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</p:sldMasterIdLst>
  <p:notesMasterIdLst>
    <p:notesMasterId r:id="rId46"/>
  </p:notesMasterIdLst>
  <p:handoutMasterIdLst>
    <p:handoutMasterId r:id="rId47"/>
  </p:handoutMasterIdLst>
  <p:sldIdLst>
    <p:sldId id="680" r:id="rId3"/>
    <p:sldId id="593" r:id="rId4"/>
    <p:sldId id="594" r:id="rId5"/>
    <p:sldId id="620" r:id="rId6"/>
    <p:sldId id="621" r:id="rId7"/>
    <p:sldId id="622" r:id="rId8"/>
    <p:sldId id="647" r:id="rId9"/>
    <p:sldId id="648" r:id="rId10"/>
    <p:sldId id="689" r:id="rId11"/>
    <p:sldId id="347" r:id="rId12"/>
    <p:sldId id="694" r:id="rId13"/>
    <p:sldId id="362" r:id="rId14"/>
    <p:sldId id="367" r:id="rId15"/>
    <p:sldId id="595" r:id="rId16"/>
    <p:sldId id="596" r:id="rId17"/>
    <p:sldId id="597" r:id="rId18"/>
    <p:sldId id="690" r:id="rId19"/>
    <p:sldId id="693" r:id="rId20"/>
    <p:sldId id="456" r:id="rId21"/>
    <p:sldId id="598" r:id="rId22"/>
    <p:sldId id="626" r:id="rId23"/>
    <p:sldId id="695" r:id="rId24"/>
    <p:sldId id="696" r:id="rId25"/>
    <p:sldId id="531" r:id="rId26"/>
    <p:sldId id="606" r:id="rId27"/>
    <p:sldId id="697" r:id="rId28"/>
    <p:sldId id="698" r:id="rId29"/>
    <p:sldId id="699" r:id="rId30"/>
    <p:sldId id="700" r:id="rId31"/>
    <p:sldId id="679" r:id="rId32"/>
    <p:sldId id="314" r:id="rId33"/>
    <p:sldId id="330" r:id="rId34"/>
    <p:sldId id="350" r:id="rId35"/>
    <p:sldId id="683" r:id="rId36"/>
    <p:sldId id="684" r:id="rId37"/>
    <p:sldId id="685" r:id="rId38"/>
    <p:sldId id="686" r:id="rId39"/>
    <p:sldId id="687" r:id="rId40"/>
    <p:sldId id="688" r:id="rId41"/>
    <p:sldId id="681" r:id="rId42"/>
    <p:sldId id="682" r:id="rId43"/>
    <p:sldId id="691" r:id="rId44"/>
    <p:sldId id="69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8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009999"/>
    <a:srgbClr val="92C7CF"/>
    <a:srgbClr val="E5E1DA"/>
    <a:srgbClr val="FBF9F1"/>
    <a:srgbClr val="AAD7D9"/>
    <a:srgbClr val="FFE4C9"/>
    <a:srgbClr val="FFF7F1"/>
    <a:srgbClr val="E2BFB3"/>
    <a:srgbClr val="F7D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474" y="84"/>
      </p:cViewPr>
      <p:guideLst>
        <p:guide orient="horz" pos="2298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63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1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32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24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wish → wish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know → knowledge 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decide → decision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damage → damage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686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300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150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03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84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011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251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71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90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74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55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0034" y="5217200"/>
            <a:ext cx="9711845" cy="1640824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2480034" y="5622100"/>
            <a:ext cx="4390316" cy="545477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1255" y="5746367"/>
            <a:ext cx="10189845" cy="111145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608675" y="5938861"/>
            <a:ext cx="2185524" cy="919187"/>
            <a:chOff x="456506" y="4454146"/>
            <a:chExt cx="1639143" cy="689390"/>
          </a:xfrm>
        </p:grpSpPr>
        <p:sp>
          <p:nvSpPr>
            <p:cNvPr id="13" name="Google Shape;13;p2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427967" y="1217402"/>
            <a:ext cx="2819528" cy="17811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3247513" y="630815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7883902" y="12174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10259667" y="1013999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 txBox="1">
            <a:spLocks noGrp="1"/>
          </p:cNvSpPr>
          <p:nvPr>
            <p:ph type="ctrTitle"/>
          </p:nvPr>
        </p:nvSpPr>
        <p:spPr>
          <a:xfrm>
            <a:off x="1507700" y="805467"/>
            <a:ext cx="6084400" cy="34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Patrick Hand"/>
              <a:buNone/>
              <a:defRPr sz="8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1"/>
          </p:nvPr>
        </p:nvSpPr>
        <p:spPr>
          <a:xfrm>
            <a:off x="1507700" y="4082167"/>
            <a:ext cx="3700000" cy="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028106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3"/>
          <p:cNvGrpSpPr/>
          <p:nvPr/>
        </p:nvGrpSpPr>
        <p:grpSpPr>
          <a:xfrm>
            <a:off x="1047483" y="4641696"/>
            <a:ext cx="5745556" cy="2225877"/>
            <a:chOff x="2189450" y="2220300"/>
            <a:chExt cx="3202175" cy="1240550"/>
          </a:xfrm>
        </p:grpSpPr>
        <p:sp>
          <p:nvSpPr>
            <p:cNvPr id="33" name="Google Shape;33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Google Shape;35;p3"/>
          <p:cNvSpPr/>
          <p:nvPr/>
        </p:nvSpPr>
        <p:spPr>
          <a:xfrm>
            <a:off x="1179475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1595641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flipH="1">
            <a:off x="2224770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38;p3"/>
          <p:cNvGrpSpPr/>
          <p:nvPr/>
        </p:nvGrpSpPr>
        <p:grpSpPr>
          <a:xfrm>
            <a:off x="4465955" y="5119331"/>
            <a:ext cx="4521471" cy="1751656"/>
            <a:chOff x="2189450" y="2220300"/>
            <a:chExt cx="3202175" cy="1240550"/>
          </a:xfrm>
        </p:grpSpPr>
        <p:sp>
          <p:nvSpPr>
            <p:cNvPr id="39" name="Google Shape;39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3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2267933" y="3227300"/>
            <a:ext cx="7656000" cy="7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5333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>
            <a:off x="2268067" y="3929976"/>
            <a:ext cx="7656000" cy="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" name="Google Shape;48;p3"/>
          <p:cNvSpPr/>
          <p:nvPr/>
        </p:nvSpPr>
        <p:spPr>
          <a:xfrm flipH="1">
            <a:off x="2288938" y="6348128"/>
            <a:ext cx="7614029" cy="53421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 flipH="1">
            <a:off x="4667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 flipH="1">
            <a:off x="10566537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flipH="1">
            <a:off x="9937430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9625717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73744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969251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556080" y="578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9362533" y="324135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10869217" y="1544768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8803934" y="14034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>
            <a:off x="418089" y="4927092"/>
            <a:ext cx="4465967" cy="1730153"/>
            <a:chOff x="2189450" y="2220300"/>
            <a:chExt cx="3202175" cy="1240550"/>
          </a:xfrm>
        </p:grpSpPr>
        <p:sp>
          <p:nvSpPr>
            <p:cNvPr id="62" name="Google Shape;62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4"/>
          <p:cNvGrpSpPr/>
          <p:nvPr/>
        </p:nvGrpSpPr>
        <p:grpSpPr>
          <a:xfrm>
            <a:off x="3075404" y="5298511"/>
            <a:ext cx="3514707" cy="1361628"/>
            <a:chOff x="2189450" y="2220300"/>
            <a:chExt cx="3202175" cy="1240550"/>
          </a:xfrm>
        </p:grpSpPr>
        <p:sp>
          <p:nvSpPr>
            <p:cNvPr id="65" name="Google Shape;65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4"/>
          <p:cNvSpPr/>
          <p:nvPr/>
        </p:nvSpPr>
        <p:spPr>
          <a:xfrm>
            <a:off x="6234998" y="6137574"/>
            <a:ext cx="5956929" cy="70897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4"/>
          <p:cNvSpPr/>
          <p:nvPr/>
        </p:nvSpPr>
        <p:spPr>
          <a:xfrm>
            <a:off x="0" y="5390100"/>
            <a:ext cx="12191995" cy="1467904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4"/>
          <p:cNvSpPr txBox="1">
            <a:spLocks noGrp="1"/>
          </p:cNvSpPr>
          <p:nvPr>
            <p:ph type="subTitle" idx="1"/>
          </p:nvPr>
        </p:nvSpPr>
        <p:spPr>
          <a:xfrm>
            <a:off x="715800" y="1289703"/>
            <a:ext cx="10760400" cy="45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70" name="Google Shape;70;p4"/>
          <p:cNvGrpSpPr/>
          <p:nvPr/>
        </p:nvGrpSpPr>
        <p:grpSpPr>
          <a:xfrm>
            <a:off x="8614593" y="5632380"/>
            <a:ext cx="2372824" cy="907669"/>
            <a:chOff x="6460945" y="4155274"/>
            <a:chExt cx="1779618" cy="680752"/>
          </a:xfrm>
        </p:grpSpPr>
        <p:grpSp>
          <p:nvGrpSpPr>
            <p:cNvPr id="71" name="Google Shape;71;p4"/>
            <p:cNvGrpSpPr/>
            <p:nvPr/>
          </p:nvGrpSpPr>
          <p:grpSpPr>
            <a:xfrm>
              <a:off x="6826943" y="4258421"/>
              <a:ext cx="189425" cy="557741"/>
              <a:chOff x="1538085" y="1915884"/>
              <a:chExt cx="119927" cy="353269"/>
            </a:xfrm>
          </p:grpSpPr>
          <p:sp>
            <p:nvSpPr>
              <p:cNvPr id="72" name="Google Shape;72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" name="Google Shape;77;p4"/>
            <p:cNvGrpSpPr/>
            <p:nvPr/>
          </p:nvGrpSpPr>
          <p:grpSpPr>
            <a:xfrm>
              <a:off x="7908012" y="4319937"/>
              <a:ext cx="172995" cy="509414"/>
              <a:chOff x="1538085" y="1915884"/>
              <a:chExt cx="119927" cy="353269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" name="Google Shape;83;p4"/>
            <p:cNvGrpSpPr/>
            <p:nvPr/>
          </p:nvGrpSpPr>
          <p:grpSpPr>
            <a:xfrm>
              <a:off x="6460945" y="4155274"/>
              <a:ext cx="1779618" cy="680752"/>
              <a:chOff x="1158083" y="1875109"/>
              <a:chExt cx="1096770" cy="419622"/>
            </a:xfrm>
          </p:grpSpPr>
          <p:sp>
            <p:nvSpPr>
              <p:cNvPr id="84" name="Google Shape;84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1923995" y="1945766"/>
                <a:ext cx="63712" cy="119896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6625" extrusionOk="0">
                    <a:moveTo>
                      <a:pt x="3520" y="0"/>
                    </a:moveTo>
                    <a:cubicBezTo>
                      <a:pt x="1302" y="1094"/>
                      <a:pt x="1" y="3667"/>
                      <a:pt x="385" y="6240"/>
                    </a:cubicBezTo>
                    <a:lnTo>
                      <a:pt x="563" y="6624"/>
                    </a:lnTo>
                    <a:cubicBezTo>
                      <a:pt x="2071" y="4761"/>
                      <a:pt x="3106" y="2455"/>
                      <a:pt x="3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1886005" y="1914184"/>
                <a:ext cx="46046" cy="152544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8429" extrusionOk="0">
                    <a:moveTo>
                      <a:pt x="1449" y="0"/>
                    </a:moveTo>
                    <a:cubicBezTo>
                      <a:pt x="0" y="2455"/>
                      <a:pt x="148" y="5826"/>
                      <a:pt x="1774" y="8428"/>
                    </a:cubicBezTo>
                    <a:lnTo>
                      <a:pt x="2425" y="7985"/>
                    </a:lnTo>
                    <a:cubicBezTo>
                      <a:pt x="2543" y="5323"/>
                      <a:pt x="2218" y="2603"/>
                      <a:pt x="1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1873155" y="1981619"/>
                <a:ext cx="63712" cy="78688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4348" extrusionOk="0">
                    <a:moveTo>
                      <a:pt x="89" y="0"/>
                    </a:moveTo>
                    <a:lnTo>
                      <a:pt x="89" y="0"/>
                    </a:lnTo>
                    <a:cubicBezTo>
                      <a:pt x="0" y="1597"/>
                      <a:pt x="917" y="3283"/>
                      <a:pt x="2337" y="4111"/>
                    </a:cubicBezTo>
                    <a:lnTo>
                      <a:pt x="3519" y="4348"/>
                    </a:lnTo>
                    <a:cubicBezTo>
                      <a:pt x="2898" y="2573"/>
                      <a:pt x="1656" y="1035"/>
                      <a:pt x="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1912231" y="1958073"/>
                <a:ext cx="39078" cy="108657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6004" extrusionOk="0">
                    <a:moveTo>
                      <a:pt x="1508" y="0"/>
                    </a:moveTo>
                    <a:lnTo>
                      <a:pt x="1508" y="0"/>
                    </a:lnTo>
                    <a:cubicBezTo>
                      <a:pt x="296" y="1627"/>
                      <a:pt x="0" y="3963"/>
                      <a:pt x="739" y="6003"/>
                    </a:cubicBezTo>
                    <a:lnTo>
                      <a:pt x="1420" y="5501"/>
                    </a:lnTo>
                    <a:cubicBezTo>
                      <a:pt x="2129" y="3845"/>
                      <a:pt x="2159" y="1804"/>
                      <a:pt x="1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1888141" y="2051842"/>
                <a:ext cx="70138" cy="238815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13196" extrusionOk="0">
                    <a:moveTo>
                      <a:pt x="1515" y="1"/>
                    </a:moveTo>
                    <a:cubicBezTo>
                      <a:pt x="1066" y="1"/>
                      <a:pt x="595" y="268"/>
                      <a:pt x="355" y="675"/>
                    </a:cubicBezTo>
                    <a:cubicBezTo>
                      <a:pt x="0" y="1296"/>
                      <a:pt x="89" y="2153"/>
                      <a:pt x="207" y="2893"/>
                    </a:cubicBezTo>
                    <a:cubicBezTo>
                      <a:pt x="740" y="6323"/>
                      <a:pt x="1479" y="9753"/>
                      <a:pt x="2248" y="13184"/>
                    </a:cubicBezTo>
                    <a:cubicBezTo>
                      <a:pt x="2279" y="13192"/>
                      <a:pt x="2309" y="13195"/>
                      <a:pt x="2338" y="13195"/>
                    </a:cubicBezTo>
                    <a:cubicBezTo>
                      <a:pt x="2638" y="13195"/>
                      <a:pt x="2815" y="12795"/>
                      <a:pt x="2869" y="12444"/>
                    </a:cubicBezTo>
                    <a:cubicBezTo>
                      <a:pt x="3490" y="8955"/>
                      <a:pt x="3815" y="5347"/>
                      <a:pt x="3874" y="1739"/>
                    </a:cubicBezTo>
                    <a:cubicBezTo>
                      <a:pt x="3874" y="1414"/>
                      <a:pt x="3874" y="1029"/>
                      <a:pt x="3667" y="704"/>
                    </a:cubicBezTo>
                    <a:cubicBezTo>
                      <a:pt x="3537" y="486"/>
                      <a:pt x="3278" y="301"/>
                      <a:pt x="3032" y="301"/>
                    </a:cubicBezTo>
                    <a:cubicBezTo>
                      <a:pt x="2944" y="301"/>
                      <a:pt x="2858" y="324"/>
                      <a:pt x="2780" y="379"/>
                    </a:cubicBezTo>
                    <a:lnTo>
                      <a:pt x="2248" y="320"/>
                    </a:lnTo>
                    <a:cubicBezTo>
                      <a:pt x="2048" y="98"/>
                      <a:pt x="1785" y="1"/>
                      <a:pt x="1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899381" y="2153429"/>
                <a:ext cx="22498" cy="10714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592" extrusionOk="0">
                    <a:moveTo>
                      <a:pt x="266" y="0"/>
                    </a:moveTo>
                    <a:cubicBezTo>
                      <a:pt x="178" y="0"/>
                      <a:pt x="119" y="30"/>
                      <a:pt x="59" y="89"/>
                    </a:cubicBezTo>
                    <a:cubicBezTo>
                      <a:pt x="30" y="118"/>
                      <a:pt x="0" y="178"/>
                      <a:pt x="0" y="266"/>
                    </a:cubicBezTo>
                    <a:cubicBezTo>
                      <a:pt x="0" y="325"/>
                      <a:pt x="30" y="414"/>
                      <a:pt x="59" y="444"/>
                    </a:cubicBezTo>
                    <a:lnTo>
                      <a:pt x="119" y="473"/>
                    </a:lnTo>
                    <a:cubicBezTo>
                      <a:pt x="178" y="532"/>
                      <a:pt x="207" y="532"/>
                      <a:pt x="266" y="532"/>
                    </a:cubicBezTo>
                    <a:cubicBezTo>
                      <a:pt x="503" y="562"/>
                      <a:pt x="740" y="592"/>
                      <a:pt x="1006" y="592"/>
                    </a:cubicBezTo>
                    <a:cubicBezTo>
                      <a:pt x="1065" y="592"/>
                      <a:pt x="1154" y="562"/>
                      <a:pt x="1183" y="532"/>
                    </a:cubicBezTo>
                    <a:cubicBezTo>
                      <a:pt x="1213" y="473"/>
                      <a:pt x="1242" y="414"/>
                      <a:pt x="1242" y="325"/>
                    </a:cubicBezTo>
                    <a:cubicBezTo>
                      <a:pt x="1242" y="266"/>
                      <a:pt x="1213" y="178"/>
                      <a:pt x="1183" y="148"/>
                    </a:cubicBezTo>
                    <a:lnTo>
                      <a:pt x="1154" y="118"/>
                    </a:lnTo>
                    <a:cubicBezTo>
                      <a:pt x="1095" y="89"/>
                      <a:pt x="1065" y="89"/>
                      <a:pt x="1006" y="89"/>
                    </a:cubicBezTo>
                    <a:cubicBezTo>
                      <a:pt x="740" y="30"/>
                      <a:pt x="503" y="0"/>
                      <a:pt x="266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934710" y="2185535"/>
                <a:ext cx="18752" cy="9646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533" extrusionOk="0">
                    <a:moveTo>
                      <a:pt x="266" y="1"/>
                    </a:moveTo>
                    <a:cubicBezTo>
                      <a:pt x="178" y="1"/>
                      <a:pt x="118" y="30"/>
                      <a:pt x="59" y="89"/>
                    </a:cubicBezTo>
                    <a:cubicBezTo>
                      <a:pt x="30" y="119"/>
                      <a:pt x="0" y="178"/>
                      <a:pt x="0" y="267"/>
                    </a:cubicBezTo>
                    <a:cubicBezTo>
                      <a:pt x="0" y="326"/>
                      <a:pt x="30" y="415"/>
                      <a:pt x="59" y="444"/>
                    </a:cubicBezTo>
                    <a:cubicBezTo>
                      <a:pt x="148" y="474"/>
                      <a:pt x="178" y="533"/>
                      <a:pt x="266" y="533"/>
                    </a:cubicBezTo>
                    <a:lnTo>
                      <a:pt x="769" y="533"/>
                    </a:lnTo>
                    <a:cubicBezTo>
                      <a:pt x="858" y="533"/>
                      <a:pt x="917" y="474"/>
                      <a:pt x="976" y="444"/>
                    </a:cubicBezTo>
                    <a:cubicBezTo>
                      <a:pt x="1006" y="415"/>
                      <a:pt x="1035" y="326"/>
                      <a:pt x="1035" y="267"/>
                    </a:cubicBezTo>
                    <a:cubicBezTo>
                      <a:pt x="1035" y="178"/>
                      <a:pt x="1006" y="119"/>
                      <a:pt x="976" y="89"/>
                    </a:cubicBezTo>
                    <a:cubicBezTo>
                      <a:pt x="917" y="30"/>
                      <a:pt x="858" y="1"/>
                      <a:pt x="769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910620" y="2208557"/>
                <a:ext cx="18209" cy="9103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503" extrusionOk="0">
                    <a:moveTo>
                      <a:pt x="296" y="0"/>
                    </a:moveTo>
                    <a:cubicBezTo>
                      <a:pt x="237" y="0"/>
                      <a:pt x="148" y="0"/>
                      <a:pt x="119" y="30"/>
                    </a:cubicBezTo>
                    <a:cubicBezTo>
                      <a:pt x="89" y="59"/>
                      <a:pt x="0" y="148"/>
                      <a:pt x="0" y="178"/>
                    </a:cubicBezTo>
                    <a:cubicBezTo>
                      <a:pt x="0" y="237"/>
                      <a:pt x="0" y="325"/>
                      <a:pt x="30" y="355"/>
                    </a:cubicBezTo>
                    <a:cubicBezTo>
                      <a:pt x="30" y="444"/>
                      <a:pt x="89" y="473"/>
                      <a:pt x="148" y="473"/>
                    </a:cubicBezTo>
                    <a:cubicBezTo>
                      <a:pt x="326" y="503"/>
                      <a:pt x="562" y="503"/>
                      <a:pt x="740" y="503"/>
                    </a:cubicBezTo>
                    <a:cubicBezTo>
                      <a:pt x="828" y="503"/>
                      <a:pt x="888" y="473"/>
                      <a:pt x="917" y="444"/>
                    </a:cubicBezTo>
                    <a:cubicBezTo>
                      <a:pt x="976" y="385"/>
                      <a:pt x="1006" y="325"/>
                      <a:pt x="1006" y="237"/>
                    </a:cubicBezTo>
                    <a:cubicBezTo>
                      <a:pt x="1006" y="178"/>
                      <a:pt x="976" y="89"/>
                      <a:pt x="917" y="59"/>
                    </a:cubicBezTo>
                    <a:cubicBezTo>
                      <a:pt x="888" y="30"/>
                      <a:pt x="828" y="0"/>
                      <a:pt x="740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772000" y="1898131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743621" y="1877245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1715785" y="1900809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1756471" y="1875109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1728110" y="1974054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1771457" y="2115965"/>
                <a:ext cx="19295" cy="10171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562" extrusionOk="0">
                    <a:moveTo>
                      <a:pt x="829" y="0"/>
                    </a:moveTo>
                    <a:cubicBezTo>
                      <a:pt x="622" y="0"/>
                      <a:pt x="444" y="0"/>
                      <a:pt x="267" y="30"/>
                    </a:cubicBezTo>
                    <a:cubicBezTo>
                      <a:pt x="178" y="30"/>
                      <a:pt x="119" y="89"/>
                      <a:pt x="89" y="118"/>
                    </a:cubicBezTo>
                    <a:cubicBezTo>
                      <a:pt x="30" y="148"/>
                      <a:pt x="1" y="237"/>
                      <a:pt x="1" y="296"/>
                    </a:cubicBezTo>
                    <a:cubicBezTo>
                      <a:pt x="1" y="385"/>
                      <a:pt x="30" y="444"/>
                      <a:pt x="89" y="473"/>
                    </a:cubicBezTo>
                    <a:cubicBezTo>
                      <a:pt x="148" y="532"/>
                      <a:pt x="178" y="562"/>
                      <a:pt x="267" y="562"/>
                    </a:cubicBezTo>
                    <a:cubicBezTo>
                      <a:pt x="444" y="562"/>
                      <a:pt x="622" y="562"/>
                      <a:pt x="829" y="532"/>
                    </a:cubicBezTo>
                    <a:cubicBezTo>
                      <a:pt x="888" y="532"/>
                      <a:pt x="976" y="473"/>
                      <a:pt x="1006" y="444"/>
                    </a:cubicBezTo>
                    <a:cubicBezTo>
                      <a:pt x="1036" y="414"/>
                      <a:pt x="1065" y="325"/>
                      <a:pt x="1065" y="266"/>
                    </a:cubicBezTo>
                    <a:cubicBezTo>
                      <a:pt x="1065" y="178"/>
                      <a:pt x="1036" y="118"/>
                      <a:pt x="1006" y="89"/>
                    </a:cubicBezTo>
                    <a:cubicBezTo>
                      <a:pt x="976" y="30"/>
                      <a:pt x="888" y="0"/>
                      <a:pt x="829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1743096" y="2141646"/>
                <a:ext cx="20344" cy="9121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504" extrusionOk="0">
                    <a:moveTo>
                      <a:pt x="237" y="1"/>
                    </a:moveTo>
                    <a:cubicBezTo>
                      <a:pt x="207" y="1"/>
                      <a:pt x="178" y="1"/>
                      <a:pt x="118" y="30"/>
                    </a:cubicBezTo>
                    <a:cubicBezTo>
                      <a:pt x="89" y="60"/>
                      <a:pt x="0" y="148"/>
                      <a:pt x="0" y="178"/>
                    </a:cubicBezTo>
                    <a:cubicBezTo>
                      <a:pt x="0" y="237"/>
                      <a:pt x="0" y="326"/>
                      <a:pt x="59" y="355"/>
                    </a:cubicBezTo>
                    <a:cubicBezTo>
                      <a:pt x="59" y="385"/>
                      <a:pt x="118" y="474"/>
                      <a:pt x="207" y="474"/>
                    </a:cubicBezTo>
                    <a:cubicBezTo>
                      <a:pt x="414" y="503"/>
                      <a:pt x="651" y="503"/>
                      <a:pt x="858" y="503"/>
                    </a:cubicBezTo>
                    <a:cubicBezTo>
                      <a:pt x="917" y="503"/>
                      <a:pt x="947" y="503"/>
                      <a:pt x="976" y="474"/>
                    </a:cubicBezTo>
                    <a:cubicBezTo>
                      <a:pt x="1006" y="474"/>
                      <a:pt x="1065" y="444"/>
                      <a:pt x="1065" y="444"/>
                    </a:cubicBezTo>
                    <a:cubicBezTo>
                      <a:pt x="1094" y="385"/>
                      <a:pt x="1124" y="326"/>
                      <a:pt x="1124" y="237"/>
                    </a:cubicBezTo>
                    <a:cubicBezTo>
                      <a:pt x="1124" y="178"/>
                      <a:pt x="1094" y="89"/>
                      <a:pt x="1065" y="60"/>
                    </a:cubicBezTo>
                    <a:cubicBezTo>
                      <a:pt x="1006" y="30"/>
                      <a:pt x="947" y="1"/>
                      <a:pt x="858" y="1"/>
                    </a:cubicBezTo>
                    <a:cubicBezTo>
                      <a:pt x="769" y="15"/>
                      <a:pt x="680" y="23"/>
                      <a:pt x="592" y="23"/>
                    </a:cubicBezTo>
                    <a:cubicBezTo>
                      <a:pt x="503" y="23"/>
                      <a:pt x="414" y="15"/>
                      <a:pt x="325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1158083" y="2102789"/>
                <a:ext cx="1096770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60595" h="10606" extrusionOk="0">
                    <a:moveTo>
                      <a:pt x="36111" y="0"/>
                    </a:moveTo>
                    <a:cubicBezTo>
                      <a:pt x="33705" y="0"/>
                      <a:pt x="31266" y="1121"/>
                      <a:pt x="29750" y="3242"/>
                    </a:cubicBezTo>
                    <a:cubicBezTo>
                      <a:pt x="29168" y="2808"/>
                      <a:pt x="28465" y="2597"/>
                      <a:pt x="27755" y="2597"/>
                    </a:cubicBezTo>
                    <a:cubicBezTo>
                      <a:pt x="26770" y="2597"/>
                      <a:pt x="25770" y="3001"/>
                      <a:pt x="25048" y="3774"/>
                    </a:cubicBezTo>
                    <a:cubicBezTo>
                      <a:pt x="24342" y="2432"/>
                      <a:pt x="22962" y="1784"/>
                      <a:pt x="21592" y="1784"/>
                    </a:cubicBezTo>
                    <a:cubicBezTo>
                      <a:pt x="21242" y="1784"/>
                      <a:pt x="20891" y="1827"/>
                      <a:pt x="20553" y="1911"/>
                    </a:cubicBezTo>
                    <a:cubicBezTo>
                      <a:pt x="18897" y="2325"/>
                      <a:pt x="17448" y="3508"/>
                      <a:pt x="16118" y="4720"/>
                    </a:cubicBezTo>
                    <a:cubicBezTo>
                      <a:pt x="15496" y="5312"/>
                      <a:pt x="14787" y="5933"/>
                      <a:pt x="13959" y="5933"/>
                    </a:cubicBezTo>
                    <a:cubicBezTo>
                      <a:pt x="13190" y="5933"/>
                      <a:pt x="12539" y="5401"/>
                      <a:pt x="11800" y="5253"/>
                    </a:cubicBezTo>
                    <a:cubicBezTo>
                      <a:pt x="11661" y="5225"/>
                      <a:pt x="11525" y="5212"/>
                      <a:pt x="11390" y="5212"/>
                    </a:cubicBezTo>
                    <a:cubicBezTo>
                      <a:pt x="9521" y="5212"/>
                      <a:pt x="8053" y="7725"/>
                      <a:pt x="6122" y="7973"/>
                    </a:cubicBezTo>
                    <a:cubicBezTo>
                      <a:pt x="5993" y="7998"/>
                      <a:pt x="5862" y="8006"/>
                      <a:pt x="5728" y="8006"/>
                    </a:cubicBezTo>
                    <a:cubicBezTo>
                      <a:pt x="5372" y="8006"/>
                      <a:pt x="5001" y="7944"/>
                      <a:pt x="4614" y="7944"/>
                    </a:cubicBezTo>
                    <a:cubicBezTo>
                      <a:pt x="4541" y="7940"/>
                      <a:pt x="4467" y="7938"/>
                      <a:pt x="4394" y="7938"/>
                    </a:cubicBezTo>
                    <a:cubicBezTo>
                      <a:pt x="2721" y="7938"/>
                      <a:pt x="1049" y="8898"/>
                      <a:pt x="1" y="10428"/>
                    </a:cubicBezTo>
                    <a:lnTo>
                      <a:pt x="60594" y="10605"/>
                    </a:lnTo>
                    <a:cubicBezTo>
                      <a:pt x="59855" y="9600"/>
                      <a:pt x="58761" y="8890"/>
                      <a:pt x="57637" y="8742"/>
                    </a:cubicBezTo>
                    <a:cubicBezTo>
                      <a:pt x="56987" y="8654"/>
                      <a:pt x="56306" y="8713"/>
                      <a:pt x="55774" y="8269"/>
                    </a:cubicBezTo>
                    <a:cubicBezTo>
                      <a:pt x="55153" y="7796"/>
                      <a:pt x="54976" y="6731"/>
                      <a:pt x="54266" y="6347"/>
                    </a:cubicBezTo>
                    <a:cubicBezTo>
                      <a:pt x="54080" y="6251"/>
                      <a:pt x="53893" y="6212"/>
                      <a:pt x="53704" y="6212"/>
                    </a:cubicBezTo>
                    <a:cubicBezTo>
                      <a:pt x="52897" y="6212"/>
                      <a:pt x="52058" y="6920"/>
                      <a:pt x="51220" y="6968"/>
                    </a:cubicBezTo>
                    <a:cubicBezTo>
                      <a:pt x="51188" y="6970"/>
                      <a:pt x="51156" y="6971"/>
                      <a:pt x="51124" y="6971"/>
                    </a:cubicBezTo>
                    <a:cubicBezTo>
                      <a:pt x="49273" y="6971"/>
                      <a:pt x="48057" y="3905"/>
                      <a:pt x="46359" y="3905"/>
                    </a:cubicBezTo>
                    <a:cubicBezTo>
                      <a:pt x="46209" y="3905"/>
                      <a:pt x="46055" y="3929"/>
                      <a:pt x="45897" y="3981"/>
                    </a:cubicBezTo>
                    <a:cubicBezTo>
                      <a:pt x="45485" y="4119"/>
                      <a:pt x="45123" y="4460"/>
                      <a:pt x="44718" y="4460"/>
                    </a:cubicBezTo>
                    <a:cubicBezTo>
                      <a:pt x="44688" y="4460"/>
                      <a:pt x="44657" y="4458"/>
                      <a:pt x="44625" y="4454"/>
                    </a:cubicBezTo>
                    <a:cubicBezTo>
                      <a:pt x="44182" y="4425"/>
                      <a:pt x="43827" y="4011"/>
                      <a:pt x="43502" y="3685"/>
                    </a:cubicBezTo>
                    <a:cubicBezTo>
                      <a:pt x="41609" y="1645"/>
                      <a:pt x="39184" y="225"/>
                      <a:pt x="36641" y="18"/>
                    </a:cubicBezTo>
                    <a:cubicBezTo>
                      <a:pt x="36465" y="6"/>
                      <a:pt x="36288" y="0"/>
                      <a:pt x="36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1795547" y="2102789"/>
                <a:ext cx="458201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10606" extrusionOk="0">
                    <a:moveTo>
                      <a:pt x="880" y="1"/>
                    </a:moveTo>
                    <a:cubicBezTo>
                      <a:pt x="575" y="1"/>
                      <a:pt x="282" y="21"/>
                      <a:pt x="0" y="78"/>
                    </a:cubicBezTo>
                    <a:cubicBezTo>
                      <a:pt x="2455" y="1142"/>
                      <a:pt x="4525" y="3271"/>
                      <a:pt x="5589" y="5992"/>
                    </a:cubicBezTo>
                    <a:cubicBezTo>
                      <a:pt x="6053" y="5799"/>
                      <a:pt x="6537" y="5708"/>
                      <a:pt x="7021" y="5708"/>
                    </a:cubicBezTo>
                    <a:cubicBezTo>
                      <a:pt x="8543" y="5708"/>
                      <a:pt x="10060" y="6611"/>
                      <a:pt x="10912" y="8092"/>
                    </a:cubicBezTo>
                    <a:cubicBezTo>
                      <a:pt x="11291" y="7919"/>
                      <a:pt x="11699" y="7835"/>
                      <a:pt x="12110" y="7835"/>
                    </a:cubicBezTo>
                    <a:cubicBezTo>
                      <a:pt x="13177" y="7835"/>
                      <a:pt x="14264" y="8398"/>
                      <a:pt x="14905" y="9422"/>
                    </a:cubicBezTo>
                    <a:cubicBezTo>
                      <a:pt x="15171" y="9807"/>
                      <a:pt x="15378" y="10310"/>
                      <a:pt x="15762" y="10517"/>
                    </a:cubicBezTo>
                    <a:cubicBezTo>
                      <a:pt x="15792" y="10517"/>
                      <a:pt x="15792" y="10546"/>
                      <a:pt x="15822" y="10546"/>
                    </a:cubicBezTo>
                    <a:lnTo>
                      <a:pt x="25314" y="10605"/>
                    </a:lnTo>
                    <a:cubicBezTo>
                      <a:pt x="24634" y="9600"/>
                      <a:pt x="23540" y="8949"/>
                      <a:pt x="22416" y="8742"/>
                    </a:cubicBezTo>
                    <a:cubicBezTo>
                      <a:pt x="21766" y="8683"/>
                      <a:pt x="21085" y="8713"/>
                      <a:pt x="20553" y="8269"/>
                    </a:cubicBezTo>
                    <a:cubicBezTo>
                      <a:pt x="19932" y="7766"/>
                      <a:pt x="19755" y="6731"/>
                      <a:pt x="19045" y="6347"/>
                    </a:cubicBezTo>
                    <a:cubicBezTo>
                      <a:pt x="18859" y="6251"/>
                      <a:pt x="18674" y="6212"/>
                      <a:pt x="18488" y="6212"/>
                    </a:cubicBezTo>
                    <a:cubicBezTo>
                      <a:pt x="17694" y="6212"/>
                      <a:pt x="16885" y="6920"/>
                      <a:pt x="15999" y="6968"/>
                    </a:cubicBezTo>
                    <a:cubicBezTo>
                      <a:pt x="15967" y="6970"/>
                      <a:pt x="15935" y="6971"/>
                      <a:pt x="15903" y="6971"/>
                    </a:cubicBezTo>
                    <a:cubicBezTo>
                      <a:pt x="14052" y="6971"/>
                      <a:pt x="12836" y="3905"/>
                      <a:pt x="11138" y="3905"/>
                    </a:cubicBezTo>
                    <a:cubicBezTo>
                      <a:pt x="10988" y="3905"/>
                      <a:pt x="10834" y="3929"/>
                      <a:pt x="10676" y="3981"/>
                    </a:cubicBezTo>
                    <a:cubicBezTo>
                      <a:pt x="10264" y="4119"/>
                      <a:pt x="9902" y="4460"/>
                      <a:pt x="9497" y="4460"/>
                    </a:cubicBezTo>
                    <a:cubicBezTo>
                      <a:pt x="9467" y="4460"/>
                      <a:pt x="9436" y="4458"/>
                      <a:pt x="9404" y="4454"/>
                    </a:cubicBezTo>
                    <a:cubicBezTo>
                      <a:pt x="8961" y="4425"/>
                      <a:pt x="8606" y="4070"/>
                      <a:pt x="8281" y="3685"/>
                    </a:cubicBezTo>
                    <a:cubicBezTo>
                      <a:pt x="6388" y="1645"/>
                      <a:pt x="3993" y="225"/>
                      <a:pt x="1420" y="18"/>
                    </a:cubicBezTo>
                    <a:cubicBezTo>
                      <a:pt x="1236" y="8"/>
                      <a:pt x="1056" y="1"/>
                      <a:pt x="8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504744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/>
          <p:nvPr/>
        </p:nvSpPr>
        <p:spPr>
          <a:xfrm>
            <a:off x="421203" y="382070"/>
            <a:ext cx="1067376" cy="67435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5"/>
          <p:cNvSpPr/>
          <p:nvPr/>
        </p:nvSpPr>
        <p:spPr>
          <a:xfrm>
            <a:off x="8802467" y="592802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5"/>
          <p:cNvSpPr/>
          <p:nvPr/>
        </p:nvSpPr>
        <p:spPr>
          <a:xfrm>
            <a:off x="11250717" y="684335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5"/>
          <p:cNvSpPr/>
          <p:nvPr/>
        </p:nvSpPr>
        <p:spPr>
          <a:xfrm>
            <a:off x="10544001" y="3076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5"/>
          <p:cNvSpPr txBox="1">
            <a:spLocks noGrp="1"/>
          </p:cNvSpPr>
          <p:nvPr>
            <p:ph type="body" idx="1"/>
          </p:nvPr>
        </p:nvSpPr>
        <p:spPr>
          <a:xfrm>
            <a:off x="3636307" y="2519936"/>
            <a:ext cx="5714400" cy="1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867">
                <a:solidFill>
                  <a:schemeClr val="lt2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2"/>
          </p:nvPr>
        </p:nvSpPr>
        <p:spPr>
          <a:xfrm>
            <a:off x="3636307" y="2231933"/>
            <a:ext cx="57144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body" idx="3"/>
          </p:nvPr>
        </p:nvSpPr>
        <p:spPr>
          <a:xfrm>
            <a:off x="3636307" y="4422427"/>
            <a:ext cx="5714400" cy="1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867">
                <a:solidFill>
                  <a:schemeClr val="lt2"/>
                </a:solidFill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4"/>
          </p:nvPr>
        </p:nvSpPr>
        <p:spPr>
          <a:xfrm>
            <a:off x="3636307" y="4135533"/>
            <a:ext cx="57144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5637502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6"/>
          <p:cNvGrpSpPr/>
          <p:nvPr/>
        </p:nvGrpSpPr>
        <p:grpSpPr>
          <a:xfrm>
            <a:off x="418089" y="4927092"/>
            <a:ext cx="4465967" cy="1730153"/>
            <a:chOff x="2189450" y="2220300"/>
            <a:chExt cx="3202175" cy="1240550"/>
          </a:xfrm>
        </p:grpSpPr>
        <p:sp>
          <p:nvSpPr>
            <p:cNvPr id="119" name="Google Shape;119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" name="Google Shape;121;p6"/>
          <p:cNvGrpSpPr/>
          <p:nvPr/>
        </p:nvGrpSpPr>
        <p:grpSpPr>
          <a:xfrm>
            <a:off x="3075404" y="5298511"/>
            <a:ext cx="3514707" cy="1361628"/>
            <a:chOff x="2189450" y="2220300"/>
            <a:chExt cx="3202175" cy="1240550"/>
          </a:xfrm>
        </p:grpSpPr>
        <p:sp>
          <p:nvSpPr>
            <p:cNvPr id="122" name="Google Shape;122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4" name="Google Shape;124;p6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6"/>
          <p:cNvSpPr/>
          <p:nvPr/>
        </p:nvSpPr>
        <p:spPr>
          <a:xfrm>
            <a:off x="556080" y="578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6"/>
          <p:cNvSpPr/>
          <p:nvPr/>
        </p:nvSpPr>
        <p:spPr>
          <a:xfrm>
            <a:off x="9362533" y="324135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6"/>
          <p:cNvSpPr/>
          <p:nvPr/>
        </p:nvSpPr>
        <p:spPr>
          <a:xfrm>
            <a:off x="10869217" y="1544768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6"/>
          <p:cNvSpPr/>
          <p:nvPr/>
        </p:nvSpPr>
        <p:spPr>
          <a:xfrm>
            <a:off x="8803934" y="14034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6"/>
          <p:cNvSpPr/>
          <p:nvPr/>
        </p:nvSpPr>
        <p:spPr>
          <a:xfrm>
            <a:off x="6234998" y="6137574"/>
            <a:ext cx="5956929" cy="70897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6"/>
          <p:cNvSpPr/>
          <p:nvPr/>
        </p:nvSpPr>
        <p:spPr>
          <a:xfrm>
            <a:off x="0" y="5390100"/>
            <a:ext cx="12191995" cy="1467904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4841984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3013533" y="1235933"/>
            <a:ext cx="6247200" cy="29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0" name="Google Shape;150;p8"/>
          <p:cNvSpPr txBox="1">
            <a:spLocks noGrp="1"/>
          </p:cNvSpPr>
          <p:nvPr>
            <p:ph type="subTitle" idx="1"/>
          </p:nvPr>
        </p:nvSpPr>
        <p:spPr>
          <a:xfrm>
            <a:off x="3398233" y="4114567"/>
            <a:ext cx="53956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265873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25090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 preserve="1">
  <p:cSld name="Table of contents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3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3"/>
          <p:cNvSpPr/>
          <p:nvPr/>
        </p:nvSpPr>
        <p:spPr>
          <a:xfrm>
            <a:off x="8821934" y="749467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3"/>
          <p:cNvSpPr/>
          <p:nvPr/>
        </p:nvSpPr>
        <p:spPr>
          <a:xfrm>
            <a:off x="10839118" y="415932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3"/>
          <p:cNvSpPr/>
          <p:nvPr/>
        </p:nvSpPr>
        <p:spPr>
          <a:xfrm flipH="1">
            <a:off x="493722" y="6352866"/>
            <a:ext cx="5790807" cy="50514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3"/>
          <p:cNvSpPr/>
          <p:nvPr/>
        </p:nvSpPr>
        <p:spPr>
          <a:xfrm flipH="1">
            <a:off x="9" y="6352866"/>
            <a:ext cx="8200157" cy="505109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3"/>
          <p:cNvSpPr/>
          <p:nvPr/>
        </p:nvSpPr>
        <p:spPr>
          <a:xfrm flipH="1">
            <a:off x="707795" y="6352851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1"/>
          </p:nvPr>
        </p:nvSpPr>
        <p:spPr>
          <a:xfrm>
            <a:off x="7470933" y="21673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2"/>
          </p:nvPr>
        </p:nvSpPr>
        <p:spPr>
          <a:xfrm>
            <a:off x="7462833" y="25295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3"/>
          </p:nvPr>
        </p:nvSpPr>
        <p:spPr>
          <a:xfrm>
            <a:off x="2337733" y="21689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subTitle" idx="4"/>
          </p:nvPr>
        </p:nvSpPr>
        <p:spPr>
          <a:xfrm>
            <a:off x="2329633" y="25295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5"/>
          </p:nvPr>
        </p:nvSpPr>
        <p:spPr>
          <a:xfrm>
            <a:off x="7470933" y="38635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6"/>
          </p:nvPr>
        </p:nvSpPr>
        <p:spPr>
          <a:xfrm>
            <a:off x="7462833" y="42257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7"/>
          </p:nvPr>
        </p:nvSpPr>
        <p:spPr>
          <a:xfrm>
            <a:off x="2337733" y="38635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8"/>
          </p:nvPr>
        </p:nvSpPr>
        <p:spPr>
          <a:xfrm>
            <a:off x="2329633" y="42257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15" name="Google Shape;215;p13"/>
          <p:cNvGrpSpPr/>
          <p:nvPr/>
        </p:nvGrpSpPr>
        <p:grpSpPr>
          <a:xfrm>
            <a:off x="9316597" y="5218845"/>
            <a:ext cx="2296836" cy="1660040"/>
            <a:chOff x="3217149" y="3242033"/>
            <a:chExt cx="1735994" cy="1253933"/>
          </a:xfrm>
        </p:grpSpPr>
        <p:sp>
          <p:nvSpPr>
            <p:cNvPr id="216" name="Google Shape;216;p13"/>
            <p:cNvSpPr/>
            <p:nvPr/>
          </p:nvSpPr>
          <p:spPr>
            <a:xfrm>
              <a:off x="4629306" y="4242614"/>
              <a:ext cx="61260" cy="172170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4673843" y="4210250"/>
              <a:ext cx="154036" cy="212879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4283224" y="3779879"/>
              <a:ext cx="597537" cy="537014"/>
            </a:xfrm>
            <a:custGeom>
              <a:avLst/>
              <a:gdLst/>
              <a:ahLst/>
              <a:cxnLst/>
              <a:rect l="l" t="t" r="r" b="b"/>
              <a:pathLst>
                <a:path w="38090" h="34232" extrusionOk="0">
                  <a:moveTo>
                    <a:pt x="26522" y="1"/>
                  </a:moveTo>
                  <a:cubicBezTo>
                    <a:pt x="21511" y="1"/>
                    <a:pt x="16406" y="2528"/>
                    <a:pt x="12539" y="5931"/>
                  </a:cubicBezTo>
                  <a:cubicBezTo>
                    <a:pt x="4555" y="12910"/>
                    <a:pt x="1" y="23615"/>
                    <a:pt x="503" y="34232"/>
                  </a:cubicBezTo>
                  <a:lnTo>
                    <a:pt x="1125" y="33906"/>
                  </a:lnTo>
                  <a:cubicBezTo>
                    <a:pt x="1598" y="28495"/>
                    <a:pt x="4939" y="23615"/>
                    <a:pt x="9375" y="20481"/>
                  </a:cubicBezTo>
                  <a:cubicBezTo>
                    <a:pt x="13811" y="17375"/>
                    <a:pt x="19193" y="15867"/>
                    <a:pt x="24605" y="15394"/>
                  </a:cubicBezTo>
                  <a:cubicBezTo>
                    <a:pt x="26971" y="15158"/>
                    <a:pt x="29396" y="15128"/>
                    <a:pt x="31673" y="14418"/>
                  </a:cubicBezTo>
                  <a:cubicBezTo>
                    <a:pt x="33950" y="13679"/>
                    <a:pt x="36138" y="12171"/>
                    <a:pt x="36878" y="9923"/>
                  </a:cubicBezTo>
                  <a:cubicBezTo>
                    <a:pt x="38090" y="6256"/>
                    <a:pt x="35074" y="2382"/>
                    <a:pt x="31525" y="933"/>
                  </a:cubicBezTo>
                  <a:cubicBezTo>
                    <a:pt x="29902" y="290"/>
                    <a:pt x="28217" y="1"/>
                    <a:pt x="2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4292040" y="3871228"/>
              <a:ext cx="505138" cy="458200"/>
            </a:xfrm>
            <a:custGeom>
              <a:avLst/>
              <a:gdLst/>
              <a:ahLst/>
              <a:cxnLst/>
              <a:rect l="l" t="t" r="r" b="b"/>
              <a:pathLst>
                <a:path w="32200" h="29208" extrusionOk="0">
                  <a:moveTo>
                    <a:pt x="27880" y="1"/>
                  </a:moveTo>
                  <a:cubicBezTo>
                    <a:pt x="23012" y="1"/>
                    <a:pt x="18145" y="2029"/>
                    <a:pt x="14107" y="4573"/>
                  </a:cubicBezTo>
                  <a:cubicBezTo>
                    <a:pt x="12421" y="5608"/>
                    <a:pt x="10795" y="6732"/>
                    <a:pt x="9464" y="8181"/>
                  </a:cubicBezTo>
                  <a:cubicBezTo>
                    <a:pt x="7009" y="10872"/>
                    <a:pt x="4821" y="13918"/>
                    <a:pt x="3165" y="17201"/>
                  </a:cubicBezTo>
                  <a:cubicBezTo>
                    <a:pt x="1331" y="20838"/>
                    <a:pt x="208" y="24771"/>
                    <a:pt x="1" y="28882"/>
                  </a:cubicBezTo>
                  <a:cubicBezTo>
                    <a:pt x="1" y="29097"/>
                    <a:pt x="188" y="29208"/>
                    <a:pt x="384" y="29208"/>
                  </a:cubicBezTo>
                  <a:cubicBezTo>
                    <a:pt x="594" y="29208"/>
                    <a:pt x="813" y="29082"/>
                    <a:pt x="829" y="28823"/>
                  </a:cubicBezTo>
                  <a:cubicBezTo>
                    <a:pt x="1154" y="21696"/>
                    <a:pt x="4555" y="14983"/>
                    <a:pt x="9168" y="9660"/>
                  </a:cubicBezTo>
                  <a:cubicBezTo>
                    <a:pt x="9848" y="8891"/>
                    <a:pt x="10528" y="8122"/>
                    <a:pt x="11327" y="7501"/>
                  </a:cubicBezTo>
                  <a:cubicBezTo>
                    <a:pt x="12066" y="6850"/>
                    <a:pt x="12865" y="6259"/>
                    <a:pt x="13693" y="5756"/>
                  </a:cubicBezTo>
                  <a:cubicBezTo>
                    <a:pt x="16029" y="4189"/>
                    <a:pt x="18543" y="2917"/>
                    <a:pt x="21145" y="2001"/>
                  </a:cubicBezTo>
                  <a:cubicBezTo>
                    <a:pt x="23324" y="1268"/>
                    <a:pt x="25617" y="786"/>
                    <a:pt x="27908" y="786"/>
                  </a:cubicBezTo>
                  <a:cubicBezTo>
                    <a:pt x="29130" y="786"/>
                    <a:pt x="30351" y="923"/>
                    <a:pt x="31554" y="1232"/>
                  </a:cubicBezTo>
                  <a:cubicBezTo>
                    <a:pt x="31591" y="1240"/>
                    <a:pt x="31627" y="1244"/>
                    <a:pt x="31660" y="1244"/>
                  </a:cubicBezTo>
                  <a:cubicBezTo>
                    <a:pt x="32080" y="1244"/>
                    <a:pt x="32200" y="600"/>
                    <a:pt x="31761" y="463"/>
                  </a:cubicBezTo>
                  <a:cubicBezTo>
                    <a:pt x="30478" y="145"/>
                    <a:pt x="29179" y="1"/>
                    <a:pt x="278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3860132" y="3973181"/>
              <a:ext cx="316856" cy="343713"/>
            </a:xfrm>
            <a:custGeom>
              <a:avLst/>
              <a:gdLst/>
              <a:ahLst/>
              <a:cxnLst/>
              <a:rect l="l" t="t" r="r" b="b"/>
              <a:pathLst>
                <a:path w="20198" h="21910" extrusionOk="0">
                  <a:moveTo>
                    <a:pt x="4028" y="0"/>
                  </a:moveTo>
                  <a:cubicBezTo>
                    <a:pt x="3206" y="0"/>
                    <a:pt x="2396" y="100"/>
                    <a:pt x="1686" y="499"/>
                  </a:cubicBezTo>
                  <a:cubicBezTo>
                    <a:pt x="474" y="1239"/>
                    <a:pt x="1" y="2865"/>
                    <a:pt x="296" y="4255"/>
                  </a:cubicBezTo>
                  <a:cubicBezTo>
                    <a:pt x="563" y="5645"/>
                    <a:pt x="1450" y="6828"/>
                    <a:pt x="2426" y="7833"/>
                  </a:cubicBezTo>
                  <a:cubicBezTo>
                    <a:pt x="6122" y="11530"/>
                    <a:pt x="11504" y="12920"/>
                    <a:pt x="15792" y="15995"/>
                  </a:cubicBezTo>
                  <a:cubicBezTo>
                    <a:pt x="17243" y="17056"/>
                    <a:pt x="18647" y="18403"/>
                    <a:pt x="19376" y="20024"/>
                  </a:cubicBezTo>
                  <a:lnTo>
                    <a:pt x="19376" y="20024"/>
                  </a:lnTo>
                  <a:cubicBezTo>
                    <a:pt x="20198" y="14601"/>
                    <a:pt x="18663" y="10213"/>
                    <a:pt x="14964" y="5852"/>
                  </a:cubicBezTo>
                  <a:cubicBezTo>
                    <a:pt x="13663" y="4314"/>
                    <a:pt x="11386" y="1978"/>
                    <a:pt x="8725" y="736"/>
                  </a:cubicBezTo>
                  <a:cubicBezTo>
                    <a:pt x="7542" y="174"/>
                    <a:pt x="6122" y="115"/>
                    <a:pt x="4851" y="26"/>
                  </a:cubicBezTo>
                  <a:cubicBezTo>
                    <a:pt x="4577" y="11"/>
                    <a:pt x="4302" y="0"/>
                    <a:pt x="4028" y="0"/>
                  </a:cubicBezTo>
                  <a:close/>
                  <a:moveTo>
                    <a:pt x="19376" y="20024"/>
                  </a:moveTo>
                  <a:cubicBezTo>
                    <a:pt x="19317" y="20410"/>
                    <a:pt x="19246" y="20802"/>
                    <a:pt x="19164" y="21200"/>
                  </a:cubicBezTo>
                  <a:lnTo>
                    <a:pt x="19873" y="21910"/>
                  </a:lnTo>
                  <a:cubicBezTo>
                    <a:pt x="19818" y="21245"/>
                    <a:pt x="19642" y="20616"/>
                    <a:pt x="19376" y="200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3929973" y="4040904"/>
              <a:ext cx="235438" cy="281387"/>
            </a:xfrm>
            <a:custGeom>
              <a:avLst/>
              <a:gdLst/>
              <a:ahLst/>
              <a:cxnLst/>
              <a:rect l="l" t="t" r="r" b="b"/>
              <a:pathLst>
                <a:path w="15008" h="17937" extrusionOk="0">
                  <a:moveTo>
                    <a:pt x="470" y="0"/>
                  </a:moveTo>
                  <a:cubicBezTo>
                    <a:pt x="103" y="0"/>
                    <a:pt x="0" y="639"/>
                    <a:pt x="399" y="825"/>
                  </a:cubicBezTo>
                  <a:cubicBezTo>
                    <a:pt x="5633" y="2984"/>
                    <a:pt x="10128" y="7095"/>
                    <a:pt x="12701" y="12151"/>
                  </a:cubicBezTo>
                  <a:cubicBezTo>
                    <a:pt x="13558" y="13837"/>
                    <a:pt x="14150" y="15641"/>
                    <a:pt x="14061" y="17534"/>
                  </a:cubicBezTo>
                  <a:cubicBezTo>
                    <a:pt x="14046" y="17804"/>
                    <a:pt x="14252" y="17937"/>
                    <a:pt x="14462" y="17937"/>
                  </a:cubicBezTo>
                  <a:cubicBezTo>
                    <a:pt x="14666" y="17937"/>
                    <a:pt x="14875" y="17811"/>
                    <a:pt x="14889" y="17563"/>
                  </a:cubicBezTo>
                  <a:cubicBezTo>
                    <a:pt x="15007" y="14310"/>
                    <a:pt x="13292" y="11176"/>
                    <a:pt x="11429" y="8573"/>
                  </a:cubicBezTo>
                  <a:cubicBezTo>
                    <a:pt x="9714" y="6178"/>
                    <a:pt x="7555" y="4108"/>
                    <a:pt x="5101" y="2452"/>
                  </a:cubicBezTo>
                  <a:cubicBezTo>
                    <a:pt x="3681" y="1476"/>
                    <a:pt x="2173" y="707"/>
                    <a:pt x="606" y="27"/>
                  </a:cubicBezTo>
                  <a:cubicBezTo>
                    <a:pt x="557" y="9"/>
                    <a:pt x="512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4121313" y="3667416"/>
              <a:ext cx="160546" cy="593348"/>
            </a:xfrm>
            <a:custGeom>
              <a:avLst/>
              <a:gdLst/>
              <a:ahLst/>
              <a:cxnLst/>
              <a:rect l="l" t="t" r="r" b="b"/>
              <a:pathLst>
                <a:path w="10234" h="37823" extrusionOk="0">
                  <a:moveTo>
                    <a:pt x="3892" y="0"/>
                  </a:moveTo>
                  <a:cubicBezTo>
                    <a:pt x="3635" y="0"/>
                    <a:pt x="3372" y="46"/>
                    <a:pt x="3106" y="147"/>
                  </a:cubicBezTo>
                  <a:cubicBezTo>
                    <a:pt x="2248" y="473"/>
                    <a:pt x="1687" y="1271"/>
                    <a:pt x="1332" y="2040"/>
                  </a:cubicBezTo>
                  <a:cubicBezTo>
                    <a:pt x="1" y="4761"/>
                    <a:pt x="238" y="8013"/>
                    <a:pt x="740" y="11059"/>
                  </a:cubicBezTo>
                  <a:cubicBezTo>
                    <a:pt x="2248" y="20256"/>
                    <a:pt x="5679" y="29010"/>
                    <a:pt x="9080" y="37704"/>
                  </a:cubicBezTo>
                  <a:lnTo>
                    <a:pt x="10233" y="37822"/>
                  </a:lnTo>
                  <a:cubicBezTo>
                    <a:pt x="8754" y="32174"/>
                    <a:pt x="8222" y="26260"/>
                    <a:pt x="8784" y="20404"/>
                  </a:cubicBezTo>
                  <a:cubicBezTo>
                    <a:pt x="9021" y="18216"/>
                    <a:pt x="9346" y="16057"/>
                    <a:pt x="9405" y="13869"/>
                  </a:cubicBezTo>
                  <a:cubicBezTo>
                    <a:pt x="9523" y="10350"/>
                    <a:pt x="8902" y="6801"/>
                    <a:pt x="7601" y="3548"/>
                  </a:cubicBezTo>
                  <a:cubicBezTo>
                    <a:pt x="6937" y="1862"/>
                    <a:pt x="5523" y="0"/>
                    <a:pt x="3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4264211" y="3618063"/>
              <a:ext cx="237995" cy="390336"/>
            </a:xfrm>
            <a:custGeom>
              <a:avLst/>
              <a:gdLst/>
              <a:ahLst/>
              <a:cxnLst/>
              <a:rect l="l" t="t" r="r" b="b"/>
              <a:pathLst>
                <a:path w="15171" h="24882" extrusionOk="0">
                  <a:moveTo>
                    <a:pt x="13128" y="1"/>
                  </a:moveTo>
                  <a:cubicBezTo>
                    <a:pt x="13059" y="1"/>
                    <a:pt x="12991" y="4"/>
                    <a:pt x="12923" y="11"/>
                  </a:cubicBezTo>
                  <a:cubicBezTo>
                    <a:pt x="12066" y="40"/>
                    <a:pt x="11238" y="484"/>
                    <a:pt x="10558" y="957"/>
                  </a:cubicBezTo>
                  <a:cubicBezTo>
                    <a:pt x="7305" y="3175"/>
                    <a:pt x="4968" y="6546"/>
                    <a:pt x="3372" y="10184"/>
                  </a:cubicBezTo>
                  <a:cubicBezTo>
                    <a:pt x="1775" y="13791"/>
                    <a:pt x="887" y="17636"/>
                    <a:pt x="0" y="21480"/>
                  </a:cubicBezTo>
                  <a:lnTo>
                    <a:pt x="355" y="24881"/>
                  </a:lnTo>
                  <a:cubicBezTo>
                    <a:pt x="1982" y="20120"/>
                    <a:pt x="4643" y="15684"/>
                    <a:pt x="8103" y="11988"/>
                  </a:cubicBezTo>
                  <a:cubicBezTo>
                    <a:pt x="10794" y="9149"/>
                    <a:pt x="14106" y="6487"/>
                    <a:pt x="14993" y="2643"/>
                  </a:cubicBezTo>
                  <a:cubicBezTo>
                    <a:pt x="15082" y="2140"/>
                    <a:pt x="15171" y="1667"/>
                    <a:pt x="15023" y="1223"/>
                  </a:cubicBezTo>
                  <a:cubicBezTo>
                    <a:pt x="14777" y="486"/>
                    <a:pt x="13951" y="1"/>
                    <a:pt x="13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4320811" y="3332848"/>
              <a:ext cx="117374" cy="386054"/>
            </a:xfrm>
            <a:custGeom>
              <a:avLst/>
              <a:gdLst/>
              <a:ahLst/>
              <a:cxnLst/>
              <a:rect l="l" t="t" r="r" b="b"/>
              <a:pathLst>
                <a:path w="7482" h="24609" extrusionOk="0">
                  <a:moveTo>
                    <a:pt x="5334" y="1"/>
                  </a:moveTo>
                  <a:cubicBezTo>
                    <a:pt x="5311" y="1"/>
                    <a:pt x="5287" y="2"/>
                    <a:pt x="5264" y="5"/>
                  </a:cubicBezTo>
                  <a:cubicBezTo>
                    <a:pt x="4968" y="34"/>
                    <a:pt x="4732" y="212"/>
                    <a:pt x="4495" y="448"/>
                  </a:cubicBezTo>
                  <a:cubicBezTo>
                    <a:pt x="1213" y="3465"/>
                    <a:pt x="385" y="8315"/>
                    <a:pt x="178" y="12780"/>
                  </a:cubicBezTo>
                  <a:cubicBezTo>
                    <a:pt x="0" y="16743"/>
                    <a:pt x="59" y="20705"/>
                    <a:pt x="444" y="24609"/>
                  </a:cubicBezTo>
                  <a:lnTo>
                    <a:pt x="1834" y="20291"/>
                  </a:lnTo>
                  <a:cubicBezTo>
                    <a:pt x="4022" y="15441"/>
                    <a:pt x="5708" y="10414"/>
                    <a:pt x="6890" y="5239"/>
                  </a:cubicBezTo>
                  <a:cubicBezTo>
                    <a:pt x="7305" y="3524"/>
                    <a:pt x="7482" y="1335"/>
                    <a:pt x="6062" y="271"/>
                  </a:cubicBezTo>
                  <a:cubicBezTo>
                    <a:pt x="5846" y="136"/>
                    <a:pt x="5581" y="1"/>
                    <a:pt x="5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4407093" y="3242033"/>
              <a:ext cx="295537" cy="332136"/>
            </a:xfrm>
            <a:custGeom>
              <a:avLst/>
              <a:gdLst/>
              <a:ahLst/>
              <a:cxnLst/>
              <a:rect l="l" t="t" r="r" b="b"/>
              <a:pathLst>
                <a:path w="18839" h="21172" extrusionOk="0">
                  <a:moveTo>
                    <a:pt x="14971" y="0"/>
                  </a:moveTo>
                  <a:cubicBezTo>
                    <a:pt x="13258" y="0"/>
                    <a:pt x="11543" y="1266"/>
                    <a:pt x="10262" y="2570"/>
                  </a:cubicBezTo>
                  <a:cubicBezTo>
                    <a:pt x="5627" y="7316"/>
                    <a:pt x="2289" y="13231"/>
                    <a:pt x="602" y="19656"/>
                  </a:cubicBezTo>
                  <a:lnTo>
                    <a:pt x="602" y="19656"/>
                  </a:lnTo>
                  <a:cubicBezTo>
                    <a:pt x="4191" y="16472"/>
                    <a:pt x="8067" y="13609"/>
                    <a:pt x="12155" y="11117"/>
                  </a:cubicBezTo>
                  <a:cubicBezTo>
                    <a:pt x="14225" y="9845"/>
                    <a:pt x="16472" y="8603"/>
                    <a:pt x="17655" y="6444"/>
                  </a:cubicBezTo>
                  <a:cubicBezTo>
                    <a:pt x="18838" y="4345"/>
                    <a:pt x="18395" y="1062"/>
                    <a:pt x="16118" y="204"/>
                  </a:cubicBezTo>
                  <a:cubicBezTo>
                    <a:pt x="15739" y="64"/>
                    <a:pt x="15355" y="0"/>
                    <a:pt x="14971" y="0"/>
                  </a:cubicBezTo>
                  <a:close/>
                  <a:moveTo>
                    <a:pt x="602" y="19656"/>
                  </a:moveTo>
                  <a:cubicBezTo>
                    <a:pt x="401" y="19835"/>
                    <a:pt x="200" y="20015"/>
                    <a:pt x="1" y="20195"/>
                  </a:cubicBezTo>
                  <a:lnTo>
                    <a:pt x="237" y="21171"/>
                  </a:lnTo>
                  <a:cubicBezTo>
                    <a:pt x="349" y="20663"/>
                    <a:pt x="470" y="20158"/>
                    <a:pt x="602" y="19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4247974" y="3317396"/>
              <a:ext cx="377065" cy="987214"/>
            </a:xfrm>
            <a:custGeom>
              <a:avLst/>
              <a:gdLst/>
              <a:ahLst/>
              <a:cxnLst/>
              <a:rect l="l" t="t" r="r" b="b"/>
              <a:pathLst>
                <a:path w="24036" h="62930" extrusionOk="0">
                  <a:moveTo>
                    <a:pt x="23521" y="0"/>
                  </a:moveTo>
                  <a:cubicBezTo>
                    <a:pt x="23453" y="0"/>
                    <a:pt x="23380" y="22"/>
                    <a:pt x="23303" y="73"/>
                  </a:cubicBezTo>
                  <a:cubicBezTo>
                    <a:pt x="16472" y="4864"/>
                    <a:pt x="11090" y="11547"/>
                    <a:pt x="7364" y="19029"/>
                  </a:cubicBezTo>
                  <a:cubicBezTo>
                    <a:pt x="3224" y="27368"/>
                    <a:pt x="1124" y="36595"/>
                    <a:pt x="414" y="45821"/>
                  </a:cubicBezTo>
                  <a:cubicBezTo>
                    <a:pt x="0" y="51381"/>
                    <a:pt x="59" y="56941"/>
                    <a:pt x="414" y="62530"/>
                  </a:cubicBezTo>
                  <a:cubicBezTo>
                    <a:pt x="459" y="62796"/>
                    <a:pt x="673" y="62929"/>
                    <a:pt x="876" y="62929"/>
                  </a:cubicBezTo>
                  <a:cubicBezTo>
                    <a:pt x="1080" y="62929"/>
                    <a:pt x="1272" y="62796"/>
                    <a:pt x="1272" y="62530"/>
                  </a:cubicBezTo>
                  <a:cubicBezTo>
                    <a:pt x="592" y="52801"/>
                    <a:pt x="887" y="42953"/>
                    <a:pt x="3105" y="33401"/>
                  </a:cubicBezTo>
                  <a:cubicBezTo>
                    <a:pt x="5028" y="25121"/>
                    <a:pt x="8488" y="17136"/>
                    <a:pt x="13692" y="10423"/>
                  </a:cubicBezTo>
                  <a:cubicBezTo>
                    <a:pt x="16531" y="6727"/>
                    <a:pt x="19902" y="3415"/>
                    <a:pt x="23717" y="753"/>
                  </a:cubicBezTo>
                  <a:cubicBezTo>
                    <a:pt x="24036" y="508"/>
                    <a:pt x="23847" y="0"/>
                    <a:pt x="23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3581318" y="4116486"/>
              <a:ext cx="196721" cy="310816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3334052" y="4008838"/>
              <a:ext cx="266311" cy="407797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3436962" y="4094806"/>
              <a:ext cx="173363" cy="338066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3595939" y="4203928"/>
              <a:ext cx="105702" cy="21711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3217149" y="4232228"/>
              <a:ext cx="1735524" cy="263738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4226624" y="4231601"/>
              <a:ext cx="726520" cy="263911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3" name="Google Shape;233;p13"/>
          <p:cNvSpPr txBox="1">
            <a:spLocks noGrp="1"/>
          </p:cNvSpPr>
          <p:nvPr>
            <p:ph type="title" idx="9" hasCustomPrompt="1"/>
          </p:nvPr>
        </p:nvSpPr>
        <p:spPr>
          <a:xfrm>
            <a:off x="1292925" y="215078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3" hasCustomPrompt="1"/>
          </p:nvPr>
        </p:nvSpPr>
        <p:spPr>
          <a:xfrm>
            <a:off x="1292925" y="3863233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4" hasCustomPrompt="1"/>
          </p:nvPr>
        </p:nvSpPr>
        <p:spPr>
          <a:xfrm>
            <a:off x="6439459" y="215078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5" hasCustomPrompt="1"/>
          </p:nvPr>
        </p:nvSpPr>
        <p:spPr>
          <a:xfrm>
            <a:off x="6439459" y="3863233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6936311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93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 preserve="1">
  <p:cSld name="Table of contents 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/>
          <p:nvPr/>
        </p:nvSpPr>
        <p:spPr>
          <a:xfrm>
            <a:off x="6401194" y="6631408"/>
            <a:ext cx="5790807" cy="22659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4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4"/>
          <p:cNvSpPr/>
          <p:nvPr/>
        </p:nvSpPr>
        <p:spPr>
          <a:xfrm>
            <a:off x="8821934" y="749467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4"/>
          <p:cNvSpPr/>
          <p:nvPr/>
        </p:nvSpPr>
        <p:spPr>
          <a:xfrm>
            <a:off x="10839118" y="415932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4"/>
          <p:cNvSpPr/>
          <p:nvPr/>
        </p:nvSpPr>
        <p:spPr>
          <a:xfrm flipH="1">
            <a:off x="493722" y="6352866"/>
            <a:ext cx="5790807" cy="50514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4"/>
          <p:cNvSpPr/>
          <p:nvPr/>
        </p:nvSpPr>
        <p:spPr>
          <a:xfrm flipH="1">
            <a:off x="-232" y="6352867"/>
            <a:ext cx="9518997" cy="505109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4"/>
          <p:cNvSpPr/>
          <p:nvPr/>
        </p:nvSpPr>
        <p:spPr>
          <a:xfrm flipH="1">
            <a:off x="707795" y="6352851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4"/>
          <p:cNvSpPr txBox="1">
            <a:spLocks noGrp="1"/>
          </p:cNvSpPr>
          <p:nvPr>
            <p:ph type="subTitle" idx="1"/>
          </p:nvPr>
        </p:nvSpPr>
        <p:spPr>
          <a:xfrm>
            <a:off x="4479733" y="23231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7" name="Google Shape;247;p14"/>
          <p:cNvSpPr txBox="1">
            <a:spLocks noGrp="1"/>
          </p:cNvSpPr>
          <p:nvPr>
            <p:ph type="subTitle" idx="2"/>
          </p:nvPr>
        </p:nvSpPr>
        <p:spPr>
          <a:xfrm>
            <a:off x="4481133" y="27125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8" name="Google Shape;248;p14"/>
          <p:cNvSpPr txBox="1">
            <a:spLocks noGrp="1"/>
          </p:cNvSpPr>
          <p:nvPr>
            <p:ph type="subTitle" idx="3"/>
          </p:nvPr>
        </p:nvSpPr>
        <p:spPr>
          <a:xfrm>
            <a:off x="870533" y="23247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9" name="Google Shape;249;p14"/>
          <p:cNvSpPr txBox="1">
            <a:spLocks noGrp="1"/>
          </p:cNvSpPr>
          <p:nvPr>
            <p:ph type="subTitle" idx="4"/>
          </p:nvPr>
        </p:nvSpPr>
        <p:spPr>
          <a:xfrm>
            <a:off x="871933" y="27125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5"/>
          </p:nvPr>
        </p:nvSpPr>
        <p:spPr>
          <a:xfrm>
            <a:off x="4479733" y="45273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subTitle" idx="6"/>
          </p:nvPr>
        </p:nvSpPr>
        <p:spPr>
          <a:xfrm>
            <a:off x="4481133" y="49167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7"/>
          </p:nvPr>
        </p:nvSpPr>
        <p:spPr>
          <a:xfrm>
            <a:off x="870533" y="45273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8"/>
          </p:nvPr>
        </p:nvSpPr>
        <p:spPr>
          <a:xfrm>
            <a:off x="871933" y="49167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5" name="Google Shape;255;p14"/>
          <p:cNvSpPr txBox="1">
            <a:spLocks noGrp="1"/>
          </p:cNvSpPr>
          <p:nvPr>
            <p:ph type="subTitle" idx="9"/>
          </p:nvPr>
        </p:nvSpPr>
        <p:spPr>
          <a:xfrm>
            <a:off x="8097033" y="23231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3"/>
          </p:nvPr>
        </p:nvSpPr>
        <p:spPr>
          <a:xfrm>
            <a:off x="8098433" y="27125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4"/>
          </p:nvPr>
        </p:nvSpPr>
        <p:spPr>
          <a:xfrm>
            <a:off x="8105300" y="45273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8" name="Google Shape;258;p14"/>
          <p:cNvSpPr txBox="1">
            <a:spLocks noGrp="1"/>
          </p:cNvSpPr>
          <p:nvPr>
            <p:ph type="subTitle" idx="15"/>
          </p:nvPr>
        </p:nvSpPr>
        <p:spPr>
          <a:xfrm>
            <a:off x="8106700" y="49167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16" hasCustomPrompt="1"/>
          </p:nvPr>
        </p:nvSpPr>
        <p:spPr>
          <a:xfrm>
            <a:off x="2018284" y="1712351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7" hasCustomPrompt="1"/>
          </p:nvPr>
        </p:nvSpPr>
        <p:spPr>
          <a:xfrm>
            <a:off x="2018284" y="393521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1" name="Google Shape;261;p14"/>
          <p:cNvSpPr txBox="1">
            <a:spLocks noGrp="1"/>
          </p:cNvSpPr>
          <p:nvPr>
            <p:ph type="title" idx="18" hasCustomPrompt="1"/>
          </p:nvPr>
        </p:nvSpPr>
        <p:spPr>
          <a:xfrm>
            <a:off x="5642384" y="1712351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19" hasCustomPrompt="1"/>
          </p:nvPr>
        </p:nvSpPr>
        <p:spPr>
          <a:xfrm>
            <a:off x="5642384" y="393521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0" hasCustomPrompt="1"/>
          </p:nvPr>
        </p:nvSpPr>
        <p:spPr>
          <a:xfrm>
            <a:off x="9251417" y="1712351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 idx="21" hasCustomPrompt="1"/>
          </p:nvPr>
        </p:nvSpPr>
        <p:spPr>
          <a:xfrm>
            <a:off x="9251417" y="393521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5" name="Google Shape;265;p14"/>
          <p:cNvSpPr/>
          <p:nvPr/>
        </p:nvSpPr>
        <p:spPr>
          <a:xfrm flipH="1">
            <a:off x="10896032" y="6362548"/>
            <a:ext cx="266936" cy="34748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 flipH="1">
            <a:off x="10402948" y="6083737"/>
            <a:ext cx="433837" cy="666812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>
            <a:off x="10158635" y="6416808"/>
            <a:ext cx="185059" cy="240897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139681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4" preserve="1">
  <p:cSld name="Table of contents 4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6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6"/>
          <p:cNvSpPr/>
          <p:nvPr/>
        </p:nvSpPr>
        <p:spPr>
          <a:xfrm>
            <a:off x="8821934" y="749467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6"/>
          <p:cNvSpPr/>
          <p:nvPr/>
        </p:nvSpPr>
        <p:spPr>
          <a:xfrm>
            <a:off x="10839118" y="415932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6"/>
          <p:cNvSpPr/>
          <p:nvPr/>
        </p:nvSpPr>
        <p:spPr>
          <a:xfrm flipH="1">
            <a:off x="493722" y="6352866"/>
            <a:ext cx="5790807" cy="50514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6"/>
          <p:cNvSpPr/>
          <p:nvPr/>
        </p:nvSpPr>
        <p:spPr>
          <a:xfrm flipH="1">
            <a:off x="9" y="6352866"/>
            <a:ext cx="8200157" cy="505109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6"/>
          <p:cNvSpPr/>
          <p:nvPr/>
        </p:nvSpPr>
        <p:spPr>
          <a:xfrm flipH="1">
            <a:off x="707795" y="6352851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1"/>
          </p:nvPr>
        </p:nvSpPr>
        <p:spPr>
          <a:xfrm>
            <a:off x="7435700" y="2158733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2"/>
          </p:nvPr>
        </p:nvSpPr>
        <p:spPr>
          <a:xfrm>
            <a:off x="7435700" y="2546467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3"/>
          </p:nvPr>
        </p:nvSpPr>
        <p:spPr>
          <a:xfrm>
            <a:off x="7435700" y="3581667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3" name="Google Shape;303;p16"/>
          <p:cNvSpPr txBox="1">
            <a:spLocks noGrp="1"/>
          </p:cNvSpPr>
          <p:nvPr>
            <p:ph type="subTitle" idx="4"/>
          </p:nvPr>
        </p:nvSpPr>
        <p:spPr>
          <a:xfrm>
            <a:off x="7435700" y="3969400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4" name="Google Shape;304;p16"/>
          <p:cNvSpPr txBox="1">
            <a:spLocks noGrp="1"/>
          </p:cNvSpPr>
          <p:nvPr>
            <p:ph type="subTitle" idx="5"/>
          </p:nvPr>
        </p:nvSpPr>
        <p:spPr>
          <a:xfrm>
            <a:off x="7435700" y="5106200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5" name="Google Shape;305;p16"/>
          <p:cNvSpPr txBox="1">
            <a:spLocks noGrp="1"/>
          </p:cNvSpPr>
          <p:nvPr>
            <p:ph type="subTitle" idx="6"/>
          </p:nvPr>
        </p:nvSpPr>
        <p:spPr>
          <a:xfrm>
            <a:off x="7435700" y="5493933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6" name="Google Shape;306;p16"/>
          <p:cNvSpPr txBox="1">
            <a:spLocks noGrp="1"/>
          </p:cNvSpPr>
          <p:nvPr>
            <p:ph type="subTitle" idx="7"/>
          </p:nvPr>
        </p:nvSpPr>
        <p:spPr>
          <a:xfrm>
            <a:off x="921915" y="2158733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7" name="Google Shape;307;p16"/>
          <p:cNvSpPr txBox="1">
            <a:spLocks noGrp="1"/>
          </p:cNvSpPr>
          <p:nvPr>
            <p:ph type="subTitle" idx="8"/>
          </p:nvPr>
        </p:nvSpPr>
        <p:spPr>
          <a:xfrm>
            <a:off x="921915" y="2546467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8" name="Google Shape;308;p16"/>
          <p:cNvSpPr txBox="1">
            <a:spLocks noGrp="1"/>
          </p:cNvSpPr>
          <p:nvPr>
            <p:ph type="subTitle" idx="9"/>
          </p:nvPr>
        </p:nvSpPr>
        <p:spPr>
          <a:xfrm>
            <a:off x="921915" y="3581667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9" name="Google Shape;309;p16"/>
          <p:cNvSpPr txBox="1">
            <a:spLocks noGrp="1"/>
          </p:cNvSpPr>
          <p:nvPr>
            <p:ph type="subTitle" idx="13"/>
          </p:nvPr>
        </p:nvSpPr>
        <p:spPr>
          <a:xfrm>
            <a:off x="921915" y="3969400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0" name="Google Shape;310;p16"/>
          <p:cNvSpPr txBox="1">
            <a:spLocks noGrp="1"/>
          </p:cNvSpPr>
          <p:nvPr>
            <p:ph type="subTitle" idx="14"/>
          </p:nvPr>
        </p:nvSpPr>
        <p:spPr>
          <a:xfrm>
            <a:off x="921915" y="5106200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1" name="Google Shape;311;p16"/>
          <p:cNvSpPr txBox="1">
            <a:spLocks noGrp="1"/>
          </p:cNvSpPr>
          <p:nvPr>
            <p:ph type="subTitle" idx="15"/>
          </p:nvPr>
        </p:nvSpPr>
        <p:spPr>
          <a:xfrm>
            <a:off x="921915" y="5493933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2" name="Google Shape;312;p16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3" name="Google Shape;313;p16"/>
          <p:cNvSpPr txBox="1">
            <a:spLocks noGrp="1"/>
          </p:cNvSpPr>
          <p:nvPr>
            <p:ph type="title" idx="16" hasCustomPrompt="1"/>
          </p:nvPr>
        </p:nvSpPr>
        <p:spPr>
          <a:xfrm>
            <a:off x="3844851" y="169446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4" name="Google Shape;314;p16"/>
          <p:cNvSpPr txBox="1">
            <a:spLocks noGrp="1"/>
          </p:cNvSpPr>
          <p:nvPr>
            <p:ph type="title" idx="17" hasCustomPrompt="1"/>
          </p:nvPr>
        </p:nvSpPr>
        <p:spPr>
          <a:xfrm>
            <a:off x="7431551" y="169446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5" name="Google Shape;315;p16"/>
          <p:cNvSpPr txBox="1">
            <a:spLocks noGrp="1"/>
          </p:cNvSpPr>
          <p:nvPr>
            <p:ph type="title" idx="18" hasCustomPrompt="1"/>
          </p:nvPr>
        </p:nvSpPr>
        <p:spPr>
          <a:xfrm>
            <a:off x="3849000" y="311740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6" name="Google Shape;316;p16"/>
          <p:cNvSpPr txBox="1">
            <a:spLocks noGrp="1"/>
          </p:cNvSpPr>
          <p:nvPr>
            <p:ph type="title" idx="19" hasCustomPrompt="1"/>
          </p:nvPr>
        </p:nvSpPr>
        <p:spPr>
          <a:xfrm>
            <a:off x="7435700" y="311740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7" name="Google Shape;317;p16"/>
          <p:cNvSpPr txBox="1">
            <a:spLocks noGrp="1"/>
          </p:cNvSpPr>
          <p:nvPr>
            <p:ph type="title" idx="20" hasCustomPrompt="1"/>
          </p:nvPr>
        </p:nvSpPr>
        <p:spPr>
          <a:xfrm>
            <a:off x="3849000" y="464780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8" name="Google Shape;318;p16"/>
          <p:cNvSpPr txBox="1">
            <a:spLocks noGrp="1"/>
          </p:cNvSpPr>
          <p:nvPr>
            <p:ph type="title" idx="21" hasCustomPrompt="1"/>
          </p:nvPr>
        </p:nvSpPr>
        <p:spPr>
          <a:xfrm>
            <a:off x="7435700" y="4641933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6146487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 preserve="1">
  <p:cSld name="Quote 2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8"/>
          <p:cNvSpPr txBox="1">
            <a:spLocks noGrp="1"/>
          </p:cNvSpPr>
          <p:nvPr>
            <p:ph type="title"/>
          </p:nvPr>
        </p:nvSpPr>
        <p:spPr>
          <a:xfrm>
            <a:off x="1045867" y="1483933"/>
            <a:ext cx="7662000" cy="2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2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2"/>
          </p:nvPr>
        </p:nvSpPr>
        <p:spPr>
          <a:xfrm>
            <a:off x="1055767" y="4080933"/>
            <a:ext cx="76620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1017459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 preserve="1">
  <p:cSld name="Section header 2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"/>
          <p:cNvSpPr/>
          <p:nvPr/>
        </p:nvSpPr>
        <p:spPr>
          <a:xfrm>
            <a:off x="3764101" y="6196734"/>
            <a:ext cx="6175500" cy="57331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20"/>
          <p:cNvSpPr/>
          <p:nvPr/>
        </p:nvSpPr>
        <p:spPr>
          <a:xfrm rot="271939">
            <a:off x="-1118342" y="5838496"/>
            <a:ext cx="8449775" cy="1029867"/>
          </a:xfrm>
          <a:custGeom>
            <a:avLst/>
            <a:gdLst/>
            <a:ahLst/>
            <a:cxnLst/>
            <a:rect l="l" t="t" r="r" b="b"/>
            <a:pathLst>
              <a:path w="190775" h="15616" extrusionOk="0">
                <a:moveTo>
                  <a:pt x="99957" y="1"/>
                </a:moveTo>
                <a:cubicBezTo>
                  <a:pt x="86947" y="1"/>
                  <a:pt x="75981" y="125"/>
                  <a:pt x="70092" y="125"/>
                </a:cubicBezTo>
                <a:cubicBezTo>
                  <a:pt x="17455" y="125"/>
                  <a:pt x="0" y="7626"/>
                  <a:pt x="3001" y="13139"/>
                </a:cubicBezTo>
                <a:cubicBezTo>
                  <a:pt x="3980" y="14934"/>
                  <a:pt x="5704" y="15558"/>
                  <a:pt x="9116" y="15558"/>
                </a:cubicBezTo>
                <a:cubicBezTo>
                  <a:pt x="16904" y="15558"/>
                  <a:pt x="33489" y="12305"/>
                  <a:pt x="70092" y="12305"/>
                </a:cubicBezTo>
                <a:cubicBezTo>
                  <a:pt x="91766" y="12305"/>
                  <a:pt x="116048" y="15110"/>
                  <a:pt x="137112" y="15110"/>
                </a:cubicBezTo>
                <a:cubicBezTo>
                  <a:pt x="138092" y="15110"/>
                  <a:pt x="139064" y="15104"/>
                  <a:pt x="140030" y="15091"/>
                </a:cubicBezTo>
                <a:cubicBezTo>
                  <a:pt x="168724" y="14710"/>
                  <a:pt x="190774" y="15615"/>
                  <a:pt x="190774" y="8805"/>
                </a:cubicBezTo>
                <a:cubicBezTo>
                  <a:pt x="190774" y="1012"/>
                  <a:pt x="137056" y="1"/>
                  <a:pt x="999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0"/>
          <p:cNvSpPr/>
          <p:nvPr/>
        </p:nvSpPr>
        <p:spPr>
          <a:xfrm>
            <a:off x="-3167" y="5848905"/>
            <a:ext cx="12191995" cy="1009071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20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0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0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20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0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0"/>
          <p:cNvSpPr txBox="1">
            <a:spLocks noGrp="1"/>
          </p:cNvSpPr>
          <p:nvPr>
            <p:ph type="title"/>
          </p:nvPr>
        </p:nvSpPr>
        <p:spPr>
          <a:xfrm>
            <a:off x="5119333" y="3053067"/>
            <a:ext cx="5757600" cy="12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8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6" name="Google Shape;346;p20"/>
          <p:cNvSpPr txBox="1">
            <a:spLocks noGrp="1"/>
          </p:cNvSpPr>
          <p:nvPr>
            <p:ph type="subTitle" idx="1"/>
          </p:nvPr>
        </p:nvSpPr>
        <p:spPr>
          <a:xfrm>
            <a:off x="7205667" y="4386867"/>
            <a:ext cx="3671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5168529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 preserve="1">
  <p:cSld name="Section header 3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21"/>
          <p:cNvGrpSpPr/>
          <p:nvPr/>
        </p:nvGrpSpPr>
        <p:grpSpPr>
          <a:xfrm>
            <a:off x="1047483" y="4641696"/>
            <a:ext cx="5745556" cy="2225877"/>
            <a:chOff x="2189450" y="2220300"/>
            <a:chExt cx="3202175" cy="1240550"/>
          </a:xfrm>
        </p:grpSpPr>
        <p:sp>
          <p:nvSpPr>
            <p:cNvPr id="349" name="Google Shape;349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1" name="Google Shape;351;p21"/>
          <p:cNvSpPr/>
          <p:nvPr/>
        </p:nvSpPr>
        <p:spPr>
          <a:xfrm>
            <a:off x="1179475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1"/>
          <p:cNvSpPr/>
          <p:nvPr/>
        </p:nvSpPr>
        <p:spPr>
          <a:xfrm>
            <a:off x="1595641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21"/>
          <p:cNvSpPr/>
          <p:nvPr/>
        </p:nvSpPr>
        <p:spPr>
          <a:xfrm flipH="1">
            <a:off x="2224770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4" name="Google Shape;354;p21"/>
          <p:cNvGrpSpPr/>
          <p:nvPr/>
        </p:nvGrpSpPr>
        <p:grpSpPr>
          <a:xfrm>
            <a:off x="4465955" y="5119331"/>
            <a:ext cx="4521471" cy="1751656"/>
            <a:chOff x="2189450" y="2220300"/>
            <a:chExt cx="3202175" cy="1240550"/>
          </a:xfrm>
        </p:grpSpPr>
        <p:sp>
          <p:nvSpPr>
            <p:cNvPr id="355" name="Google Shape;355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7" name="Google Shape;357;p21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1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1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1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1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1"/>
          <p:cNvSpPr txBox="1">
            <a:spLocks noGrp="1"/>
          </p:cNvSpPr>
          <p:nvPr>
            <p:ph type="title"/>
          </p:nvPr>
        </p:nvSpPr>
        <p:spPr>
          <a:xfrm>
            <a:off x="1600200" y="1613600"/>
            <a:ext cx="5011600" cy="2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9333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subTitle" idx="1"/>
          </p:nvPr>
        </p:nvSpPr>
        <p:spPr>
          <a:xfrm>
            <a:off x="1600333" y="4386733"/>
            <a:ext cx="3671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4" name="Google Shape;364;p21"/>
          <p:cNvSpPr/>
          <p:nvPr/>
        </p:nvSpPr>
        <p:spPr>
          <a:xfrm flipH="1">
            <a:off x="2288938" y="6348128"/>
            <a:ext cx="7614029" cy="53421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1"/>
          <p:cNvSpPr/>
          <p:nvPr/>
        </p:nvSpPr>
        <p:spPr>
          <a:xfrm flipH="1">
            <a:off x="4667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1"/>
          <p:cNvSpPr/>
          <p:nvPr/>
        </p:nvSpPr>
        <p:spPr>
          <a:xfrm flipH="1">
            <a:off x="10566537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1"/>
          <p:cNvSpPr/>
          <p:nvPr/>
        </p:nvSpPr>
        <p:spPr>
          <a:xfrm flipH="1">
            <a:off x="9937430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1"/>
          <p:cNvSpPr/>
          <p:nvPr/>
        </p:nvSpPr>
        <p:spPr>
          <a:xfrm>
            <a:off x="9625717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1"/>
          <p:cNvSpPr/>
          <p:nvPr/>
        </p:nvSpPr>
        <p:spPr>
          <a:xfrm>
            <a:off x="73744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101721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6" preserve="1">
  <p:cSld name="Title and section description 6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6"/>
          <p:cNvSpPr txBox="1">
            <a:spLocks noGrp="1"/>
          </p:cNvSpPr>
          <p:nvPr>
            <p:ph type="title"/>
          </p:nvPr>
        </p:nvSpPr>
        <p:spPr>
          <a:xfrm>
            <a:off x="1607933" y="1167800"/>
            <a:ext cx="4087200" cy="20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3" name="Google Shape;433;p26"/>
          <p:cNvSpPr txBox="1">
            <a:spLocks noGrp="1"/>
          </p:cNvSpPr>
          <p:nvPr>
            <p:ph type="subTitle" idx="1"/>
          </p:nvPr>
        </p:nvSpPr>
        <p:spPr>
          <a:xfrm>
            <a:off x="6706200" y="1167800"/>
            <a:ext cx="4376000" cy="20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1797046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preserve="1">
  <p:cSld name="Title only 3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0"/>
          <p:cNvGrpSpPr/>
          <p:nvPr/>
        </p:nvGrpSpPr>
        <p:grpSpPr>
          <a:xfrm>
            <a:off x="941954" y="5303848"/>
            <a:ext cx="4005708" cy="1551845"/>
            <a:chOff x="2189450" y="2220300"/>
            <a:chExt cx="3202175" cy="1240550"/>
          </a:xfrm>
        </p:grpSpPr>
        <p:sp>
          <p:nvSpPr>
            <p:cNvPr id="450" name="Google Shape;450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2" name="Google Shape;452;p30"/>
          <p:cNvGrpSpPr/>
          <p:nvPr/>
        </p:nvGrpSpPr>
        <p:grpSpPr>
          <a:xfrm>
            <a:off x="3325190" y="5636800"/>
            <a:ext cx="3152221" cy="1221197"/>
            <a:chOff x="2189450" y="2220300"/>
            <a:chExt cx="3202175" cy="1240550"/>
          </a:xfrm>
        </p:grpSpPr>
        <p:sp>
          <p:nvSpPr>
            <p:cNvPr id="453" name="Google Shape;453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5" name="Google Shape;455;p30"/>
          <p:cNvSpPr/>
          <p:nvPr/>
        </p:nvSpPr>
        <p:spPr>
          <a:xfrm>
            <a:off x="646534" y="540604"/>
            <a:ext cx="1944577" cy="12284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30"/>
          <p:cNvSpPr/>
          <p:nvPr/>
        </p:nvSpPr>
        <p:spPr>
          <a:xfrm>
            <a:off x="2764686" y="391066"/>
            <a:ext cx="1086700" cy="68656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30"/>
          <p:cNvSpPr/>
          <p:nvPr/>
        </p:nvSpPr>
        <p:spPr>
          <a:xfrm>
            <a:off x="9816018" y="601467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30"/>
          <p:cNvSpPr/>
          <p:nvPr/>
        </p:nvSpPr>
        <p:spPr>
          <a:xfrm>
            <a:off x="9318567" y="505151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30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0" name="Google Shape;460;p30"/>
          <p:cNvSpPr/>
          <p:nvPr/>
        </p:nvSpPr>
        <p:spPr>
          <a:xfrm>
            <a:off x="0" y="6615503"/>
            <a:ext cx="4529509" cy="2425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30"/>
          <p:cNvSpPr/>
          <p:nvPr/>
        </p:nvSpPr>
        <p:spPr>
          <a:xfrm flipH="1">
            <a:off x="5107602" y="6337434"/>
            <a:ext cx="7084399" cy="5205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30"/>
          <p:cNvSpPr/>
          <p:nvPr/>
        </p:nvSpPr>
        <p:spPr>
          <a:xfrm>
            <a:off x="3287367" y="6574915"/>
            <a:ext cx="8904275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322042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 preserve="1">
  <p:cSld name="Title and two columns 3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3"/>
          <p:cNvSpPr txBox="1">
            <a:spLocks noGrp="1"/>
          </p:cNvSpPr>
          <p:nvPr>
            <p:ph type="subTitle" idx="1"/>
          </p:nvPr>
        </p:nvSpPr>
        <p:spPr>
          <a:xfrm>
            <a:off x="1750167" y="2545633"/>
            <a:ext cx="5588000" cy="10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0" name="Google Shape;480;p33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1" name="Google Shape;481;p33"/>
          <p:cNvSpPr txBox="1">
            <a:spLocks noGrp="1"/>
          </p:cNvSpPr>
          <p:nvPr>
            <p:ph type="subTitle" idx="2"/>
          </p:nvPr>
        </p:nvSpPr>
        <p:spPr>
          <a:xfrm>
            <a:off x="1745968" y="2228433"/>
            <a:ext cx="55880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2" name="Google Shape;482;p33"/>
          <p:cNvSpPr txBox="1">
            <a:spLocks noGrp="1"/>
          </p:cNvSpPr>
          <p:nvPr>
            <p:ph type="subTitle" idx="3"/>
          </p:nvPr>
        </p:nvSpPr>
        <p:spPr>
          <a:xfrm>
            <a:off x="4853900" y="4132033"/>
            <a:ext cx="55920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3" name="Google Shape;483;p33"/>
          <p:cNvSpPr txBox="1">
            <a:spLocks noGrp="1"/>
          </p:cNvSpPr>
          <p:nvPr>
            <p:ph type="subTitle" idx="4"/>
          </p:nvPr>
        </p:nvSpPr>
        <p:spPr>
          <a:xfrm>
            <a:off x="4858101" y="4449233"/>
            <a:ext cx="5592000" cy="12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4989682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6"/>
          <p:cNvSpPr/>
          <p:nvPr/>
        </p:nvSpPr>
        <p:spPr>
          <a:xfrm>
            <a:off x="427967" y="1217402"/>
            <a:ext cx="2819528" cy="17811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6"/>
          <p:cNvSpPr/>
          <p:nvPr/>
        </p:nvSpPr>
        <p:spPr>
          <a:xfrm>
            <a:off x="3247513" y="630815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6"/>
          <p:cNvSpPr/>
          <p:nvPr/>
        </p:nvSpPr>
        <p:spPr>
          <a:xfrm>
            <a:off x="9557502" y="2031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6"/>
          <p:cNvSpPr/>
          <p:nvPr/>
        </p:nvSpPr>
        <p:spPr>
          <a:xfrm>
            <a:off x="8717934" y="1368999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6"/>
          <p:cNvSpPr/>
          <p:nvPr/>
        </p:nvSpPr>
        <p:spPr>
          <a:xfrm flipH="1">
            <a:off x="5553267" y="6166163"/>
            <a:ext cx="6638733" cy="68397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6"/>
          <p:cNvSpPr/>
          <p:nvPr/>
        </p:nvSpPr>
        <p:spPr>
          <a:xfrm flipH="1">
            <a:off x="-3097" y="6364276"/>
            <a:ext cx="5956929" cy="4858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6"/>
          <p:cNvSpPr/>
          <p:nvPr/>
        </p:nvSpPr>
        <p:spPr>
          <a:xfrm>
            <a:off x="-3167" y="6071634"/>
            <a:ext cx="12191995" cy="78635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6"/>
          <p:cNvSpPr txBox="1">
            <a:spLocks noGrp="1"/>
          </p:cNvSpPr>
          <p:nvPr>
            <p:ph type="subTitle" idx="1"/>
          </p:nvPr>
        </p:nvSpPr>
        <p:spPr>
          <a:xfrm>
            <a:off x="2507717" y="3726773"/>
            <a:ext cx="3202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4" name="Google Shape;574;p36"/>
          <p:cNvSpPr txBox="1">
            <a:spLocks noGrp="1"/>
          </p:cNvSpPr>
          <p:nvPr>
            <p:ph type="subTitle" idx="2"/>
          </p:nvPr>
        </p:nvSpPr>
        <p:spPr>
          <a:xfrm>
            <a:off x="2507717" y="4072167"/>
            <a:ext cx="3200400" cy="11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5" name="Google Shape;575;p36"/>
          <p:cNvSpPr txBox="1">
            <a:spLocks noGrp="1"/>
          </p:cNvSpPr>
          <p:nvPr>
            <p:ph type="subTitle" idx="3"/>
          </p:nvPr>
        </p:nvSpPr>
        <p:spPr>
          <a:xfrm>
            <a:off x="2507717" y="1944867"/>
            <a:ext cx="3202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6" name="Google Shape;576;p36"/>
          <p:cNvSpPr txBox="1">
            <a:spLocks noGrp="1"/>
          </p:cNvSpPr>
          <p:nvPr>
            <p:ph type="subTitle" idx="4"/>
          </p:nvPr>
        </p:nvSpPr>
        <p:spPr>
          <a:xfrm>
            <a:off x="2507717" y="2290267"/>
            <a:ext cx="3200400" cy="11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7" name="Google Shape;577;p36"/>
          <p:cNvSpPr txBox="1">
            <a:spLocks noGrp="1"/>
          </p:cNvSpPr>
          <p:nvPr>
            <p:ph type="subTitle" idx="5"/>
          </p:nvPr>
        </p:nvSpPr>
        <p:spPr>
          <a:xfrm>
            <a:off x="7152184" y="1944867"/>
            <a:ext cx="3202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8" name="Google Shape;578;p36"/>
          <p:cNvSpPr txBox="1">
            <a:spLocks noGrp="1"/>
          </p:cNvSpPr>
          <p:nvPr>
            <p:ph type="subTitle" idx="6"/>
          </p:nvPr>
        </p:nvSpPr>
        <p:spPr>
          <a:xfrm>
            <a:off x="7152184" y="2290267"/>
            <a:ext cx="3202800" cy="2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9" name="Google Shape;579;p36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580" name="Google Shape;580;p36"/>
          <p:cNvGrpSpPr/>
          <p:nvPr/>
        </p:nvGrpSpPr>
        <p:grpSpPr>
          <a:xfrm>
            <a:off x="2633840" y="5832407"/>
            <a:ext cx="2158816" cy="791139"/>
            <a:chOff x="5046670" y="3208808"/>
            <a:chExt cx="1120415" cy="410597"/>
          </a:xfrm>
        </p:grpSpPr>
        <p:grpSp>
          <p:nvGrpSpPr>
            <p:cNvPr id="581" name="Google Shape;581;p36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582" name="Google Shape;582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9" name="Google Shape;589;p36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590" name="Google Shape;590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2" name="Google Shape;592;p36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593" name="Google Shape;593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5" name="Google Shape;595;p36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596" name="Google Shape;596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36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04" name="Google Shape;604;p36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36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36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36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36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36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36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1" name="Google Shape;611;p36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597629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 preserve="1">
  <p:cSld name="Title and three Columns 4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7"/>
          <p:cNvSpPr/>
          <p:nvPr/>
        </p:nvSpPr>
        <p:spPr>
          <a:xfrm>
            <a:off x="427967" y="1217402"/>
            <a:ext cx="2819528" cy="17811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7"/>
          <p:cNvSpPr/>
          <p:nvPr/>
        </p:nvSpPr>
        <p:spPr>
          <a:xfrm>
            <a:off x="3247513" y="630815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7"/>
          <p:cNvSpPr/>
          <p:nvPr/>
        </p:nvSpPr>
        <p:spPr>
          <a:xfrm>
            <a:off x="9557502" y="2031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7"/>
          <p:cNvSpPr/>
          <p:nvPr/>
        </p:nvSpPr>
        <p:spPr>
          <a:xfrm>
            <a:off x="8717934" y="1368999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7"/>
          <p:cNvSpPr/>
          <p:nvPr/>
        </p:nvSpPr>
        <p:spPr>
          <a:xfrm flipH="1">
            <a:off x="6965187" y="6423828"/>
            <a:ext cx="5226813" cy="42631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7"/>
          <p:cNvSpPr/>
          <p:nvPr/>
        </p:nvSpPr>
        <p:spPr>
          <a:xfrm flipH="1">
            <a:off x="-3097" y="6364276"/>
            <a:ext cx="5956929" cy="4858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7"/>
          <p:cNvSpPr/>
          <p:nvPr/>
        </p:nvSpPr>
        <p:spPr>
          <a:xfrm>
            <a:off x="-3167" y="6071634"/>
            <a:ext cx="12191995" cy="78635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7"/>
          <p:cNvSpPr txBox="1">
            <a:spLocks noGrp="1"/>
          </p:cNvSpPr>
          <p:nvPr>
            <p:ph type="subTitle" idx="1"/>
          </p:nvPr>
        </p:nvSpPr>
        <p:spPr>
          <a:xfrm>
            <a:off x="1342291" y="3709072"/>
            <a:ext cx="31556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1" name="Google Shape;621;p37"/>
          <p:cNvSpPr txBox="1">
            <a:spLocks noGrp="1"/>
          </p:cNvSpPr>
          <p:nvPr>
            <p:ph type="subTitle" idx="2"/>
          </p:nvPr>
        </p:nvSpPr>
        <p:spPr>
          <a:xfrm>
            <a:off x="1342291" y="4095083"/>
            <a:ext cx="3153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2" name="Google Shape;622;p37"/>
          <p:cNvSpPr txBox="1">
            <a:spLocks noGrp="1"/>
          </p:cNvSpPr>
          <p:nvPr>
            <p:ph type="subTitle" idx="3"/>
          </p:nvPr>
        </p:nvSpPr>
        <p:spPr>
          <a:xfrm>
            <a:off x="4518200" y="2489867"/>
            <a:ext cx="31556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3" name="Google Shape;623;p37"/>
          <p:cNvSpPr txBox="1">
            <a:spLocks noGrp="1"/>
          </p:cNvSpPr>
          <p:nvPr>
            <p:ph type="subTitle" idx="4"/>
          </p:nvPr>
        </p:nvSpPr>
        <p:spPr>
          <a:xfrm>
            <a:off x="4518200" y="2875883"/>
            <a:ext cx="31532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4" name="Google Shape;624;p37"/>
          <p:cNvSpPr txBox="1">
            <a:spLocks noGrp="1"/>
          </p:cNvSpPr>
          <p:nvPr>
            <p:ph type="subTitle" idx="5"/>
          </p:nvPr>
        </p:nvSpPr>
        <p:spPr>
          <a:xfrm>
            <a:off x="7691709" y="3709065"/>
            <a:ext cx="3153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5" name="Google Shape;625;p37"/>
          <p:cNvSpPr txBox="1">
            <a:spLocks noGrp="1"/>
          </p:cNvSpPr>
          <p:nvPr>
            <p:ph type="subTitle" idx="6"/>
          </p:nvPr>
        </p:nvSpPr>
        <p:spPr>
          <a:xfrm>
            <a:off x="7691709" y="4095084"/>
            <a:ext cx="3153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6" name="Google Shape;626;p37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627" name="Google Shape;627;p37"/>
          <p:cNvGrpSpPr/>
          <p:nvPr/>
        </p:nvGrpSpPr>
        <p:grpSpPr>
          <a:xfrm>
            <a:off x="2633840" y="5832407"/>
            <a:ext cx="2158816" cy="791139"/>
            <a:chOff x="5046670" y="3208808"/>
            <a:chExt cx="1120415" cy="410597"/>
          </a:xfrm>
        </p:grpSpPr>
        <p:grpSp>
          <p:nvGrpSpPr>
            <p:cNvPr id="628" name="Google Shape;628;p37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629" name="Google Shape;629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6" name="Google Shape;636;p37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637" name="Google Shape;637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37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640" name="Google Shape;640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37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643" name="Google Shape;643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0" name="Google Shape;650;p37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51" name="Google Shape;651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8" name="Google Shape;658;p37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9" name="Google Shape;659;p37"/>
          <p:cNvGrpSpPr/>
          <p:nvPr/>
        </p:nvGrpSpPr>
        <p:grpSpPr>
          <a:xfrm>
            <a:off x="8528458" y="5832407"/>
            <a:ext cx="2015697" cy="764472"/>
            <a:chOff x="6396343" y="4374305"/>
            <a:chExt cx="1511773" cy="573354"/>
          </a:xfrm>
        </p:grpSpPr>
        <p:grpSp>
          <p:nvGrpSpPr>
            <p:cNvPr id="660" name="Google Shape;660;p37"/>
            <p:cNvGrpSpPr/>
            <p:nvPr/>
          </p:nvGrpSpPr>
          <p:grpSpPr>
            <a:xfrm rot="4001758">
              <a:off x="7633951" y="4773240"/>
              <a:ext cx="111770" cy="119099"/>
              <a:chOff x="3004175" y="2950750"/>
              <a:chExt cx="195825" cy="208700"/>
            </a:xfrm>
          </p:grpSpPr>
          <p:sp>
            <p:nvSpPr>
              <p:cNvPr id="661" name="Google Shape;661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3" name="Google Shape;663;p37"/>
            <p:cNvGrpSpPr/>
            <p:nvPr/>
          </p:nvGrpSpPr>
          <p:grpSpPr>
            <a:xfrm>
              <a:off x="6980311" y="4374305"/>
              <a:ext cx="196224" cy="439790"/>
              <a:chOff x="3004175" y="2722350"/>
              <a:chExt cx="195950" cy="439175"/>
            </a:xfrm>
          </p:grpSpPr>
          <p:sp>
            <p:nvSpPr>
              <p:cNvPr id="664" name="Google Shape;664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1" name="Google Shape;671;p37"/>
            <p:cNvGrpSpPr/>
            <p:nvPr/>
          </p:nvGrpSpPr>
          <p:grpSpPr>
            <a:xfrm>
              <a:off x="7363411" y="4508535"/>
              <a:ext cx="130012" cy="257908"/>
              <a:chOff x="3213925" y="2904475"/>
              <a:chExt cx="173650" cy="344475"/>
            </a:xfrm>
          </p:grpSpPr>
          <p:sp>
            <p:nvSpPr>
              <p:cNvPr id="672" name="Google Shape;672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9" name="Google Shape;679;p37"/>
            <p:cNvSpPr/>
            <p:nvPr/>
          </p:nvSpPr>
          <p:spPr>
            <a:xfrm>
              <a:off x="6396343" y="4717923"/>
              <a:ext cx="1511773" cy="229736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0" name="Google Shape;680;p37"/>
          <p:cNvSpPr txBox="1">
            <a:spLocks noGrp="1"/>
          </p:cNvSpPr>
          <p:nvPr>
            <p:ph type="title" idx="7" hasCustomPrompt="1"/>
          </p:nvPr>
        </p:nvSpPr>
        <p:spPr>
          <a:xfrm>
            <a:off x="2466492" y="314620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681" name="Google Shape;681;p37"/>
          <p:cNvSpPr txBox="1">
            <a:spLocks noGrp="1"/>
          </p:cNvSpPr>
          <p:nvPr>
            <p:ph type="title" idx="8" hasCustomPrompt="1"/>
          </p:nvPr>
        </p:nvSpPr>
        <p:spPr>
          <a:xfrm>
            <a:off x="5642392" y="192702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682" name="Google Shape;682;p37"/>
          <p:cNvSpPr txBox="1">
            <a:spLocks noGrp="1"/>
          </p:cNvSpPr>
          <p:nvPr>
            <p:ph type="title" idx="9" hasCustomPrompt="1"/>
          </p:nvPr>
        </p:nvSpPr>
        <p:spPr>
          <a:xfrm>
            <a:off x="8815892" y="314620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2144654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49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 preserve="1">
  <p:cSld name="Title and Four Column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40"/>
          <p:cNvGrpSpPr/>
          <p:nvPr/>
        </p:nvGrpSpPr>
        <p:grpSpPr>
          <a:xfrm>
            <a:off x="418089" y="4927092"/>
            <a:ext cx="4465967" cy="1730153"/>
            <a:chOff x="2189450" y="2220300"/>
            <a:chExt cx="3202175" cy="1240550"/>
          </a:xfrm>
        </p:grpSpPr>
        <p:sp>
          <p:nvSpPr>
            <p:cNvPr id="737" name="Google Shape;737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9" name="Google Shape;739;p40"/>
          <p:cNvGrpSpPr/>
          <p:nvPr/>
        </p:nvGrpSpPr>
        <p:grpSpPr>
          <a:xfrm>
            <a:off x="3075404" y="5298511"/>
            <a:ext cx="3514707" cy="1361628"/>
            <a:chOff x="2189450" y="2220300"/>
            <a:chExt cx="3202175" cy="1240550"/>
          </a:xfrm>
        </p:grpSpPr>
        <p:sp>
          <p:nvSpPr>
            <p:cNvPr id="740" name="Google Shape;740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2" name="Google Shape;742;p40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3" name="Google Shape;743;p40"/>
          <p:cNvSpPr/>
          <p:nvPr/>
        </p:nvSpPr>
        <p:spPr>
          <a:xfrm>
            <a:off x="556080" y="578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" name="Google Shape;744;p40"/>
          <p:cNvSpPr/>
          <p:nvPr/>
        </p:nvSpPr>
        <p:spPr>
          <a:xfrm>
            <a:off x="9362533" y="324135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5" name="Google Shape;745;p40"/>
          <p:cNvSpPr/>
          <p:nvPr/>
        </p:nvSpPr>
        <p:spPr>
          <a:xfrm>
            <a:off x="10869217" y="1544768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40"/>
          <p:cNvSpPr/>
          <p:nvPr/>
        </p:nvSpPr>
        <p:spPr>
          <a:xfrm>
            <a:off x="8803934" y="14034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40"/>
          <p:cNvSpPr/>
          <p:nvPr/>
        </p:nvSpPr>
        <p:spPr>
          <a:xfrm>
            <a:off x="6234998" y="6137574"/>
            <a:ext cx="5956929" cy="70897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40"/>
          <p:cNvSpPr/>
          <p:nvPr/>
        </p:nvSpPr>
        <p:spPr>
          <a:xfrm>
            <a:off x="0" y="5390100"/>
            <a:ext cx="12191995" cy="1467904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40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0" name="Google Shape;750;p40"/>
          <p:cNvSpPr txBox="1">
            <a:spLocks noGrp="1"/>
          </p:cNvSpPr>
          <p:nvPr>
            <p:ph type="subTitle" idx="1"/>
          </p:nvPr>
        </p:nvSpPr>
        <p:spPr>
          <a:xfrm>
            <a:off x="1051800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1" name="Google Shape;751;p40"/>
          <p:cNvSpPr txBox="1">
            <a:spLocks noGrp="1"/>
          </p:cNvSpPr>
          <p:nvPr>
            <p:ph type="subTitle" idx="2"/>
          </p:nvPr>
        </p:nvSpPr>
        <p:spPr>
          <a:xfrm>
            <a:off x="1051800" y="391165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2" name="Google Shape;752;p40"/>
          <p:cNvSpPr txBox="1">
            <a:spLocks noGrp="1"/>
          </p:cNvSpPr>
          <p:nvPr>
            <p:ph type="subTitle" idx="3"/>
          </p:nvPr>
        </p:nvSpPr>
        <p:spPr>
          <a:xfrm>
            <a:off x="3595351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3" name="Google Shape;753;p40"/>
          <p:cNvSpPr txBox="1">
            <a:spLocks noGrp="1"/>
          </p:cNvSpPr>
          <p:nvPr>
            <p:ph type="subTitle" idx="4"/>
          </p:nvPr>
        </p:nvSpPr>
        <p:spPr>
          <a:xfrm>
            <a:off x="3595351" y="391166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4" name="Google Shape;754;p40"/>
          <p:cNvSpPr txBox="1">
            <a:spLocks noGrp="1"/>
          </p:cNvSpPr>
          <p:nvPr>
            <p:ph type="subTitle" idx="5"/>
          </p:nvPr>
        </p:nvSpPr>
        <p:spPr>
          <a:xfrm>
            <a:off x="6198517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5" name="Google Shape;755;p40"/>
          <p:cNvSpPr txBox="1">
            <a:spLocks noGrp="1"/>
          </p:cNvSpPr>
          <p:nvPr>
            <p:ph type="subTitle" idx="6"/>
          </p:nvPr>
        </p:nvSpPr>
        <p:spPr>
          <a:xfrm>
            <a:off x="6198517" y="391166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6" name="Google Shape;756;p40"/>
          <p:cNvSpPr txBox="1">
            <a:spLocks noGrp="1"/>
          </p:cNvSpPr>
          <p:nvPr>
            <p:ph type="subTitle" idx="7"/>
          </p:nvPr>
        </p:nvSpPr>
        <p:spPr>
          <a:xfrm>
            <a:off x="8801684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7" name="Google Shape;757;p40"/>
          <p:cNvSpPr txBox="1">
            <a:spLocks noGrp="1"/>
          </p:cNvSpPr>
          <p:nvPr>
            <p:ph type="subTitle" idx="8"/>
          </p:nvPr>
        </p:nvSpPr>
        <p:spPr>
          <a:xfrm>
            <a:off x="8801684" y="391166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513364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 preserve="1">
  <p:cSld name="Thanks!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9"/>
          <p:cNvSpPr/>
          <p:nvPr/>
        </p:nvSpPr>
        <p:spPr>
          <a:xfrm>
            <a:off x="771100" y="1127498"/>
            <a:ext cx="2481267" cy="156744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49"/>
          <p:cNvSpPr/>
          <p:nvPr/>
        </p:nvSpPr>
        <p:spPr>
          <a:xfrm>
            <a:off x="337739" y="541756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49"/>
          <p:cNvSpPr/>
          <p:nvPr/>
        </p:nvSpPr>
        <p:spPr>
          <a:xfrm>
            <a:off x="9539802" y="12421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49"/>
          <p:cNvSpPr/>
          <p:nvPr/>
        </p:nvSpPr>
        <p:spPr>
          <a:xfrm>
            <a:off x="1431068" y="302770"/>
            <a:ext cx="672581" cy="4248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49"/>
          <p:cNvSpPr txBox="1">
            <a:spLocks noGrp="1"/>
          </p:cNvSpPr>
          <p:nvPr>
            <p:ph type="subTitle" idx="1"/>
          </p:nvPr>
        </p:nvSpPr>
        <p:spPr>
          <a:xfrm>
            <a:off x="3798833" y="1990733"/>
            <a:ext cx="45944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67" name="Google Shape;867;p49"/>
          <p:cNvSpPr txBox="1">
            <a:spLocks noGrp="1"/>
          </p:cNvSpPr>
          <p:nvPr>
            <p:ph type="title"/>
          </p:nvPr>
        </p:nvSpPr>
        <p:spPr>
          <a:xfrm>
            <a:off x="1639600" y="867333"/>
            <a:ext cx="8904400" cy="7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6667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68" name="Google Shape;868;p49"/>
          <p:cNvSpPr txBox="1"/>
          <p:nvPr/>
        </p:nvSpPr>
        <p:spPr>
          <a:xfrm>
            <a:off x="3842600" y="4237400"/>
            <a:ext cx="4498400" cy="12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333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1333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lang="en" sz="1333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9" name="Google Shape;869;p49"/>
          <p:cNvSpPr/>
          <p:nvPr/>
        </p:nvSpPr>
        <p:spPr>
          <a:xfrm>
            <a:off x="10806402" y="416404"/>
            <a:ext cx="672581" cy="4248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49"/>
          <p:cNvSpPr/>
          <p:nvPr/>
        </p:nvSpPr>
        <p:spPr>
          <a:xfrm flipH="1">
            <a:off x="-32" y="6399600"/>
            <a:ext cx="7078197" cy="45839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871" name="Google Shape;871;p49"/>
          <p:cNvSpPr/>
          <p:nvPr/>
        </p:nvSpPr>
        <p:spPr>
          <a:xfrm flipH="1">
            <a:off x="91" y="6566796"/>
            <a:ext cx="12191909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49"/>
          <p:cNvSpPr/>
          <p:nvPr/>
        </p:nvSpPr>
        <p:spPr>
          <a:xfrm flipH="1">
            <a:off x="569828" y="6399584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926222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0"/>
          <p:cNvSpPr/>
          <p:nvPr/>
        </p:nvSpPr>
        <p:spPr>
          <a:xfrm>
            <a:off x="2480034" y="6144697"/>
            <a:ext cx="9711845" cy="713331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0"/>
          <p:cNvSpPr/>
          <p:nvPr/>
        </p:nvSpPr>
        <p:spPr>
          <a:xfrm>
            <a:off x="2480034" y="6209631"/>
            <a:ext cx="4390316" cy="348227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0"/>
          <p:cNvSpPr/>
          <p:nvPr/>
        </p:nvSpPr>
        <p:spPr>
          <a:xfrm flipH="1">
            <a:off x="1256" y="6374746"/>
            <a:ext cx="10189845" cy="483205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7" name="Google Shape;877;p50"/>
          <p:cNvGrpSpPr/>
          <p:nvPr/>
        </p:nvGrpSpPr>
        <p:grpSpPr>
          <a:xfrm>
            <a:off x="608656" y="5863614"/>
            <a:ext cx="2402765" cy="1010553"/>
            <a:chOff x="456506" y="4454146"/>
            <a:chExt cx="1639143" cy="689390"/>
          </a:xfrm>
        </p:grpSpPr>
        <p:sp>
          <p:nvSpPr>
            <p:cNvPr id="878" name="Google Shape;878;p50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50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50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50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50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50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50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50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50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50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50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50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9817477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1" name="Google Shape;891;p51"/>
          <p:cNvGrpSpPr/>
          <p:nvPr/>
        </p:nvGrpSpPr>
        <p:grpSpPr>
          <a:xfrm flipH="1">
            <a:off x="4083583" y="5106331"/>
            <a:ext cx="4521471" cy="1751656"/>
            <a:chOff x="2189450" y="2220300"/>
            <a:chExt cx="3202175" cy="1240550"/>
          </a:xfrm>
        </p:grpSpPr>
        <p:sp>
          <p:nvSpPr>
            <p:cNvPr id="892" name="Google Shape;892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51"/>
          <p:cNvGrpSpPr/>
          <p:nvPr/>
        </p:nvGrpSpPr>
        <p:grpSpPr>
          <a:xfrm flipH="1">
            <a:off x="6277971" y="4628696"/>
            <a:ext cx="5745556" cy="2225877"/>
            <a:chOff x="2189450" y="2220300"/>
            <a:chExt cx="3202175" cy="1240550"/>
          </a:xfrm>
        </p:grpSpPr>
        <p:sp>
          <p:nvSpPr>
            <p:cNvPr id="895" name="Google Shape;895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7" name="Google Shape;897;p51"/>
          <p:cNvSpPr/>
          <p:nvPr/>
        </p:nvSpPr>
        <p:spPr>
          <a:xfrm flipH="1">
            <a:off x="62" y="6468085"/>
            <a:ext cx="5956929" cy="38374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1"/>
          <p:cNvSpPr/>
          <p:nvPr/>
        </p:nvSpPr>
        <p:spPr>
          <a:xfrm flipH="1">
            <a:off x="0" y="6063533"/>
            <a:ext cx="12191995" cy="79439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1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1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1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1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1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4" name="Google Shape;904;p51"/>
          <p:cNvGrpSpPr/>
          <p:nvPr/>
        </p:nvGrpSpPr>
        <p:grpSpPr>
          <a:xfrm>
            <a:off x="1190758" y="5210441"/>
            <a:ext cx="1582404" cy="1352016"/>
            <a:chOff x="6771225" y="2829938"/>
            <a:chExt cx="1528400" cy="1305875"/>
          </a:xfrm>
        </p:grpSpPr>
        <p:sp>
          <p:nvSpPr>
            <p:cNvPr id="905" name="Google Shape;905;p51"/>
            <p:cNvSpPr/>
            <p:nvPr/>
          </p:nvSpPr>
          <p:spPr>
            <a:xfrm>
              <a:off x="6771225" y="3808963"/>
              <a:ext cx="202000" cy="262950"/>
            </a:xfrm>
            <a:custGeom>
              <a:avLst/>
              <a:gdLst/>
              <a:ahLst/>
              <a:cxnLst/>
              <a:rect l="l" t="t" r="r" b="b"/>
              <a:pathLst>
                <a:path w="8080" h="10518" extrusionOk="0">
                  <a:moveTo>
                    <a:pt x="4055" y="0"/>
                  </a:moveTo>
                  <a:cubicBezTo>
                    <a:pt x="2028" y="0"/>
                    <a:pt x="1" y="2850"/>
                    <a:pt x="1" y="5141"/>
                  </a:cubicBezTo>
                  <a:cubicBezTo>
                    <a:pt x="1" y="7345"/>
                    <a:pt x="1793" y="8285"/>
                    <a:pt x="3673" y="8373"/>
                  </a:cubicBezTo>
                  <a:lnTo>
                    <a:pt x="3673" y="10517"/>
                  </a:lnTo>
                  <a:lnTo>
                    <a:pt x="4231" y="10517"/>
                  </a:lnTo>
                  <a:lnTo>
                    <a:pt x="4114" y="8402"/>
                  </a:lnTo>
                  <a:cubicBezTo>
                    <a:pt x="6141" y="8373"/>
                    <a:pt x="8080" y="7374"/>
                    <a:pt x="8080" y="5083"/>
                  </a:cubicBezTo>
                  <a:cubicBezTo>
                    <a:pt x="8080" y="2791"/>
                    <a:pt x="6082" y="0"/>
                    <a:pt x="4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51"/>
            <p:cNvSpPr/>
            <p:nvPr/>
          </p:nvSpPr>
          <p:spPr>
            <a:xfrm>
              <a:off x="7897875" y="3619463"/>
              <a:ext cx="328300" cy="504600"/>
            </a:xfrm>
            <a:custGeom>
              <a:avLst/>
              <a:gdLst/>
              <a:ahLst/>
              <a:cxnLst/>
              <a:rect l="l" t="t" r="r" b="b"/>
              <a:pathLst>
                <a:path w="13132" h="20184" extrusionOk="0">
                  <a:moveTo>
                    <a:pt x="6551" y="1"/>
                  </a:moveTo>
                  <a:cubicBezTo>
                    <a:pt x="3261" y="1"/>
                    <a:pt x="0" y="4642"/>
                    <a:pt x="0" y="8403"/>
                  </a:cubicBezTo>
                  <a:cubicBezTo>
                    <a:pt x="0" y="11928"/>
                    <a:pt x="2850" y="13485"/>
                    <a:pt x="5934" y="13661"/>
                  </a:cubicBezTo>
                  <a:lnTo>
                    <a:pt x="5729" y="20183"/>
                  </a:lnTo>
                  <a:lnTo>
                    <a:pt x="7227" y="18891"/>
                  </a:lnTo>
                  <a:lnTo>
                    <a:pt x="6757" y="13661"/>
                  </a:lnTo>
                  <a:cubicBezTo>
                    <a:pt x="9988" y="13603"/>
                    <a:pt x="13132" y="11987"/>
                    <a:pt x="13132" y="8315"/>
                  </a:cubicBezTo>
                  <a:cubicBezTo>
                    <a:pt x="13132" y="4525"/>
                    <a:pt x="9871" y="1"/>
                    <a:pt x="6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51"/>
            <p:cNvSpPr/>
            <p:nvPr/>
          </p:nvSpPr>
          <p:spPr>
            <a:xfrm>
              <a:off x="7318400" y="2829938"/>
              <a:ext cx="981225" cy="1021650"/>
            </a:xfrm>
            <a:custGeom>
              <a:avLst/>
              <a:gdLst/>
              <a:ahLst/>
              <a:cxnLst/>
              <a:rect l="l" t="t" r="r" b="b"/>
              <a:pathLst>
                <a:path w="39249" h="40866" extrusionOk="0">
                  <a:moveTo>
                    <a:pt x="19624" y="1"/>
                  </a:moveTo>
                  <a:cubicBezTo>
                    <a:pt x="9724" y="1"/>
                    <a:pt x="0" y="13779"/>
                    <a:pt x="0" y="25089"/>
                  </a:cubicBezTo>
                  <a:cubicBezTo>
                    <a:pt x="0" y="36370"/>
                    <a:pt x="9724" y="40865"/>
                    <a:pt x="19624" y="40865"/>
                  </a:cubicBezTo>
                  <a:cubicBezTo>
                    <a:pt x="29525" y="40865"/>
                    <a:pt x="39249" y="36077"/>
                    <a:pt x="39249" y="24796"/>
                  </a:cubicBezTo>
                  <a:cubicBezTo>
                    <a:pt x="39249" y="13485"/>
                    <a:pt x="29495" y="1"/>
                    <a:pt x="19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51"/>
            <p:cNvSpPr/>
            <p:nvPr/>
          </p:nvSpPr>
          <p:spPr>
            <a:xfrm>
              <a:off x="7318400" y="3055413"/>
              <a:ext cx="907775" cy="795425"/>
            </a:xfrm>
            <a:custGeom>
              <a:avLst/>
              <a:gdLst/>
              <a:ahLst/>
              <a:cxnLst/>
              <a:rect l="l" t="t" r="r" b="b"/>
              <a:pathLst>
                <a:path w="36311" h="31817" extrusionOk="0">
                  <a:moveTo>
                    <a:pt x="5582" y="1"/>
                  </a:moveTo>
                  <a:cubicBezTo>
                    <a:pt x="2204" y="4731"/>
                    <a:pt x="0" y="10665"/>
                    <a:pt x="0" y="16041"/>
                  </a:cubicBezTo>
                  <a:cubicBezTo>
                    <a:pt x="0" y="27322"/>
                    <a:pt x="9724" y="31817"/>
                    <a:pt x="19624" y="31817"/>
                  </a:cubicBezTo>
                  <a:cubicBezTo>
                    <a:pt x="26176" y="31817"/>
                    <a:pt x="32668" y="29731"/>
                    <a:pt x="36311" y="25001"/>
                  </a:cubicBezTo>
                  <a:lnTo>
                    <a:pt x="36311" y="25001"/>
                  </a:lnTo>
                  <a:cubicBezTo>
                    <a:pt x="35800" y="25025"/>
                    <a:pt x="35288" y="25036"/>
                    <a:pt x="34778" y="25036"/>
                  </a:cubicBezTo>
                  <a:cubicBezTo>
                    <a:pt x="32735" y="25036"/>
                    <a:pt x="30700" y="24848"/>
                    <a:pt x="28702" y="24472"/>
                  </a:cubicBezTo>
                  <a:cubicBezTo>
                    <a:pt x="24354" y="23591"/>
                    <a:pt x="20506" y="21535"/>
                    <a:pt x="16980" y="18861"/>
                  </a:cubicBezTo>
                  <a:cubicBezTo>
                    <a:pt x="13631" y="16364"/>
                    <a:pt x="9754" y="13632"/>
                    <a:pt x="7580" y="9930"/>
                  </a:cubicBezTo>
                  <a:cubicBezTo>
                    <a:pt x="5729" y="6787"/>
                    <a:pt x="5611" y="3438"/>
                    <a:pt x="5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51"/>
            <p:cNvSpPr/>
            <p:nvPr/>
          </p:nvSpPr>
          <p:spPr>
            <a:xfrm>
              <a:off x="7438850" y="2901188"/>
              <a:ext cx="740325" cy="1211125"/>
            </a:xfrm>
            <a:custGeom>
              <a:avLst/>
              <a:gdLst/>
              <a:ahLst/>
              <a:cxnLst/>
              <a:rect l="l" t="t" r="r" b="b"/>
              <a:pathLst>
                <a:path w="29613" h="48445" extrusionOk="0">
                  <a:moveTo>
                    <a:pt x="14748" y="1"/>
                  </a:moveTo>
                  <a:lnTo>
                    <a:pt x="13954" y="882"/>
                  </a:lnTo>
                  <a:lnTo>
                    <a:pt x="13367" y="16305"/>
                  </a:lnTo>
                  <a:lnTo>
                    <a:pt x="9078" y="12515"/>
                  </a:lnTo>
                  <a:lnTo>
                    <a:pt x="8813" y="5024"/>
                  </a:lnTo>
                  <a:lnTo>
                    <a:pt x="8520" y="5024"/>
                  </a:lnTo>
                  <a:lnTo>
                    <a:pt x="8167" y="11663"/>
                  </a:lnTo>
                  <a:lnTo>
                    <a:pt x="1616" y="7786"/>
                  </a:lnTo>
                  <a:lnTo>
                    <a:pt x="1616" y="8285"/>
                  </a:lnTo>
                  <a:lnTo>
                    <a:pt x="7462" y="12750"/>
                  </a:lnTo>
                  <a:lnTo>
                    <a:pt x="1293" y="13984"/>
                  </a:lnTo>
                  <a:lnTo>
                    <a:pt x="1263" y="14572"/>
                  </a:lnTo>
                  <a:lnTo>
                    <a:pt x="8549" y="13426"/>
                  </a:lnTo>
                  <a:lnTo>
                    <a:pt x="13367" y="17745"/>
                  </a:lnTo>
                  <a:lnTo>
                    <a:pt x="13132" y="30348"/>
                  </a:lnTo>
                  <a:lnTo>
                    <a:pt x="6581" y="26734"/>
                  </a:lnTo>
                  <a:lnTo>
                    <a:pt x="5934" y="20624"/>
                  </a:lnTo>
                  <a:lnTo>
                    <a:pt x="5582" y="20624"/>
                  </a:lnTo>
                  <a:lnTo>
                    <a:pt x="5758" y="26029"/>
                  </a:lnTo>
                  <a:lnTo>
                    <a:pt x="1087" y="23033"/>
                  </a:lnTo>
                  <a:lnTo>
                    <a:pt x="1528" y="24120"/>
                  </a:lnTo>
                  <a:lnTo>
                    <a:pt x="5024" y="26999"/>
                  </a:lnTo>
                  <a:lnTo>
                    <a:pt x="0" y="29349"/>
                  </a:lnTo>
                  <a:lnTo>
                    <a:pt x="0" y="29878"/>
                  </a:lnTo>
                  <a:lnTo>
                    <a:pt x="5846" y="27733"/>
                  </a:lnTo>
                  <a:lnTo>
                    <a:pt x="13132" y="32580"/>
                  </a:lnTo>
                  <a:lnTo>
                    <a:pt x="13132" y="48444"/>
                  </a:lnTo>
                  <a:lnTo>
                    <a:pt x="15835" y="48444"/>
                  </a:lnTo>
                  <a:lnTo>
                    <a:pt x="14806" y="31699"/>
                  </a:lnTo>
                  <a:lnTo>
                    <a:pt x="20535" y="28350"/>
                  </a:lnTo>
                  <a:lnTo>
                    <a:pt x="28614" y="30906"/>
                  </a:lnTo>
                  <a:lnTo>
                    <a:pt x="28819" y="30612"/>
                  </a:lnTo>
                  <a:lnTo>
                    <a:pt x="21593" y="27469"/>
                  </a:lnTo>
                  <a:lnTo>
                    <a:pt x="27821" y="22944"/>
                  </a:lnTo>
                  <a:lnTo>
                    <a:pt x="26910" y="22944"/>
                  </a:lnTo>
                  <a:lnTo>
                    <a:pt x="20799" y="26999"/>
                  </a:lnTo>
                  <a:lnTo>
                    <a:pt x="20153" y="21505"/>
                  </a:lnTo>
                  <a:lnTo>
                    <a:pt x="19712" y="22239"/>
                  </a:lnTo>
                  <a:lnTo>
                    <a:pt x="19801" y="27557"/>
                  </a:lnTo>
                  <a:lnTo>
                    <a:pt x="14806" y="30083"/>
                  </a:lnTo>
                  <a:lnTo>
                    <a:pt x="14395" y="21799"/>
                  </a:lnTo>
                  <a:lnTo>
                    <a:pt x="21416" y="17275"/>
                  </a:lnTo>
                  <a:lnTo>
                    <a:pt x="29613" y="17803"/>
                  </a:lnTo>
                  <a:lnTo>
                    <a:pt x="29613" y="17363"/>
                  </a:lnTo>
                  <a:lnTo>
                    <a:pt x="22768" y="16217"/>
                  </a:lnTo>
                  <a:lnTo>
                    <a:pt x="29084" y="11517"/>
                  </a:lnTo>
                  <a:lnTo>
                    <a:pt x="29084" y="10606"/>
                  </a:lnTo>
                  <a:lnTo>
                    <a:pt x="22239" y="15747"/>
                  </a:lnTo>
                  <a:lnTo>
                    <a:pt x="23502" y="8902"/>
                  </a:lnTo>
                  <a:lnTo>
                    <a:pt x="22826" y="9196"/>
                  </a:lnTo>
                  <a:lnTo>
                    <a:pt x="20887" y="16393"/>
                  </a:lnTo>
                  <a:lnTo>
                    <a:pt x="14307" y="20154"/>
                  </a:lnTo>
                  <a:lnTo>
                    <a:pt x="147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51"/>
            <p:cNvSpPr/>
            <p:nvPr/>
          </p:nvSpPr>
          <p:spPr>
            <a:xfrm>
              <a:off x="7779625" y="2901188"/>
              <a:ext cx="399550" cy="1211125"/>
            </a:xfrm>
            <a:custGeom>
              <a:avLst/>
              <a:gdLst/>
              <a:ahLst/>
              <a:cxnLst/>
              <a:rect l="l" t="t" r="r" b="b"/>
              <a:pathLst>
                <a:path w="15982" h="48445" extrusionOk="0">
                  <a:moveTo>
                    <a:pt x="1117" y="1"/>
                  </a:moveTo>
                  <a:lnTo>
                    <a:pt x="882" y="265"/>
                  </a:lnTo>
                  <a:lnTo>
                    <a:pt x="882" y="412"/>
                  </a:lnTo>
                  <a:cubicBezTo>
                    <a:pt x="882" y="3732"/>
                    <a:pt x="852" y="7110"/>
                    <a:pt x="705" y="10459"/>
                  </a:cubicBezTo>
                  <a:cubicBezTo>
                    <a:pt x="529" y="13691"/>
                    <a:pt x="558" y="17010"/>
                    <a:pt x="206" y="20242"/>
                  </a:cubicBezTo>
                  <a:cubicBezTo>
                    <a:pt x="0" y="22181"/>
                    <a:pt x="265" y="48444"/>
                    <a:pt x="265" y="48444"/>
                  </a:cubicBezTo>
                  <a:lnTo>
                    <a:pt x="2204" y="48444"/>
                  </a:lnTo>
                  <a:lnTo>
                    <a:pt x="1175" y="31699"/>
                  </a:lnTo>
                  <a:lnTo>
                    <a:pt x="6875" y="28350"/>
                  </a:lnTo>
                  <a:lnTo>
                    <a:pt x="14953" y="30935"/>
                  </a:lnTo>
                  <a:lnTo>
                    <a:pt x="15159" y="30641"/>
                  </a:lnTo>
                  <a:lnTo>
                    <a:pt x="7962" y="27469"/>
                  </a:lnTo>
                  <a:lnTo>
                    <a:pt x="14160" y="22974"/>
                  </a:lnTo>
                  <a:lnTo>
                    <a:pt x="13250" y="22974"/>
                  </a:lnTo>
                  <a:lnTo>
                    <a:pt x="7139" y="27028"/>
                  </a:lnTo>
                  <a:lnTo>
                    <a:pt x="6493" y="21505"/>
                  </a:lnTo>
                  <a:lnTo>
                    <a:pt x="6052" y="22239"/>
                  </a:lnTo>
                  <a:lnTo>
                    <a:pt x="6140" y="27557"/>
                  </a:lnTo>
                  <a:lnTo>
                    <a:pt x="1175" y="30054"/>
                  </a:lnTo>
                  <a:lnTo>
                    <a:pt x="764" y="21769"/>
                  </a:lnTo>
                  <a:lnTo>
                    <a:pt x="7785" y="17275"/>
                  </a:lnTo>
                  <a:lnTo>
                    <a:pt x="15982" y="17803"/>
                  </a:lnTo>
                  <a:lnTo>
                    <a:pt x="15982" y="17363"/>
                  </a:lnTo>
                  <a:lnTo>
                    <a:pt x="9137" y="16217"/>
                  </a:lnTo>
                  <a:lnTo>
                    <a:pt x="15453" y="11517"/>
                  </a:lnTo>
                  <a:lnTo>
                    <a:pt x="15453" y="10606"/>
                  </a:lnTo>
                  <a:lnTo>
                    <a:pt x="8608" y="15747"/>
                  </a:lnTo>
                  <a:lnTo>
                    <a:pt x="9871" y="8931"/>
                  </a:lnTo>
                  <a:lnTo>
                    <a:pt x="9195" y="9196"/>
                  </a:lnTo>
                  <a:lnTo>
                    <a:pt x="7256" y="16393"/>
                  </a:lnTo>
                  <a:lnTo>
                    <a:pt x="676" y="20183"/>
                  </a:lnTo>
                  <a:lnTo>
                    <a:pt x="1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51"/>
            <p:cNvSpPr/>
            <p:nvPr/>
          </p:nvSpPr>
          <p:spPr>
            <a:xfrm>
              <a:off x="6847625" y="3176613"/>
              <a:ext cx="734450" cy="764575"/>
            </a:xfrm>
            <a:custGeom>
              <a:avLst/>
              <a:gdLst/>
              <a:ahLst/>
              <a:cxnLst/>
              <a:rect l="l" t="t" r="r" b="b"/>
              <a:pathLst>
                <a:path w="29378" h="30583" extrusionOk="0">
                  <a:moveTo>
                    <a:pt x="14689" y="0"/>
                  </a:moveTo>
                  <a:cubicBezTo>
                    <a:pt x="7286" y="0"/>
                    <a:pt x="0" y="10106"/>
                    <a:pt x="0" y="18537"/>
                  </a:cubicBezTo>
                  <a:cubicBezTo>
                    <a:pt x="0" y="26969"/>
                    <a:pt x="7286" y="30582"/>
                    <a:pt x="14689" y="30582"/>
                  </a:cubicBezTo>
                  <a:cubicBezTo>
                    <a:pt x="22092" y="30582"/>
                    <a:pt x="29378" y="27204"/>
                    <a:pt x="29378" y="18743"/>
                  </a:cubicBezTo>
                  <a:cubicBezTo>
                    <a:pt x="29378" y="10312"/>
                    <a:pt x="22092" y="0"/>
                    <a:pt x="14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51"/>
            <p:cNvSpPr/>
            <p:nvPr/>
          </p:nvSpPr>
          <p:spPr>
            <a:xfrm>
              <a:off x="6901975" y="3345513"/>
              <a:ext cx="679375" cy="595675"/>
            </a:xfrm>
            <a:custGeom>
              <a:avLst/>
              <a:gdLst/>
              <a:ahLst/>
              <a:cxnLst/>
              <a:rect l="l" t="t" r="r" b="b"/>
              <a:pathLst>
                <a:path w="27175" h="23827" extrusionOk="0">
                  <a:moveTo>
                    <a:pt x="23032" y="1"/>
                  </a:moveTo>
                  <a:cubicBezTo>
                    <a:pt x="23003" y="2557"/>
                    <a:pt x="22885" y="5083"/>
                    <a:pt x="21534" y="7434"/>
                  </a:cubicBezTo>
                  <a:cubicBezTo>
                    <a:pt x="19918" y="10195"/>
                    <a:pt x="16980" y="12222"/>
                    <a:pt x="14483" y="14102"/>
                  </a:cubicBezTo>
                  <a:cubicBezTo>
                    <a:pt x="11869" y="16100"/>
                    <a:pt x="8990" y="17628"/>
                    <a:pt x="5729" y="18303"/>
                  </a:cubicBezTo>
                  <a:cubicBezTo>
                    <a:pt x="4205" y="18589"/>
                    <a:pt x="2643" y="18739"/>
                    <a:pt x="1090" y="18739"/>
                  </a:cubicBezTo>
                  <a:cubicBezTo>
                    <a:pt x="726" y="18739"/>
                    <a:pt x="363" y="18731"/>
                    <a:pt x="0" y="18714"/>
                  </a:cubicBezTo>
                  <a:lnTo>
                    <a:pt x="0" y="18714"/>
                  </a:lnTo>
                  <a:cubicBezTo>
                    <a:pt x="2732" y="22240"/>
                    <a:pt x="7580" y="23826"/>
                    <a:pt x="12486" y="23826"/>
                  </a:cubicBezTo>
                  <a:cubicBezTo>
                    <a:pt x="19918" y="23826"/>
                    <a:pt x="27174" y="20448"/>
                    <a:pt x="27174" y="11987"/>
                  </a:cubicBezTo>
                  <a:cubicBezTo>
                    <a:pt x="27174" y="7992"/>
                    <a:pt x="25529" y="3556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51"/>
            <p:cNvSpPr/>
            <p:nvPr/>
          </p:nvSpPr>
          <p:spPr>
            <a:xfrm>
              <a:off x="6937950" y="3229488"/>
              <a:ext cx="553800" cy="906325"/>
            </a:xfrm>
            <a:custGeom>
              <a:avLst/>
              <a:gdLst/>
              <a:ahLst/>
              <a:cxnLst/>
              <a:rect l="l" t="t" r="r" b="b"/>
              <a:pathLst>
                <a:path w="22152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652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383" y="7962"/>
                  </a:lnTo>
                  <a:lnTo>
                    <a:pt x="383" y="8637"/>
                  </a:lnTo>
                  <a:lnTo>
                    <a:pt x="5112" y="1213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51" y="16099"/>
                  </a:lnTo>
                  <a:lnTo>
                    <a:pt x="6581" y="20212"/>
                  </a:lnTo>
                  <a:lnTo>
                    <a:pt x="1998" y="17186"/>
                  </a:lnTo>
                  <a:lnTo>
                    <a:pt x="1323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20"/>
                  </a:lnTo>
                  <a:lnTo>
                    <a:pt x="6787" y="21240"/>
                  </a:lnTo>
                  <a:lnTo>
                    <a:pt x="11076" y="23708"/>
                  </a:lnTo>
                  <a:lnTo>
                    <a:pt x="10312" y="36252"/>
                  </a:lnTo>
                  <a:lnTo>
                    <a:pt x="12310" y="36252"/>
                  </a:lnTo>
                  <a:lnTo>
                    <a:pt x="12310" y="24384"/>
                  </a:lnTo>
                  <a:lnTo>
                    <a:pt x="17774" y="20741"/>
                  </a:lnTo>
                  <a:lnTo>
                    <a:pt x="22151" y="22357"/>
                  </a:lnTo>
                  <a:lnTo>
                    <a:pt x="22151" y="21975"/>
                  </a:lnTo>
                  <a:lnTo>
                    <a:pt x="18391" y="20212"/>
                  </a:lnTo>
                  <a:lnTo>
                    <a:pt x="21006" y="18068"/>
                  </a:lnTo>
                  <a:lnTo>
                    <a:pt x="21329" y="17245"/>
                  </a:lnTo>
                  <a:lnTo>
                    <a:pt x="17833" y="19478"/>
                  </a:lnTo>
                  <a:lnTo>
                    <a:pt x="17980" y="15424"/>
                  </a:lnTo>
                  <a:lnTo>
                    <a:pt x="17686" y="15424"/>
                  </a:lnTo>
                  <a:lnTo>
                    <a:pt x="17245" y="20006"/>
                  </a:lnTo>
                  <a:lnTo>
                    <a:pt x="12310" y="22709"/>
                  </a:lnTo>
                  <a:lnTo>
                    <a:pt x="12134" y="13279"/>
                  </a:lnTo>
                  <a:lnTo>
                    <a:pt x="15747" y="10047"/>
                  </a:lnTo>
                  <a:lnTo>
                    <a:pt x="21211" y="10929"/>
                  </a:lnTo>
                  <a:lnTo>
                    <a:pt x="21182" y="10488"/>
                  </a:lnTo>
                  <a:lnTo>
                    <a:pt x="16570" y="9548"/>
                  </a:lnTo>
                  <a:lnTo>
                    <a:pt x="20947" y="6199"/>
                  </a:lnTo>
                  <a:lnTo>
                    <a:pt x="20947" y="5817"/>
                  </a:lnTo>
                  <a:lnTo>
                    <a:pt x="16041" y="8725"/>
                  </a:lnTo>
                  <a:lnTo>
                    <a:pt x="15776" y="3790"/>
                  </a:lnTo>
                  <a:lnTo>
                    <a:pt x="15541" y="3790"/>
                  </a:lnTo>
                  <a:lnTo>
                    <a:pt x="15336" y="9372"/>
                  </a:lnTo>
                  <a:lnTo>
                    <a:pt x="12134" y="12221"/>
                  </a:lnTo>
                  <a:lnTo>
                    <a:pt x="11722" y="676"/>
                  </a:lnTo>
                  <a:lnTo>
                    <a:pt x="111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51"/>
            <p:cNvSpPr/>
            <p:nvPr/>
          </p:nvSpPr>
          <p:spPr>
            <a:xfrm>
              <a:off x="6937950" y="3229488"/>
              <a:ext cx="298950" cy="906325"/>
            </a:xfrm>
            <a:custGeom>
              <a:avLst/>
              <a:gdLst/>
              <a:ahLst/>
              <a:cxnLst/>
              <a:rect l="l" t="t" r="r" b="b"/>
              <a:pathLst>
                <a:path w="11958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11458" y="15100"/>
                  </a:lnTo>
                  <a:lnTo>
                    <a:pt x="655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412" y="7962"/>
                  </a:lnTo>
                  <a:lnTo>
                    <a:pt x="412" y="8637"/>
                  </a:lnTo>
                  <a:lnTo>
                    <a:pt x="5142" y="1216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81" y="16129"/>
                  </a:lnTo>
                  <a:lnTo>
                    <a:pt x="6611" y="20241"/>
                  </a:lnTo>
                  <a:lnTo>
                    <a:pt x="2028" y="17186"/>
                  </a:lnTo>
                  <a:lnTo>
                    <a:pt x="1352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50"/>
                  </a:lnTo>
                  <a:lnTo>
                    <a:pt x="6787" y="21240"/>
                  </a:lnTo>
                  <a:lnTo>
                    <a:pt x="11076" y="23737"/>
                  </a:lnTo>
                  <a:lnTo>
                    <a:pt x="10312" y="36252"/>
                  </a:lnTo>
                  <a:lnTo>
                    <a:pt x="11752" y="36252"/>
                  </a:lnTo>
                  <a:cubicBezTo>
                    <a:pt x="11752" y="36252"/>
                    <a:pt x="11957" y="16599"/>
                    <a:pt x="11810" y="15159"/>
                  </a:cubicBezTo>
                  <a:cubicBezTo>
                    <a:pt x="11517" y="12721"/>
                    <a:pt x="11546" y="10253"/>
                    <a:pt x="11429" y="7815"/>
                  </a:cubicBezTo>
                  <a:cubicBezTo>
                    <a:pt x="11282" y="5318"/>
                    <a:pt x="11282" y="2791"/>
                    <a:pt x="11282" y="294"/>
                  </a:cubicBezTo>
                  <a:cubicBezTo>
                    <a:pt x="11282" y="265"/>
                    <a:pt x="11282" y="235"/>
                    <a:pt x="11282" y="206"/>
                  </a:cubicBezTo>
                  <a:lnTo>
                    <a:pt x="11105" y="0"/>
                  </a:lnTo>
                  <a:close/>
                </a:path>
              </a:pathLst>
            </a:custGeom>
            <a:solidFill>
              <a:srgbClr val="44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053789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2"/>
          <p:cNvSpPr/>
          <p:nvPr/>
        </p:nvSpPr>
        <p:spPr>
          <a:xfrm flipH="1">
            <a:off x="9924046" y="510171"/>
            <a:ext cx="1944577" cy="12284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2"/>
          <p:cNvSpPr/>
          <p:nvPr/>
        </p:nvSpPr>
        <p:spPr>
          <a:xfrm flipH="1">
            <a:off x="8663771" y="360632"/>
            <a:ext cx="1086700" cy="68656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2"/>
          <p:cNvSpPr/>
          <p:nvPr/>
        </p:nvSpPr>
        <p:spPr>
          <a:xfrm flipH="1">
            <a:off x="323385" y="571034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2"/>
          <p:cNvSpPr/>
          <p:nvPr/>
        </p:nvSpPr>
        <p:spPr>
          <a:xfrm flipH="1">
            <a:off x="2471039" y="474717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2"/>
          <p:cNvSpPr/>
          <p:nvPr/>
        </p:nvSpPr>
        <p:spPr>
          <a:xfrm flipH="1">
            <a:off x="5107602" y="6337434"/>
            <a:ext cx="7084399" cy="5205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2"/>
          <p:cNvSpPr/>
          <p:nvPr/>
        </p:nvSpPr>
        <p:spPr>
          <a:xfrm>
            <a:off x="10985031" y="6337435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2"/>
          <p:cNvSpPr/>
          <p:nvPr/>
        </p:nvSpPr>
        <p:spPr>
          <a:xfrm>
            <a:off x="-133" y="6266001"/>
            <a:ext cx="12191909" cy="591996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2"/>
          <p:cNvSpPr/>
          <p:nvPr/>
        </p:nvSpPr>
        <p:spPr>
          <a:xfrm flipH="1">
            <a:off x="11226047" y="2074633"/>
            <a:ext cx="725488" cy="45835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9845876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12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66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41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6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11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70">
          <a:fgClr>
            <a:schemeClr val="accent3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5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70">
          <a:fgClr>
            <a:schemeClr val="accent3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3472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Layout" Target="../slideLayouts/slideLayout2.xml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audio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5.mp3"/><Relationship Id="rId11" Type="http://schemas.microsoft.com/office/2007/relationships/media" Target="../media/media2.mp3"/><Relationship Id="rId5" Type="http://schemas.microsoft.com/office/2007/relationships/media" Target="../media/media5.mp3"/><Relationship Id="rId15" Type="http://schemas.openxmlformats.org/officeDocument/2006/relationships/image" Target="../media/image13.png"/><Relationship Id="rId10" Type="http://schemas.openxmlformats.org/officeDocument/2006/relationships/audio" Target="../media/media3.mp3"/><Relationship Id="rId4" Type="http://schemas.openxmlformats.org/officeDocument/2006/relationships/audio" Target="../media/media4.mp3"/><Relationship Id="rId9" Type="http://schemas.microsoft.com/office/2007/relationships/media" Target="../media/media3.mp3"/><Relationship Id="rId1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08" y="1943100"/>
            <a:ext cx="73152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092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783439"/>
            <a:chOff x="7620" y="-7620"/>
            <a:chExt cx="12192000" cy="1083309"/>
          </a:xfrm>
          <a:solidFill>
            <a:srgbClr val="92C7CF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305937" y="1249306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000" b="1" dirty="0">
                <a:solidFill>
                  <a:srgbClr val="AD4F0F"/>
                </a:solidFill>
              </a:rPr>
              <a:t>- bilingual (</a:t>
            </a:r>
            <a:r>
              <a:rPr lang="en-US" sz="5000" b="1" dirty="0" err="1">
                <a:solidFill>
                  <a:srgbClr val="AD4F0F"/>
                </a:solidFill>
              </a:rPr>
              <a:t>adj</a:t>
            </a:r>
            <a:r>
              <a:rPr lang="en-US" sz="5000" b="1" dirty="0">
                <a:solidFill>
                  <a:srgbClr val="AD4F0F"/>
                </a:solidFill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7730" y="3719420"/>
            <a:ext cx="40508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500" b="1" dirty="0" err="1"/>
              <a:t>sử</a:t>
            </a:r>
            <a:r>
              <a:rPr lang="en-US" sz="4500" b="1" dirty="0"/>
              <a:t> </a:t>
            </a:r>
            <a:r>
              <a:rPr lang="en-US" sz="4500" b="1" dirty="0" err="1"/>
              <a:t>dụng</a:t>
            </a:r>
            <a:r>
              <a:rPr lang="en-US" sz="4500" b="1" dirty="0"/>
              <a:t> </a:t>
            </a:r>
            <a:r>
              <a:rPr lang="en-US" sz="4500" b="1" dirty="0" err="1"/>
              <a:t>được</a:t>
            </a:r>
            <a:r>
              <a:rPr lang="en-US" sz="4500" b="1" dirty="0"/>
              <a:t> 2 </a:t>
            </a:r>
            <a:r>
              <a:rPr lang="en-US" sz="4500" b="1" dirty="0" err="1"/>
              <a:t>ngôn</a:t>
            </a:r>
            <a:r>
              <a:rPr lang="en-US" sz="4500" b="1" dirty="0"/>
              <a:t> </a:t>
            </a:r>
            <a:r>
              <a:rPr lang="en-US" sz="4500" b="1" dirty="0" err="1"/>
              <a:t>ngữ</a:t>
            </a:r>
            <a:endParaRPr lang="en-US" sz="4500" b="1" dirty="0"/>
          </a:p>
        </p:txBody>
      </p:sp>
      <p:sp>
        <p:nvSpPr>
          <p:cNvPr id="2" name="Rectangle 1"/>
          <p:cNvSpPr/>
          <p:nvPr/>
        </p:nvSpPr>
        <p:spPr>
          <a:xfrm>
            <a:off x="1142192" y="2346743"/>
            <a:ext cx="344196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</a:rPr>
              <a:t>baɪˈlɪŋɡwəl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9198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163312" y="1091000"/>
            <a:ext cx="65595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able to use two languages equally well</a:t>
            </a:r>
          </a:p>
        </p:txBody>
      </p:sp>
      <p:pic>
        <p:nvPicPr>
          <p:cNvPr id="11" name="Content Placeholder 10" descr="istockphoto-1410695259-612x612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2782" y="2862129"/>
            <a:ext cx="3184275" cy="3283032"/>
          </a:xfrm>
          <a:prstGeom prst="rect">
            <a:avLst/>
          </a:prstGeom>
        </p:spPr>
      </p:pic>
      <p:pic>
        <p:nvPicPr>
          <p:cNvPr id="13" name="bilingual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56" y="2380234"/>
            <a:ext cx="972881" cy="796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7" name="Round Single Corner Rectangle 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860" y="1959492"/>
            <a:ext cx="3637936" cy="3352799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80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</p:pic>
      <p:sp>
        <p:nvSpPr>
          <p:cNvPr id="5" name="TextBox 4"/>
          <p:cNvSpPr txBox="1"/>
          <p:nvPr/>
        </p:nvSpPr>
        <p:spPr>
          <a:xfrm>
            <a:off x="3613966" y="102187"/>
            <a:ext cx="496172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28625" indent="-428625">
              <a:buFont typeface="Wingdings" panose="05000000000000000000" pitchFamily="2" charset="2"/>
              <a:buChar char="q"/>
            </a:pPr>
            <a:r>
              <a:rPr lang="en-US" sz="4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 VOCABULARY</a:t>
            </a:r>
          </a:p>
        </p:txBody>
      </p:sp>
    </p:spTree>
    <p:extLst>
      <p:ext uri="{BB962C8B-B14F-4D97-AF65-F5344CB8AC3E}">
        <p14:creationId xmlns:p14="http://schemas.microsoft.com/office/powerpoint/2010/main" val="3937291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487067" y="1146810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- variety (n)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67" y="3856119"/>
            <a:ext cx="51301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biến</a:t>
            </a:r>
            <a:r>
              <a:rPr lang="en-US" sz="4800" b="1" dirty="0"/>
              <a:t> </a:t>
            </a:r>
            <a:r>
              <a:rPr lang="en-US" sz="4800" b="1" dirty="0" err="1"/>
              <a:t>thể</a:t>
            </a:r>
            <a:r>
              <a:rPr lang="en-US" sz="4800" b="1" dirty="0"/>
              <a:t>/ </a:t>
            </a:r>
            <a:r>
              <a:rPr lang="en-US" sz="4800" b="1" dirty="0" err="1"/>
              <a:t>đa</a:t>
            </a:r>
            <a:r>
              <a:rPr lang="en-US" sz="4800" b="1" dirty="0"/>
              <a:t> </a:t>
            </a:r>
            <a:r>
              <a:rPr lang="en-US" sz="4800" b="1" dirty="0" err="1"/>
              <a:t>dạng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301750" y="2498704"/>
            <a:ext cx="284988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vəˈraɪəti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994788" y="1332204"/>
            <a:ext cx="6823586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different type of something</a:t>
            </a:r>
          </a:p>
        </p:txBody>
      </p:sp>
      <p:pic>
        <p:nvPicPr>
          <p:cNvPr id="9" name="Content Placeholder 8" descr="variety-clipart-Variety-Of-Leaves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650703" y="2910840"/>
            <a:ext cx="4339956" cy="3550448"/>
          </a:xfrm>
          <a:prstGeom prst="rect">
            <a:avLst/>
          </a:prstGeom>
        </p:spPr>
      </p:pic>
      <p:pic>
        <p:nvPicPr>
          <p:cNvPr id="10" name="varie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971634"/>
            <a:ext cx="1301750" cy="13017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623" y="-7620"/>
            <a:ext cx="12192000" cy="783439"/>
            <a:chOff x="7620" y="-7620"/>
            <a:chExt cx="12192000" cy="1083309"/>
          </a:xfrm>
          <a:solidFill>
            <a:srgbClr val="92C7CF"/>
          </a:solidFill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87067" y="9198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46472" y="140017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000" b="1" dirty="0">
                <a:solidFill>
                  <a:srgbClr val="AD4F0F"/>
                </a:solidFill>
              </a:rPr>
              <a:t>- fluent (</a:t>
            </a:r>
            <a:r>
              <a:rPr lang="en-US" sz="5000" b="1" dirty="0" err="1">
                <a:solidFill>
                  <a:srgbClr val="AD4F0F"/>
                </a:solidFill>
              </a:rPr>
              <a:t>adj</a:t>
            </a:r>
            <a:r>
              <a:rPr lang="en-US" sz="5000" b="1" dirty="0">
                <a:solidFill>
                  <a:srgbClr val="AD4F0F"/>
                </a:solidFill>
              </a:rPr>
              <a:t>)</a:t>
            </a:r>
            <a:r>
              <a:rPr lang="en-US" sz="5000" b="1" dirty="0"/>
              <a:t> </a:t>
            </a:r>
            <a:endParaRPr lang="en-US" sz="5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6472" y="3336290"/>
            <a:ext cx="40508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500" b="1" dirty="0" err="1"/>
              <a:t>trôi</a:t>
            </a:r>
            <a:r>
              <a:rPr lang="en-US" sz="4500" b="1" dirty="0"/>
              <a:t> </a:t>
            </a:r>
            <a:r>
              <a:rPr lang="en-US" sz="4500" b="1" dirty="0" err="1"/>
              <a:t>chảy</a:t>
            </a:r>
            <a:r>
              <a:rPr lang="en-US" sz="4500" b="1" dirty="0"/>
              <a:t>, </a:t>
            </a:r>
            <a:r>
              <a:rPr lang="en-US" sz="4500" b="1" dirty="0" err="1"/>
              <a:t>thành</a:t>
            </a:r>
            <a:r>
              <a:rPr lang="en-US" sz="4500" b="1" dirty="0"/>
              <a:t> </a:t>
            </a:r>
            <a:r>
              <a:rPr lang="en-US" sz="4500" b="1" dirty="0" err="1"/>
              <a:t>thạo</a:t>
            </a:r>
            <a:endParaRPr lang="en-US" sz="4500" b="1" dirty="0"/>
          </a:p>
        </p:txBody>
      </p:sp>
      <p:sp>
        <p:nvSpPr>
          <p:cNvPr id="2" name="Rectangle 1"/>
          <p:cNvSpPr/>
          <p:nvPr/>
        </p:nvSpPr>
        <p:spPr>
          <a:xfrm>
            <a:off x="1549548" y="2490153"/>
            <a:ext cx="21900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fluːənt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913943" y="1294765"/>
            <a:ext cx="720513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able to speak a language easily and well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456137" y="4554999"/>
            <a:ext cx="7460559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He's a </a:t>
            </a:r>
            <a:r>
              <a:rPr lang="en-US" sz="40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fluent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English speaker.</a:t>
            </a:r>
          </a:p>
        </p:txBody>
      </p:sp>
      <p:pic>
        <p:nvPicPr>
          <p:cNvPr id="4" name="flu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3" y="826026"/>
            <a:ext cx="989965" cy="98996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623" y="-7620"/>
            <a:ext cx="12192000" cy="783439"/>
            <a:chOff x="7620" y="-7620"/>
            <a:chExt cx="12192000" cy="1083309"/>
          </a:xfrm>
          <a:solidFill>
            <a:srgbClr val="92C7CF"/>
          </a:solidFill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7067" y="9198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210144" y="1334743"/>
            <a:ext cx="5113020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b="1" dirty="0">
                <a:solidFill>
                  <a:srgbClr val="AD4F0F"/>
                </a:solidFill>
              </a:rPr>
              <a:t>- concentric (</a:t>
            </a:r>
            <a:r>
              <a:rPr lang="en-US" sz="5000" b="1" dirty="0" err="1">
                <a:solidFill>
                  <a:srgbClr val="AD4F0F"/>
                </a:solidFill>
              </a:rPr>
              <a:t>adj</a:t>
            </a:r>
            <a:r>
              <a:rPr lang="en-US" sz="5000" b="1" dirty="0">
                <a:solidFill>
                  <a:srgbClr val="AD4F0F"/>
                </a:solidFill>
              </a:rPr>
              <a:t>)</a:t>
            </a:r>
            <a:r>
              <a:rPr lang="en-US" sz="5000" b="1" dirty="0"/>
              <a:t> </a:t>
            </a:r>
            <a:endParaRPr lang="en-US" sz="5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5251" y="3717922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đồng</a:t>
            </a:r>
            <a:r>
              <a:rPr lang="en-US" sz="4800" b="1" dirty="0"/>
              <a:t> </a:t>
            </a:r>
            <a:r>
              <a:rPr lang="en-US" sz="4800" b="1" dirty="0" err="1"/>
              <a:t>tâm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210072" y="2470150"/>
            <a:ext cx="342221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</a:rPr>
              <a:t>kənˈsentrɪk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476568" y="1177290"/>
            <a:ext cx="6389042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(of circles and rings) being one inside another and having the same center</a:t>
            </a:r>
          </a:p>
        </p:txBody>
      </p:sp>
      <p:pic>
        <p:nvPicPr>
          <p:cNvPr id="10" name="Content Placeholder 9" descr="png-transparent-circle-concentric-objects-drawing-hand-drawn-cartoon-concentric-target-miscellaneous-cartoon-character-hand-thumbnail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EFEFEF">
                  <a:alpha val="100000"/>
                </a:srgbClr>
              </a:clrFrom>
              <a:clrTo>
                <a:srgbClr val="EFEFE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0181" y="3597871"/>
            <a:ext cx="3125368" cy="2950413"/>
          </a:xfrm>
          <a:prstGeom prst="rect">
            <a:avLst/>
          </a:prstGeom>
        </p:spPr>
      </p:pic>
      <p:pic>
        <p:nvPicPr>
          <p:cNvPr id="13" name="concentr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55" y="2132660"/>
            <a:ext cx="1111250" cy="111125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623" y="-7620"/>
            <a:ext cx="12192000" cy="783439"/>
            <a:chOff x="7620" y="-7620"/>
            <a:chExt cx="12192000" cy="1083309"/>
          </a:xfrm>
          <a:solidFill>
            <a:srgbClr val="92C7CF"/>
          </a:solidFill>
        </p:grpSpPr>
        <p:sp>
          <p:nvSpPr>
            <p:cNvPr id="16" name="Round Single Corner Rectangle 1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87067" y="9198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487067" y="885144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000" b="1" dirty="0">
                <a:solidFill>
                  <a:srgbClr val="AD4F0F"/>
                </a:solidFill>
              </a:rPr>
              <a:t>- go over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298470" y="3256853"/>
            <a:ext cx="477456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500" b="1" dirty="0" err="1"/>
              <a:t>ôn</a:t>
            </a:r>
            <a:r>
              <a:rPr lang="en-US" sz="4500" b="1" dirty="0"/>
              <a:t> </a:t>
            </a:r>
            <a:r>
              <a:rPr lang="en-US" sz="4500" b="1" dirty="0" err="1"/>
              <a:t>tập</a:t>
            </a:r>
            <a:r>
              <a:rPr lang="en-US" sz="4500" b="1" dirty="0"/>
              <a:t> </a:t>
            </a:r>
            <a:r>
              <a:rPr lang="en-US" sz="4500" b="1" dirty="0" err="1"/>
              <a:t>lại</a:t>
            </a:r>
            <a:endParaRPr lang="en-US" sz="4500" b="1" dirty="0"/>
          </a:p>
        </p:txBody>
      </p:sp>
      <p:sp>
        <p:nvSpPr>
          <p:cNvPr id="2" name="Rectangle 1"/>
          <p:cNvSpPr/>
          <p:nvPr/>
        </p:nvSpPr>
        <p:spPr>
          <a:xfrm>
            <a:off x="770389" y="2363854"/>
            <a:ext cx="27831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ɡəʊ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əʊvə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741566" y="1132170"/>
            <a:ext cx="688999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- to study something again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314288" y="2225275"/>
            <a:ext cx="7317273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I always 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go over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my notes just before I go into an exam.</a:t>
            </a:r>
          </a:p>
        </p:txBody>
      </p:sp>
      <p:pic>
        <p:nvPicPr>
          <p:cNvPr id="4" name="go ov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3" y="1565866"/>
            <a:ext cx="1035050" cy="10350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623" y="-7620"/>
            <a:ext cx="12192000" cy="783439"/>
            <a:chOff x="7620" y="-7620"/>
            <a:chExt cx="12192000" cy="1083309"/>
          </a:xfrm>
          <a:solidFill>
            <a:srgbClr val="92C7CF"/>
          </a:solidFill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87067" y="9198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38200" y="10779125"/>
          <a:ext cx="1051560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3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</a:t>
                      </a:r>
                    </a:p>
                  </a:txBody>
                  <a:tcPr>
                    <a:solidFill>
                      <a:srgbClr val="B5C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</a:p>
                  </a:txBody>
                  <a:tcPr>
                    <a:solidFill>
                      <a:srgbClr val="B5C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B5C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variety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a. </a:t>
                      </a:r>
                      <a:r>
                        <a:rPr lang="en-US" sz="3200" b="0"/>
                        <a:t>a language which has legal status in a country.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bilingual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a different type of something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fluent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(of circles) having the same centre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concentric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d.</a:t>
                      </a:r>
                      <a:r>
                        <a:rPr lang="en-US" sz="3200"/>
                        <a:t> able to speak two languages equally well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official language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e</a:t>
                      </a:r>
                      <a:r>
                        <a:rPr lang="en-US" sz="3200"/>
                        <a:t>. able to speak, read, or write a language, especially a foreign language, easily and well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Google Shape;1881;p31"/>
          <p:cNvSpPr txBox="1"/>
          <p:nvPr/>
        </p:nvSpPr>
        <p:spPr>
          <a:xfrm>
            <a:off x="245806" y="1057536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000" b="1" dirty="0">
                <a:solidFill>
                  <a:srgbClr val="AD4F0F"/>
                </a:solidFill>
              </a:rPr>
              <a:t>- pick up</a:t>
            </a:r>
            <a:r>
              <a:rPr lang="en-US" sz="5000" b="1" dirty="0"/>
              <a:t> </a:t>
            </a:r>
            <a:endParaRPr lang="en-US" sz="5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5806" y="3339064"/>
            <a:ext cx="55945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200" b="1" dirty="0" err="1"/>
              <a:t>học</a:t>
            </a:r>
            <a:r>
              <a:rPr lang="en-US" sz="4200" b="1" dirty="0"/>
              <a:t> (</a:t>
            </a:r>
            <a:r>
              <a:rPr lang="en-US" sz="4200" b="1" dirty="0" err="1"/>
              <a:t>ngôn</a:t>
            </a:r>
            <a:r>
              <a:rPr lang="en-US" sz="4200" b="1" dirty="0"/>
              <a:t> </a:t>
            </a:r>
            <a:r>
              <a:rPr lang="en-US" sz="4200" b="1" dirty="0" err="1"/>
              <a:t>ngữ</a:t>
            </a:r>
            <a:r>
              <a:rPr lang="en-US" sz="4200" b="1" dirty="0"/>
              <a:t> </a:t>
            </a:r>
            <a:r>
              <a:rPr lang="en-US" sz="4200" b="1" dirty="0" err="1"/>
              <a:t>tự</a:t>
            </a:r>
            <a:r>
              <a:rPr lang="en-US" sz="4200" b="1" dirty="0"/>
              <a:t> </a:t>
            </a:r>
            <a:r>
              <a:rPr lang="en-US" sz="4200" b="1" dirty="0" err="1"/>
              <a:t>nhiên</a:t>
            </a:r>
            <a:r>
              <a:rPr lang="en-US" sz="4200" b="1" dirty="0"/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897409" y="2205522"/>
            <a:ext cx="22990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</a:rPr>
              <a:t>pɪk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</a:rPr>
              <a:t>ʌp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619763" y="1010844"/>
            <a:ext cx="7404060" cy="116955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5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learn a new skill or language by </a:t>
            </a:r>
            <a:r>
              <a:rPr lang="en-US" sz="35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practising</a:t>
            </a:r>
            <a:r>
              <a:rPr lang="en-US" sz="35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it rather than being taught it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308945" y="4244219"/>
            <a:ext cx="745043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When you live in a country you soon </a:t>
            </a:r>
            <a:r>
              <a:rPr lang="en-US" sz="40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pick up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the language.</a:t>
            </a:r>
          </a:p>
        </p:txBody>
      </p:sp>
      <p:pic>
        <p:nvPicPr>
          <p:cNvPr id="4" name="pick up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3350" y="1824485"/>
            <a:ext cx="971550" cy="97155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623" y="-7620"/>
            <a:ext cx="12192000" cy="783439"/>
            <a:chOff x="7620" y="-7620"/>
            <a:chExt cx="12192000" cy="1083309"/>
          </a:xfrm>
          <a:solidFill>
            <a:srgbClr val="92C7CF"/>
          </a:solidFill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7067" y="9198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623" y="-7620"/>
            <a:ext cx="12192000" cy="783439"/>
            <a:chOff x="7620" y="-7620"/>
            <a:chExt cx="12192000" cy="1083309"/>
          </a:xfrm>
          <a:solidFill>
            <a:srgbClr val="92C7CF"/>
          </a:solidFill>
        </p:grpSpPr>
        <p:sp>
          <p:nvSpPr>
            <p:cNvPr id="5" name="Round Single Corner Rectangle 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9198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256276"/>
              </p:ext>
            </p:extLst>
          </p:nvPr>
        </p:nvGraphicFramePr>
        <p:xfrm>
          <a:off x="265364" y="874163"/>
          <a:ext cx="11817348" cy="55962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82403">
                  <a:extLst>
                    <a:ext uri="{9D8B030D-6E8A-4147-A177-3AD203B41FA5}">
                      <a16:colId xmlns:a16="http://schemas.microsoft.com/office/drawing/2014/main" val="2216939950"/>
                    </a:ext>
                  </a:extLst>
                </a:gridCol>
                <a:gridCol w="3207231">
                  <a:extLst>
                    <a:ext uri="{9D8B030D-6E8A-4147-A177-3AD203B41FA5}">
                      <a16:colId xmlns:a16="http://schemas.microsoft.com/office/drawing/2014/main" val="2162704022"/>
                    </a:ext>
                  </a:extLst>
                </a:gridCol>
                <a:gridCol w="5227714">
                  <a:extLst>
                    <a:ext uri="{9D8B030D-6E8A-4147-A177-3AD203B41FA5}">
                      <a16:colId xmlns:a16="http://schemas.microsoft.com/office/drawing/2014/main" val="2804894666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Form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Pronunciation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Vietnamese equivalent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60019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1. bilingual (</a:t>
                      </a:r>
                      <a:r>
                        <a:rPr lang="en-US" sz="3200" dirty="0" err="1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adj</a:t>
                      </a:r>
                      <a:r>
                        <a:rPr lang="en-US" sz="3200" dirty="0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baɪˈlɪŋɡwəl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 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+mn-lt"/>
                        </a:rPr>
                        <a:t>sử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2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ngôn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ngữ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113094561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2. variety (n)</a:t>
                      </a: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+mn-lt"/>
                        </a:rPr>
                        <a:t>/vəˈraɪəti/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+mn-lt"/>
                        </a:rPr>
                        <a:t>biến thể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596804214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3. fluent (</a:t>
                      </a:r>
                      <a:r>
                        <a:rPr lang="en-US" sz="3200" dirty="0" err="1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adj</a:t>
                      </a:r>
                      <a:r>
                        <a:rPr lang="en-US" sz="3200" dirty="0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+mn-lt"/>
                        </a:rPr>
                        <a:t>/ˈfluːənt/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+mn-lt"/>
                        </a:rPr>
                        <a:t>trôi chảy, thành thạo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3073484347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4. concentric (</a:t>
                      </a:r>
                      <a:r>
                        <a:rPr lang="en-US" sz="3200" dirty="0" err="1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adj</a:t>
                      </a:r>
                      <a:r>
                        <a:rPr lang="en-US" sz="3200" dirty="0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+mn-lt"/>
                        </a:rPr>
                        <a:t>/kənˈsentrɪk/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+mn-lt"/>
                        </a:rPr>
                        <a:t>đồng tâm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818850688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5. go over</a:t>
                      </a: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ɡəʊ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ˈ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əʊvə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+mn-lt"/>
                        </a:rPr>
                        <a:t>ôn tập lại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459422943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6"/>
                      </a:pPr>
                      <a:r>
                        <a:rPr lang="en-US" sz="3200" dirty="0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pick up </a:t>
                      </a: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+mn-lt"/>
                        </a:rPr>
                        <a:t> /pɪk ʌp/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+mn-lt"/>
                        </a:rPr>
                        <a:t>học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(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ngôn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ngữ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tự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nhiên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291020519"/>
                  </a:ext>
                </a:extLst>
              </a:tr>
            </a:tbl>
          </a:graphicData>
        </a:graphic>
      </p:graphicFrame>
      <p:pic>
        <p:nvPicPr>
          <p:cNvPr id="10" name="bilingual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78392" y="1682143"/>
            <a:ext cx="972881" cy="796454"/>
          </a:xfrm>
          <a:prstGeom prst="rect">
            <a:avLst/>
          </a:prstGeom>
        </p:spPr>
      </p:pic>
      <p:pic>
        <p:nvPicPr>
          <p:cNvPr id="12" name="concentric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5459" y="4037946"/>
            <a:ext cx="962526" cy="882385"/>
          </a:xfrm>
          <a:prstGeom prst="rect">
            <a:avLst/>
          </a:prstGeom>
        </p:spPr>
      </p:pic>
      <p:pic>
        <p:nvPicPr>
          <p:cNvPr id="13" name="go over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51762" y="4840768"/>
            <a:ext cx="1035050" cy="875922"/>
          </a:xfrm>
          <a:prstGeom prst="rect">
            <a:avLst/>
          </a:prstGeom>
        </p:spPr>
      </p:pic>
      <p:pic>
        <p:nvPicPr>
          <p:cNvPr id="14" name="pick up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17506" y="5692896"/>
            <a:ext cx="932012" cy="931636"/>
          </a:xfrm>
          <a:prstGeom prst="rect">
            <a:avLst/>
          </a:prstGeom>
        </p:spPr>
      </p:pic>
      <p:pic>
        <p:nvPicPr>
          <p:cNvPr id="15" name="fluent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35468" y="3250015"/>
            <a:ext cx="989965" cy="907007"/>
          </a:xfrm>
          <a:prstGeom prst="rect">
            <a:avLst/>
          </a:prstGeom>
        </p:spPr>
      </p:pic>
      <p:pic>
        <p:nvPicPr>
          <p:cNvPr id="2" name="variety">
            <a:hlinkClick r:id="" action="ppaction://media"/>
            <a:extLst>
              <a:ext uri="{FF2B5EF4-FFF2-40B4-BE49-F238E27FC236}">
                <a16:creationId xmlns:a16="http://schemas.microsoft.com/office/drawing/2014/main" id="{C27705F2-E35C-0FB0-C36F-14CDC8D12EDE}"/>
              </a:ext>
            </a:extLst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35468" y="2295191"/>
            <a:ext cx="1029957" cy="130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9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18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15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623" y="-7620"/>
            <a:ext cx="12192000" cy="783439"/>
            <a:chOff x="7620" y="-7620"/>
            <a:chExt cx="12192000" cy="1083309"/>
          </a:xfrm>
          <a:solidFill>
            <a:srgbClr val="92C7CF"/>
          </a:solidFill>
        </p:grpSpPr>
        <p:sp>
          <p:nvSpPr>
            <p:cNvPr id="5" name="Round Single Corner Rectangle 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9198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Checking vocab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875288"/>
              </p:ext>
            </p:extLst>
          </p:nvPr>
        </p:nvGraphicFramePr>
        <p:xfrm>
          <a:off x="1042112" y="1195168"/>
          <a:ext cx="9360416" cy="44183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7151">
                  <a:extLst>
                    <a:ext uri="{9D8B030D-6E8A-4147-A177-3AD203B41FA5}">
                      <a16:colId xmlns:a16="http://schemas.microsoft.com/office/drawing/2014/main" val="2216939950"/>
                    </a:ext>
                  </a:extLst>
                </a:gridCol>
                <a:gridCol w="5683265">
                  <a:extLst>
                    <a:ext uri="{9D8B030D-6E8A-4147-A177-3AD203B41FA5}">
                      <a16:colId xmlns:a16="http://schemas.microsoft.com/office/drawing/2014/main" val="2804894666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Form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Vietnamese equivalent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60019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+mn-lt"/>
                        </a:rPr>
                        <a:t>sử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2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ngôn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ngữ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113094561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+mn-lt"/>
                        </a:rPr>
                        <a:t>biến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thể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596804214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+mn-lt"/>
                        </a:rPr>
                        <a:t>trôi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chảy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thành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thạo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3073484347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+mn-lt"/>
                        </a:rPr>
                        <a:t>đồng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tâm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818850688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+mn-lt"/>
                        </a:rPr>
                        <a:t>ôn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tập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lại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459422943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6"/>
                      </a:pP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+mn-lt"/>
                        </a:rPr>
                        <a:t>học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(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ngôn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ngữ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tự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nhiên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291020519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088911" y="1828923"/>
            <a:ext cx="29290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1270"/>
            <a:r>
              <a:rPr lang="en-US" sz="3200" b="1" dirty="0">
                <a:solidFill>
                  <a:srgbClr val="0099CC"/>
                </a:solidFill>
              </a:rPr>
              <a:t>1. bilingual (</a:t>
            </a:r>
            <a:r>
              <a:rPr lang="en-US" sz="3200" b="1" dirty="0" err="1">
                <a:solidFill>
                  <a:srgbClr val="0099CC"/>
                </a:solidFill>
              </a:rPr>
              <a:t>adj</a:t>
            </a:r>
            <a:r>
              <a:rPr lang="en-US" sz="3200" b="1" dirty="0">
                <a:solidFill>
                  <a:srgbClr val="0099CC"/>
                </a:solidFill>
              </a:rPr>
              <a:t>)</a:t>
            </a:r>
            <a:endParaRPr lang="en-US" sz="3200" b="1" dirty="0">
              <a:solidFill>
                <a:srgbClr val="0099CC"/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88911" y="2462678"/>
            <a:ext cx="2341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1270"/>
            <a:r>
              <a:rPr lang="en-US" sz="3200" b="1" dirty="0">
                <a:solidFill>
                  <a:srgbClr val="0099CC"/>
                </a:solidFill>
              </a:rPr>
              <a:t>2. variety (n)</a:t>
            </a:r>
            <a:endParaRPr lang="en-US" sz="3200" b="1" dirty="0">
              <a:solidFill>
                <a:srgbClr val="0099CC"/>
              </a:solidFill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88911" y="3136435"/>
            <a:ext cx="24860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0099CC"/>
                </a:solidFill>
              </a:rPr>
              <a:t>3. fluent (</a:t>
            </a:r>
            <a:r>
              <a:rPr lang="en-US" sz="3200" b="1" dirty="0" err="1">
                <a:solidFill>
                  <a:srgbClr val="0099CC"/>
                </a:solidFill>
              </a:rPr>
              <a:t>adj</a:t>
            </a:r>
            <a:r>
              <a:rPr lang="en-US" sz="3200" b="1" dirty="0">
                <a:solidFill>
                  <a:srgbClr val="0099CC"/>
                </a:solidFill>
              </a:rPr>
              <a:t>)</a:t>
            </a:r>
            <a:endParaRPr lang="en-US" sz="3200" b="1" dirty="0">
              <a:solidFill>
                <a:srgbClr val="0099CC"/>
              </a:solidFill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88911" y="3740819"/>
            <a:ext cx="32358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0099CC"/>
                </a:solidFill>
              </a:rPr>
              <a:t>4. concentric (</a:t>
            </a:r>
            <a:r>
              <a:rPr lang="en-US" sz="3200" b="1" dirty="0" err="1">
                <a:solidFill>
                  <a:srgbClr val="0099CC"/>
                </a:solidFill>
              </a:rPr>
              <a:t>adj</a:t>
            </a:r>
            <a:r>
              <a:rPr lang="en-US" sz="3200" b="1" dirty="0">
                <a:solidFill>
                  <a:srgbClr val="0099CC"/>
                </a:solidFill>
              </a:rPr>
              <a:t>)</a:t>
            </a:r>
            <a:endParaRPr lang="en-US" sz="3200" b="1" dirty="0">
              <a:solidFill>
                <a:srgbClr val="0099CC"/>
              </a:solidFill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88911" y="4325594"/>
            <a:ext cx="1861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0099CC"/>
                </a:solidFill>
              </a:rPr>
              <a:t>5. go over</a:t>
            </a:r>
            <a:endParaRPr lang="en-US" sz="3200" b="1" dirty="0">
              <a:solidFill>
                <a:srgbClr val="0099CC"/>
              </a:solidFill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05519" y="5008329"/>
            <a:ext cx="18453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 typeface="+mj-lt"/>
              <a:buAutoNum type="arabicPeriod" startAt="6"/>
            </a:pPr>
            <a:r>
              <a:rPr lang="en-US" sz="3200" b="1" dirty="0">
                <a:solidFill>
                  <a:srgbClr val="0099CC"/>
                </a:solidFill>
              </a:rPr>
              <a:t>pick up </a:t>
            </a:r>
            <a:endParaRPr lang="en-US" sz="3200" b="1" dirty="0">
              <a:solidFill>
                <a:srgbClr val="0099CC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7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66099" y="180852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a word or phrase in A with its meaning in B.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12632" y="22106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417" y="118428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4071543885"/>
              </p:ext>
            </p:extLst>
          </p:nvPr>
        </p:nvGraphicFramePr>
        <p:xfrm>
          <a:off x="312632" y="927823"/>
          <a:ext cx="1166749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5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B5C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B</a:t>
                      </a:r>
                    </a:p>
                  </a:txBody>
                  <a:tcPr>
                    <a:solidFill>
                      <a:srgbClr val="B5C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B5C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variety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a. </a:t>
                      </a:r>
                      <a:r>
                        <a:rPr lang="en-US" sz="3200" b="0"/>
                        <a:t>a language which has legal status in a country.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bilingual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a different type of something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fluent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(of circles) having the same centre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concentric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d.</a:t>
                      </a:r>
                      <a:r>
                        <a:rPr lang="en-US" sz="3200"/>
                        <a:t> able to speak two languages equally well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official language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e</a:t>
                      </a:r>
                      <a:r>
                        <a:rPr lang="en-US" sz="3200"/>
                        <a:t>. able to speak, read, or write a language, especially a foreign language, easily and well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 dirty="0"/>
                        <a:t>5.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Text Box 19"/>
          <p:cNvSpPr txBox="1"/>
          <p:nvPr/>
        </p:nvSpPr>
        <p:spPr>
          <a:xfrm>
            <a:off x="11340677" y="1516468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1340677" y="2614383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340677" y="3194138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340677" y="3710393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340677" y="4843868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" grpId="0"/>
      <p:bldP spid="2" grpId="1"/>
      <p:bldP spid="3" grpId="0"/>
      <p:bldP spid="3" grpId="1"/>
      <p:bldP spid="4" grpId="0"/>
      <p:bldP spid="4" grpId="1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brainstorm-animatio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91000" y="2572544"/>
            <a:ext cx="3810000" cy="28575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951517"/>
            <a:chOff x="7620" y="-7620"/>
            <a:chExt cx="12192000" cy="1083309"/>
          </a:xfrm>
          <a:solidFill>
            <a:schemeClr val="accent4"/>
          </a:solidFill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2430" y="3429000"/>
            <a:ext cx="3498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50122" y="126682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Match a verb in A with a phrase in B to make a meaningful expression.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90657" y="22932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442" y="12668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1865276008"/>
              </p:ext>
            </p:extLst>
          </p:nvPr>
        </p:nvGraphicFramePr>
        <p:xfrm>
          <a:off x="323973" y="1423302"/>
          <a:ext cx="11667490" cy="4530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5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10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1.</a:t>
                      </a:r>
                      <a:r>
                        <a:rPr lang="en-US" sz="3600"/>
                        <a:t> translate</a:t>
                      </a:r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a. </a:t>
                      </a:r>
                      <a:r>
                        <a:rPr lang="en-US" sz="3600" b="0"/>
                        <a:t>over the grammatical points</a:t>
                      </a:r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1.</a:t>
                      </a:r>
                    </a:p>
                  </a:txBody>
                  <a:tcPr>
                    <a:solidFill>
                      <a:srgbClr val="E2B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 dirty="0"/>
                        <a:t>2.</a:t>
                      </a:r>
                      <a:r>
                        <a:rPr lang="en-US" sz="3600" dirty="0"/>
                        <a:t> copy</a:t>
                      </a:r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b.</a:t>
                      </a:r>
                      <a:r>
                        <a:rPr lang="en-US" sz="3600"/>
                        <a:t> up a new language</a:t>
                      </a:r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2.</a:t>
                      </a:r>
                    </a:p>
                  </a:txBody>
                  <a:tcPr>
                    <a:solidFill>
                      <a:srgbClr val="E2B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3.</a:t>
                      </a:r>
                      <a:r>
                        <a:rPr lang="en-US" sz="3600"/>
                        <a:t> pick</a:t>
                      </a:r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c.</a:t>
                      </a:r>
                      <a:r>
                        <a:rPr lang="en-US" sz="3600"/>
                        <a:t> up new words in an English-English dictionary</a:t>
                      </a:r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3.</a:t>
                      </a:r>
                    </a:p>
                  </a:txBody>
                  <a:tcPr>
                    <a:solidFill>
                      <a:srgbClr val="E2B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4.</a:t>
                      </a:r>
                      <a:r>
                        <a:rPr lang="en-US" sz="3600"/>
                        <a:t> look</a:t>
                      </a:r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d.</a:t>
                      </a:r>
                      <a:r>
                        <a:rPr lang="en-US" sz="3600"/>
                        <a:t> from Vietnamese into English</a:t>
                      </a:r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4.</a:t>
                      </a:r>
                    </a:p>
                  </a:txBody>
                  <a:tcPr>
                    <a:solidFill>
                      <a:srgbClr val="E2B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5.</a:t>
                      </a:r>
                      <a:r>
                        <a:rPr lang="en-US" sz="3600"/>
                        <a:t> go</a:t>
                      </a:r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e</a:t>
                      </a:r>
                      <a:r>
                        <a:rPr lang="en-US" sz="3600"/>
                        <a:t>. words into a notebook</a:t>
                      </a:r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 dirty="0"/>
                        <a:t>5.</a:t>
                      </a:r>
                    </a:p>
                  </a:txBody>
                  <a:tcPr>
                    <a:solidFill>
                      <a:srgbClr val="E2B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Text Box 19"/>
          <p:cNvSpPr txBox="1"/>
          <p:nvPr/>
        </p:nvSpPr>
        <p:spPr>
          <a:xfrm>
            <a:off x="11289153" y="2088147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289153" y="2703462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289153" y="3410217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1301853" y="4548772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301853" y="5212347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0" grpId="1"/>
      <p:bldP spid="20" grpId="2"/>
      <p:bldP spid="3" grpId="1"/>
      <p:bldP spid="3" grpId="2"/>
      <p:bldP spid="4" grpId="1"/>
      <p:bldP spid="4" grpId="2"/>
      <p:bldP spid="6" grpId="1"/>
      <p:bldP spid="6" grpId="2"/>
      <p:bldP spid="9" grpId="1"/>
      <p:bldP spid="9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81939" y="13733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word to complete each sentence.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79191" y="2944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1976" y="-9080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79191" y="706119"/>
            <a:ext cx="11524615" cy="1077218"/>
          </a:xfrm>
          <a:prstGeom prst="rect">
            <a:avLst/>
          </a:prstGeom>
          <a:solidFill>
            <a:srgbClr val="FFF7F1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1.</a:t>
            </a:r>
            <a:r>
              <a:rPr lang="en-US" sz="3200" dirty="0"/>
              <a:t> English is a(n) </a:t>
            </a:r>
            <a:r>
              <a:rPr lang="en-US" sz="3200" b="1" dirty="0">
                <a:solidFill>
                  <a:schemeClr val="accent2"/>
                </a:solidFill>
              </a:rPr>
              <a:t>official / first</a:t>
            </a:r>
            <a:r>
              <a:rPr lang="en-US" sz="3200" dirty="0"/>
              <a:t> language in Singapore besides Malay, Mandarin, and Tamil.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79826" y="2000110"/>
            <a:ext cx="11523980" cy="1077218"/>
          </a:xfrm>
          <a:prstGeom prst="rect">
            <a:avLst/>
          </a:prstGeom>
          <a:solidFill>
            <a:srgbClr val="FFE4C9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2.</a:t>
            </a:r>
            <a:r>
              <a:rPr lang="en-US" sz="3200" dirty="0"/>
              <a:t> Although he was born in Britain, he is</a:t>
            </a:r>
            <a:r>
              <a:rPr lang="en-US" sz="3200" b="1" dirty="0">
                <a:solidFill>
                  <a:schemeClr val="accent2"/>
                </a:solidFill>
              </a:rPr>
              <a:t> fluent / bilingual</a:t>
            </a:r>
            <a:r>
              <a:rPr lang="en-US" sz="3200" dirty="0"/>
              <a:t> in Vietnamese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79826" y="3294095"/>
            <a:ext cx="11524615" cy="1077218"/>
          </a:xfrm>
          <a:prstGeom prst="rect">
            <a:avLst/>
          </a:prstGeom>
          <a:solidFill>
            <a:srgbClr val="FFF7F1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3.</a:t>
            </a:r>
            <a:r>
              <a:rPr lang="en-US" sz="3200" dirty="0"/>
              <a:t>After you </a:t>
            </a:r>
            <a:r>
              <a:rPr lang="en-US" sz="3200" b="1" dirty="0">
                <a:solidFill>
                  <a:schemeClr val="accent2"/>
                </a:solidFill>
              </a:rPr>
              <a:t>pick / look</a:t>
            </a:r>
            <a:r>
              <a:rPr lang="en-US" sz="3200" dirty="0"/>
              <a:t> up a word in the dictionary, remember to make an example with it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086853" y="695410"/>
            <a:ext cx="1253491" cy="59261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4" name="Rounded Rectangle 33"/>
          <p:cNvSpPr/>
          <p:nvPr/>
        </p:nvSpPr>
        <p:spPr>
          <a:xfrm>
            <a:off x="6981472" y="2068936"/>
            <a:ext cx="1120310" cy="5422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" name="Rounded Rectangle 34"/>
          <p:cNvSpPr/>
          <p:nvPr/>
        </p:nvSpPr>
        <p:spPr>
          <a:xfrm>
            <a:off x="3288773" y="3353377"/>
            <a:ext cx="898208" cy="56969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8" name="Text Box 4"/>
          <p:cNvSpPr txBox="1"/>
          <p:nvPr/>
        </p:nvSpPr>
        <p:spPr>
          <a:xfrm>
            <a:off x="279826" y="4588080"/>
            <a:ext cx="11523980" cy="1077218"/>
          </a:xfrm>
          <a:prstGeom prst="rect">
            <a:avLst/>
          </a:prstGeom>
          <a:solidFill>
            <a:srgbClr val="FFE4C9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4.</a:t>
            </a:r>
            <a:r>
              <a:rPr lang="en-US" sz="3200" dirty="0"/>
              <a:t> How many books have you </a:t>
            </a:r>
            <a:r>
              <a:rPr lang="en-US" sz="3200" b="1" dirty="0">
                <a:solidFill>
                  <a:schemeClr val="accent2"/>
                </a:solidFill>
              </a:rPr>
              <a:t>picked /translated</a:t>
            </a:r>
            <a:r>
              <a:rPr lang="en-US" sz="3200" dirty="0"/>
              <a:t> from English into Vietnamese?</a:t>
            </a:r>
          </a:p>
        </p:txBody>
      </p:sp>
      <p:sp>
        <p:nvSpPr>
          <p:cNvPr id="19" name="Text Box 5"/>
          <p:cNvSpPr txBox="1"/>
          <p:nvPr/>
        </p:nvSpPr>
        <p:spPr>
          <a:xfrm>
            <a:off x="279826" y="5901735"/>
            <a:ext cx="11524615" cy="584775"/>
          </a:xfrm>
          <a:prstGeom prst="rect">
            <a:avLst/>
          </a:prstGeom>
          <a:solidFill>
            <a:srgbClr val="FFF7F1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5. </a:t>
            </a:r>
            <a:r>
              <a:rPr lang="en-US" sz="3200" dirty="0"/>
              <a:t>Remember to</a:t>
            </a:r>
            <a:r>
              <a:rPr lang="en-US" sz="3200" b="1" dirty="0">
                <a:solidFill>
                  <a:schemeClr val="accent2"/>
                </a:solidFill>
              </a:rPr>
              <a:t> go / copy</a:t>
            </a:r>
            <a:r>
              <a:rPr lang="en-US" sz="3200" dirty="0"/>
              <a:t> over the words you have learnt in class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627513" y="4607744"/>
            <a:ext cx="1828229" cy="5640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4" name="Rounded Rectangle 23"/>
          <p:cNvSpPr/>
          <p:nvPr/>
        </p:nvSpPr>
        <p:spPr>
          <a:xfrm>
            <a:off x="3057357" y="5997677"/>
            <a:ext cx="649405" cy="48883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4" grpId="1" animBg="1"/>
      <p:bldP spid="4" grpId="2" animBg="1"/>
      <p:bldP spid="5" grpId="1" animBg="1"/>
      <p:bldP spid="5" grpId="2" animBg="1"/>
      <p:bldP spid="6" grpId="1" animBg="1"/>
      <p:bldP spid="6" grpId="2" animBg="1"/>
      <p:bldP spid="33" grpId="1" animBg="1"/>
      <p:bldP spid="33" grpId="2" animBg="1"/>
      <p:bldP spid="34" grpId="1" animBg="1"/>
      <p:bldP spid="34" grpId="2" animBg="1"/>
      <p:bldP spid="35" grpId="1" animBg="1"/>
      <p:bldP spid="35" grpId="2" animBg="1"/>
      <p:bldP spid="18" grpId="1" animBg="1"/>
      <p:bldP spid="18" grpId="2" animBg="1"/>
      <p:bldP spid="19" grpId="1" animBg="1"/>
      <p:bldP spid="19" grpId="2" animBg="1"/>
      <p:bldP spid="23" grpId="1" animBg="1"/>
      <p:bldP spid="23" grpId="2" animBg="1"/>
      <p:bldP spid="24" grpId="1" animBg="1"/>
      <p:bldP spid="24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/>
        </p:nvSpPr>
        <p:spPr>
          <a:xfrm flipV="1">
            <a:off x="0" y="-21033"/>
            <a:ext cx="12192000" cy="1081565"/>
          </a:xfrm>
          <a:prstGeom prst="round1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599721" y="165805"/>
            <a:ext cx="47961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PRONUNCIATION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3092" y="1331934"/>
            <a:ext cx="812938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ü"/>
            </a:pPr>
            <a:r>
              <a:rPr lang="en-US" sz="3600" b="1" dirty="0">
                <a:solidFill>
                  <a:srgbClr val="000000"/>
                </a:solidFill>
                <a:sym typeface="+mn-ea"/>
              </a:rPr>
              <a:t>Pronounce the words ending in </a:t>
            </a:r>
            <a:r>
              <a:rPr lang="en-US" sz="3600" b="1" dirty="0">
                <a:solidFill>
                  <a:srgbClr val="C00000"/>
                </a:solidFill>
                <a:sym typeface="+mn-ea"/>
              </a:rPr>
              <a:t>–ion </a:t>
            </a:r>
            <a:r>
              <a:rPr lang="en-US" sz="3600" b="1" dirty="0">
                <a:solidFill>
                  <a:srgbClr val="000000"/>
                </a:solidFill>
                <a:sym typeface="+mn-ea"/>
              </a:rPr>
              <a:t>and </a:t>
            </a:r>
            <a:r>
              <a:rPr lang="en-US" sz="3600" b="1" dirty="0">
                <a:solidFill>
                  <a:srgbClr val="C00000"/>
                </a:solidFill>
                <a:sym typeface="+mn-ea"/>
              </a:rPr>
              <a:t>–</a:t>
            </a:r>
            <a:r>
              <a:rPr lang="en-US" sz="3600" b="1" dirty="0" err="1">
                <a:solidFill>
                  <a:srgbClr val="C00000"/>
                </a:solidFill>
                <a:sym typeface="+mn-ea"/>
              </a:rPr>
              <a:t>ity</a:t>
            </a:r>
            <a:r>
              <a:rPr lang="en-US" sz="3600" b="1" dirty="0">
                <a:solidFill>
                  <a:srgbClr val="C00000"/>
                </a:solidFill>
                <a:sym typeface="+mn-ea"/>
              </a:rPr>
              <a:t> </a:t>
            </a:r>
            <a:r>
              <a:rPr lang="en-US" sz="3600" b="1" dirty="0">
                <a:solidFill>
                  <a:srgbClr val="000000"/>
                </a:solidFill>
                <a:sym typeface="+mn-ea"/>
              </a:rPr>
              <a:t>with correct stress.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014" y="3043829"/>
            <a:ext cx="3472873" cy="2715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1400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PHÁT ÂM LỚP 9 - Unit 9- World Englishes - Stress in words ending in -ion and -it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309" y="137651"/>
            <a:ext cx="11798709" cy="645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5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1430"/>
            <a:ext cx="12192000" cy="828695"/>
            <a:chOff x="7620" y="-7620"/>
            <a:chExt cx="12192000" cy="1083309"/>
          </a:xfrm>
          <a:solidFill>
            <a:srgbClr val="009999">
              <a:alpha val="12000"/>
            </a:srgbClr>
          </a:solidFill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126172" y="825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986155" y="811529"/>
            <a:ext cx="1095883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word stress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72745" y="929004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19987" y="858124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7" name="Table 6"/>
          <p:cNvGraphicFramePr/>
          <p:nvPr>
            <p:extLst>
              <p:ext uri="{D42A27DB-BD31-4B8C-83A1-F6EECF244321}">
                <p14:modId xmlns:p14="http://schemas.microsoft.com/office/powerpoint/2010/main" val="4003622332"/>
              </p:ext>
            </p:extLst>
          </p:nvPr>
        </p:nvGraphicFramePr>
        <p:xfrm>
          <a:off x="1927532" y="1419859"/>
          <a:ext cx="922401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2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2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-ion</a:t>
                      </a:r>
                    </a:p>
                  </a:txBody>
                  <a:tcPr>
                    <a:solidFill>
                      <a:srgbClr val="92C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-ity</a:t>
                      </a:r>
                    </a:p>
                  </a:txBody>
                  <a:tcPr>
                    <a:solidFill>
                      <a:srgbClr val="FB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relat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char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5E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decis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qual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5E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posit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clar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5E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educat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abil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5E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obes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5E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" name="05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2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732" y="1315084"/>
            <a:ext cx="812800" cy="8128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19075" y="4739640"/>
            <a:ext cx="11793220" cy="1793240"/>
            <a:chOff x="345" y="7464"/>
            <a:chExt cx="18572" cy="2824"/>
          </a:xfrm>
        </p:grpSpPr>
        <p:sp>
          <p:nvSpPr>
            <p:cNvPr id="14" name="Text Box 13"/>
            <p:cNvSpPr txBox="1"/>
            <p:nvPr/>
          </p:nvSpPr>
          <p:spPr>
            <a:xfrm>
              <a:off x="587" y="8442"/>
              <a:ext cx="18330" cy="1847"/>
            </a:xfrm>
            <a:prstGeom prst="rect">
              <a:avLst/>
            </a:prstGeom>
            <a:solidFill>
              <a:srgbClr val="FEE3AF"/>
            </a:solidFill>
          </p:spPr>
          <p:txBody>
            <a:bodyPr wrap="square" rtlCol="0" anchor="t">
              <a:noAutofit/>
            </a:bodyPr>
            <a:lstStyle/>
            <a:p>
              <a:pPr algn="just"/>
              <a:r>
                <a:rPr lang="en-US" sz="3500" dirty="0"/>
                <a:t>Words ending in </a:t>
              </a:r>
              <a:r>
                <a:rPr lang="en-US" sz="3500" b="1" u="sng" dirty="0"/>
                <a:t>-ion and -</a:t>
              </a:r>
              <a:r>
                <a:rPr lang="en-US" sz="3500" b="1" u="sng" dirty="0" err="1"/>
                <a:t>ity</a:t>
              </a:r>
              <a:r>
                <a:rPr lang="en-US" sz="3500" dirty="0"/>
                <a:t> have</a:t>
              </a:r>
              <a:r>
                <a:rPr lang="en-US" sz="3500" b="1" u="sng" dirty="0"/>
                <a:t> stress</a:t>
              </a:r>
              <a:r>
                <a:rPr lang="en-US" sz="3500" dirty="0"/>
                <a:t> on</a:t>
              </a:r>
              <a:r>
                <a:rPr lang="en-US" sz="3500" b="1" u="sng" dirty="0"/>
                <a:t> the syllable immediately before them.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5" y="7464"/>
              <a:ext cx="4323" cy="127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55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/>
          <p:cNvSpPr txBox="1"/>
          <p:nvPr/>
        </p:nvSpPr>
        <p:spPr>
          <a:xfrm>
            <a:off x="905981" y="0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Mark the stress in the underlined words.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92571" y="11747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339813" y="4659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14821" y="1151255"/>
            <a:ext cx="11012170" cy="4304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</a:rPr>
              <a:t>1.</a:t>
            </a:r>
            <a:r>
              <a:rPr lang="en-US" sz="3200" dirty="0"/>
              <a:t> They had a </a:t>
            </a:r>
            <a:r>
              <a:rPr lang="en-US" sz="3200" dirty="0">
                <a:highlight>
                  <a:srgbClr val="FFFF00"/>
                </a:highlight>
              </a:rPr>
              <a:t>discussion </a:t>
            </a:r>
            <a:r>
              <a:rPr lang="en-US" sz="3200" dirty="0"/>
              <a:t>about the </a:t>
            </a:r>
            <a:r>
              <a:rPr lang="en-US" sz="3200" dirty="0">
                <a:highlight>
                  <a:srgbClr val="FFFF00"/>
                </a:highlight>
              </a:rPr>
              <a:t>quality</a:t>
            </a:r>
            <a:r>
              <a:rPr lang="en-US" sz="3200" dirty="0"/>
              <a:t> of the courses at their language </a:t>
            </a:r>
            <a:r>
              <a:rPr lang="en-US" sz="3200" dirty="0" err="1"/>
              <a:t>centre</a:t>
            </a:r>
            <a:r>
              <a:rPr lang="en-US" sz="3200" dirty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</a:rPr>
              <a:t>2.</a:t>
            </a:r>
            <a:r>
              <a:rPr lang="en-US" sz="3200" dirty="0"/>
              <a:t> Pay </a:t>
            </a:r>
            <a:r>
              <a:rPr lang="en-US" sz="3200" dirty="0">
                <a:highlight>
                  <a:srgbClr val="FFFF00"/>
                </a:highlight>
              </a:rPr>
              <a:t>attention </a:t>
            </a:r>
            <a:r>
              <a:rPr lang="en-US" sz="3200" dirty="0"/>
              <a:t>to her </a:t>
            </a:r>
            <a:r>
              <a:rPr lang="en-US" sz="3200" dirty="0">
                <a:highlight>
                  <a:srgbClr val="FFFF00"/>
                </a:highlight>
              </a:rPr>
              <a:t>ability </a:t>
            </a:r>
            <a:r>
              <a:rPr lang="en-US" sz="3200" dirty="0"/>
              <a:t>to express herself in English.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</a:rPr>
              <a:t>3.</a:t>
            </a:r>
            <a:r>
              <a:rPr lang="en-US" sz="3200" dirty="0"/>
              <a:t> I have an </a:t>
            </a:r>
            <a:r>
              <a:rPr lang="en-US" sz="3200" dirty="0">
                <a:highlight>
                  <a:srgbClr val="FFFF00"/>
                </a:highlight>
              </a:rPr>
              <a:t>intention</a:t>
            </a:r>
            <a:r>
              <a:rPr lang="en-US" sz="3200" dirty="0"/>
              <a:t> of </a:t>
            </a:r>
            <a:r>
              <a:rPr lang="en-US" sz="3200" dirty="0" err="1"/>
              <a:t>organising</a:t>
            </a:r>
            <a:r>
              <a:rPr lang="en-US" sz="3200" dirty="0"/>
              <a:t> an English class for the </a:t>
            </a:r>
            <a:r>
              <a:rPr lang="en-US" sz="3200" dirty="0">
                <a:highlight>
                  <a:srgbClr val="FFFF00"/>
                </a:highlight>
              </a:rPr>
              <a:t>community.</a:t>
            </a:r>
            <a:endParaRPr lang="en-US" sz="32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</a:rPr>
              <a:t>4.</a:t>
            </a:r>
            <a:r>
              <a:rPr lang="en-US" sz="3200" dirty="0"/>
              <a:t> Let’s do a </a:t>
            </a:r>
            <a:r>
              <a:rPr lang="en-US" sz="3200" dirty="0">
                <a:highlight>
                  <a:srgbClr val="FFFF00"/>
                </a:highlight>
              </a:rPr>
              <a:t>revision</a:t>
            </a:r>
            <a:r>
              <a:rPr lang="en-US" sz="3200" dirty="0"/>
              <a:t> </a:t>
            </a:r>
            <a:r>
              <a:rPr lang="en-US" sz="3200" dirty="0">
                <a:highlight>
                  <a:srgbClr val="FFFF00"/>
                </a:highlight>
              </a:rPr>
              <a:t>activity </a:t>
            </a:r>
            <a:r>
              <a:rPr lang="en-US" sz="3200" dirty="0"/>
              <a:t>before the exam.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</a:rPr>
              <a:t>5.</a:t>
            </a:r>
            <a:r>
              <a:rPr lang="en-US" sz="3200" dirty="0"/>
              <a:t> What is the </a:t>
            </a:r>
            <a:r>
              <a:rPr lang="en-US" sz="3200" dirty="0">
                <a:highlight>
                  <a:srgbClr val="FFFF00"/>
                </a:highlight>
              </a:rPr>
              <a:t>function</a:t>
            </a:r>
            <a:r>
              <a:rPr lang="en-US" sz="3200" dirty="0"/>
              <a:t> of the word </a:t>
            </a:r>
            <a:r>
              <a:rPr lang="en-US" sz="3200" dirty="0">
                <a:highlight>
                  <a:srgbClr val="FFFF00"/>
                </a:highlight>
              </a:rPr>
              <a:t>‘identity’</a:t>
            </a:r>
            <a:r>
              <a:rPr lang="en-US" sz="3200" dirty="0"/>
              <a:t> in this sentence?</a:t>
            </a:r>
          </a:p>
        </p:txBody>
      </p:sp>
      <p:pic>
        <p:nvPicPr>
          <p:cNvPr id="7" name="05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6236" y="380365"/>
            <a:ext cx="802640" cy="80264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3409786" y="124333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514936" y="124968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866736" y="243078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546436" y="236093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200236" y="302133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307936" y="359918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977986" y="420878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413086" y="420878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982431" y="4725035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666066" y="4792345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96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ingle Corner Rectangle 12"/>
          <p:cNvSpPr/>
          <p:nvPr/>
        </p:nvSpPr>
        <p:spPr>
          <a:xfrm flipV="1">
            <a:off x="0" y="0"/>
            <a:ext cx="12192000" cy="833169"/>
          </a:xfrm>
          <a:prstGeom prst="round1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00241" y="2289391"/>
            <a:ext cx="109915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70C0"/>
                </a:solidFill>
              </a:rPr>
              <a:t>Some other learned words / phrases related to world </a:t>
            </a:r>
            <a:r>
              <a:rPr lang="en-US" sz="3200" dirty="0" err="1">
                <a:solidFill>
                  <a:srgbClr val="0070C0"/>
                </a:solidFill>
              </a:rPr>
              <a:t>Englishes</a:t>
            </a:r>
            <a:endParaRPr lang="en-US" sz="3200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70C0"/>
                </a:solidFill>
              </a:rPr>
              <a:t> Pronounce correctly words ending -ion and -</a:t>
            </a:r>
            <a:r>
              <a:rPr lang="en-US" sz="3200" dirty="0" err="1">
                <a:solidFill>
                  <a:srgbClr val="0070C0"/>
                </a:solidFill>
              </a:rPr>
              <a:t>ity</a:t>
            </a:r>
            <a:r>
              <a:rPr lang="en-US" sz="3200" dirty="0">
                <a:solidFill>
                  <a:srgbClr val="0070C0"/>
                </a:solidFill>
              </a:rPr>
              <a:t> .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018" y="1036348"/>
            <a:ext cx="2137604" cy="143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72872" y="113044"/>
            <a:ext cx="4618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b="1" dirty="0">
                <a:latin typeface="Berlin Sans FB Demi" panose="020E0802020502020306" pitchFamily="34" charset="0"/>
                <a:cs typeface="Times New Roman" panose="02020603050405020304" pitchFamily="18" charset="0"/>
              </a:rPr>
              <a:t> CONSOLIDATION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461695" y="1162882"/>
            <a:ext cx="92087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What have we learnt in this lesson?</a:t>
            </a:r>
          </a:p>
        </p:txBody>
      </p:sp>
    </p:spTree>
    <p:extLst>
      <p:ext uri="{BB962C8B-B14F-4D97-AF65-F5344CB8AC3E}">
        <p14:creationId xmlns:p14="http://schemas.microsoft.com/office/powerpoint/2010/main" val="774115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9034" y="1400465"/>
            <a:ext cx="102799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/>
              <a:t>Do exercises in the workbook.</a:t>
            </a:r>
          </a:p>
          <a:p>
            <a:pPr marL="457200" indent="-457200">
              <a:buFontTx/>
              <a:buChar char="-"/>
            </a:pPr>
            <a:r>
              <a:rPr lang="en-US" sz="3600" dirty="0"/>
              <a:t>write as many words </a:t>
            </a:r>
            <a:r>
              <a:rPr lang="en-US" sz="3600" u="sng" dirty="0"/>
              <a:t>ending in </a:t>
            </a:r>
            <a:r>
              <a:rPr lang="en-US" sz="3600" b="1" u="sng" dirty="0"/>
              <a:t>–ion </a:t>
            </a:r>
            <a:r>
              <a:rPr lang="en-US" sz="3600" u="sng" dirty="0"/>
              <a:t>and </a:t>
            </a:r>
            <a:r>
              <a:rPr lang="en-US" sz="3600" b="1" u="sng" dirty="0"/>
              <a:t>–</a:t>
            </a:r>
            <a:r>
              <a:rPr lang="en-US" sz="3600" b="1" u="sng" dirty="0" err="1"/>
              <a:t>ity</a:t>
            </a:r>
            <a:r>
              <a:rPr lang="en-US" sz="3600" b="1" u="sng" dirty="0"/>
              <a:t> </a:t>
            </a:r>
            <a:r>
              <a:rPr lang="en-US" sz="3600" dirty="0"/>
              <a:t>and</a:t>
            </a:r>
          </a:p>
          <a:p>
            <a:r>
              <a:rPr lang="en-US" sz="3600" dirty="0"/>
              <a:t>stress on the correct syllable in each word written</a:t>
            </a:r>
          </a:p>
          <a:p>
            <a:pPr marL="457200" indent="-457200">
              <a:buFontTx/>
              <a:buChar char="-"/>
            </a:pPr>
            <a:r>
              <a:rPr lang="en-US" sz="3600" dirty="0" err="1"/>
              <a:t>Prepair</a:t>
            </a:r>
            <a:r>
              <a:rPr lang="en-US" sz="3600" dirty="0"/>
              <a:t>  lesson 3</a:t>
            </a:r>
            <a:r>
              <a:rPr lang="en-US" sz="3200" dirty="0"/>
              <a:t> - A closer look 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272" y="3518883"/>
            <a:ext cx="2875370" cy="2875370"/>
          </a:xfrm>
          <a:prstGeom prst="rect">
            <a:avLst/>
          </a:prstGeom>
        </p:spPr>
      </p:pic>
      <p:sp>
        <p:nvSpPr>
          <p:cNvPr id="14" name="Round Single Corner Rectangle 13"/>
          <p:cNvSpPr/>
          <p:nvPr/>
        </p:nvSpPr>
        <p:spPr>
          <a:xfrm flipV="1">
            <a:off x="0" y="11510"/>
            <a:ext cx="12192000" cy="1024863"/>
          </a:xfrm>
          <a:prstGeom prst="round1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72872" y="113044"/>
            <a:ext cx="5301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5400" b="1" dirty="0">
                <a:latin typeface="Berlin Sans FB Demi" panose="020E0802020502020306" pitchFamily="34" charset="0"/>
                <a:cs typeface="Times New Roman" panose="02020603050405020304" pitchFamily="18" charset="0"/>
              </a:rPr>
              <a:t> HOMEWORK</a:t>
            </a:r>
          </a:p>
        </p:txBody>
      </p:sp>
    </p:spTree>
    <p:extLst>
      <p:ext uri="{BB962C8B-B14F-4D97-AF65-F5344CB8AC3E}">
        <p14:creationId xmlns:p14="http://schemas.microsoft.com/office/powerpoint/2010/main" val="1485908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solidFill>
            <a:srgbClr val="00B050"/>
          </a:solidFill>
          <a:ln w="762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 rot="20232503">
            <a:off x="482534" y="1825157"/>
            <a:ext cx="6668287" cy="3320677"/>
          </a:xfrm>
          <a:prstGeom prst="rect">
            <a:avLst/>
          </a:prstGeom>
          <a:noFill/>
        </p:spPr>
        <p:txBody>
          <a:bodyPr wrap="square" lIns="118831" tIns="59416" rIns="118831" bIns="59416">
            <a:spAutoFit/>
          </a:bodyPr>
          <a:lstStyle/>
          <a:p>
            <a:pPr algn="ctr"/>
            <a:r>
              <a:rPr lang="en-US" sz="69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Thank you!</a:t>
            </a:r>
          </a:p>
          <a:p>
            <a:pPr algn="ctr"/>
            <a:r>
              <a:rPr lang="en-US" sz="69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Have a nice day!</a:t>
            </a:r>
          </a:p>
        </p:txBody>
      </p:sp>
    </p:spTree>
    <p:extLst>
      <p:ext uri="{BB962C8B-B14F-4D97-AF65-F5344CB8AC3E}">
        <p14:creationId xmlns:p14="http://schemas.microsoft.com/office/powerpoint/2010/main" val="496205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2241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ACTITIVTY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9245" y="1102995"/>
            <a:ext cx="11708130" cy="13169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just"/>
            <a:r>
              <a:rPr lang="en-US" sz="4000" dirty="0"/>
              <a:t>- Work in groups. Ask groups to write as many words </a:t>
            </a:r>
            <a:r>
              <a:rPr lang="en-US" sz="4000" b="1" u="sng" dirty="0"/>
              <a:t>ending in </a:t>
            </a:r>
            <a:r>
              <a:rPr lang="en-US" sz="4000" b="1" u="sng" dirty="0">
                <a:solidFill>
                  <a:srgbClr val="C00000"/>
                </a:solidFill>
              </a:rPr>
              <a:t>–ion </a:t>
            </a:r>
            <a:r>
              <a:rPr lang="en-US" sz="4000" b="1" u="sng" dirty="0"/>
              <a:t>and </a:t>
            </a:r>
            <a:r>
              <a:rPr lang="en-US" sz="4000" b="1" u="sng" dirty="0">
                <a:solidFill>
                  <a:srgbClr val="C00000"/>
                </a:solidFill>
              </a:rPr>
              <a:t>–</a:t>
            </a:r>
            <a:r>
              <a:rPr lang="en-US" sz="4000" b="1" u="sng" dirty="0" err="1">
                <a:solidFill>
                  <a:srgbClr val="C00000"/>
                </a:solidFill>
              </a:rPr>
              <a:t>ity</a:t>
            </a:r>
            <a:r>
              <a:rPr lang="en-US" sz="4000" dirty="0"/>
              <a:t> as possible in ............... minutes.</a:t>
            </a:r>
          </a:p>
        </p:txBody>
      </p:sp>
      <p:sp>
        <p:nvSpPr>
          <p:cNvPr id="2" name="Rectangle 11"/>
          <p:cNvSpPr/>
          <p:nvPr/>
        </p:nvSpPr>
        <p:spPr>
          <a:xfrm>
            <a:off x="309245" y="2588895"/>
            <a:ext cx="11708130" cy="13169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just"/>
            <a:r>
              <a:rPr lang="en-US" sz="4000"/>
              <a:t>- The group with the most words to the words on the board.</a:t>
            </a:r>
          </a:p>
        </p:txBody>
      </p:sp>
      <p:sp>
        <p:nvSpPr>
          <p:cNvPr id="3" name="Rectangle 11"/>
          <p:cNvSpPr/>
          <p:nvPr/>
        </p:nvSpPr>
        <p:spPr>
          <a:xfrm>
            <a:off x="309245" y="3960495"/>
            <a:ext cx="11708130" cy="13169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just"/>
            <a:r>
              <a:rPr lang="en-US" sz="4000" dirty="0"/>
              <a:t>- Other students from other groups go to the board and put stress on the correct syllable in each word written.</a:t>
            </a:r>
          </a:p>
        </p:txBody>
      </p:sp>
    </p:spTree>
    <p:extLst>
      <p:ext uri="{BB962C8B-B14F-4D97-AF65-F5344CB8AC3E}">
        <p14:creationId xmlns:p14="http://schemas.microsoft.com/office/powerpoint/2010/main" val="75167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chemeClr val="accent6"/>
          </a:solidFill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87045" y="1207770"/>
            <a:ext cx="98120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00000"/>
              </a:lnSpc>
            </a:pPr>
            <a:r>
              <a:rPr lang="en-US" sz="40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There are some pictures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1984375"/>
            <a:ext cx="981202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00000"/>
              </a:lnSpc>
            </a:pPr>
            <a:r>
              <a:rPr lang="en-US" sz="40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You need to say the words in British English and American English. </a:t>
            </a:r>
          </a:p>
        </p:txBody>
      </p:sp>
      <p:pic>
        <p:nvPicPr>
          <p:cNvPr id="7" name="Content Placeholder 6" descr="homemade-chips-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75895" y="7343775"/>
            <a:ext cx="1635125" cy="2176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/>
      <p:bldP spid="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90715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093470"/>
            <a:ext cx="6108065" cy="6038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Option 1: Brainstorm</a:t>
            </a:r>
          </a:p>
          <a:p>
            <a:r>
              <a:rPr lang="en-US" dirty="0">
                <a:solidFill>
                  <a:schemeClr val="tx1"/>
                </a:solidFill>
              </a:rPr>
              <a:t>Option 2: Bin it or Keep it quiz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873250"/>
            <a:ext cx="6125845" cy="15011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 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1: Match a word or phrase in A with its meaning in B.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2: Match a verb in A with a phrase in B to make a meaningful expression.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3: Choose the correct word to complete each sentence.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56885" y="3742690"/>
            <a:ext cx="6140450" cy="12217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Pay attention to the word stress.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Listen and repeat the sentences. Mark the stress in the underlined words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541905"/>
            <a:ext cx="796925" cy="1365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4208145"/>
            <a:ext cx="918210" cy="10325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04946" y="52405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8635" y="5250815"/>
            <a:ext cx="61087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193818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 Use the lexical items related to the topic WORLD ENGLISHES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Pronounce the words ending in –ion and –ity with correct stress.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0" y="1188085"/>
            <a:ext cx="2291080" cy="1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630" y="1740535"/>
            <a:ext cx="1170432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 algn="just">
              <a:lnSpc>
                <a:spcPct val="150000"/>
              </a:lnSpc>
            </a:pPr>
            <a:r>
              <a:rPr lang="en-US" sz="3600"/>
              <a:t>- Find 3 more words that </a:t>
            </a:r>
            <a:r>
              <a:rPr lang="en-US" sz="3600" b="1" u="sng"/>
              <a:t>ending with the sounds –ion and –ity and put the stress</a:t>
            </a:r>
            <a:r>
              <a:rPr lang="en-US" sz="3600"/>
              <a:t> to the appropriate syllable in each of them.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391660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7" name="Content Placeholder 6" descr="images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9830" y="2618740"/>
            <a:ext cx="7493000" cy="271208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3251200" y="1696720"/>
            <a:ext cx="650176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Wave2">
              <a:avLst/>
            </a:prstTxWarp>
            <a:spAutoFit/>
          </a:bodyPr>
          <a:lstStyle/>
          <a:p>
            <a:pPr marL="635" indent="-635"/>
            <a:r>
              <a:rPr lang="en-US" sz="5400" b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Bin it o</a:t>
            </a:r>
            <a:r>
              <a:rPr lang="en-US" sz="5400" b="1">
                <a:solidFill>
                  <a:srgbClr val="00B050"/>
                </a:solidFill>
                <a:latin typeface="Cooper Black" panose="0208090404030B020404" charset="0"/>
                <a:cs typeface="Cooper Black" panose="0208090404030B020404" charset="0"/>
              </a:rPr>
              <a:t>r Keep it </a:t>
            </a:r>
          </a:p>
        </p:txBody>
      </p:sp>
    </p:spTree>
    <p:extLst>
      <p:ext uri="{BB962C8B-B14F-4D97-AF65-F5344CB8AC3E}">
        <p14:creationId xmlns:p14="http://schemas.microsoft.com/office/powerpoint/2010/main" val="1801619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885825" y="958215"/>
            <a:ext cx="65512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- Work in teams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885825" y="1576070"/>
            <a:ext cx="1052576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- There are signs or flashcards labeled </a:t>
            </a:r>
            <a:r>
              <a:rPr lang="en-US" sz="4000" b="0">
                <a:solidFill>
                  <a:srgbClr val="FF0000"/>
                </a:solidFill>
                <a:latin typeface="Times New Roman" panose="02020603050405020304" pitchFamily="18" charset="0"/>
              </a:rPr>
              <a:t>"Bin it"</a:t>
            </a:r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 and </a:t>
            </a:r>
            <a:r>
              <a:rPr lang="en-US" sz="4000" b="0">
                <a:solidFill>
                  <a:srgbClr val="00B050"/>
                </a:solidFill>
                <a:latin typeface="Times New Roman" panose="02020603050405020304" pitchFamily="18" charset="0"/>
              </a:rPr>
              <a:t>"Keep it."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90575" y="2809240"/>
            <a:ext cx="1052576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- There is some sentences.</a:t>
            </a:r>
            <a:endParaRPr lang="en-US" sz="4000" b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90575" y="3456940"/>
            <a:ext cx="1052576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- You hold up the sign corresponding to your answer: </a:t>
            </a:r>
            <a:r>
              <a:rPr lang="en-US" sz="4000" b="0">
                <a:solidFill>
                  <a:srgbClr val="FF0000"/>
                </a:solidFill>
                <a:latin typeface="Times New Roman" panose="02020603050405020304" pitchFamily="18" charset="0"/>
              </a:rPr>
              <a:t>"Bin it" if the sentence is not American English</a:t>
            </a:r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0">
                <a:solidFill>
                  <a:srgbClr val="00B050"/>
                </a:solidFill>
                <a:latin typeface="Times New Roman" panose="02020603050405020304" pitchFamily="18" charset="0"/>
              </a:rPr>
              <a:t>"Keep it"</a:t>
            </a:r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 if it is..</a:t>
            </a:r>
            <a:endParaRPr lang="en-US" sz="4000" b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63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2" grpId="0"/>
      <p:bldP spid="2" grpId="1"/>
      <p:bldP spid="4" grpId="0"/>
      <p:bldP spid="4" grpId="1"/>
      <p:bldP spid="5" grpId="0"/>
      <p:bldP spid="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393825" y="204597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7200" b="0">
                <a:latin typeface="Times New Roman" panose="02020603050405020304" pitchFamily="18" charset="0"/>
              </a:rPr>
              <a:t>The sidewalk is cracked.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23925" y="324485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>
                <a:solidFill>
                  <a:srgbClr val="00B050"/>
                </a:solidFill>
                <a:latin typeface="Times New Roman" panose="02020603050405020304" pitchFamily="18" charset="0"/>
              </a:rPr>
              <a:t>Keep</a:t>
            </a:r>
          </a:p>
        </p:txBody>
      </p:sp>
    </p:spTree>
    <p:extLst>
      <p:ext uri="{BB962C8B-B14F-4D97-AF65-F5344CB8AC3E}">
        <p14:creationId xmlns:p14="http://schemas.microsoft.com/office/powerpoint/2010/main" val="380783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08025" y="1122045"/>
            <a:ext cx="1052576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7200" b="0">
                <a:latin typeface="Times New Roman" panose="02020603050405020304" pitchFamily="18" charset="0"/>
              </a:rPr>
              <a:t>Please turn off the tap when you're finished.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23925" y="324485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>
                <a:solidFill>
                  <a:srgbClr val="FF0000"/>
                </a:solidFill>
                <a:latin typeface="Times New Roman" panose="02020603050405020304" pitchFamily="18" charset="0"/>
              </a:rPr>
              <a:t>Bin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23925" y="444373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>
                <a:solidFill>
                  <a:srgbClr val="FF0000"/>
                </a:solidFill>
                <a:latin typeface="Times New Roman" panose="02020603050405020304" pitchFamily="18" charset="0"/>
              </a:rPr>
              <a:t>Tap (UK)        </a:t>
            </a:r>
            <a:r>
              <a:rPr lang="en-US" sz="7200" b="0">
                <a:solidFill>
                  <a:srgbClr val="00B050"/>
                </a:solidFill>
                <a:latin typeface="Times New Roman" panose="02020603050405020304" pitchFamily="18" charset="0"/>
              </a:rPr>
              <a:t>Faucet (US)</a:t>
            </a:r>
          </a:p>
        </p:txBody>
      </p:sp>
    </p:spTree>
    <p:extLst>
      <p:ext uri="{BB962C8B-B14F-4D97-AF65-F5344CB8AC3E}">
        <p14:creationId xmlns:p14="http://schemas.microsoft.com/office/powerpoint/2010/main" val="655961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2" grpId="0"/>
      <p:bldP spid="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90575" y="2021205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7200" b="0">
                <a:latin typeface="Times New Roman" panose="02020603050405020304" pitchFamily="18" charset="0"/>
              </a:rPr>
              <a:t>Can you pass me the rubber?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23925" y="324485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>
                <a:solidFill>
                  <a:srgbClr val="FF0000"/>
                </a:solidFill>
                <a:latin typeface="Times New Roman" panose="02020603050405020304" pitchFamily="18" charset="0"/>
              </a:rPr>
              <a:t>Bin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94360" y="4468495"/>
            <a:ext cx="111855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>
                <a:solidFill>
                  <a:srgbClr val="FF0000"/>
                </a:solidFill>
                <a:latin typeface="Times New Roman" panose="02020603050405020304" pitchFamily="18" charset="0"/>
              </a:rPr>
              <a:t>rubber (UK)        </a:t>
            </a:r>
            <a:r>
              <a:rPr lang="en-US" sz="7200" b="0">
                <a:solidFill>
                  <a:srgbClr val="00B050"/>
                </a:solidFill>
                <a:latin typeface="Times New Roman" panose="02020603050405020304" pitchFamily="18" charset="0"/>
              </a:rPr>
              <a:t>eraser (US)</a:t>
            </a:r>
          </a:p>
        </p:txBody>
      </p:sp>
    </p:spTree>
    <p:extLst>
      <p:ext uri="{BB962C8B-B14F-4D97-AF65-F5344CB8AC3E}">
        <p14:creationId xmlns:p14="http://schemas.microsoft.com/office/powerpoint/2010/main" val="1827443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2" grpId="0"/>
      <p:bldP spid="2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54025" y="1525270"/>
            <a:ext cx="1156652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7200" b="0">
                <a:latin typeface="Times New Roman" panose="02020603050405020304" pitchFamily="18" charset="0"/>
              </a:rPr>
              <a:t>Let's grab some chips after school.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23925" y="324485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>
                <a:solidFill>
                  <a:srgbClr val="00B050"/>
                </a:solidFill>
                <a:latin typeface="Times New Roman" panose="02020603050405020304" pitchFamily="18" charset="0"/>
              </a:rPr>
              <a:t>Keep</a:t>
            </a:r>
          </a:p>
        </p:txBody>
      </p:sp>
    </p:spTree>
    <p:extLst>
      <p:ext uri="{BB962C8B-B14F-4D97-AF65-F5344CB8AC3E}">
        <p14:creationId xmlns:p14="http://schemas.microsoft.com/office/powerpoint/2010/main" val="2122189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homemade-chips-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410335" y="-1353185"/>
            <a:ext cx="9097010" cy="1210818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-95250" y="284580"/>
            <a:ext cx="12108180" cy="1964055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175017" y="544830"/>
            <a:ext cx="12259310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UK: chips            US: French Fries</a:t>
            </a:r>
          </a:p>
          <a:p>
            <a:pPr algn="ctr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8" name="Content Placeholder 2" descr="how-to-buy-a-flat-cubitt-and-wes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2770" y="4243070"/>
            <a:ext cx="4648200" cy="2614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5790" y="1741805"/>
            <a:ext cx="1094232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lexical items related to the topic WORLD ENGLISHES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Pronounce the swords ending in –ion and –ity with correct stress</a:t>
            </a:r>
          </a:p>
        </p:txBody>
      </p:sp>
    </p:spTree>
    <p:extLst>
      <p:ext uri="{BB962C8B-B14F-4D97-AF65-F5344CB8AC3E}">
        <p14:creationId xmlns:p14="http://schemas.microsoft.com/office/powerpoint/2010/main" val="1824782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90715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093470"/>
            <a:ext cx="6108065" cy="6038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Option 1: Brainstorm</a:t>
            </a:r>
          </a:p>
          <a:p>
            <a:r>
              <a:rPr lang="en-US" dirty="0">
                <a:solidFill>
                  <a:schemeClr val="tx1"/>
                </a:solidFill>
              </a:rPr>
              <a:t>Option 2: Bin it or Keep it quiz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873250"/>
            <a:ext cx="6125845" cy="15011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 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1: Match a word or phrase in A with its meaning in B.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2: Match a verb in A with a phrase in B to make a meaningful expression.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3: Choose the correct word to complete each sentence.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56885" y="3742690"/>
            <a:ext cx="6140450" cy="12217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Pay attention to the word stress.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Listen and repeat the sentences. Mark the stress in the underlined words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541905"/>
            <a:ext cx="796925" cy="1365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4208145"/>
            <a:ext cx="918210" cy="10325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04946" y="52405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8635" y="5250815"/>
            <a:ext cx="61087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1443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837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90715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093470"/>
            <a:ext cx="6108065" cy="6038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Option 1: Brainstorm</a:t>
            </a:r>
          </a:p>
          <a:p>
            <a:r>
              <a:rPr lang="en-US" dirty="0">
                <a:solidFill>
                  <a:schemeClr val="tx1"/>
                </a:solidFill>
              </a:rPr>
              <a:t>Option 2: Bin it or Keep it quiz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873250"/>
            <a:ext cx="6125845" cy="15011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 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1: Match a word or phrase in A with its meaning in B.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2: Match a verb in A with a phrase in B to make a meaningful expression.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3: Choose the correct word to complete each sentence.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56885" y="3742690"/>
            <a:ext cx="6140450" cy="12217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Pay attention to the word stress.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Listen and repeat the sentences. Mark the stress in the underlined words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541905"/>
            <a:ext cx="796925" cy="1365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0899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how-to-buy-a-flat-cubitt-and-we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270" y="0"/>
            <a:ext cx="12192635" cy="685863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0" y="5208905"/>
            <a:ext cx="12192000" cy="2159635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6" descr="homemade-chips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644370" y="-3308350"/>
            <a:ext cx="1883410" cy="250761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227330" y="5396865"/>
            <a:ext cx="12259310" cy="13271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UK: flat                  US: apartment</a:t>
            </a:r>
          </a:p>
          <a:p>
            <a:pPr algn="ctr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9" name="Content Placeholder 5" descr="1280px-Choc-Chip-Cookie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580505" y="2928620"/>
            <a:ext cx="5041900" cy="346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CA9F73"/>
            </a:gs>
            <a:gs pos="100000">
              <a:srgbClr val="4E38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5"/>
          <p:cNvSpPr txBox="1"/>
          <p:nvPr/>
        </p:nvSpPr>
        <p:spPr>
          <a:xfrm>
            <a:off x="7036371" y="1665063"/>
            <a:ext cx="4471670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UK: biscuit                  US: cookie</a:t>
            </a:r>
          </a:p>
          <a:p>
            <a:pPr algn="ctr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Content Placeholder 5" descr="1280px-Choc-Chip-Cookie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6482993" cy="5092065"/>
          </a:xfrm>
          <a:prstGeom prst="rect">
            <a:avLst/>
          </a:prstGeom>
        </p:spPr>
      </p:pic>
      <p:pic>
        <p:nvPicPr>
          <p:cNvPr id="7" name="Content Placeholder 2" descr="61WbGSesmPL._AC_UF1000,1000_QL80_"/>
          <p:cNvPicPr>
            <a:picLocks noChangeAspect="1"/>
          </p:cNvPicPr>
          <p:nvPr/>
        </p:nvPicPr>
        <p:blipFill>
          <a:blip r:embed="rId4">
            <a:clrChange>
              <a:clrFrom>
                <a:srgbClr val="FAFCF7">
                  <a:alpha val="100000"/>
                </a:srgbClr>
              </a:clrFrom>
              <a:clrTo>
                <a:srgbClr val="FAFCF7">
                  <a:alpha val="100000"/>
                  <a:alpha val="0"/>
                </a:srgbClr>
              </a:clrTo>
            </a:clrChange>
          </a:blip>
          <a:srcRect l="33027" r="33103"/>
          <a:stretch>
            <a:fillRect/>
          </a:stretch>
        </p:blipFill>
        <p:spPr>
          <a:xfrm>
            <a:off x="-3194050" y="-635000"/>
            <a:ext cx="993140" cy="1460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FFFF00"/>
            </a:gs>
            <a:gs pos="60000">
              <a:srgbClr val="FF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61WbGSesmPL._AC_UF1000,1000_QL80_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AFCF7">
                  <a:alpha val="100000"/>
                </a:srgbClr>
              </a:clrFrom>
              <a:clrTo>
                <a:srgbClr val="FAFCF7">
                  <a:alpha val="100000"/>
                  <a:alpha val="0"/>
                </a:srgbClr>
              </a:clrTo>
            </a:clrChange>
          </a:blip>
          <a:srcRect l="33027" r="33103"/>
          <a:stretch>
            <a:fillRect/>
          </a:stretch>
        </p:blipFill>
        <p:spPr>
          <a:xfrm>
            <a:off x="4260215" y="977900"/>
            <a:ext cx="3644900" cy="535940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0" y="812450"/>
            <a:ext cx="13077825" cy="64017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UK: dustbin      </a:t>
            </a:r>
          </a:p>
          <a:p>
            <a:pPr algn="l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                           </a:t>
            </a:r>
          </a:p>
          <a:p>
            <a:pPr algn="l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                                 US: garbage</a:t>
            </a:r>
            <a:r>
              <a:rPr lang="en-US" sz="8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6600" b="1" dirty="0">
                <a:solidFill>
                  <a:schemeClr val="bg1"/>
                </a:solidFill>
                <a:sym typeface="+mn-ea"/>
              </a:rPr>
              <a:t>can</a:t>
            </a:r>
          </a:p>
          <a:p>
            <a:pPr algn="ctr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Content Placeholder 5" descr="1280px-Choc-Chip-Cookie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04660" y="-2270760"/>
            <a:ext cx="3291205" cy="2263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5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Feature-How-much-does-it-cost-to-build-a-car-park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3865" y="949325"/>
            <a:ext cx="8748395" cy="5722620"/>
          </a:xfrm>
          <a:prstGeom prst="rect">
            <a:avLst/>
          </a:prstGeom>
        </p:spPr>
      </p:pic>
      <p:pic>
        <p:nvPicPr>
          <p:cNvPr id="9" name="Content Placeholder 2" descr="61WbGSesmPL._AC_UF1000,1000_QL80_"/>
          <p:cNvPicPr>
            <a:picLocks noChangeAspect="1"/>
          </p:cNvPicPr>
          <p:nvPr/>
        </p:nvPicPr>
        <p:blipFill>
          <a:blip r:embed="rId4">
            <a:clrChange>
              <a:clrFrom>
                <a:srgbClr val="FAFCF7">
                  <a:alpha val="100000"/>
                </a:srgbClr>
              </a:clrFrom>
              <a:clrTo>
                <a:srgbClr val="FAFCF7">
                  <a:alpha val="100000"/>
                  <a:alpha val="0"/>
                </a:srgbClr>
              </a:clrTo>
            </a:clrChange>
          </a:blip>
          <a:srcRect l="33027" r="33103"/>
          <a:stretch>
            <a:fillRect/>
          </a:stretch>
        </p:blipFill>
        <p:spPr>
          <a:xfrm>
            <a:off x="20346670" y="3429000"/>
            <a:ext cx="1835785" cy="269938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708660" y="5012055"/>
            <a:ext cx="12259310" cy="13271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rgbClr val="FFFF00"/>
                </a:solidFill>
                <a:sym typeface="+mn-ea"/>
              </a:rPr>
              <a:t>UK: car park        US: parking lot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0" y="-12700"/>
            <a:ext cx="12204700" cy="67945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1000">
                <a:srgbClr val="D2E0FB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lobe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575" y="860425"/>
            <a:ext cx="5165725" cy="4991100"/>
          </a:xfrm>
          <a:prstGeom prst="rect">
            <a:avLst/>
          </a:prstGeom>
        </p:spPr>
      </p:pic>
      <p:grpSp>
        <p:nvGrpSpPr>
          <p:cNvPr id="367" name="Group 366"/>
          <p:cNvGrpSpPr/>
          <p:nvPr/>
        </p:nvGrpSpPr>
        <p:grpSpPr>
          <a:xfrm>
            <a:off x="5099050" y="1701800"/>
            <a:ext cx="7131050" cy="3062605"/>
            <a:chOff x="-13280" y="1890"/>
            <a:chExt cx="12230" cy="4823"/>
          </a:xfrm>
        </p:grpSpPr>
        <p:grpSp>
          <p:nvGrpSpPr>
            <p:cNvPr id="9" name="Group 8"/>
            <p:cNvGrpSpPr/>
            <p:nvPr/>
          </p:nvGrpSpPr>
          <p:grpSpPr>
            <a:xfrm>
              <a:off x="-6590" y="2097"/>
              <a:ext cx="1122" cy="1117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Rounded Rectangle 13"/>
            <p:cNvSpPr/>
            <p:nvPr/>
          </p:nvSpPr>
          <p:spPr>
            <a:xfrm>
              <a:off x="-11180" y="5490"/>
              <a:ext cx="8588" cy="985"/>
            </a:xfrm>
            <a:prstGeom prst="roundRect">
              <a:avLst>
                <a:gd name="adj" fmla="val 42661"/>
              </a:avLst>
            </a:prstGeom>
            <a:solidFill>
              <a:srgbClr val="6D9F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35"/>
            <p:cNvSpPr txBox="1"/>
            <p:nvPr/>
          </p:nvSpPr>
          <p:spPr>
            <a:xfrm>
              <a:off x="-9608" y="5525"/>
              <a:ext cx="7422" cy="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chemeClr val="bg1"/>
                  </a:solidFill>
                </a:rPr>
                <a:t>LESSON 2: A CLOSER LOOK 1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-11203" y="5230"/>
              <a:ext cx="1560" cy="1483"/>
              <a:chOff x="2766630" y="1746890"/>
              <a:chExt cx="990895" cy="94161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  <p:sp>
          <p:nvSpPr>
            <p:cNvPr id="20" name="TextBox 40"/>
            <p:cNvSpPr txBox="1"/>
            <p:nvPr/>
          </p:nvSpPr>
          <p:spPr>
            <a:xfrm>
              <a:off x="-13280" y="3637"/>
              <a:ext cx="1223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Myriad Pro" pitchFamily="34" charset="0"/>
                </a:rPr>
                <a:t>WORLD ENGLISHES</a:t>
              </a:r>
            </a:p>
          </p:txBody>
        </p:sp>
        <p:sp>
          <p:nvSpPr>
            <p:cNvPr id="12" name="TextBox 39"/>
            <p:cNvSpPr txBox="1"/>
            <p:nvPr/>
          </p:nvSpPr>
          <p:spPr>
            <a:xfrm>
              <a:off x="-9724" y="1890"/>
              <a:ext cx="329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-6619" y="2071"/>
              <a:ext cx="1150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9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9763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Theme3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3" id="{C1E0454A-D2E7-4A7C-BC23-B298EE6B1E94}" vid="{9B12A298-A7F6-4C19-8746-487F70802658}"/>
    </a:ext>
  </a:extLst>
</a:theme>
</file>

<file path=ppt/theme/theme2.xml><?xml version="1.0" encoding="utf-8"?>
<a:theme xmlns:a="http://schemas.openxmlformats.org/drawingml/2006/main" name=" Farm Production Thesis XL by Slidesgo">
  <a:themeElements>
    <a:clrScheme name="Simple Light">
      <a:dk1>
        <a:srgbClr val="FFF8E7"/>
      </a:dk1>
      <a:lt1>
        <a:srgbClr val="FFFFFF"/>
      </a:lt1>
      <a:dk2>
        <a:srgbClr val="84B100"/>
      </a:dk2>
      <a:lt2>
        <a:srgbClr val="52321D"/>
      </a:lt2>
      <a:accent1>
        <a:srgbClr val="FAAA17"/>
      </a:accent1>
      <a:accent2>
        <a:srgbClr val="84B100"/>
      </a:accent2>
      <a:accent3>
        <a:srgbClr val="AFD43F"/>
      </a:accent3>
      <a:accent4>
        <a:srgbClr val="E33B3A"/>
      </a:accent4>
      <a:accent5>
        <a:srgbClr val="EBC590"/>
      </a:accent5>
      <a:accent6>
        <a:srgbClr val="52321D"/>
      </a:accent6>
      <a:hlink>
        <a:srgbClr val="84B1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146</TotalTime>
  <Words>1704</Words>
  <Application>Microsoft Office PowerPoint</Application>
  <PresentationFormat>Widescreen</PresentationFormat>
  <Paragraphs>329</Paragraphs>
  <Slides>43</Slides>
  <Notes>33</Notes>
  <HiddenSlides>0</HiddenSlides>
  <MMClips>15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63" baseType="lpstr">
      <vt:lpstr>Adobe Gothic Std B</vt:lpstr>
      <vt:lpstr>Algerian</vt:lpstr>
      <vt:lpstr>Arial</vt:lpstr>
      <vt:lpstr>Berlin Sans FB Demi</vt:lpstr>
      <vt:lpstr>Cabin Sketch</vt:lpstr>
      <vt:lpstr>Calibri</vt:lpstr>
      <vt:lpstr>Calibri Light</vt:lpstr>
      <vt:lpstr>Cooper Black</vt:lpstr>
      <vt:lpstr>Courier New</vt:lpstr>
      <vt:lpstr>Livvic</vt:lpstr>
      <vt:lpstr>Montserrat</vt:lpstr>
      <vt:lpstr>Myriad Pro</vt:lpstr>
      <vt:lpstr>Patrick Hand</vt:lpstr>
      <vt:lpstr>Poppins</vt:lpstr>
      <vt:lpstr>Poppins Light</vt:lpstr>
      <vt:lpstr>Roboto Condensed Light</vt:lpstr>
      <vt:lpstr>Times New Roman</vt:lpstr>
      <vt:lpstr>Wingdings</vt:lpstr>
      <vt:lpstr>Theme3</vt:lpstr>
      <vt:lpstr> Farm Production Thesis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327</cp:revision>
  <dcterms:created xsi:type="dcterms:W3CDTF">2020-12-09T02:04:00Z</dcterms:created>
  <dcterms:modified xsi:type="dcterms:W3CDTF">2026-01-21T13:30:59Z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1033-12.2.0.13489</vt:lpwstr>
  </property>
</Properties>
</file>