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96" r:id="rId3"/>
  </p:sldMasterIdLst>
  <p:notesMasterIdLst>
    <p:notesMasterId r:id="rId34"/>
  </p:notesMasterIdLst>
  <p:handoutMasterIdLst>
    <p:handoutMasterId r:id="rId35"/>
  </p:handoutMasterIdLst>
  <p:sldIdLst>
    <p:sldId id="715" r:id="rId4"/>
    <p:sldId id="279" r:id="rId5"/>
    <p:sldId id="683" r:id="rId6"/>
    <p:sldId id="714" r:id="rId7"/>
    <p:sldId id="723" r:id="rId8"/>
    <p:sldId id="573" r:id="rId9"/>
    <p:sldId id="316" r:id="rId10"/>
    <p:sldId id="716" r:id="rId11"/>
    <p:sldId id="717" r:id="rId12"/>
    <p:sldId id="718" r:id="rId13"/>
    <p:sldId id="719" r:id="rId14"/>
    <p:sldId id="720" r:id="rId15"/>
    <p:sldId id="372" r:id="rId16"/>
    <p:sldId id="711" r:id="rId17"/>
    <p:sldId id="298" r:id="rId18"/>
    <p:sldId id="602" r:id="rId19"/>
    <p:sldId id="674" r:id="rId20"/>
    <p:sldId id="689" r:id="rId21"/>
    <p:sldId id="313" r:id="rId22"/>
    <p:sldId id="605" r:id="rId23"/>
    <p:sldId id="703" r:id="rId24"/>
    <p:sldId id="704" r:id="rId25"/>
    <p:sldId id="706" r:id="rId26"/>
    <p:sldId id="707" r:id="rId27"/>
    <p:sldId id="708" r:id="rId28"/>
    <p:sldId id="330" r:id="rId29"/>
    <p:sldId id="721" r:id="rId30"/>
    <p:sldId id="722" r:id="rId31"/>
    <p:sldId id="407" r:id="rId32"/>
    <p:sldId id="71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890CB8-4847-4FE7-85D2-E86C36BF33FF}">
          <p14:sldIdLst/>
        </p14:section>
        <p14:section name="Untitled Section" id="{E8AE9115-2DFB-4C21-84E9-09B4B491782C}">
          <p14:sldIdLst>
            <p14:sldId id="715"/>
            <p14:sldId id="279"/>
            <p14:sldId id="683"/>
            <p14:sldId id="714"/>
            <p14:sldId id="723"/>
            <p14:sldId id="573"/>
            <p14:sldId id="316"/>
            <p14:sldId id="716"/>
            <p14:sldId id="717"/>
            <p14:sldId id="718"/>
            <p14:sldId id="719"/>
            <p14:sldId id="720"/>
            <p14:sldId id="372"/>
            <p14:sldId id="711"/>
            <p14:sldId id="298"/>
            <p14:sldId id="602"/>
            <p14:sldId id="674"/>
            <p14:sldId id="689"/>
            <p14:sldId id="313"/>
            <p14:sldId id="605"/>
            <p14:sldId id="703"/>
            <p14:sldId id="704"/>
            <p14:sldId id="706"/>
            <p14:sldId id="707"/>
            <p14:sldId id="708"/>
            <p14:sldId id="330"/>
            <p14:sldId id="721"/>
            <p14:sldId id="722"/>
            <p14:sldId id="407"/>
            <p14:sldId id="7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79" userDrawn="1">
          <p15:clr>
            <a:srgbClr val="A4A3A4"/>
          </p15:clr>
        </p15:guide>
        <p15:guide id="2" pos="38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BC98"/>
    <a:srgbClr val="009999"/>
    <a:srgbClr val="F9EFDB"/>
    <a:srgbClr val="0099CC"/>
    <a:srgbClr val="FFE5E5"/>
    <a:srgbClr val="EBD9B4"/>
    <a:srgbClr val="E9DED1"/>
    <a:srgbClr val="C1ECE4"/>
    <a:srgbClr val="FF9EAA"/>
    <a:srgbClr val="F3F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354" y="72"/>
      </p:cViewPr>
      <p:guideLst>
        <p:guide orient="horz" pos="2679"/>
        <p:guide pos="385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1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2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8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0034" y="5217200"/>
            <a:ext cx="9711845" cy="1640824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2480034" y="5622100"/>
            <a:ext cx="4390316" cy="545477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1255" y="5746367"/>
            <a:ext cx="10189845" cy="111145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608675" y="5938861"/>
            <a:ext cx="2185524" cy="919187"/>
            <a:chOff x="456506" y="4454146"/>
            <a:chExt cx="1639143" cy="689390"/>
          </a:xfrm>
        </p:grpSpPr>
        <p:sp>
          <p:nvSpPr>
            <p:cNvPr id="13" name="Google Shape;13;p2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7883902" y="12174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10259667" y="1013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1507700" y="805467"/>
            <a:ext cx="6084400" cy="34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Patrick Hand"/>
              <a:buNone/>
              <a:defRPr sz="8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6933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1507700" y="4082167"/>
            <a:ext cx="3700000" cy="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4651965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3"/>
          <p:cNvGrpSpPr/>
          <p:nvPr/>
        </p:nvGrpSpPr>
        <p:grpSpPr>
          <a:xfrm>
            <a:off x="1047483" y="4641696"/>
            <a:ext cx="5745556" cy="2225877"/>
            <a:chOff x="2189450" y="2220300"/>
            <a:chExt cx="3202175" cy="1240550"/>
          </a:xfrm>
        </p:grpSpPr>
        <p:sp>
          <p:nvSpPr>
            <p:cNvPr id="33" name="Google Shape;33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1179475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595641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flipH="1">
            <a:off x="2224770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38;p3"/>
          <p:cNvGrpSpPr/>
          <p:nvPr/>
        </p:nvGrpSpPr>
        <p:grpSpPr>
          <a:xfrm>
            <a:off x="4465955" y="5119331"/>
            <a:ext cx="4521471" cy="1751656"/>
            <a:chOff x="2189450" y="2220300"/>
            <a:chExt cx="3202175" cy="1240550"/>
          </a:xfrm>
        </p:grpSpPr>
        <p:sp>
          <p:nvSpPr>
            <p:cNvPr id="39" name="Google Shape;39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3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2267933" y="3227300"/>
            <a:ext cx="7656000" cy="7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5333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2268067" y="3929976"/>
            <a:ext cx="7656000" cy="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" name="Google Shape;48;p3"/>
          <p:cNvSpPr/>
          <p:nvPr/>
        </p:nvSpPr>
        <p:spPr>
          <a:xfrm flipH="1">
            <a:off x="2288938" y="6348128"/>
            <a:ext cx="7614029" cy="53421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 flipH="1">
            <a:off x="4667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 flipH="1">
            <a:off x="10566537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flipH="1">
            <a:off x="9937430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9625717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73744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275835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62" name="Google Shape;62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65" name="Google Shape;65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4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4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4"/>
          <p:cNvSpPr txBox="1">
            <a:spLocks noGrp="1"/>
          </p:cNvSpPr>
          <p:nvPr>
            <p:ph type="subTitle" idx="1"/>
          </p:nvPr>
        </p:nvSpPr>
        <p:spPr>
          <a:xfrm>
            <a:off x="715800" y="1289703"/>
            <a:ext cx="10760400" cy="45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>
            <a:off x="8614593" y="5632380"/>
            <a:ext cx="2372824" cy="907669"/>
            <a:chOff x="6460945" y="4155274"/>
            <a:chExt cx="1779618" cy="680752"/>
          </a:xfrm>
        </p:grpSpPr>
        <p:grpSp>
          <p:nvGrpSpPr>
            <p:cNvPr id="71" name="Google Shape;71;p4"/>
            <p:cNvGrpSpPr/>
            <p:nvPr/>
          </p:nvGrpSpPr>
          <p:grpSpPr>
            <a:xfrm>
              <a:off x="6826943" y="4258421"/>
              <a:ext cx="189425" cy="557741"/>
              <a:chOff x="1538085" y="1915884"/>
              <a:chExt cx="119927" cy="353269"/>
            </a:xfrm>
          </p:grpSpPr>
          <p:sp>
            <p:nvSpPr>
              <p:cNvPr id="72" name="Google Shape;72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" name="Google Shape;77;p4"/>
            <p:cNvGrpSpPr/>
            <p:nvPr/>
          </p:nvGrpSpPr>
          <p:grpSpPr>
            <a:xfrm>
              <a:off x="7908012" y="4319937"/>
              <a:ext cx="172995" cy="509414"/>
              <a:chOff x="1538085" y="1915884"/>
              <a:chExt cx="119927" cy="353269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" name="Google Shape;83;p4"/>
            <p:cNvGrpSpPr/>
            <p:nvPr/>
          </p:nvGrpSpPr>
          <p:grpSpPr>
            <a:xfrm>
              <a:off x="6460945" y="4155274"/>
              <a:ext cx="1779618" cy="680752"/>
              <a:chOff x="1158083" y="1875109"/>
              <a:chExt cx="1096770" cy="419622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923995" y="1945766"/>
                <a:ext cx="63712" cy="119896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6625" extrusionOk="0">
                    <a:moveTo>
                      <a:pt x="3520" y="0"/>
                    </a:moveTo>
                    <a:cubicBezTo>
                      <a:pt x="1302" y="1094"/>
                      <a:pt x="1" y="3667"/>
                      <a:pt x="385" y="6240"/>
                    </a:cubicBezTo>
                    <a:lnTo>
                      <a:pt x="563" y="6624"/>
                    </a:lnTo>
                    <a:cubicBezTo>
                      <a:pt x="2071" y="4761"/>
                      <a:pt x="3106" y="2455"/>
                      <a:pt x="3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886005" y="1914184"/>
                <a:ext cx="46046" cy="152544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8429" extrusionOk="0">
                    <a:moveTo>
                      <a:pt x="1449" y="0"/>
                    </a:moveTo>
                    <a:cubicBezTo>
                      <a:pt x="0" y="2455"/>
                      <a:pt x="148" y="5826"/>
                      <a:pt x="1774" y="8428"/>
                    </a:cubicBezTo>
                    <a:lnTo>
                      <a:pt x="2425" y="7985"/>
                    </a:lnTo>
                    <a:cubicBezTo>
                      <a:pt x="2543" y="5323"/>
                      <a:pt x="2218" y="2603"/>
                      <a:pt x="1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873155" y="1981619"/>
                <a:ext cx="63712" cy="78688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348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0" y="1597"/>
                      <a:pt x="917" y="3283"/>
                      <a:pt x="2337" y="4111"/>
                    </a:cubicBezTo>
                    <a:lnTo>
                      <a:pt x="3519" y="4348"/>
                    </a:lnTo>
                    <a:cubicBezTo>
                      <a:pt x="2898" y="2573"/>
                      <a:pt x="1656" y="1035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1912231" y="1958073"/>
                <a:ext cx="39078" cy="108657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004" extrusionOk="0">
                    <a:moveTo>
                      <a:pt x="1508" y="0"/>
                    </a:moveTo>
                    <a:lnTo>
                      <a:pt x="1508" y="0"/>
                    </a:lnTo>
                    <a:cubicBezTo>
                      <a:pt x="296" y="1627"/>
                      <a:pt x="0" y="3963"/>
                      <a:pt x="739" y="6003"/>
                    </a:cubicBezTo>
                    <a:lnTo>
                      <a:pt x="1420" y="5501"/>
                    </a:lnTo>
                    <a:cubicBezTo>
                      <a:pt x="2129" y="3845"/>
                      <a:pt x="2159" y="1804"/>
                      <a:pt x="1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888141" y="2051842"/>
                <a:ext cx="70138" cy="238815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13196" extrusionOk="0">
                    <a:moveTo>
                      <a:pt x="1515" y="1"/>
                    </a:moveTo>
                    <a:cubicBezTo>
                      <a:pt x="1066" y="1"/>
                      <a:pt x="595" y="268"/>
                      <a:pt x="355" y="675"/>
                    </a:cubicBezTo>
                    <a:cubicBezTo>
                      <a:pt x="0" y="1296"/>
                      <a:pt x="89" y="2153"/>
                      <a:pt x="207" y="2893"/>
                    </a:cubicBezTo>
                    <a:cubicBezTo>
                      <a:pt x="740" y="6323"/>
                      <a:pt x="1479" y="9753"/>
                      <a:pt x="2248" y="13184"/>
                    </a:cubicBezTo>
                    <a:cubicBezTo>
                      <a:pt x="2279" y="13192"/>
                      <a:pt x="2309" y="13195"/>
                      <a:pt x="2338" y="13195"/>
                    </a:cubicBezTo>
                    <a:cubicBezTo>
                      <a:pt x="2638" y="13195"/>
                      <a:pt x="2815" y="12795"/>
                      <a:pt x="2869" y="12444"/>
                    </a:cubicBezTo>
                    <a:cubicBezTo>
                      <a:pt x="3490" y="8955"/>
                      <a:pt x="3815" y="5347"/>
                      <a:pt x="3874" y="1739"/>
                    </a:cubicBezTo>
                    <a:cubicBezTo>
                      <a:pt x="3874" y="1414"/>
                      <a:pt x="3874" y="1029"/>
                      <a:pt x="3667" y="704"/>
                    </a:cubicBezTo>
                    <a:cubicBezTo>
                      <a:pt x="3537" y="486"/>
                      <a:pt x="3278" y="301"/>
                      <a:pt x="3032" y="301"/>
                    </a:cubicBezTo>
                    <a:cubicBezTo>
                      <a:pt x="2944" y="301"/>
                      <a:pt x="2858" y="324"/>
                      <a:pt x="2780" y="379"/>
                    </a:cubicBezTo>
                    <a:lnTo>
                      <a:pt x="2248" y="320"/>
                    </a:lnTo>
                    <a:cubicBezTo>
                      <a:pt x="2048" y="98"/>
                      <a:pt x="1785" y="1"/>
                      <a:pt x="1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899381" y="2153429"/>
                <a:ext cx="22498" cy="10714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2" extrusionOk="0">
                    <a:moveTo>
                      <a:pt x="266" y="0"/>
                    </a:moveTo>
                    <a:cubicBezTo>
                      <a:pt x="178" y="0"/>
                      <a:pt x="119" y="30"/>
                      <a:pt x="59" y="89"/>
                    </a:cubicBezTo>
                    <a:cubicBezTo>
                      <a:pt x="30" y="118"/>
                      <a:pt x="0" y="178"/>
                      <a:pt x="0" y="266"/>
                    </a:cubicBezTo>
                    <a:cubicBezTo>
                      <a:pt x="0" y="325"/>
                      <a:pt x="30" y="414"/>
                      <a:pt x="59" y="444"/>
                    </a:cubicBezTo>
                    <a:lnTo>
                      <a:pt x="119" y="473"/>
                    </a:lnTo>
                    <a:cubicBezTo>
                      <a:pt x="178" y="532"/>
                      <a:pt x="207" y="532"/>
                      <a:pt x="266" y="532"/>
                    </a:cubicBezTo>
                    <a:cubicBezTo>
                      <a:pt x="503" y="562"/>
                      <a:pt x="740" y="592"/>
                      <a:pt x="1006" y="592"/>
                    </a:cubicBezTo>
                    <a:cubicBezTo>
                      <a:pt x="1065" y="592"/>
                      <a:pt x="1154" y="562"/>
                      <a:pt x="1183" y="532"/>
                    </a:cubicBezTo>
                    <a:cubicBezTo>
                      <a:pt x="1213" y="473"/>
                      <a:pt x="1242" y="414"/>
                      <a:pt x="1242" y="325"/>
                    </a:cubicBezTo>
                    <a:cubicBezTo>
                      <a:pt x="1242" y="266"/>
                      <a:pt x="1213" y="178"/>
                      <a:pt x="1183" y="148"/>
                    </a:cubicBezTo>
                    <a:lnTo>
                      <a:pt x="1154" y="118"/>
                    </a:lnTo>
                    <a:cubicBezTo>
                      <a:pt x="1095" y="89"/>
                      <a:pt x="1065" y="89"/>
                      <a:pt x="1006" y="89"/>
                    </a:cubicBezTo>
                    <a:cubicBezTo>
                      <a:pt x="740" y="30"/>
                      <a:pt x="503" y="0"/>
                      <a:pt x="266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934710" y="2185535"/>
                <a:ext cx="18752" cy="9646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33" extrusionOk="0">
                    <a:moveTo>
                      <a:pt x="266" y="1"/>
                    </a:moveTo>
                    <a:cubicBezTo>
                      <a:pt x="178" y="1"/>
                      <a:pt x="118" y="30"/>
                      <a:pt x="59" y="89"/>
                    </a:cubicBezTo>
                    <a:cubicBezTo>
                      <a:pt x="30" y="119"/>
                      <a:pt x="0" y="178"/>
                      <a:pt x="0" y="267"/>
                    </a:cubicBezTo>
                    <a:cubicBezTo>
                      <a:pt x="0" y="326"/>
                      <a:pt x="30" y="415"/>
                      <a:pt x="59" y="444"/>
                    </a:cubicBezTo>
                    <a:cubicBezTo>
                      <a:pt x="148" y="474"/>
                      <a:pt x="178" y="533"/>
                      <a:pt x="266" y="533"/>
                    </a:cubicBezTo>
                    <a:lnTo>
                      <a:pt x="769" y="533"/>
                    </a:lnTo>
                    <a:cubicBezTo>
                      <a:pt x="858" y="533"/>
                      <a:pt x="917" y="474"/>
                      <a:pt x="976" y="444"/>
                    </a:cubicBezTo>
                    <a:cubicBezTo>
                      <a:pt x="1006" y="415"/>
                      <a:pt x="1035" y="326"/>
                      <a:pt x="1035" y="267"/>
                    </a:cubicBezTo>
                    <a:cubicBezTo>
                      <a:pt x="1035" y="178"/>
                      <a:pt x="1006" y="119"/>
                      <a:pt x="976" y="89"/>
                    </a:cubicBezTo>
                    <a:cubicBezTo>
                      <a:pt x="917" y="30"/>
                      <a:pt x="858" y="1"/>
                      <a:pt x="769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910620" y="2208557"/>
                <a:ext cx="18209" cy="9103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503" extrusionOk="0">
                    <a:moveTo>
                      <a:pt x="296" y="0"/>
                    </a:moveTo>
                    <a:cubicBezTo>
                      <a:pt x="237" y="0"/>
                      <a:pt x="148" y="0"/>
                      <a:pt x="119" y="30"/>
                    </a:cubicBezTo>
                    <a:cubicBezTo>
                      <a:pt x="89" y="59"/>
                      <a:pt x="0" y="148"/>
                      <a:pt x="0" y="178"/>
                    </a:cubicBezTo>
                    <a:cubicBezTo>
                      <a:pt x="0" y="237"/>
                      <a:pt x="0" y="325"/>
                      <a:pt x="30" y="355"/>
                    </a:cubicBezTo>
                    <a:cubicBezTo>
                      <a:pt x="30" y="444"/>
                      <a:pt x="89" y="473"/>
                      <a:pt x="148" y="473"/>
                    </a:cubicBezTo>
                    <a:cubicBezTo>
                      <a:pt x="326" y="503"/>
                      <a:pt x="562" y="503"/>
                      <a:pt x="740" y="503"/>
                    </a:cubicBezTo>
                    <a:cubicBezTo>
                      <a:pt x="828" y="503"/>
                      <a:pt x="888" y="473"/>
                      <a:pt x="917" y="444"/>
                    </a:cubicBezTo>
                    <a:cubicBezTo>
                      <a:pt x="976" y="385"/>
                      <a:pt x="1006" y="325"/>
                      <a:pt x="1006" y="237"/>
                    </a:cubicBezTo>
                    <a:cubicBezTo>
                      <a:pt x="1006" y="178"/>
                      <a:pt x="976" y="89"/>
                      <a:pt x="917" y="59"/>
                    </a:cubicBezTo>
                    <a:cubicBezTo>
                      <a:pt x="888" y="30"/>
                      <a:pt x="828" y="0"/>
                      <a:pt x="740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772000" y="1898131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743621" y="1877245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715785" y="1900809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756471" y="1875109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728110" y="1974054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771457" y="2115965"/>
                <a:ext cx="19295" cy="10171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62" extrusionOk="0">
                    <a:moveTo>
                      <a:pt x="829" y="0"/>
                    </a:moveTo>
                    <a:cubicBezTo>
                      <a:pt x="622" y="0"/>
                      <a:pt x="444" y="0"/>
                      <a:pt x="267" y="30"/>
                    </a:cubicBezTo>
                    <a:cubicBezTo>
                      <a:pt x="178" y="30"/>
                      <a:pt x="119" y="89"/>
                      <a:pt x="89" y="118"/>
                    </a:cubicBezTo>
                    <a:cubicBezTo>
                      <a:pt x="30" y="148"/>
                      <a:pt x="1" y="237"/>
                      <a:pt x="1" y="296"/>
                    </a:cubicBezTo>
                    <a:cubicBezTo>
                      <a:pt x="1" y="385"/>
                      <a:pt x="30" y="444"/>
                      <a:pt x="89" y="473"/>
                    </a:cubicBezTo>
                    <a:cubicBezTo>
                      <a:pt x="148" y="532"/>
                      <a:pt x="178" y="562"/>
                      <a:pt x="267" y="562"/>
                    </a:cubicBezTo>
                    <a:cubicBezTo>
                      <a:pt x="444" y="562"/>
                      <a:pt x="622" y="562"/>
                      <a:pt x="829" y="532"/>
                    </a:cubicBezTo>
                    <a:cubicBezTo>
                      <a:pt x="888" y="532"/>
                      <a:pt x="976" y="473"/>
                      <a:pt x="1006" y="444"/>
                    </a:cubicBezTo>
                    <a:cubicBezTo>
                      <a:pt x="1036" y="414"/>
                      <a:pt x="1065" y="325"/>
                      <a:pt x="1065" y="266"/>
                    </a:cubicBezTo>
                    <a:cubicBezTo>
                      <a:pt x="1065" y="178"/>
                      <a:pt x="1036" y="118"/>
                      <a:pt x="1006" y="89"/>
                    </a:cubicBezTo>
                    <a:cubicBezTo>
                      <a:pt x="976" y="30"/>
                      <a:pt x="888" y="0"/>
                      <a:pt x="829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743096" y="2141646"/>
                <a:ext cx="20344" cy="912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04" extrusionOk="0">
                    <a:moveTo>
                      <a:pt x="237" y="1"/>
                    </a:moveTo>
                    <a:cubicBezTo>
                      <a:pt x="207" y="1"/>
                      <a:pt x="178" y="1"/>
                      <a:pt x="118" y="30"/>
                    </a:cubicBezTo>
                    <a:cubicBezTo>
                      <a:pt x="89" y="60"/>
                      <a:pt x="0" y="148"/>
                      <a:pt x="0" y="178"/>
                    </a:cubicBezTo>
                    <a:cubicBezTo>
                      <a:pt x="0" y="237"/>
                      <a:pt x="0" y="326"/>
                      <a:pt x="59" y="355"/>
                    </a:cubicBezTo>
                    <a:cubicBezTo>
                      <a:pt x="59" y="385"/>
                      <a:pt x="118" y="474"/>
                      <a:pt x="207" y="474"/>
                    </a:cubicBezTo>
                    <a:cubicBezTo>
                      <a:pt x="414" y="503"/>
                      <a:pt x="651" y="503"/>
                      <a:pt x="858" y="503"/>
                    </a:cubicBezTo>
                    <a:cubicBezTo>
                      <a:pt x="917" y="503"/>
                      <a:pt x="947" y="503"/>
                      <a:pt x="976" y="474"/>
                    </a:cubicBezTo>
                    <a:cubicBezTo>
                      <a:pt x="1006" y="474"/>
                      <a:pt x="1065" y="444"/>
                      <a:pt x="1065" y="444"/>
                    </a:cubicBezTo>
                    <a:cubicBezTo>
                      <a:pt x="1094" y="385"/>
                      <a:pt x="1124" y="326"/>
                      <a:pt x="1124" y="237"/>
                    </a:cubicBezTo>
                    <a:cubicBezTo>
                      <a:pt x="1124" y="178"/>
                      <a:pt x="1094" y="89"/>
                      <a:pt x="1065" y="60"/>
                    </a:cubicBezTo>
                    <a:cubicBezTo>
                      <a:pt x="1006" y="30"/>
                      <a:pt x="947" y="1"/>
                      <a:pt x="858" y="1"/>
                    </a:cubicBezTo>
                    <a:cubicBezTo>
                      <a:pt x="769" y="15"/>
                      <a:pt x="680" y="23"/>
                      <a:pt x="592" y="23"/>
                    </a:cubicBezTo>
                    <a:cubicBezTo>
                      <a:pt x="503" y="23"/>
                      <a:pt x="414" y="15"/>
                      <a:pt x="325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158083" y="2102789"/>
                <a:ext cx="1096770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60595" h="10606" extrusionOk="0">
                    <a:moveTo>
                      <a:pt x="36111" y="0"/>
                    </a:moveTo>
                    <a:cubicBezTo>
                      <a:pt x="33705" y="0"/>
                      <a:pt x="31266" y="1121"/>
                      <a:pt x="29750" y="3242"/>
                    </a:cubicBezTo>
                    <a:cubicBezTo>
                      <a:pt x="29168" y="2808"/>
                      <a:pt x="28465" y="2597"/>
                      <a:pt x="27755" y="2597"/>
                    </a:cubicBezTo>
                    <a:cubicBezTo>
                      <a:pt x="26770" y="2597"/>
                      <a:pt x="25770" y="3001"/>
                      <a:pt x="25048" y="3774"/>
                    </a:cubicBezTo>
                    <a:cubicBezTo>
                      <a:pt x="24342" y="2432"/>
                      <a:pt x="22962" y="1784"/>
                      <a:pt x="21592" y="1784"/>
                    </a:cubicBezTo>
                    <a:cubicBezTo>
                      <a:pt x="21242" y="1784"/>
                      <a:pt x="20891" y="1827"/>
                      <a:pt x="20553" y="1911"/>
                    </a:cubicBezTo>
                    <a:cubicBezTo>
                      <a:pt x="18897" y="2325"/>
                      <a:pt x="17448" y="3508"/>
                      <a:pt x="16118" y="4720"/>
                    </a:cubicBezTo>
                    <a:cubicBezTo>
                      <a:pt x="15496" y="5312"/>
                      <a:pt x="14787" y="5933"/>
                      <a:pt x="13959" y="5933"/>
                    </a:cubicBezTo>
                    <a:cubicBezTo>
                      <a:pt x="13190" y="5933"/>
                      <a:pt x="12539" y="5401"/>
                      <a:pt x="11800" y="5253"/>
                    </a:cubicBezTo>
                    <a:cubicBezTo>
                      <a:pt x="11661" y="5225"/>
                      <a:pt x="11525" y="5212"/>
                      <a:pt x="11390" y="5212"/>
                    </a:cubicBezTo>
                    <a:cubicBezTo>
                      <a:pt x="9521" y="5212"/>
                      <a:pt x="8053" y="7725"/>
                      <a:pt x="6122" y="7973"/>
                    </a:cubicBezTo>
                    <a:cubicBezTo>
                      <a:pt x="5993" y="7998"/>
                      <a:pt x="5862" y="8006"/>
                      <a:pt x="5728" y="8006"/>
                    </a:cubicBezTo>
                    <a:cubicBezTo>
                      <a:pt x="5372" y="8006"/>
                      <a:pt x="5001" y="7944"/>
                      <a:pt x="4614" y="7944"/>
                    </a:cubicBezTo>
                    <a:cubicBezTo>
                      <a:pt x="4541" y="7940"/>
                      <a:pt x="4467" y="7938"/>
                      <a:pt x="4394" y="7938"/>
                    </a:cubicBezTo>
                    <a:cubicBezTo>
                      <a:pt x="2721" y="7938"/>
                      <a:pt x="1049" y="8898"/>
                      <a:pt x="1" y="10428"/>
                    </a:cubicBezTo>
                    <a:lnTo>
                      <a:pt x="60594" y="10605"/>
                    </a:lnTo>
                    <a:cubicBezTo>
                      <a:pt x="59855" y="9600"/>
                      <a:pt x="58761" y="8890"/>
                      <a:pt x="57637" y="8742"/>
                    </a:cubicBezTo>
                    <a:cubicBezTo>
                      <a:pt x="56987" y="8654"/>
                      <a:pt x="56306" y="8713"/>
                      <a:pt x="55774" y="8269"/>
                    </a:cubicBezTo>
                    <a:cubicBezTo>
                      <a:pt x="55153" y="7796"/>
                      <a:pt x="54976" y="6731"/>
                      <a:pt x="54266" y="6347"/>
                    </a:cubicBezTo>
                    <a:cubicBezTo>
                      <a:pt x="54080" y="6251"/>
                      <a:pt x="53893" y="6212"/>
                      <a:pt x="53704" y="6212"/>
                    </a:cubicBezTo>
                    <a:cubicBezTo>
                      <a:pt x="52897" y="6212"/>
                      <a:pt x="52058" y="6920"/>
                      <a:pt x="51220" y="6968"/>
                    </a:cubicBezTo>
                    <a:cubicBezTo>
                      <a:pt x="51188" y="6970"/>
                      <a:pt x="51156" y="6971"/>
                      <a:pt x="51124" y="6971"/>
                    </a:cubicBezTo>
                    <a:cubicBezTo>
                      <a:pt x="49273" y="6971"/>
                      <a:pt x="48057" y="3905"/>
                      <a:pt x="46359" y="3905"/>
                    </a:cubicBezTo>
                    <a:cubicBezTo>
                      <a:pt x="46209" y="3905"/>
                      <a:pt x="46055" y="3929"/>
                      <a:pt x="45897" y="3981"/>
                    </a:cubicBezTo>
                    <a:cubicBezTo>
                      <a:pt x="45485" y="4119"/>
                      <a:pt x="45123" y="4460"/>
                      <a:pt x="44718" y="4460"/>
                    </a:cubicBezTo>
                    <a:cubicBezTo>
                      <a:pt x="44688" y="4460"/>
                      <a:pt x="44657" y="4458"/>
                      <a:pt x="44625" y="4454"/>
                    </a:cubicBezTo>
                    <a:cubicBezTo>
                      <a:pt x="44182" y="4425"/>
                      <a:pt x="43827" y="4011"/>
                      <a:pt x="43502" y="3685"/>
                    </a:cubicBezTo>
                    <a:cubicBezTo>
                      <a:pt x="41609" y="1645"/>
                      <a:pt x="39184" y="225"/>
                      <a:pt x="36641" y="18"/>
                    </a:cubicBezTo>
                    <a:cubicBezTo>
                      <a:pt x="36465" y="6"/>
                      <a:pt x="36288" y="0"/>
                      <a:pt x="36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795547" y="2102789"/>
                <a:ext cx="458201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10606" extrusionOk="0">
                    <a:moveTo>
                      <a:pt x="880" y="1"/>
                    </a:moveTo>
                    <a:cubicBezTo>
                      <a:pt x="575" y="1"/>
                      <a:pt x="282" y="21"/>
                      <a:pt x="0" y="78"/>
                    </a:cubicBezTo>
                    <a:cubicBezTo>
                      <a:pt x="2455" y="1142"/>
                      <a:pt x="4525" y="3271"/>
                      <a:pt x="5589" y="5992"/>
                    </a:cubicBezTo>
                    <a:cubicBezTo>
                      <a:pt x="6053" y="5799"/>
                      <a:pt x="6537" y="5708"/>
                      <a:pt x="7021" y="5708"/>
                    </a:cubicBezTo>
                    <a:cubicBezTo>
                      <a:pt x="8543" y="5708"/>
                      <a:pt x="10060" y="6611"/>
                      <a:pt x="10912" y="8092"/>
                    </a:cubicBezTo>
                    <a:cubicBezTo>
                      <a:pt x="11291" y="7919"/>
                      <a:pt x="11699" y="7835"/>
                      <a:pt x="12110" y="7835"/>
                    </a:cubicBezTo>
                    <a:cubicBezTo>
                      <a:pt x="13177" y="7835"/>
                      <a:pt x="14264" y="8398"/>
                      <a:pt x="14905" y="9422"/>
                    </a:cubicBezTo>
                    <a:cubicBezTo>
                      <a:pt x="15171" y="9807"/>
                      <a:pt x="15378" y="10310"/>
                      <a:pt x="15762" y="10517"/>
                    </a:cubicBezTo>
                    <a:cubicBezTo>
                      <a:pt x="15792" y="10517"/>
                      <a:pt x="15792" y="10546"/>
                      <a:pt x="15822" y="10546"/>
                    </a:cubicBezTo>
                    <a:lnTo>
                      <a:pt x="25314" y="10605"/>
                    </a:lnTo>
                    <a:cubicBezTo>
                      <a:pt x="24634" y="9600"/>
                      <a:pt x="23540" y="8949"/>
                      <a:pt x="22416" y="8742"/>
                    </a:cubicBezTo>
                    <a:cubicBezTo>
                      <a:pt x="21766" y="8683"/>
                      <a:pt x="21085" y="8713"/>
                      <a:pt x="20553" y="8269"/>
                    </a:cubicBezTo>
                    <a:cubicBezTo>
                      <a:pt x="19932" y="7766"/>
                      <a:pt x="19755" y="6731"/>
                      <a:pt x="19045" y="6347"/>
                    </a:cubicBezTo>
                    <a:cubicBezTo>
                      <a:pt x="18859" y="6251"/>
                      <a:pt x="18674" y="6212"/>
                      <a:pt x="18488" y="6212"/>
                    </a:cubicBezTo>
                    <a:cubicBezTo>
                      <a:pt x="17694" y="6212"/>
                      <a:pt x="16885" y="6920"/>
                      <a:pt x="15999" y="6968"/>
                    </a:cubicBezTo>
                    <a:cubicBezTo>
                      <a:pt x="15967" y="6970"/>
                      <a:pt x="15935" y="6971"/>
                      <a:pt x="15903" y="6971"/>
                    </a:cubicBezTo>
                    <a:cubicBezTo>
                      <a:pt x="14052" y="6971"/>
                      <a:pt x="12836" y="3905"/>
                      <a:pt x="11138" y="3905"/>
                    </a:cubicBezTo>
                    <a:cubicBezTo>
                      <a:pt x="10988" y="3905"/>
                      <a:pt x="10834" y="3929"/>
                      <a:pt x="10676" y="3981"/>
                    </a:cubicBezTo>
                    <a:cubicBezTo>
                      <a:pt x="10264" y="4119"/>
                      <a:pt x="9902" y="4460"/>
                      <a:pt x="9497" y="4460"/>
                    </a:cubicBezTo>
                    <a:cubicBezTo>
                      <a:pt x="9467" y="4460"/>
                      <a:pt x="9436" y="4458"/>
                      <a:pt x="9404" y="4454"/>
                    </a:cubicBezTo>
                    <a:cubicBezTo>
                      <a:pt x="8961" y="4425"/>
                      <a:pt x="8606" y="4070"/>
                      <a:pt x="8281" y="3685"/>
                    </a:cubicBezTo>
                    <a:cubicBezTo>
                      <a:pt x="6388" y="1645"/>
                      <a:pt x="3993" y="225"/>
                      <a:pt x="1420" y="18"/>
                    </a:cubicBezTo>
                    <a:cubicBezTo>
                      <a:pt x="1236" y="8"/>
                      <a:pt x="105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606979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/>
          <p:nvPr/>
        </p:nvSpPr>
        <p:spPr>
          <a:xfrm>
            <a:off x="421203" y="382070"/>
            <a:ext cx="1067376" cy="67435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5"/>
          <p:cNvSpPr/>
          <p:nvPr/>
        </p:nvSpPr>
        <p:spPr>
          <a:xfrm>
            <a:off x="8802467" y="592802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5"/>
          <p:cNvSpPr/>
          <p:nvPr/>
        </p:nvSpPr>
        <p:spPr>
          <a:xfrm>
            <a:off x="11250717" y="684335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5"/>
          <p:cNvSpPr/>
          <p:nvPr/>
        </p:nvSpPr>
        <p:spPr>
          <a:xfrm>
            <a:off x="10544001" y="3076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3636307" y="2519936"/>
            <a:ext cx="5714400" cy="1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867">
                <a:solidFill>
                  <a:schemeClr val="lt2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2"/>
          </p:nvPr>
        </p:nvSpPr>
        <p:spPr>
          <a:xfrm>
            <a:off x="3636307" y="2231933"/>
            <a:ext cx="57144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3"/>
          </p:nvPr>
        </p:nvSpPr>
        <p:spPr>
          <a:xfrm>
            <a:off x="3636307" y="4422427"/>
            <a:ext cx="5714400" cy="1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867">
                <a:solidFill>
                  <a:schemeClr val="lt2"/>
                </a:solidFill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"/>
          </p:nvPr>
        </p:nvSpPr>
        <p:spPr>
          <a:xfrm>
            <a:off x="3636307" y="4135533"/>
            <a:ext cx="57144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7045345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6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119" name="Google Shape;119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" name="Google Shape;121;p6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122" name="Google Shape;122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6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6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6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6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6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6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706491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3013533" y="1235933"/>
            <a:ext cx="6247200" cy="29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subTitle" idx="1"/>
          </p:nvPr>
        </p:nvSpPr>
        <p:spPr>
          <a:xfrm>
            <a:off x="3398233" y="4114567"/>
            <a:ext cx="53956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112909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17640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 preserve="1">
  <p:cSld name="Table of contents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3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3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3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3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3"/>
          <p:cNvSpPr/>
          <p:nvPr/>
        </p:nvSpPr>
        <p:spPr>
          <a:xfrm flipH="1">
            <a:off x="9" y="6352866"/>
            <a:ext cx="820015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3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"/>
          </p:nvPr>
        </p:nvSpPr>
        <p:spPr>
          <a:xfrm>
            <a:off x="7470933" y="21673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2"/>
          </p:nvPr>
        </p:nvSpPr>
        <p:spPr>
          <a:xfrm>
            <a:off x="7462833" y="25295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3"/>
          </p:nvPr>
        </p:nvSpPr>
        <p:spPr>
          <a:xfrm>
            <a:off x="2337733" y="21689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4"/>
          </p:nvPr>
        </p:nvSpPr>
        <p:spPr>
          <a:xfrm>
            <a:off x="2329633" y="25295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5"/>
          </p:nvPr>
        </p:nvSpPr>
        <p:spPr>
          <a:xfrm>
            <a:off x="7470933" y="38635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6"/>
          </p:nvPr>
        </p:nvSpPr>
        <p:spPr>
          <a:xfrm>
            <a:off x="7462833" y="42257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7"/>
          </p:nvPr>
        </p:nvSpPr>
        <p:spPr>
          <a:xfrm>
            <a:off x="2337733" y="38635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8"/>
          </p:nvPr>
        </p:nvSpPr>
        <p:spPr>
          <a:xfrm>
            <a:off x="2329633" y="42257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15" name="Google Shape;215;p13"/>
          <p:cNvGrpSpPr/>
          <p:nvPr/>
        </p:nvGrpSpPr>
        <p:grpSpPr>
          <a:xfrm>
            <a:off x="9316597" y="5218845"/>
            <a:ext cx="2296836" cy="1660040"/>
            <a:chOff x="3217149" y="3242033"/>
            <a:chExt cx="1735994" cy="1253933"/>
          </a:xfrm>
        </p:grpSpPr>
        <p:sp>
          <p:nvSpPr>
            <p:cNvPr id="216" name="Google Shape;216;p13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idx="9" hasCustomPrompt="1"/>
          </p:nvPr>
        </p:nvSpPr>
        <p:spPr>
          <a:xfrm>
            <a:off x="1292925" y="215078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3" hasCustomPrompt="1"/>
          </p:nvPr>
        </p:nvSpPr>
        <p:spPr>
          <a:xfrm>
            <a:off x="1292925" y="38632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4" hasCustomPrompt="1"/>
          </p:nvPr>
        </p:nvSpPr>
        <p:spPr>
          <a:xfrm>
            <a:off x="6439459" y="215078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5" hasCustomPrompt="1"/>
          </p:nvPr>
        </p:nvSpPr>
        <p:spPr>
          <a:xfrm>
            <a:off x="6439459" y="38632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254786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27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 preserve="1">
  <p:cSld name="Table of contents 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6401194" y="6631408"/>
            <a:ext cx="5790807" cy="22659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4"/>
          <p:cNvSpPr/>
          <p:nvPr/>
        </p:nvSpPr>
        <p:spPr>
          <a:xfrm flipH="1">
            <a:off x="-232" y="6352867"/>
            <a:ext cx="951899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 txBox="1">
            <a:spLocks noGrp="1"/>
          </p:cNvSpPr>
          <p:nvPr>
            <p:ph type="subTitle" idx="1"/>
          </p:nvPr>
        </p:nvSpPr>
        <p:spPr>
          <a:xfrm>
            <a:off x="4479733" y="23231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subTitle" idx="2"/>
          </p:nvPr>
        </p:nvSpPr>
        <p:spPr>
          <a:xfrm>
            <a:off x="44811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subTitle" idx="3"/>
          </p:nvPr>
        </p:nvSpPr>
        <p:spPr>
          <a:xfrm>
            <a:off x="870533" y="23247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subTitle" idx="4"/>
          </p:nvPr>
        </p:nvSpPr>
        <p:spPr>
          <a:xfrm>
            <a:off x="8719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5"/>
          </p:nvPr>
        </p:nvSpPr>
        <p:spPr>
          <a:xfrm>
            <a:off x="4479733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subTitle" idx="6"/>
          </p:nvPr>
        </p:nvSpPr>
        <p:spPr>
          <a:xfrm>
            <a:off x="4481133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7"/>
          </p:nvPr>
        </p:nvSpPr>
        <p:spPr>
          <a:xfrm>
            <a:off x="870533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8"/>
          </p:nvPr>
        </p:nvSpPr>
        <p:spPr>
          <a:xfrm>
            <a:off x="871933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5" name="Google Shape;255;p14"/>
          <p:cNvSpPr txBox="1">
            <a:spLocks noGrp="1"/>
          </p:cNvSpPr>
          <p:nvPr>
            <p:ph type="subTitle" idx="9"/>
          </p:nvPr>
        </p:nvSpPr>
        <p:spPr>
          <a:xfrm>
            <a:off x="8097033" y="23231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3"/>
          </p:nvPr>
        </p:nvSpPr>
        <p:spPr>
          <a:xfrm>
            <a:off x="8098433" y="27125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4"/>
          </p:nvPr>
        </p:nvSpPr>
        <p:spPr>
          <a:xfrm>
            <a:off x="8105300" y="4527385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8" name="Google Shape;258;p14"/>
          <p:cNvSpPr txBox="1">
            <a:spLocks noGrp="1"/>
          </p:cNvSpPr>
          <p:nvPr>
            <p:ph type="subTitle" idx="15"/>
          </p:nvPr>
        </p:nvSpPr>
        <p:spPr>
          <a:xfrm>
            <a:off x="8106700" y="4916728"/>
            <a:ext cx="3213200" cy="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16" hasCustomPrompt="1"/>
          </p:nvPr>
        </p:nvSpPr>
        <p:spPr>
          <a:xfrm>
            <a:off x="2018284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7" hasCustomPrompt="1"/>
          </p:nvPr>
        </p:nvSpPr>
        <p:spPr>
          <a:xfrm>
            <a:off x="2018284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18" hasCustomPrompt="1"/>
          </p:nvPr>
        </p:nvSpPr>
        <p:spPr>
          <a:xfrm>
            <a:off x="5642384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19" hasCustomPrompt="1"/>
          </p:nvPr>
        </p:nvSpPr>
        <p:spPr>
          <a:xfrm>
            <a:off x="5642384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0" hasCustomPrompt="1"/>
          </p:nvPr>
        </p:nvSpPr>
        <p:spPr>
          <a:xfrm>
            <a:off x="9251417" y="1712351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21" hasCustomPrompt="1"/>
          </p:nvPr>
        </p:nvSpPr>
        <p:spPr>
          <a:xfrm>
            <a:off x="9251417" y="393521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/>
          <p:nvPr/>
        </p:nvSpPr>
        <p:spPr>
          <a:xfrm flipH="1">
            <a:off x="10896032" y="6362548"/>
            <a:ext cx="266936" cy="34748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 flipH="1">
            <a:off x="10402948" y="6083737"/>
            <a:ext cx="433837" cy="666812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>
            <a:off x="10158635" y="6416808"/>
            <a:ext cx="185059" cy="240897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831883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4" preserve="1">
  <p:cSld name="Table of contents 4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/>
          <p:nvPr/>
        </p:nvSpPr>
        <p:spPr>
          <a:xfrm>
            <a:off x="1639601" y="581769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6"/>
          <p:cNvSpPr/>
          <p:nvPr/>
        </p:nvSpPr>
        <p:spPr>
          <a:xfrm>
            <a:off x="460105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6"/>
          <p:cNvSpPr/>
          <p:nvPr/>
        </p:nvSpPr>
        <p:spPr>
          <a:xfrm>
            <a:off x="8821934" y="749467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6"/>
          <p:cNvSpPr/>
          <p:nvPr/>
        </p:nvSpPr>
        <p:spPr>
          <a:xfrm>
            <a:off x="10839118" y="415932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6"/>
          <p:cNvSpPr/>
          <p:nvPr/>
        </p:nvSpPr>
        <p:spPr>
          <a:xfrm flipH="1">
            <a:off x="493722" y="6352866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6"/>
          <p:cNvSpPr/>
          <p:nvPr/>
        </p:nvSpPr>
        <p:spPr>
          <a:xfrm flipH="1">
            <a:off x="9" y="6352866"/>
            <a:ext cx="820015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6"/>
          <p:cNvSpPr/>
          <p:nvPr/>
        </p:nvSpPr>
        <p:spPr>
          <a:xfrm flipH="1">
            <a:off x="707795" y="6352851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7435700" y="2158733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2"/>
          </p:nvPr>
        </p:nvSpPr>
        <p:spPr>
          <a:xfrm>
            <a:off x="7435700" y="2546467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3"/>
          </p:nvPr>
        </p:nvSpPr>
        <p:spPr>
          <a:xfrm>
            <a:off x="7435700" y="3581667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3" name="Google Shape;303;p16"/>
          <p:cNvSpPr txBox="1">
            <a:spLocks noGrp="1"/>
          </p:cNvSpPr>
          <p:nvPr>
            <p:ph type="subTitle" idx="4"/>
          </p:nvPr>
        </p:nvSpPr>
        <p:spPr>
          <a:xfrm>
            <a:off x="7435700" y="3969400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4" name="Google Shape;304;p16"/>
          <p:cNvSpPr txBox="1">
            <a:spLocks noGrp="1"/>
          </p:cNvSpPr>
          <p:nvPr>
            <p:ph type="subTitle" idx="5"/>
          </p:nvPr>
        </p:nvSpPr>
        <p:spPr>
          <a:xfrm>
            <a:off x="7435700" y="5106200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5" name="Google Shape;305;p16"/>
          <p:cNvSpPr txBox="1">
            <a:spLocks noGrp="1"/>
          </p:cNvSpPr>
          <p:nvPr>
            <p:ph type="subTitle" idx="6"/>
          </p:nvPr>
        </p:nvSpPr>
        <p:spPr>
          <a:xfrm>
            <a:off x="7435700" y="5493933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6"/>
          <p:cNvSpPr txBox="1">
            <a:spLocks noGrp="1"/>
          </p:cNvSpPr>
          <p:nvPr>
            <p:ph type="subTitle" idx="7"/>
          </p:nvPr>
        </p:nvSpPr>
        <p:spPr>
          <a:xfrm>
            <a:off x="921915" y="2158733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7" name="Google Shape;307;p16"/>
          <p:cNvSpPr txBox="1">
            <a:spLocks noGrp="1"/>
          </p:cNvSpPr>
          <p:nvPr>
            <p:ph type="subTitle" idx="8"/>
          </p:nvPr>
        </p:nvSpPr>
        <p:spPr>
          <a:xfrm>
            <a:off x="921915" y="2546467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6"/>
          <p:cNvSpPr txBox="1">
            <a:spLocks noGrp="1"/>
          </p:cNvSpPr>
          <p:nvPr>
            <p:ph type="subTitle" idx="9"/>
          </p:nvPr>
        </p:nvSpPr>
        <p:spPr>
          <a:xfrm>
            <a:off x="921915" y="3581667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9" name="Google Shape;309;p16"/>
          <p:cNvSpPr txBox="1">
            <a:spLocks noGrp="1"/>
          </p:cNvSpPr>
          <p:nvPr>
            <p:ph type="subTitle" idx="13"/>
          </p:nvPr>
        </p:nvSpPr>
        <p:spPr>
          <a:xfrm>
            <a:off x="921915" y="3969400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0" name="Google Shape;310;p16"/>
          <p:cNvSpPr txBox="1">
            <a:spLocks noGrp="1"/>
          </p:cNvSpPr>
          <p:nvPr>
            <p:ph type="subTitle" idx="14"/>
          </p:nvPr>
        </p:nvSpPr>
        <p:spPr>
          <a:xfrm>
            <a:off x="921915" y="5106200"/>
            <a:ext cx="38344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subTitle" idx="15"/>
          </p:nvPr>
        </p:nvSpPr>
        <p:spPr>
          <a:xfrm>
            <a:off x="921915" y="5493933"/>
            <a:ext cx="3834400" cy="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2" name="Google Shape;312;p1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3" name="Google Shape;313;p16"/>
          <p:cNvSpPr txBox="1">
            <a:spLocks noGrp="1"/>
          </p:cNvSpPr>
          <p:nvPr>
            <p:ph type="title" idx="16" hasCustomPrompt="1"/>
          </p:nvPr>
        </p:nvSpPr>
        <p:spPr>
          <a:xfrm>
            <a:off x="3844851" y="169446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4" name="Google Shape;314;p16"/>
          <p:cNvSpPr txBox="1">
            <a:spLocks noGrp="1"/>
          </p:cNvSpPr>
          <p:nvPr>
            <p:ph type="title" idx="17" hasCustomPrompt="1"/>
          </p:nvPr>
        </p:nvSpPr>
        <p:spPr>
          <a:xfrm>
            <a:off x="7431551" y="1694467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5" name="Google Shape;315;p16"/>
          <p:cNvSpPr txBox="1">
            <a:spLocks noGrp="1"/>
          </p:cNvSpPr>
          <p:nvPr>
            <p:ph type="title" idx="18" hasCustomPrompt="1"/>
          </p:nvPr>
        </p:nvSpPr>
        <p:spPr>
          <a:xfrm>
            <a:off x="3849000" y="31174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6" name="Google Shape;316;p16"/>
          <p:cNvSpPr txBox="1">
            <a:spLocks noGrp="1"/>
          </p:cNvSpPr>
          <p:nvPr>
            <p:ph type="title" idx="19" hasCustomPrompt="1"/>
          </p:nvPr>
        </p:nvSpPr>
        <p:spPr>
          <a:xfrm>
            <a:off x="7435700" y="31174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7" name="Google Shape;317;p16"/>
          <p:cNvSpPr txBox="1">
            <a:spLocks noGrp="1"/>
          </p:cNvSpPr>
          <p:nvPr>
            <p:ph type="title" idx="20" hasCustomPrompt="1"/>
          </p:nvPr>
        </p:nvSpPr>
        <p:spPr>
          <a:xfrm>
            <a:off x="3849000" y="464780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318" name="Google Shape;318;p16"/>
          <p:cNvSpPr txBox="1">
            <a:spLocks noGrp="1"/>
          </p:cNvSpPr>
          <p:nvPr>
            <p:ph type="title" idx="21" hasCustomPrompt="1"/>
          </p:nvPr>
        </p:nvSpPr>
        <p:spPr>
          <a:xfrm>
            <a:off x="7435700" y="4641933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4754251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 preserve="1">
  <p:cSld name="Quote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"/>
          <p:cNvSpPr txBox="1">
            <a:spLocks noGrp="1"/>
          </p:cNvSpPr>
          <p:nvPr>
            <p:ph type="title"/>
          </p:nvPr>
        </p:nvSpPr>
        <p:spPr>
          <a:xfrm>
            <a:off x="1045867" y="1483933"/>
            <a:ext cx="7662000" cy="2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2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4667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2"/>
          </p:nvPr>
        </p:nvSpPr>
        <p:spPr>
          <a:xfrm>
            <a:off x="1055767" y="4080933"/>
            <a:ext cx="76620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5944414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 preserve="1">
  <p:cSld name="Section header 2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"/>
          <p:cNvSpPr/>
          <p:nvPr/>
        </p:nvSpPr>
        <p:spPr>
          <a:xfrm>
            <a:off x="3764101" y="6196734"/>
            <a:ext cx="6175500" cy="57331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0"/>
          <p:cNvSpPr/>
          <p:nvPr/>
        </p:nvSpPr>
        <p:spPr>
          <a:xfrm rot="271939">
            <a:off x="-1118342" y="5838496"/>
            <a:ext cx="8449775" cy="1029867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0"/>
          <p:cNvSpPr/>
          <p:nvPr/>
        </p:nvSpPr>
        <p:spPr>
          <a:xfrm>
            <a:off x="-3167" y="5848905"/>
            <a:ext cx="12191995" cy="1009071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0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0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0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0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0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/>
          </p:nvPr>
        </p:nvSpPr>
        <p:spPr>
          <a:xfrm>
            <a:off x="5119333" y="3053067"/>
            <a:ext cx="5757600" cy="12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8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6" name="Google Shape;346;p20"/>
          <p:cNvSpPr txBox="1">
            <a:spLocks noGrp="1"/>
          </p:cNvSpPr>
          <p:nvPr>
            <p:ph type="subTitle" idx="1"/>
          </p:nvPr>
        </p:nvSpPr>
        <p:spPr>
          <a:xfrm>
            <a:off x="7205667" y="4386867"/>
            <a:ext cx="3671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071845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 preserve="1">
  <p:cSld name="Section header 3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1"/>
          <p:cNvGrpSpPr/>
          <p:nvPr/>
        </p:nvGrpSpPr>
        <p:grpSpPr>
          <a:xfrm>
            <a:off x="1047483" y="4641696"/>
            <a:ext cx="5745556" cy="2225877"/>
            <a:chOff x="2189450" y="2220300"/>
            <a:chExt cx="3202175" cy="1240550"/>
          </a:xfrm>
        </p:grpSpPr>
        <p:sp>
          <p:nvSpPr>
            <p:cNvPr id="349" name="Google Shape;349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21"/>
          <p:cNvSpPr/>
          <p:nvPr/>
        </p:nvSpPr>
        <p:spPr>
          <a:xfrm>
            <a:off x="1179475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1"/>
          <p:cNvSpPr/>
          <p:nvPr/>
        </p:nvSpPr>
        <p:spPr>
          <a:xfrm>
            <a:off x="1595641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1"/>
          <p:cNvSpPr/>
          <p:nvPr/>
        </p:nvSpPr>
        <p:spPr>
          <a:xfrm flipH="1">
            <a:off x="2224770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4" name="Google Shape;354;p21"/>
          <p:cNvGrpSpPr/>
          <p:nvPr/>
        </p:nvGrpSpPr>
        <p:grpSpPr>
          <a:xfrm>
            <a:off x="4465955" y="5119331"/>
            <a:ext cx="4521471" cy="1751656"/>
            <a:chOff x="2189450" y="2220300"/>
            <a:chExt cx="3202175" cy="1240550"/>
          </a:xfrm>
        </p:grpSpPr>
        <p:sp>
          <p:nvSpPr>
            <p:cNvPr id="355" name="Google Shape;355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1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1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1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1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1"/>
          <p:cNvSpPr txBox="1">
            <a:spLocks noGrp="1"/>
          </p:cNvSpPr>
          <p:nvPr>
            <p:ph type="title"/>
          </p:nvPr>
        </p:nvSpPr>
        <p:spPr>
          <a:xfrm>
            <a:off x="1600200" y="1613600"/>
            <a:ext cx="5011600" cy="2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9333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1"/>
          </p:nvPr>
        </p:nvSpPr>
        <p:spPr>
          <a:xfrm>
            <a:off x="1600333" y="4386733"/>
            <a:ext cx="3671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2133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4" name="Google Shape;364;p21"/>
          <p:cNvSpPr/>
          <p:nvPr/>
        </p:nvSpPr>
        <p:spPr>
          <a:xfrm flipH="1">
            <a:off x="2288938" y="6348128"/>
            <a:ext cx="7614029" cy="53421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 flipH="1">
            <a:off x="4667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 flipH="1">
            <a:off x="10566537" y="6222288"/>
            <a:ext cx="340572" cy="44333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 flipH="1">
            <a:off x="9937430" y="5866558"/>
            <a:ext cx="553513" cy="850756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9625717" y="6291515"/>
            <a:ext cx="236097" cy="307371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7374483" y="6576394"/>
            <a:ext cx="4245317" cy="2911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456769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6" preserve="1">
  <p:cSld name="Title and section description 6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 txBox="1">
            <a:spLocks noGrp="1"/>
          </p:cNvSpPr>
          <p:nvPr>
            <p:ph type="title"/>
          </p:nvPr>
        </p:nvSpPr>
        <p:spPr>
          <a:xfrm>
            <a:off x="1607933" y="1167800"/>
            <a:ext cx="4087200" cy="2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1"/>
          </p:nvPr>
        </p:nvSpPr>
        <p:spPr>
          <a:xfrm>
            <a:off x="6706200" y="1167800"/>
            <a:ext cx="4376000" cy="2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0426691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preserve="1">
  <p:cSld name="Title only 3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941954" y="5303848"/>
            <a:ext cx="4005708" cy="1551845"/>
            <a:chOff x="2189450" y="2220300"/>
            <a:chExt cx="3202175" cy="1240550"/>
          </a:xfrm>
        </p:grpSpPr>
        <p:sp>
          <p:nvSpPr>
            <p:cNvPr id="450" name="Google Shape;450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" name="Google Shape;452;p30"/>
          <p:cNvGrpSpPr/>
          <p:nvPr/>
        </p:nvGrpSpPr>
        <p:grpSpPr>
          <a:xfrm>
            <a:off x="3325190" y="5636800"/>
            <a:ext cx="3152221" cy="1221197"/>
            <a:chOff x="2189450" y="2220300"/>
            <a:chExt cx="3202175" cy="1240550"/>
          </a:xfrm>
        </p:grpSpPr>
        <p:sp>
          <p:nvSpPr>
            <p:cNvPr id="453" name="Google Shape;453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5" name="Google Shape;455;p30"/>
          <p:cNvSpPr/>
          <p:nvPr/>
        </p:nvSpPr>
        <p:spPr>
          <a:xfrm>
            <a:off x="646534" y="540604"/>
            <a:ext cx="1944577" cy="12284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30"/>
          <p:cNvSpPr/>
          <p:nvPr/>
        </p:nvSpPr>
        <p:spPr>
          <a:xfrm>
            <a:off x="2764686" y="391066"/>
            <a:ext cx="1086700" cy="68656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30"/>
          <p:cNvSpPr/>
          <p:nvPr/>
        </p:nvSpPr>
        <p:spPr>
          <a:xfrm>
            <a:off x="9816018" y="601467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30"/>
          <p:cNvSpPr/>
          <p:nvPr/>
        </p:nvSpPr>
        <p:spPr>
          <a:xfrm>
            <a:off x="9318567" y="505151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30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0" name="Google Shape;460;p30"/>
          <p:cNvSpPr/>
          <p:nvPr/>
        </p:nvSpPr>
        <p:spPr>
          <a:xfrm>
            <a:off x="0" y="6615503"/>
            <a:ext cx="4529509" cy="2425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30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30"/>
          <p:cNvSpPr/>
          <p:nvPr/>
        </p:nvSpPr>
        <p:spPr>
          <a:xfrm>
            <a:off x="3287367" y="6574915"/>
            <a:ext cx="8904275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0517113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 preserve="1">
  <p:cSld name="Title and two columns 3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"/>
          <p:cNvSpPr txBox="1">
            <a:spLocks noGrp="1"/>
          </p:cNvSpPr>
          <p:nvPr>
            <p:ph type="subTitle" idx="1"/>
          </p:nvPr>
        </p:nvSpPr>
        <p:spPr>
          <a:xfrm>
            <a:off x="1750167" y="2545633"/>
            <a:ext cx="5588000" cy="10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0" name="Google Shape;480;p33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subTitle" idx="2"/>
          </p:nvPr>
        </p:nvSpPr>
        <p:spPr>
          <a:xfrm>
            <a:off x="1745968" y="2228433"/>
            <a:ext cx="55880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2" name="Google Shape;482;p33"/>
          <p:cNvSpPr txBox="1">
            <a:spLocks noGrp="1"/>
          </p:cNvSpPr>
          <p:nvPr>
            <p:ph type="subTitle" idx="3"/>
          </p:nvPr>
        </p:nvSpPr>
        <p:spPr>
          <a:xfrm>
            <a:off x="4853900" y="4132033"/>
            <a:ext cx="55920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3" name="Google Shape;483;p33"/>
          <p:cNvSpPr txBox="1">
            <a:spLocks noGrp="1"/>
          </p:cNvSpPr>
          <p:nvPr>
            <p:ph type="subTitle" idx="4"/>
          </p:nvPr>
        </p:nvSpPr>
        <p:spPr>
          <a:xfrm>
            <a:off x="4858101" y="4449233"/>
            <a:ext cx="5592000" cy="12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390134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6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6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6"/>
          <p:cNvSpPr/>
          <p:nvPr/>
        </p:nvSpPr>
        <p:spPr>
          <a:xfrm>
            <a:off x="9557502" y="203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6"/>
          <p:cNvSpPr/>
          <p:nvPr/>
        </p:nvSpPr>
        <p:spPr>
          <a:xfrm>
            <a:off x="8717934" y="1368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6"/>
          <p:cNvSpPr/>
          <p:nvPr/>
        </p:nvSpPr>
        <p:spPr>
          <a:xfrm flipH="1">
            <a:off x="5553267" y="6166163"/>
            <a:ext cx="6638733" cy="68397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6"/>
          <p:cNvSpPr/>
          <p:nvPr/>
        </p:nvSpPr>
        <p:spPr>
          <a:xfrm flipH="1">
            <a:off x="-3097" y="6364276"/>
            <a:ext cx="5956929" cy="4858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6"/>
          <p:cNvSpPr/>
          <p:nvPr/>
        </p:nvSpPr>
        <p:spPr>
          <a:xfrm>
            <a:off x="-3167" y="6071634"/>
            <a:ext cx="12191995" cy="78635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6"/>
          <p:cNvSpPr txBox="1">
            <a:spLocks noGrp="1"/>
          </p:cNvSpPr>
          <p:nvPr>
            <p:ph type="subTitle" idx="1"/>
          </p:nvPr>
        </p:nvSpPr>
        <p:spPr>
          <a:xfrm>
            <a:off x="2507717" y="3726773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4" name="Google Shape;574;p36"/>
          <p:cNvSpPr txBox="1">
            <a:spLocks noGrp="1"/>
          </p:cNvSpPr>
          <p:nvPr>
            <p:ph type="subTitle" idx="2"/>
          </p:nvPr>
        </p:nvSpPr>
        <p:spPr>
          <a:xfrm>
            <a:off x="2507717" y="4072167"/>
            <a:ext cx="3200400" cy="1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5" name="Google Shape;575;p36"/>
          <p:cNvSpPr txBox="1">
            <a:spLocks noGrp="1"/>
          </p:cNvSpPr>
          <p:nvPr>
            <p:ph type="subTitle" idx="3"/>
          </p:nvPr>
        </p:nvSpPr>
        <p:spPr>
          <a:xfrm>
            <a:off x="2507717" y="1944867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6" name="Google Shape;576;p36"/>
          <p:cNvSpPr txBox="1">
            <a:spLocks noGrp="1"/>
          </p:cNvSpPr>
          <p:nvPr>
            <p:ph type="subTitle" idx="4"/>
          </p:nvPr>
        </p:nvSpPr>
        <p:spPr>
          <a:xfrm>
            <a:off x="2507717" y="2290267"/>
            <a:ext cx="3200400" cy="1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7" name="Google Shape;577;p36"/>
          <p:cNvSpPr txBox="1">
            <a:spLocks noGrp="1"/>
          </p:cNvSpPr>
          <p:nvPr>
            <p:ph type="subTitle" idx="5"/>
          </p:nvPr>
        </p:nvSpPr>
        <p:spPr>
          <a:xfrm>
            <a:off x="7152184" y="1944867"/>
            <a:ext cx="3202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8" name="Google Shape;578;p36"/>
          <p:cNvSpPr txBox="1">
            <a:spLocks noGrp="1"/>
          </p:cNvSpPr>
          <p:nvPr>
            <p:ph type="subTitle" idx="6"/>
          </p:nvPr>
        </p:nvSpPr>
        <p:spPr>
          <a:xfrm>
            <a:off x="7152184" y="2290267"/>
            <a:ext cx="3202800" cy="2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9" name="Google Shape;579;p3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580" name="Google Shape;580;p36"/>
          <p:cNvGrpSpPr/>
          <p:nvPr/>
        </p:nvGrpSpPr>
        <p:grpSpPr>
          <a:xfrm>
            <a:off x="2633840" y="5832407"/>
            <a:ext cx="2158816" cy="791139"/>
            <a:chOff x="5046670" y="3208808"/>
            <a:chExt cx="1120415" cy="410597"/>
          </a:xfrm>
        </p:grpSpPr>
        <p:grpSp>
          <p:nvGrpSpPr>
            <p:cNvPr id="581" name="Google Shape;581;p36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582" name="Google Shape;582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9" name="Google Shape;589;p36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590" name="Google Shape;590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36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593" name="Google Shape;593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5" name="Google Shape;595;p36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596" name="Google Shape;596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36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04" name="Google Shape;604;p36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36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36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36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36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36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36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1" name="Google Shape;611;p36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1550300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 preserve="1">
  <p:cSld name="Title and three Columns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7"/>
          <p:cNvSpPr/>
          <p:nvPr/>
        </p:nvSpPr>
        <p:spPr>
          <a:xfrm>
            <a:off x="427967" y="1217402"/>
            <a:ext cx="2819528" cy="17811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7"/>
          <p:cNvSpPr/>
          <p:nvPr/>
        </p:nvSpPr>
        <p:spPr>
          <a:xfrm>
            <a:off x="3247513" y="630815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7"/>
          <p:cNvSpPr/>
          <p:nvPr/>
        </p:nvSpPr>
        <p:spPr>
          <a:xfrm>
            <a:off x="9557502" y="203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7"/>
          <p:cNvSpPr/>
          <p:nvPr/>
        </p:nvSpPr>
        <p:spPr>
          <a:xfrm>
            <a:off x="8717934" y="1368999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7"/>
          <p:cNvSpPr/>
          <p:nvPr/>
        </p:nvSpPr>
        <p:spPr>
          <a:xfrm flipH="1">
            <a:off x="6965187" y="6423828"/>
            <a:ext cx="5226813" cy="4263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7"/>
          <p:cNvSpPr/>
          <p:nvPr/>
        </p:nvSpPr>
        <p:spPr>
          <a:xfrm flipH="1">
            <a:off x="-3097" y="6364276"/>
            <a:ext cx="5956929" cy="48588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7"/>
          <p:cNvSpPr/>
          <p:nvPr/>
        </p:nvSpPr>
        <p:spPr>
          <a:xfrm>
            <a:off x="-3167" y="6071634"/>
            <a:ext cx="12191995" cy="78635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7"/>
          <p:cNvSpPr txBox="1">
            <a:spLocks noGrp="1"/>
          </p:cNvSpPr>
          <p:nvPr>
            <p:ph type="subTitle" idx="1"/>
          </p:nvPr>
        </p:nvSpPr>
        <p:spPr>
          <a:xfrm>
            <a:off x="1342291" y="3709072"/>
            <a:ext cx="31556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1" name="Google Shape;621;p37"/>
          <p:cNvSpPr txBox="1">
            <a:spLocks noGrp="1"/>
          </p:cNvSpPr>
          <p:nvPr>
            <p:ph type="subTitle" idx="2"/>
          </p:nvPr>
        </p:nvSpPr>
        <p:spPr>
          <a:xfrm>
            <a:off x="1342291" y="4095083"/>
            <a:ext cx="3153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2" name="Google Shape;622;p37"/>
          <p:cNvSpPr txBox="1">
            <a:spLocks noGrp="1"/>
          </p:cNvSpPr>
          <p:nvPr>
            <p:ph type="subTitle" idx="3"/>
          </p:nvPr>
        </p:nvSpPr>
        <p:spPr>
          <a:xfrm>
            <a:off x="4518200" y="2489867"/>
            <a:ext cx="31556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3" name="Google Shape;623;p37"/>
          <p:cNvSpPr txBox="1">
            <a:spLocks noGrp="1"/>
          </p:cNvSpPr>
          <p:nvPr>
            <p:ph type="subTitle" idx="4"/>
          </p:nvPr>
        </p:nvSpPr>
        <p:spPr>
          <a:xfrm>
            <a:off x="4518200" y="2875883"/>
            <a:ext cx="31532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4" name="Google Shape;624;p37"/>
          <p:cNvSpPr txBox="1">
            <a:spLocks noGrp="1"/>
          </p:cNvSpPr>
          <p:nvPr>
            <p:ph type="subTitle" idx="5"/>
          </p:nvPr>
        </p:nvSpPr>
        <p:spPr>
          <a:xfrm>
            <a:off x="7691709" y="3709065"/>
            <a:ext cx="3153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5" name="Google Shape;625;p37"/>
          <p:cNvSpPr txBox="1">
            <a:spLocks noGrp="1"/>
          </p:cNvSpPr>
          <p:nvPr>
            <p:ph type="subTitle" idx="6"/>
          </p:nvPr>
        </p:nvSpPr>
        <p:spPr>
          <a:xfrm>
            <a:off x="7691709" y="4095084"/>
            <a:ext cx="3153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6" name="Google Shape;626;p37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627" name="Google Shape;627;p37"/>
          <p:cNvGrpSpPr/>
          <p:nvPr/>
        </p:nvGrpSpPr>
        <p:grpSpPr>
          <a:xfrm>
            <a:off x="2633840" y="5832407"/>
            <a:ext cx="2158816" cy="791139"/>
            <a:chOff x="5046670" y="3208808"/>
            <a:chExt cx="1120415" cy="410597"/>
          </a:xfrm>
        </p:grpSpPr>
        <p:grpSp>
          <p:nvGrpSpPr>
            <p:cNvPr id="628" name="Google Shape;628;p37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629" name="Google Shape;629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6" name="Google Shape;636;p37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637" name="Google Shape;637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37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640" name="Google Shape;640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37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643" name="Google Shape;643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0" name="Google Shape;650;p37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51" name="Google Shape;651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8" name="Google Shape;658;p37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9" name="Google Shape;659;p37"/>
          <p:cNvGrpSpPr/>
          <p:nvPr/>
        </p:nvGrpSpPr>
        <p:grpSpPr>
          <a:xfrm>
            <a:off x="8528458" y="5832407"/>
            <a:ext cx="2015697" cy="764472"/>
            <a:chOff x="6396343" y="4374305"/>
            <a:chExt cx="1511773" cy="573354"/>
          </a:xfrm>
        </p:grpSpPr>
        <p:grpSp>
          <p:nvGrpSpPr>
            <p:cNvPr id="660" name="Google Shape;660;p37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661" name="Google Shape;661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37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664" name="Google Shape;664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1" name="Google Shape;671;p37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672" name="Google Shape;672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9" name="Google Shape;679;p37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0" name="Google Shape;680;p37"/>
          <p:cNvSpPr txBox="1">
            <a:spLocks noGrp="1"/>
          </p:cNvSpPr>
          <p:nvPr>
            <p:ph type="title" idx="7" hasCustomPrompt="1"/>
          </p:nvPr>
        </p:nvSpPr>
        <p:spPr>
          <a:xfrm>
            <a:off x="2466492" y="314620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681" name="Google Shape;681;p37"/>
          <p:cNvSpPr txBox="1">
            <a:spLocks noGrp="1"/>
          </p:cNvSpPr>
          <p:nvPr>
            <p:ph type="title" idx="8" hasCustomPrompt="1"/>
          </p:nvPr>
        </p:nvSpPr>
        <p:spPr>
          <a:xfrm>
            <a:off x="5642392" y="1927020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682" name="Google Shape;682;p37"/>
          <p:cNvSpPr txBox="1">
            <a:spLocks noGrp="1"/>
          </p:cNvSpPr>
          <p:nvPr>
            <p:ph type="title" idx="9" hasCustomPrompt="1"/>
          </p:nvPr>
        </p:nvSpPr>
        <p:spPr>
          <a:xfrm>
            <a:off x="8815892" y="3146204"/>
            <a:ext cx="9072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7121360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2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preserve="1">
  <p:cSld name="Title and Four Column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40"/>
          <p:cNvGrpSpPr/>
          <p:nvPr/>
        </p:nvGrpSpPr>
        <p:grpSpPr>
          <a:xfrm>
            <a:off x="418089" y="4927092"/>
            <a:ext cx="4465967" cy="1730153"/>
            <a:chOff x="2189450" y="2220300"/>
            <a:chExt cx="3202175" cy="1240550"/>
          </a:xfrm>
        </p:grpSpPr>
        <p:sp>
          <p:nvSpPr>
            <p:cNvPr id="737" name="Google Shape;737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9" name="Google Shape;739;p40"/>
          <p:cNvGrpSpPr/>
          <p:nvPr/>
        </p:nvGrpSpPr>
        <p:grpSpPr>
          <a:xfrm>
            <a:off x="3075404" y="5298511"/>
            <a:ext cx="3514707" cy="1361628"/>
            <a:chOff x="2189450" y="2220300"/>
            <a:chExt cx="3202175" cy="1240550"/>
          </a:xfrm>
        </p:grpSpPr>
        <p:sp>
          <p:nvSpPr>
            <p:cNvPr id="740" name="Google Shape;740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40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40"/>
          <p:cNvSpPr/>
          <p:nvPr/>
        </p:nvSpPr>
        <p:spPr>
          <a:xfrm>
            <a:off x="556080" y="578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" name="Google Shape;744;p40"/>
          <p:cNvSpPr/>
          <p:nvPr/>
        </p:nvSpPr>
        <p:spPr>
          <a:xfrm>
            <a:off x="9362533" y="324135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5" name="Google Shape;745;p40"/>
          <p:cNvSpPr/>
          <p:nvPr/>
        </p:nvSpPr>
        <p:spPr>
          <a:xfrm>
            <a:off x="10869217" y="1544768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40"/>
          <p:cNvSpPr/>
          <p:nvPr/>
        </p:nvSpPr>
        <p:spPr>
          <a:xfrm>
            <a:off x="8803934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40"/>
          <p:cNvSpPr/>
          <p:nvPr/>
        </p:nvSpPr>
        <p:spPr>
          <a:xfrm>
            <a:off x="6234998" y="6137574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40"/>
          <p:cNvSpPr/>
          <p:nvPr/>
        </p:nvSpPr>
        <p:spPr>
          <a:xfrm>
            <a:off x="0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40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0" name="Google Shape;750;p40"/>
          <p:cNvSpPr txBox="1">
            <a:spLocks noGrp="1"/>
          </p:cNvSpPr>
          <p:nvPr>
            <p:ph type="subTitle" idx="1"/>
          </p:nvPr>
        </p:nvSpPr>
        <p:spPr>
          <a:xfrm>
            <a:off x="1051800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1" name="Google Shape;751;p40"/>
          <p:cNvSpPr txBox="1">
            <a:spLocks noGrp="1"/>
          </p:cNvSpPr>
          <p:nvPr>
            <p:ph type="subTitle" idx="2"/>
          </p:nvPr>
        </p:nvSpPr>
        <p:spPr>
          <a:xfrm>
            <a:off x="1051800" y="391165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2" name="Google Shape;752;p40"/>
          <p:cNvSpPr txBox="1">
            <a:spLocks noGrp="1"/>
          </p:cNvSpPr>
          <p:nvPr>
            <p:ph type="subTitle" idx="3"/>
          </p:nvPr>
        </p:nvSpPr>
        <p:spPr>
          <a:xfrm>
            <a:off x="3595351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3" name="Google Shape;753;p40"/>
          <p:cNvSpPr txBox="1">
            <a:spLocks noGrp="1"/>
          </p:cNvSpPr>
          <p:nvPr>
            <p:ph type="subTitle" idx="4"/>
          </p:nvPr>
        </p:nvSpPr>
        <p:spPr>
          <a:xfrm>
            <a:off x="3595351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4" name="Google Shape;754;p40"/>
          <p:cNvSpPr txBox="1">
            <a:spLocks noGrp="1"/>
          </p:cNvSpPr>
          <p:nvPr>
            <p:ph type="subTitle" idx="5"/>
          </p:nvPr>
        </p:nvSpPr>
        <p:spPr>
          <a:xfrm>
            <a:off x="6198517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5" name="Google Shape;755;p40"/>
          <p:cNvSpPr txBox="1">
            <a:spLocks noGrp="1"/>
          </p:cNvSpPr>
          <p:nvPr>
            <p:ph type="subTitle" idx="6"/>
          </p:nvPr>
        </p:nvSpPr>
        <p:spPr>
          <a:xfrm>
            <a:off x="6198517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6" name="Google Shape;756;p40"/>
          <p:cNvSpPr txBox="1">
            <a:spLocks noGrp="1"/>
          </p:cNvSpPr>
          <p:nvPr>
            <p:ph type="subTitle" idx="7"/>
          </p:nvPr>
        </p:nvSpPr>
        <p:spPr>
          <a:xfrm>
            <a:off x="8801684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57" name="Google Shape;757;p40"/>
          <p:cNvSpPr txBox="1">
            <a:spLocks noGrp="1"/>
          </p:cNvSpPr>
          <p:nvPr>
            <p:ph type="subTitle" idx="8"/>
          </p:nvPr>
        </p:nvSpPr>
        <p:spPr>
          <a:xfrm>
            <a:off x="8801684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6577841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 preserve="1">
  <p:cSld name="Thanks!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9"/>
          <p:cNvSpPr/>
          <p:nvPr/>
        </p:nvSpPr>
        <p:spPr>
          <a:xfrm>
            <a:off x="771100" y="1127498"/>
            <a:ext cx="2481267" cy="156744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49"/>
          <p:cNvSpPr/>
          <p:nvPr/>
        </p:nvSpPr>
        <p:spPr>
          <a:xfrm>
            <a:off x="337739" y="541756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49"/>
          <p:cNvSpPr/>
          <p:nvPr/>
        </p:nvSpPr>
        <p:spPr>
          <a:xfrm>
            <a:off x="9539802" y="1242101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49"/>
          <p:cNvSpPr/>
          <p:nvPr/>
        </p:nvSpPr>
        <p:spPr>
          <a:xfrm>
            <a:off x="1431068" y="302770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49"/>
          <p:cNvSpPr txBox="1">
            <a:spLocks noGrp="1"/>
          </p:cNvSpPr>
          <p:nvPr>
            <p:ph type="subTitle" idx="1"/>
          </p:nvPr>
        </p:nvSpPr>
        <p:spPr>
          <a:xfrm>
            <a:off x="3798833" y="1990733"/>
            <a:ext cx="45944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7" name="Google Shape;867;p49"/>
          <p:cNvSpPr txBox="1">
            <a:spLocks noGrp="1"/>
          </p:cNvSpPr>
          <p:nvPr>
            <p:ph type="title"/>
          </p:nvPr>
        </p:nvSpPr>
        <p:spPr>
          <a:xfrm>
            <a:off x="1639600" y="867333"/>
            <a:ext cx="8904400" cy="7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667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68" name="Google Shape;868;p49"/>
          <p:cNvSpPr txBox="1"/>
          <p:nvPr/>
        </p:nvSpPr>
        <p:spPr>
          <a:xfrm>
            <a:off x="3842600" y="4237400"/>
            <a:ext cx="4498400" cy="12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333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9" name="Google Shape;869;p49"/>
          <p:cNvSpPr/>
          <p:nvPr/>
        </p:nvSpPr>
        <p:spPr>
          <a:xfrm>
            <a:off x="10806402" y="416404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49"/>
          <p:cNvSpPr/>
          <p:nvPr/>
        </p:nvSpPr>
        <p:spPr>
          <a:xfrm flipH="1">
            <a:off x="-32" y="6399600"/>
            <a:ext cx="7078197" cy="45839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71" name="Google Shape;871;p49"/>
          <p:cNvSpPr/>
          <p:nvPr/>
        </p:nvSpPr>
        <p:spPr>
          <a:xfrm flipH="1">
            <a:off x="91" y="6566796"/>
            <a:ext cx="12191909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49"/>
          <p:cNvSpPr/>
          <p:nvPr/>
        </p:nvSpPr>
        <p:spPr>
          <a:xfrm flipH="1">
            <a:off x="569828" y="6399584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312997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0"/>
          <p:cNvSpPr/>
          <p:nvPr/>
        </p:nvSpPr>
        <p:spPr>
          <a:xfrm>
            <a:off x="2480034" y="6144697"/>
            <a:ext cx="9711845" cy="713331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0"/>
          <p:cNvSpPr/>
          <p:nvPr/>
        </p:nvSpPr>
        <p:spPr>
          <a:xfrm>
            <a:off x="2480034" y="6209631"/>
            <a:ext cx="4390316" cy="348227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0"/>
          <p:cNvSpPr/>
          <p:nvPr/>
        </p:nvSpPr>
        <p:spPr>
          <a:xfrm flipH="1">
            <a:off x="1256" y="6374746"/>
            <a:ext cx="10189845" cy="483205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7" name="Google Shape;877;p50"/>
          <p:cNvGrpSpPr/>
          <p:nvPr/>
        </p:nvGrpSpPr>
        <p:grpSpPr>
          <a:xfrm>
            <a:off x="608656" y="5863614"/>
            <a:ext cx="2402765" cy="1010553"/>
            <a:chOff x="456506" y="4454146"/>
            <a:chExt cx="1639143" cy="689390"/>
          </a:xfrm>
        </p:grpSpPr>
        <p:sp>
          <p:nvSpPr>
            <p:cNvPr id="878" name="Google Shape;878;p50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50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50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50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50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50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50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50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50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50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50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50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730181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Google Shape;891;p51"/>
          <p:cNvGrpSpPr/>
          <p:nvPr/>
        </p:nvGrpSpPr>
        <p:grpSpPr>
          <a:xfrm flipH="1">
            <a:off x="4083583" y="5106331"/>
            <a:ext cx="4521471" cy="1751656"/>
            <a:chOff x="2189450" y="2220300"/>
            <a:chExt cx="3202175" cy="1240550"/>
          </a:xfrm>
        </p:grpSpPr>
        <p:sp>
          <p:nvSpPr>
            <p:cNvPr id="892" name="Google Shape;892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51"/>
          <p:cNvGrpSpPr/>
          <p:nvPr/>
        </p:nvGrpSpPr>
        <p:grpSpPr>
          <a:xfrm flipH="1">
            <a:off x="6277971" y="4628696"/>
            <a:ext cx="5745556" cy="2225877"/>
            <a:chOff x="2189450" y="2220300"/>
            <a:chExt cx="3202175" cy="1240550"/>
          </a:xfrm>
        </p:grpSpPr>
        <p:sp>
          <p:nvSpPr>
            <p:cNvPr id="895" name="Google Shape;895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7" name="Google Shape;897;p51"/>
          <p:cNvSpPr/>
          <p:nvPr/>
        </p:nvSpPr>
        <p:spPr>
          <a:xfrm flipH="1">
            <a:off x="62" y="6468085"/>
            <a:ext cx="5956929" cy="38374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1"/>
          <p:cNvSpPr/>
          <p:nvPr/>
        </p:nvSpPr>
        <p:spPr>
          <a:xfrm flipH="1">
            <a:off x="0" y="6063533"/>
            <a:ext cx="12191995" cy="79439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1"/>
          <p:cNvSpPr/>
          <p:nvPr/>
        </p:nvSpPr>
        <p:spPr>
          <a:xfrm>
            <a:off x="1642800" y="958397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1"/>
          <p:cNvSpPr/>
          <p:nvPr/>
        </p:nvSpPr>
        <p:spPr>
          <a:xfrm>
            <a:off x="466780" y="531082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1"/>
          <p:cNvSpPr/>
          <p:nvPr/>
        </p:nvSpPr>
        <p:spPr>
          <a:xfrm>
            <a:off x="9131245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1"/>
          <p:cNvSpPr/>
          <p:nvPr/>
        </p:nvSpPr>
        <p:spPr>
          <a:xfrm>
            <a:off x="10887186" y="1876570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1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4" name="Google Shape;904;p51"/>
          <p:cNvGrpSpPr/>
          <p:nvPr/>
        </p:nvGrpSpPr>
        <p:grpSpPr>
          <a:xfrm>
            <a:off x="1190758" y="5210441"/>
            <a:ext cx="1582404" cy="1352016"/>
            <a:chOff x="6771225" y="2829938"/>
            <a:chExt cx="1528400" cy="1305875"/>
          </a:xfrm>
        </p:grpSpPr>
        <p:sp>
          <p:nvSpPr>
            <p:cNvPr id="905" name="Google Shape;905;p5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5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5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5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5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5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5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5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5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5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4317523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2"/>
          <p:cNvSpPr/>
          <p:nvPr/>
        </p:nvSpPr>
        <p:spPr>
          <a:xfrm flipH="1">
            <a:off x="9924046" y="510171"/>
            <a:ext cx="1944577" cy="12284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2"/>
          <p:cNvSpPr/>
          <p:nvPr/>
        </p:nvSpPr>
        <p:spPr>
          <a:xfrm flipH="1">
            <a:off x="8663771" y="360632"/>
            <a:ext cx="1086700" cy="68656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2"/>
          <p:cNvSpPr/>
          <p:nvPr/>
        </p:nvSpPr>
        <p:spPr>
          <a:xfrm flipH="1">
            <a:off x="323385" y="571034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2"/>
          <p:cNvSpPr/>
          <p:nvPr/>
        </p:nvSpPr>
        <p:spPr>
          <a:xfrm flipH="1">
            <a:off x="2471039" y="474717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2"/>
          <p:cNvSpPr/>
          <p:nvPr/>
        </p:nvSpPr>
        <p:spPr>
          <a:xfrm flipH="1">
            <a:off x="5107602" y="6337434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2"/>
          <p:cNvSpPr/>
          <p:nvPr/>
        </p:nvSpPr>
        <p:spPr>
          <a:xfrm>
            <a:off x="10985031" y="6337435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2"/>
          <p:cNvSpPr/>
          <p:nvPr/>
        </p:nvSpPr>
        <p:spPr>
          <a:xfrm>
            <a:off x="-133" y="6266001"/>
            <a:ext cx="12191909" cy="591996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2"/>
          <p:cNvSpPr/>
          <p:nvPr/>
        </p:nvSpPr>
        <p:spPr>
          <a:xfrm flipH="1">
            <a:off x="11226047" y="2074633"/>
            <a:ext cx="725488" cy="45835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510011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64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19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164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66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0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82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511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71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618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9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99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29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960000" y="1358500"/>
            <a:ext cx="6943600" cy="26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2"/>
          </p:nvPr>
        </p:nvSpPr>
        <p:spPr>
          <a:xfrm>
            <a:off x="960000" y="4084633"/>
            <a:ext cx="6943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4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4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4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4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4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4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4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4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4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323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35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3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99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0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38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9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701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8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e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36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4.mp3"/><Relationship Id="rId9" Type="http://schemas.microsoft.com/office/2007/relationships/media" Target="../media/media5.mp3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jpe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801"/>
            <a:ext cx="12191999" cy="695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968909" y="1"/>
            <a:ext cx="4223092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5" rIns="91427" bIns="45715">
            <a:spAutoFit/>
          </a:bodyPr>
          <a:lstStyle/>
          <a:p>
            <a:r>
              <a:rPr lang="en-GB" sz="3200" b="1" i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Thanh Son secondary school.</a:t>
            </a:r>
            <a:endParaRPr lang="en-US" sz="3200" b="1" i="1" dirty="0">
              <a:solidFill>
                <a:srgbClr val="7030A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8</a:t>
            </a:r>
          </a:p>
        </p:txBody>
      </p:sp>
    </p:spTree>
    <p:extLst>
      <p:ext uri="{BB962C8B-B14F-4D97-AF65-F5344CB8AC3E}">
        <p14:creationId xmlns:p14="http://schemas.microsoft.com/office/powerpoint/2010/main" val="167871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965" r="8306"/>
          <a:stretch/>
        </p:blipFill>
        <p:spPr>
          <a:xfrm>
            <a:off x="6548284" y="1011215"/>
            <a:ext cx="2989007" cy="37559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1667" y="1885840"/>
            <a:ext cx="3575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- pants (n)</a:t>
            </a:r>
            <a:endParaRPr lang="vi-VN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11328" y="5005747"/>
            <a:ext cx="71283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In some schools, girls can choose to wear skirts or </a:t>
            </a:r>
            <a:r>
              <a:rPr lang="en-US" sz="2800" b="1" dirty="0"/>
              <a:t>pants</a:t>
            </a:r>
            <a:r>
              <a:rPr lang="en-US" sz="2800" dirty="0"/>
              <a:t> as part of their uniform.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382038" y="3918660"/>
            <a:ext cx="26821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/>
              <a:t>quần</a:t>
            </a:r>
            <a:r>
              <a:rPr lang="en-US" sz="5400" b="1" dirty="0"/>
              <a:t> </a:t>
            </a:r>
            <a:r>
              <a:rPr lang="en-US" sz="5400" b="1" dirty="0" err="1"/>
              <a:t>dài</a:t>
            </a:r>
            <a:endParaRPr lang="en-US" sz="5400" b="1" dirty="0"/>
          </a:p>
        </p:txBody>
      </p:sp>
      <p:sp>
        <p:nvSpPr>
          <p:cNvPr id="8" name="Rectangle 7"/>
          <p:cNvSpPr/>
          <p:nvPr/>
        </p:nvSpPr>
        <p:spPr>
          <a:xfrm>
            <a:off x="1294289" y="2889177"/>
            <a:ext cx="217348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prstClr val="black"/>
                </a:solidFill>
              </a:rPr>
              <a:t>/</a:t>
            </a:r>
            <a:r>
              <a:rPr lang="en-US" sz="4500" b="1" dirty="0" err="1">
                <a:solidFill>
                  <a:prstClr val="black"/>
                </a:solidFill>
              </a:rPr>
              <a:t>pænts</a:t>
            </a:r>
            <a:r>
              <a:rPr lang="en-US" sz="4500" b="1" dirty="0">
                <a:solidFill>
                  <a:prstClr val="black"/>
                </a:solidFill>
              </a:rPr>
              <a:t>/</a:t>
            </a:r>
            <a:endParaRPr lang="en-US" sz="4500" b="1" dirty="0"/>
          </a:p>
        </p:txBody>
      </p:sp>
      <p:pic>
        <p:nvPicPr>
          <p:cNvPr id="9" name="pants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457" y="1988612"/>
            <a:ext cx="717787" cy="71778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6"/>
            <a:tile tx="0" ty="0" sx="100000" sy="100000" flip="none" algn="tl"/>
          </a:blipFill>
        </p:grpSpPr>
        <p:sp>
          <p:nvSpPr>
            <p:cNvPr id="11" name="Round Single Corner Rectangle 1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20147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12"/>
            <a:tile tx="0" ty="0" sx="100000" sy="100000" flip="none" algn="tl"/>
          </a:blipFill>
        </p:grpSpPr>
        <p:sp>
          <p:nvSpPr>
            <p:cNvPr id="5" name="Round Single Corner Rectangle 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47063"/>
              </p:ext>
            </p:extLst>
          </p:nvPr>
        </p:nvGraphicFramePr>
        <p:xfrm>
          <a:off x="452284" y="1299768"/>
          <a:ext cx="11561916" cy="425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5020">
                  <a:extLst>
                    <a:ext uri="{9D8B030D-6E8A-4147-A177-3AD203B41FA5}">
                      <a16:colId xmlns:a16="http://schemas.microsoft.com/office/drawing/2014/main" val="2645717268"/>
                    </a:ext>
                  </a:extLst>
                </a:gridCol>
                <a:gridCol w="3312924">
                  <a:extLst>
                    <a:ext uri="{9D8B030D-6E8A-4147-A177-3AD203B41FA5}">
                      <a16:colId xmlns:a16="http://schemas.microsoft.com/office/drawing/2014/main" val="3512818880"/>
                    </a:ext>
                  </a:extLst>
                </a:gridCol>
                <a:gridCol w="3853972">
                  <a:extLst>
                    <a:ext uri="{9D8B030D-6E8A-4147-A177-3AD203B41FA5}">
                      <a16:colId xmlns:a16="http://schemas.microsoft.com/office/drawing/2014/main" val="4106930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Pronunciation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Meaning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04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-exchange student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/ɪksˈtʃeɪndʒ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stjuːdnt/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10652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="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immigrant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/ˈɪmɪɡrənt/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9275076"/>
                  </a:ext>
                </a:extLst>
              </a:tr>
              <a:tr h="6517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  <a:r>
                        <a:rPr lang="en-US" sz="3200" b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borrowed word  (</a:t>
                      </a:r>
                      <a:r>
                        <a:rPr lang="en-US" sz="3200" b="0" dirty="0" err="1">
                          <a:solidFill>
                            <a:schemeClr val="tx2"/>
                          </a:solidFill>
                          <a:latin typeface="+mn-lt"/>
                        </a:rPr>
                        <a:t>n.phr</a:t>
                      </a: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chemeClr val="tx2"/>
                          </a:solidFill>
                          <a:latin typeface="+mn-lt"/>
                        </a:rPr>
                        <a:t>bɔːrəʊd</a:t>
                      </a: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2"/>
                          </a:solidFill>
                          <a:latin typeface="+mn-lt"/>
                        </a:rPr>
                        <a:t>wɜːrd</a:t>
                      </a: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 err="1">
                          <a:solidFill>
                            <a:schemeClr val="tx2"/>
                          </a:solidFill>
                          <a:latin typeface="+mn-lt"/>
                        </a:rPr>
                        <a:t>từ</a:t>
                      </a: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2"/>
                          </a:solidFill>
                          <a:latin typeface="+mn-lt"/>
                        </a:rPr>
                        <a:t>mượn</a:t>
                      </a:r>
                      <a:r>
                        <a:rPr lang="en-US" sz="3200" b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endParaRPr lang="en-US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766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  <a:r>
                        <a:rPr lang="en-US" sz="3200" b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Permanently (</a:t>
                      </a:r>
                      <a:r>
                        <a:rPr lang="en-US" sz="3200" b="0" dirty="0" err="1">
                          <a:solidFill>
                            <a:schemeClr val="tx2"/>
                          </a:solidFill>
                          <a:latin typeface="+mn-lt"/>
                        </a:rPr>
                        <a:t>adv</a:t>
                      </a: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chemeClr val="tx2"/>
                          </a:solidFill>
                          <a:latin typeface="+mn-lt"/>
                        </a:rPr>
                        <a:t>pɜːmənəntli</a:t>
                      </a: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/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 err="1">
                          <a:solidFill>
                            <a:schemeClr val="tx2"/>
                          </a:solidFill>
                          <a:latin typeface="+mn-lt"/>
                        </a:rPr>
                        <a:t>vĩnh</a:t>
                      </a:r>
                      <a:r>
                        <a:rPr lang="en-US" sz="3200" b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2"/>
                          </a:solidFill>
                          <a:latin typeface="+mn-lt"/>
                        </a:rPr>
                        <a:t>viễn</a:t>
                      </a:r>
                      <a:r>
                        <a:rPr lang="en-US" sz="3200" b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, </a:t>
                      </a:r>
                      <a:r>
                        <a:rPr lang="en-US" sz="3200" b="0" baseline="0" dirty="0" err="1">
                          <a:solidFill>
                            <a:schemeClr val="tx2"/>
                          </a:solidFill>
                          <a:latin typeface="+mn-lt"/>
                        </a:rPr>
                        <a:t>lâu</a:t>
                      </a:r>
                      <a:r>
                        <a:rPr lang="en-US" sz="3200" b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2"/>
                          </a:solidFill>
                          <a:latin typeface="+mn-lt"/>
                        </a:rPr>
                        <a:t>dài</a:t>
                      </a:r>
                      <a:endParaRPr lang="en-US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119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  <a:r>
                        <a:rPr lang="en-US" sz="3200" b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pants (n)</a:t>
                      </a:r>
                      <a:endParaRPr lang="vi-VN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chemeClr val="tx2"/>
                          </a:solidFill>
                          <a:latin typeface="+mn-lt"/>
                        </a:rPr>
                        <a:t>pænts</a:t>
                      </a: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 err="1">
                          <a:solidFill>
                            <a:schemeClr val="tx2"/>
                          </a:solidFill>
                          <a:latin typeface="+mn-lt"/>
                        </a:rPr>
                        <a:t>quần</a:t>
                      </a: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2"/>
                          </a:solidFill>
                          <a:latin typeface="+mn-lt"/>
                        </a:rPr>
                        <a:t>dài</a:t>
                      </a:r>
                      <a:endParaRPr lang="en-US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820409"/>
                  </a:ext>
                </a:extLst>
              </a:tr>
            </a:tbl>
          </a:graphicData>
        </a:graphic>
      </p:graphicFrame>
      <p:pic>
        <p:nvPicPr>
          <p:cNvPr id="11" name="exchange stud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1170" y="2026549"/>
            <a:ext cx="966097" cy="801833"/>
          </a:xfrm>
          <a:prstGeom prst="rect">
            <a:avLst/>
          </a:prstGeom>
        </p:spPr>
      </p:pic>
      <p:pic>
        <p:nvPicPr>
          <p:cNvPr id="12" name="borrowed word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4978" y="3706338"/>
            <a:ext cx="664865" cy="664865"/>
          </a:xfrm>
          <a:prstGeom prst="rect">
            <a:avLst/>
          </a:prstGeom>
        </p:spPr>
      </p:pic>
      <p:pic>
        <p:nvPicPr>
          <p:cNvPr id="13" name="immigrant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96669" y="2828382"/>
            <a:ext cx="1041596" cy="842843"/>
          </a:xfrm>
          <a:prstGeom prst="rect">
            <a:avLst/>
          </a:prstGeom>
        </p:spPr>
      </p:pic>
      <p:pic>
        <p:nvPicPr>
          <p:cNvPr id="14" name="pants-g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2801" y="4958846"/>
            <a:ext cx="573862" cy="570911"/>
          </a:xfrm>
          <a:prstGeom prst="rect">
            <a:avLst/>
          </a:prstGeom>
        </p:spPr>
      </p:pic>
      <p:pic>
        <p:nvPicPr>
          <p:cNvPr id="15" name="permanently-gb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5204" y="4347927"/>
            <a:ext cx="540241" cy="5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2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2"/>
            <a:tile tx="0" ty="0" sx="100000" sy="100000" flip="none" algn="tl"/>
          </a:blipFill>
        </p:grpSpPr>
        <p:sp>
          <p:nvSpPr>
            <p:cNvPr id="5" name="Round Single Corner Rectangle 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582869"/>
              </p:ext>
            </p:extLst>
          </p:nvPr>
        </p:nvGraphicFramePr>
        <p:xfrm>
          <a:off x="1296260" y="1353981"/>
          <a:ext cx="8248992" cy="3661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5020">
                  <a:extLst>
                    <a:ext uri="{9D8B030D-6E8A-4147-A177-3AD203B41FA5}">
                      <a16:colId xmlns:a16="http://schemas.microsoft.com/office/drawing/2014/main" val="2645717268"/>
                    </a:ext>
                  </a:extLst>
                </a:gridCol>
                <a:gridCol w="3853972">
                  <a:extLst>
                    <a:ext uri="{9D8B030D-6E8A-4147-A177-3AD203B41FA5}">
                      <a16:colId xmlns:a16="http://schemas.microsoft.com/office/drawing/2014/main" val="4106930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Meaning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04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10652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9275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 err="1">
                          <a:solidFill>
                            <a:schemeClr val="tx2"/>
                          </a:solidFill>
                          <a:latin typeface="+mn-lt"/>
                        </a:rPr>
                        <a:t>từ</a:t>
                      </a: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2"/>
                          </a:solidFill>
                          <a:latin typeface="+mn-lt"/>
                        </a:rPr>
                        <a:t>mượn</a:t>
                      </a:r>
                      <a:r>
                        <a:rPr lang="en-US" sz="3200" b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endParaRPr lang="en-US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766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 err="1">
                          <a:solidFill>
                            <a:schemeClr val="tx2"/>
                          </a:solidFill>
                          <a:latin typeface="+mn-lt"/>
                        </a:rPr>
                        <a:t>vĩnh</a:t>
                      </a:r>
                      <a:r>
                        <a:rPr lang="en-US" sz="3200" b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2"/>
                          </a:solidFill>
                          <a:latin typeface="+mn-lt"/>
                        </a:rPr>
                        <a:t>viễn</a:t>
                      </a:r>
                      <a:r>
                        <a:rPr lang="en-US" sz="3200" b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, </a:t>
                      </a:r>
                      <a:r>
                        <a:rPr lang="en-US" sz="3200" b="0" baseline="0" dirty="0" err="1">
                          <a:solidFill>
                            <a:schemeClr val="tx2"/>
                          </a:solidFill>
                          <a:latin typeface="+mn-lt"/>
                        </a:rPr>
                        <a:t>lâu</a:t>
                      </a:r>
                      <a:r>
                        <a:rPr lang="en-US" sz="3200" b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2"/>
                          </a:solidFill>
                          <a:latin typeface="+mn-lt"/>
                        </a:rPr>
                        <a:t>dài</a:t>
                      </a:r>
                      <a:endParaRPr lang="en-US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119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 err="1">
                          <a:solidFill>
                            <a:schemeClr val="tx2"/>
                          </a:solidFill>
                          <a:latin typeface="+mn-lt"/>
                        </a:rPr>
                        <a:t>quần</a:t>
                      </a:r>
                      <a:r>
                        <a:rPr lang="en-US" sz="3200" b="0" dirty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2"/>
                          </a:solidFill>
                          <a:latin typeface="+mn-lt"/>
                        </a:rPr>
                        <a:t>dài</a:t>
                      </a:r>
                      <a:endParaRPr lang="en-US" sz="3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820409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96260" y="1968989"/>
            <a:ext cx="333937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exchange student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1263352" y="2637421"/>
            <a:ext cx="2684389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immigrant (n)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63352" y="3305853"/>
            <a:ext cx="4323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44546A"/>
                </a:solidFill>
              </a:rPr>
              <a:t>- borrowed word  (</a:t>
            </a:r>
            <a:r>
              <a:rPr lang="en-US" sz="3200" dirty="0" err="1">
                <a:solidFill>
                  <a:srgbClr val="44546A"/>
                </a:solidFill>
              </a:rPr>
              <a:t>n.phr</a:t>
            </a:r>
            <a:r>
              <a:rPr lang="en-US" sz="3200" dirty="0">
                <a:solidFill>
                  <a:srgbClr val="44546A"/>
                </a:solidFill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49784" y="3871780"/>
            <a:ext cx="3471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44546A"/>
                </a:solidFill>
              </a:rPr>
              <a:t>- Permanently (</a:t>
            </a:r>
            <a:r>
              <a:rPr lang="en-US" sz="3200" dirty="0" err="1">
                <a:solidFill>
                  <a:srgbClr val="44546A"/>
                </a:solidFill>
              </a:rPr>
              <a:t>adv</a:t>
            </a:r>
            <a:r>
              <a:rPr lang="en-US" sz="3200" dirty="0">
                <a:solidFill>
                  <a:srgbClr val="44546A"/>
                </a:solidFill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96260" y="4452244"/>
            <a:ext cx="18864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44546A"/>
                </a:solidFill>
              </a:rPr>
              <a:t>- pants (n)</a:t>
            </a:r>
            <a:endParaRPr lang="vi-VN" sz="32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7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745039"/>
            <a:chOff x="7620" y="-7620"/>
            <a:chExt cx="12192000" cy="1083309"/>
          </a:xfrm>
          <a:gradFill>
            <a:gsLst>
              <a:gs pos="10000">
                <a:srgbClr val="009999">
                  <a:tint val="66000"/>
                  <a:satMod val="160000"/>
                </a:srgbClr>
              </a:gs>
              <a:gs pos="8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rect">
              <a:fillToRect l="100000" t="100000"/>
            </a:path>
          </a:gradFill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724770" y="6008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6039" y="879637"/>
            <a:ext cx="9221470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Look at picture and Answer the 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6157693" y="1703845"/>
            <a:ext cx="6033135" cy="2453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Who do you see in the picture? </a:t>
            </a:r>
          </a:p>
          <a:p>
            <a:pPr algn="just">
              <a:lnSpc>
                <a:spcPct val="120000"/>
              </a:lnSpc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does the picture show? What does it mean?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77" y="1703845"/>
            <a:ext cx="5241925" cy="4199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0" y="4800745"/>
            <a:ext cx="60960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i="1" dirty="0">
                <a:solidFill>
                  <a:srgbClr val="C00000"/>
                </a:solidFill>
              </a:rPr>
              <a:t>This is an English lesson, and the teacher introduces to </a:t>
            </a:r>
            <a:r>
              <a:rPr lang="en-US" sz="2800" i="1" dirty="0" err="1">
                <a:solidFill>
                  <a:srgbClr val="C00000"/>
                </a:solidFill>
              </a:rPr>
              <a:t>Ss</a:t>
            </a:r>
            <a:r>
              <a:rPr lang="en-US" sz="2800" i="1" dirty="0">
                <a:solidFill>
                  <a:srgbClr val="C00000"/>
                </a:solidFill>
              </a:rPr>
              <a:t> a foreign student, Jack. </a:t>
            </a:r>
          </a:p>
        </p:txBody>
      </p:sp>
      <p:sp>
        <p:nvSpPr>
          <p:cNvPr id="3" name="Rectangle 2"/>
          <p:cNvSpPr/>
          <p:nvPr/>
        </p:nvSpPr>
        <p:spPr>
          <a:xfrm>
            <a:off x="6126260" y="4400407"/>
            <a:ext cx="6096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i="1" dirty="0">
                <a:solidFill>
                  <a:srgbClr val="C00000"/>
                </a:solidFill>
              </a:rPr>
              <a:t>Some students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2CBD3-299A-4C1B-BD2C-D9752B11E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67286"/>
            <a:ext cx="12084148" cy="659071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Teacher: </a:t>
            </a:r>
            <a:r>
              <a:rPr lang="en-US" sz="2800" dirty="0"/>
              <a:t>Hi class. I’d like to introduce an exchange student who comes from New York. Welcome Jack!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Students:</a:t>
            </a:r>
            <a:r>
              <a:rPr lang="en-US" sz="2800" dirty="0"/>
              <a:t> Hello, Jack. Nice to meet you.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Jack:</a:t>
            </a:r>
            <a:r>
              <a:rPr lang="en-US" sz="2800" dirty="0"/>
              <a:t> Nice to meet you all. This is my first time in Viet Nam.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Teacher:</a:t>
            </a:r>
            <a:r>
              <a:rPr lang="en-US" sz="2800" dirty="0"/>
              <a:t> Now you can ask Jack any questions you would like to ask.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/>
              <a:t>Phong</a:t>
            </a:r>
            <a:r>
              <a:rPr lang="en-US" sz="2800" b="1" dirty="0"/>
              <a:t>:</a:t>
            </a:r>
            <a:r>
              <a:rPr lang="en-US" sz="2800" dirty="0"/>
              <a:t> Do American students wear school uniforms every day, Jack?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Jack: </a:t>
            </a:r>
            <a:r>
              <a:rPr lang="en-US" sz="2800" dirty="0"/>
              <a:t>No, most American students don’t wear school uniforms. Most students at my school wear pants and T-shirts.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/>
              <a:t>Phong</a:t>
            </a:r>
            <a:r>
              <a:rPr lang="en-US" sz="2800" b="1" dirty="0"/>
              <a:t>: </a:t>
            </a:r>
            <a:r>
              <a:rPr lang="en-US" sz="2800" dirty="0"/>
              <a:t>What do you mean by ‘pants’, Jack?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Jack:</a:t>
            </a:r>
            <a:r>
              <a:rPr lang="en-US" sz="2800" dirty="0"/>
              <a:t> Ah, I mean trousers. </a:t>
            </a:r>
            <a:r>
              <a:rPr lang="en-US" sz="2800"/>
              <a:t>In American English</a:t>
            </a:r>
            <a:r>
              <a:rPr lang="en-US" sz="2800" dirty="0"/>
              <a:t>, ‘pants’ mean ‘trousers’.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/>
              <a:t>Phong</a:t>
            </a:r>
            <a:r>
              <a:rPr lang="en-US" sz="2800" b="1" dirty="0"/>
              <a:t>:</a:t>
            </a:r>
            <a:r>
              <a:rPr lang="en-US" sz="2800" dirty="0"/>
              <a:t> I see.</a:t>
            </a:r>
          </a:p>
          <a:p>
            <a:pPr marL="0" indent="0" algn="just">
              <a:buNone/>
            </a:pPr>
            <a:r>
              <a:rPr lang="en-US" sz="2800" b="1" dirty="0">
                <a:sym typeface="+mn-ea"/>
              </a:rPr>
              <a:t>Teacher: </a:t>
            </a:r>
            <a:r>
              <a:rPr lang="en-US" sz="2800" dirty="0">
                <a:sym typeface="+mn-ea"/>
              </a:rPr>
              <a:t>Yeah, there are some differences in vocabulary between American English and British English. Are there any more questions?</a:t>
            </a:r>
          </a:p>
          <a:p>
            <a:pPr marL="0" indent="0" algn="just">
              <a:buNone/>
            </a:pPr>
            <a:r>
              <a:rPr lang="en-US" sz="2800" b="1" dirty="0">
                <a:sym typeface="+mn-ea"/>
              </a:rPr>
              <a:t>Mi:</a:t>
            </a:r>
            <a:r>
              <a:rPr lang="en-US" sz="2800" dirty="0">
                <a:sym typeface="+mn-ea"/>
              </a:rPr>
              <a:t> Yes. I want to know about the students in your school. Are all of you</a:t>
            </a:r>
          </a:p>
          <a:p>
            <a:pPr marL="0" indent="0" algn="just">
              <a:buNone/>
            </a:pPr>
            <a:r>
              <a:rPr lang="en-US" sz="2800" dirty="0">
                <a:sym typeface="+mn-ea"/>
              </a:rPr>
              <a:t>American? And do all of you speak English?</a:t>
            </a:r>
          </a:p>
          <a:p>
            <a:pPr marL="0" indent="0" algn="just">
              <a:buNone/>
            </a:pPr>
            <a:r>
              <a:rPr lang="en-US" sz="2800" b="1" dirty="0">
                <a:sym typeface="+mn-ea"/>
              </a:rPr>
              <a:t>Jack: </a:t>
            </a:r>
            <a:r>
              <a:rPr lang="en-US" sz="2800" dirty="0">
                <a:sym typeface="+mn-ea"/>
              </a:rPr>
              <a:t>Good question. Most of us are American, but some are immigrants</a:t>
            </a:r>
          </a:p>
          <a:p>
            <a:pPr marL="0" indent="0" algn="just">
              <a:buNone/>
            </a:pPr>
            <a:r>
              <a:rPr lang="en-US" sz="2800" dirty="0">
                <a:sym typeface="+mn-ea"/>
              </a:rPr>
              <a:t>from other countries like Viet Nam, India, and Mexico. Their first language is not English, but they all speak English at school.</a:t>
            </a:r>
          </a:p>
          <a:p>
            <a:pPr marL="0" indent="0" algn="just">
              <a:buNone/>
            </a:pPr>
            <a:r>
              <a:rPr lang="en-US" sz="2800" b="1" dirty="0">
                <a:sym typeface="+mn-ea"/>
              </a:rPr>
              <a:t>Mi:</a:t>
            </a:r>
            <a:r>
              <a:rPr lang="en-US" sz="2800" dirty="0">
                <a:sym typeface="+mn-ea"/>
              </a:rPr>
              <a:t> That’s interesting!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/>
          </a:p>
          <a:p>
            <a:endParaRPr lang="en-US" dirty="0"/>
          </a:p>
        </p:txBody>
      </p:sp>
      <p:pic>
        <p:nvPicPr>
          <p:cNvPr id="4" name="053">
            <a:hlinkClick r:id="" action="ppaction://media"/>
            <a:extLst>
              <a:ext uri="{FF2B5EF4-FFF2-40B4-BE49-F238E27FC236}">
                <a16:creationId xmlns:a16="http://schemas.microsoft.com/office/drawing/2014/main" id="{A07614F3-93DE-43EC-9C27-F3D9C70C7A6D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7540" y="616585"/>
            <a:ext cx="7429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3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61633" y="31012"/>
            <a:ext cx="1067752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again. Fill in each blank with no more than TWO words from the conversation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35742" y="12025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527" y="4752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14263" y="1246136"/>
            <a:ext cx="1122489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Jack is an exchange student from ______________________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14898" y="1898281"/>
            <a:ext cx="1122426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2.</a:t>
            </a:r>
            <a:r>
              <a:rPr lang="en-US" sz="3200" dirty="0"/>
              <a:t> This is the </a:t>
            </a:r>
            <a:r>
              <a:rPr lang="en-US" sz="3200" dirty="0">
                <a:sym typeface="+mn-ea"/>
              </a:rPr>
              <a:t>___________________ </a:t>
            </a:r>
            <a:r>
              <a:rPr lang="en-US" sz="3200" dirty="0"/>
              <a:t>Jack has visited Viet Nam.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4263" y="2588629"/>
            <a:ext cx="11877737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3.</a:t>
            </a:r>
            <a:r>
              <a:rPr lang="en-US" sz="3200" dirty="0"/>
              <a:t>Most students at Jack’s school wear _____________ and T-shirts.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14898" y="3259824"/>
            <a:ext cx="11224260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4.</a:t>
            </a:r>
            <a:r>
              <a:rPr lang="en-US" sz="3200" dirty="0"/>
              <a:t> American English and British English have   ______________   in vocabulary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14263" y="4376154"/>
            <a:ext cx="11224895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5.</a:t>
            </a:r>
            <a:r>
              <a:rPr lang="en-US" sz="3200" dirty="0"/>
              <a:t>Not all students in Jack’s school are  _______________, but they all speak English.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749167" y="1123467"/>
            <a:ext cx="2230489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New York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996441" y="1799383"/>
            <a:ext cx="2824256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first time	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7864412" y="2538792"/>
            <a:ext cx="1551305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pants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7780878" y="3277872"/>
            <a:ext cx="3191921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some differences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7653654" y="4336149"/>
            <a:ext cx="1972127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American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" grpId="1" animBg="1"/>
      <p:bldP spid="2" grpId="2" animBg="1"/>
      <p:bldP spid="9" grpId="1" animBg="1"/>
      <p:bldP spid="9" grpId="2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5" grpId="1" animBg="1"/>
      <p:bldP spid="15" grpId="2" animBg="1"/>
      <p:bldP spid="19" grpId="1" animBg="1"/>
      <p:bldP spid="19" grpId="2" animBg="1"/>
      <p:bldP spid="23" grpId="1" animBg="1"/>
      <p:bldP spid="23" grpId="2" animBg="1"/>
      <p:bldP spid="24" grpId="1" animBg="1"/>
      <p:bldP spid="24" grpId="2" animBg="1"/>
      <p:bldP spid="25" grpId="1" animBg="1"/>
      <p:bldP spid="25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4035" y="124911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with their definitions.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0451" y="19335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236" y="9071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1600671493"/>
              </p:ext>
            </p:extLst>
          </p:nvPr>
        </p:nvGraphicFramePr>
        <p:xfrm>
          <a:off x="82058" y="797027"/>
          <a:ext cx="11527155" cy="4794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8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exchange student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a.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all the words in a language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b.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a student who attends a school in a foreign country for a period of time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3.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 vocabulary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c.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people who have come  to live permanently in a different country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473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4.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 immigrants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d.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the language someone learns to speak from birth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4.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473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5.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 first language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e.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to express or represent  something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" name="Text Box 30"/>
          <p:cNvSpPr txBox="1"/>
          <p:nvPr/>
        </p:nvSpPr>
        <p:spPr>
          <a:xfrm>
            <a:off x="10717673" y="797027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10717673" y="1764132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10717673" y="2731237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10717673" y="3698342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35" name="Text Box 34"/>
          <p:cNvSpPr txBox="1"/>
          <p:nvPr/>
        </p:nvSpPr>
        <p:spPr>
          <a:xfrm>
            <a:off x="10717673" y="4665447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5233178" y="1301217"/>
            <a:ext cx="3320415" cy="29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481973" y="1849222"/>
            <a:ext cx="5647690" cy="501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697748" y="2357857"/>
            <a:ext cx="2469515" cy="19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365133" y="2924912"/>
            <a:ext cx="5647690" cy="501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954538" y="3472282"/>
            <a:ext cx="3265805" cy="25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365133" y="4026637"/>
            <a:ext cx="221234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697748" y="4523207"/>
            <a:ext cx="2773045" cy="215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95333" y="5342357"/>
            <a:ext cx="3320415" cy="29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92728" y="85919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 Fill in each blank with a word or phrase from 3.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51961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746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9943" y="719014"/>
            <a:ext cx="11224895" cy="1322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/>
              <a:t>1.</a:t>
            </a:r>
            <a:r>
              <a:rPr lang="en-US" sz="4000" dirty="0"/>
              <a:t> – What does your name ____________, </a:t>
            </a:r>
            <a:r>
              <a:rPr lang="en-US" sz="4000" dirty="0" err="1"/>
              <a:t>Mi</a:t>
            </a:r>
            <a:r>
              <a:rPr lang="en-US" sz="4000" dirty="0"/>
              <a:t>? </a:t>
            </a:r>
          </a:p>
          <a:p>
            <a:pPr algn="just"/>
            <a:r>
              <a:rPr lang="en-US" sz="4000" dirty="0"/>
              <a:t>    – It’s the name of a bird.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99943" y="2278574"/>
            <a:ext cx="11267440" cy="1322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4000" b="1" dirty="0"/>
              <a:t>2.</a:t>
            </a:r>
            <a:r>
              <a:rPr lang="en-US" sz="4000" dirty="0"/>
              <a:t> English ____________ is increasing because it borrows words from other languages.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99943" y="3838134"/>
            <a:ext cx="11224895" cy="13220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4000" b="1" dirty="0"/>
              <a:t>3. </a:t>
            </a:r>
            <a:r>
              <a:rPr lang="en-US" sz="4000" dirty="0"/>
              <a:t>In Australia, there are a lot of ___________ who have come from other countries.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36900" y="719014"/>
            <a:ext cx="2084828" cy="630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mean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2731688" y="2175704"/>
            <a:ext cx="2951357" cy="630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vocabulary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7067518" y="3868227"/>
            <a:ext cx="2708419" cy="630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immigrants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2" grpId="1" animBg="1"/>
      <p:bldP spid="2" grpId="2" animBg="1"/>
      <p:bldP spid="9" grpId="1" animBg="1"/>
      <p:bldP spid="9" grpId="2" animBg="1"/>
      <p:bldP spid="3" grpId="1" animBg="1"/>
      <p:bldP spid="3" grpId="2" animBg="1"/>
      <p:bldP spid="11" grpId="1" animBg="1"/>
      <p:bldP spid="11" grpId="2" animBg="1"/>
      <p:bldP spid="31" grpId="1" animBg="1"/>
      <p:bldP spid="31" grpId="2" animBg="1"/>
      <p:bldP spid="32" grpId="1" animBg="1"/>
      <p:bldP spid="3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94406" y="85919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 Fill in each blank with a word or phrase from 3.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3639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6424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1454" y="847054"/>
            <a:ext cx="11267440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500" b="1" dirty="0"/>
              <a:t>4.</a:t>
            </a:r>
            <a:r>
              <a:rPr lang="en-US" sz="3500" dirty="0"/>
              <a:t> His _______________is Vietnamese, but he can speak English and French fluently.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1454" y="2406614"/>
            <a:ext cx="11224895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500" b="1" dirty="0"/>
              <a:t>5. </a:t>
            </a:r>
            <a:r>
              <a:rPr lang="en-US" sz="3500" dirty="0"/>
              <a:t>This year our school has a(n) _______________   from Britain. She will study with us for one month.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1307691" y="809783"/>
            <a:ext cx="3205316" cy="630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first language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5745174" y="2360447"/>
            <a:ext cx="3475108" cy="630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exchange student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9" grpId="1" animBg="1"/>
      <p:bldP spid="9" grpId="2" animBg="1"/>
      <p:bldP spid="3" grpId="1" animBg="1"/>
      <p:bldP spid="3" grpId="2" animBg="1"/>
      <p:bldP spid="31" grpId="1" animBg="1"/>
      <p:bldP spid="31" grpId="2" animBg="1"/>
      <p:bldP spid="32" grpId="1" animBg="1"/>
      <p:bldP spid="32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19"/>
            <a:ext cx="12192000" cy="1056326"/>
            <a:chOff x="7620" y="-7620"/>
            <a:chExt cx="12192000" cy="1083309"/>
          </a:xfrm>
          <a:solidFill>
            <a:srgbClr val="9DBC98"/>
          </a:solidFill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0693" y="1081956"/>
            <a:ext cx="11503182" cy="1568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</a:rPr>
              <a:t>Q</a:t>
            </a:r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U</a:t>
            </a:r>
            <a:r>
              <a:rPr lang="en-US" sz="3200" b="1" dirty="0">
                <a:solidFill>
                  <a:schemeClr val="bg1"/>
                </a:solidFill>
                <a:highlight>
                  <a:srgbClr val="00FF00"/>
                </a:highlight>
              </a:rPr>
              <a:t>I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Z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  <a:r>
              <a:rPr lang="en-US" sz="3200" b="1" dirty="0"/>
              <a:t> </a:t>
            </a:r>
          </a:p>
          <a:p>
            <a:r>
              <a:rPr lang="en-US" sz="3200" b="1" dirty="0"/>
              <a:t>Match the words in British English with those in American English so that they mean the same. Who is the quickest?.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4929" y="13662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77821" y="108878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5330606" y="96853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Content Placeholder 1" descr="tumblr_n87jvqBRR31qg5p6to1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2311" y="2683656"/>
            <a:ext cx="6829425" cy="3957402"/>
          </a:xfrm>
          <a:prstGeom prst="rect">
            <a:avLst/>
          </a:prstGeom>
        </p:spPr>
      </p:pic>
      <p:pic>
        <p:nvPicPr>
          <p:cNvPr id="14" name="Content Placeholder 13" descr="tải xuốn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 rot="2700000">
            <a:off x="9934575" y="7821613"/>
            <a:ext cx="2257425" cy="1185862"/>
          </a:xfrm>
          <a:prstGeom prst="rect">
            <a:avLst/>
          </a:prstGeom>
        </p:spPr>
      </p:pic>
      <p:pic>
        <p:nvPicPr>
          <p:cNvPr id="8" name="Content Placeholder 7" descr="Flag_of_the_United_Kingdo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0000">
            <a:off x="-5601335" y="7689850"/>
            <a:ext cx="2305050" cy="1247140"/>
          </a:xfrm>
          <a:prstGeom prst="rect">
            <a:avLst/>
          </a:prstGeom>
        </p:spPr>
      </p:pic>
      <p:graphicFrame>
        <p:nvGraphicFramePr>
          <p:cNvPr id="4" name="Table 3"/>
          <p:cNvGraphicFramePr/>
          <p:nvPr/>
        </p:nvGraphicFramePr>
        <p:xfrm>
          <a:off x="1284605" y="-4495800"/>
          <a:ext cx="3677285" cy="35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7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BRITISH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flat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holiday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jumper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chips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football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7157720" y="-4495800"/>
          <a:ext cx="3637280" cy="35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AMERICAN ENGLISH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sweater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apartment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soccer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vacation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French fries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3"/>
            <a:tile tx="0" ty="0" sx="100000" sy="100000" flip="none" algn="tl"/>
          </a:blip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11"/>
          <p:cNvSpPr txBox="1"/>
          <p:nvPr/>
        </p:nvSpPr>
        <p:spPr>
          <a:xfrm>
            <a:off x="5254154" y="79474"/>
            <a:ext cx="374777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FF0000"/>
                </a:solidFill>
              </a:rPr>
              <a:t>Questions: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926719" y="1192530"/>
            <a:ext cx="701802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How long have you learnt English?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In your opinion how many types of English are there?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Do you know any differences between American English and British English?</a:t>
            </a:r>
          </a:p>
        </p:txBody>
      </p:sp>
      <p:pic>
        <p:nvPicPr>
          <p:cNvPr id="6" name="Content Placeholder 5" descr="tải xuố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8485" y="1574165"/>
            <a:ext cx="3500120" cy="3500120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578485" y="5295900"/>
            <a:ext cx="3499485" cy="645160"/>
          </a:xfrm>
          <a:prstGeom prst="rect">
            <a:avLst/>
          </a:prstGeom>
          <a:solidFill>
            <a:srgbClr val="F9EFD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THINK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00" grpId="0"/>
      <p:bldP spid="100" grpId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1868805" y="1497965"/>
          <a:ext cx="3677285" cy="35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7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BRITISH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flat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holiday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jumper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chips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football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6725920" y="1497965"/>
          <a:ext cx="3637280" cy="35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AMERICAN ENGLISH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sweater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apartment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soccer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vacation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French fries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Content Placeholder 7" descr="Flag_of_the_United_Kingdom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9000000">
            <a:off x="440055" y="4851728"/>
            <a:ext cx="2305050" cy="1247140"/>
          </a:xfrm>
          <a:prstGeom prst="rect">
            <a:avLst/>
          </a:prstGeom>
        </p:spPr>
      </p:pic>
      <p:pic>
        <p:nvPicPr>
          <p:cNvPr id="14" name="Content Placeholder 13" descr="tải xuốn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 rot="2700000">
            <a:off x="9934575" y="4992688"/>
            <a:ext cx="2257425" cy="118745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069715" y="2423160"/>
            <a:ext cx="3547110" cy="63055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22445" y="3053715"/>
            <a:ext cx="3518535" cy="131127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400550" y="2477135"/>
            <a:ext cx="3264535" cy="114427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211320" y="4281170"/>
            <a:ext cx="3365500" cy="51435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400550" y="3680460"/>
            <a:ext cx="3538220" cy="111506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270" y="-7620"/>
            <a:ext cx="12192000" cy="740410"/>
            <a:chOff x="7620" y="-7620"/>
            <a:chExt cx="12192000" cy="1083309"/>
          </a:xfrm>
          <a:solidFill>
            <a:srgbClr val="9DBC98"/>
          </a:solidFill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61744" y="-1830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3940" y="732790"/>
            <a:ext cx="548830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Some similar pairs of words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858645" y="1375410"/>
          <a:ext cx="8939530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9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British English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American English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0" marB="1270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lift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elevator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lorry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truck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petrol station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 station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crisps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chips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biscuit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cookie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sweet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candy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rubbish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trash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chemist's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pharmacy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7" name="Content Placeholder 26" descr="Spu9ew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9980000">
            <a:off x="-402643" y="4583055"/>
            <a:ext cx="3320902" cy="2271088"/>
          </a:xfrm>
          <a:prstGeom prst="rect">
            <a:avLst/>
          </a:prstGeom>
        </p:spPr>
      </p:pic>
      <p:pic>
        <p:nvPicPr>
          <p:cNvPr id="28" name="Content Placeholder 27" descr="wxjE1r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 rot="1740000">
            <a:off x="9780557" y="4588394"/>
            <a:ext cx="2845574" cy="1965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270" y="-7620"/>
            <a:ext cx="12192000" cy="740410"/>
            <a:chOff x="7620" y="-7620"/>
            <a:chExt cx="12192000" cy="1083309"/>
          </a:xfrm>
          <a:solidFill>
            <a:srgbClr val="9DBC98"/>
          </a:solidFill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27305"/>
            <a:ext cx="560832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Extension activity: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87045" y="1207770"/>
            <a:ext cx="98120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>
              <a:lnSpc>
                <a:spcPct val="100000"/>
              </a:lnSpc>
            </a:pPr>
            <a:r>
              <a:rPr lang="en-US" sz="40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is the definition of a word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914525"/>
            <a:ext cx="1086548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>
              <a:lnSpc>
                <a:spcPct val="100000"/>
              </a:lnSpc>
            </a:pPr>
            <a:r>
              <a:rPr lang="en-US" sz="40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You give out the word, in both British and American English.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solidFill>
            <a:srgbClr val="009999"/>
          </a:solidFill>
          <a:ln>
            <a:solidFill>
              <a:srgbClr val="009999">
                <a:alpha val="0"/>
              </a:srgb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/>
          <p:cNvSpPr/>
          <p:nvPr/>
        </p:nvSpPr>
        <p:spPr>
          <a:xfrm flipH="1">
            <a:off x="1402080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/>
        </p:nvSpPr>
        <p:spPr>
          <a:xfrm flipH="1">
            <a:off x="6192664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20" idx="17"/>
          </p:cNvCxnSpPr>
          <p:nvPr/>
        </p:nvCxnSpPr>
        <p:spPr>
          <a:xfrm>
            <a:off x="-635" y="3661261"/>
            <a:ext cx="1530095" cy="738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42" idx="3"/>
          </p:cNvCxnSpPr>
          <p:nvPr/>
        </p:nvCxnSpPr>
        <p:spPr>
          <a:xfrm>
            <a:off x="10789920" y="3653240"/>
            <a:ext cx="14020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7" idx="17"/>
          </p:cNvCxnSpPr>
          <p:nvPr/>
        </p:nvCxnSpPr>
        <p:spPr>
          <a:xfrm>
            <a:off x="0" y="4902533"/>
            <a:ext cx="1402080" cy="1788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8" idx="7"/>
          </p:cNvCxnSpPr>
          <p:nvPr/>
        </p:nvCxnSpPr>
        <p:spPr>
          <a:xfrm>
            <a:off x="10789922" y="4920414"/>
            <a:ext cx="140207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07403" y="4912300"/>
            <a:ext cx="1828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519062" y="3122661"/>
            <a:ext cx="9270858" cy="1104900"/>
            <a:chOff x="1519062" y="2891035"/>
            <a:chExt cx="9270858" cy="1104900"/>
          </a:xfrm>
        </p:grpSpPr>
        <p:sp>
          <p:nvSpPr>
            <p:cNvPr id="20" name="Freeform: Shape 19"/>
            <p:cNvSpPr/>
            <p:nvPr/>
          </p:nvSpPr>
          <p:spPr>
            <a:xfrm>
              <a:off x="1519062" y="2891035"/>
              <a:ext cx="9270858" cy="1075930"/>
            </a:xfrm>
            <a:custGeom>
              <a:avLst/>
              <a:gdLst>
                <a:gd name="connsiteX0" fmla="*/ 4006527 w 9270858"/>
                <a:gd name="connsiteY0" fmla="*/ 0 h 1075930"/>
                <a:gd name="connsiteX1" fmla="*/ 4333098 w 9270858"/>
                <a:gd name="connsiteY1" fmla="*/ 0 h 1075930"/>
                <a:gd name="connsiteX2" fmla="*/ 4937760 w 9270858"/>
                <a:gd name="connsiteY2" fmla="*/ 0 h 1075930"/>
                <a:gd name="connsiteX3" fmla="*/ 5561007 w 9270858"/>
                <a:gd name="connsiteY3" fmla="*/ 0 h 1075930"/>
                <a:gd name="connsiteX4" fmla="*/ 5561007 w 9270858"/>
                <a:gd name="connsiteY4" fmla="*/ 779 h 1075930"/>
                <a:gd name="connsiteX5" fmla="*/ 8589645 w 9270858"/>
                <a:gd name="connsiteY5" fmla="*/ 4565 h 1075930"/>
                <a:gd name="connsiteX6" fmla="*/ 9259825 w 9270858"/>
                <a:gd name="connsiteY6" fmla="*/ 530579 h 1075930"/>
                <a:gd name="connsiteX7" fmla="*/ 9270858 w 9270858"/>
                <a:gd name="connsiteY7" fmla="*/ 537965 h 1075930"/>
                <a:gd name="connsiteX8" fmla="*/ 9259825 w 9270858"/>
                <a:gd name="connsiteY8" fmla="*/ 545351 h 1075930"/>
                <a:gd name="connsiteX9" fmla="*/ 8589645 w 9270858"/>
                <a:gd name="connsiteY9" fmla="*/ 1071365 h 1075930"/>
                <a:gd name="connsiteX10" fmla="*/ 5561007 w 9270858"/>
                <a:gd name="connsiteY10" fmla="*/ 1075151 h 1075930"/>
                <a:gd name="connsiteX11" fmla="*/ 5561007 w 9270858"/>
                <a:gd name="connsiteY11" fmla="*/ 1075930 h 1075930"/>
                <a:gd name="connsiteX12" fmla="*/ 4937760 w 9270858"/>
                <a:gd name="connsiteY12" fmla="*/ 1075930 h 1075930"/>
                <a:gd name="connsiteX13" fmla="*/ 4333098 w 9270858"/>
                <a:gd name="connsiteY13" fmla="*/ 1075930 h 1075930"/>
                <a:gd name="connsiteX14" fmla="*/ 4006527 w 9270858"/>
                <a:gd name="connsiteY14" fmla="*/ 1075930 h 1075930"/>
                <a:gd name="connsiteX15" fmla="*/ 4006527 w 9270858"/>
                <a:gd name="connsiteY15" fmla="*/ 1075522 h 1075930"/>
                <a:gd name="connsiteX16" fmla="*/ 681213 w 9270858"/>
                <a:gd name="connsiteY16" fmla="*/ 1071365 h 1075930"/>
                <a:gd name="connsiteX17" fmla="*/ 11033 w 9270858"/>
                <a:gd name="connsiteY17" fmla="*/ 545351 h 1075930"/>
                <a:gd name="connsiteX18" fmla="*/ 0 w 9270858"/>
                <a:gd name="connsiteY18" fmla="*/ 537965 h 1075930"/>
                <a:gd name="connsiteX19" fmla="*/ 11033 w 9270858"/>
                <a:gd name="connsiteY19" fmla="*/ 530579 h 1075930"/>
                <a:gd name="connsiteX20" fmla="*/ 681213 w 9270858"/>
                <a:gd name="connsiteY20" fmla="*/ 4565 h 1075930"/>
                <a:gd name="connsiteX21" fmla="*/ 4006527 w 9270858"/>
                <a:gd name="connsiteY21" fmla="*/ 408 h 107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70858" h="1075930">
                  <a:moveTo>
                    <a:pt x="4006527" y="0"/>
                  </a:moveTo>
                  <a:lnTo>
                    <a:pt x="4333098" y="0"/>
                  </a:lnTo>
                  <a:lnTo>
                    <a:pt x="4937760" y="0"/>
                  </a:lnTo>
                  <a:lnTo>
                    <a:pt x="5561007" y="0"/>
                  </a:lnTo>
                  <a:lnTo>
                    <a:pt x="5561007" y="779"/>
                  </a:lnTo>
                  <a:lnTo>
                    <a:pt x="8589645" y="4565"/>
                  </a:lnTo>
                  <a:cubicBezTo>
                    <a:pt x="9030176" y="-25201"/>
                    <a:pt x="9010270" y="338498"/>
                    <a:pt x="9259825" y="530579"/>
                  </a:cubicBezTo>
                  <a:lnTo>
                    <a:pt x="9270858" y="537965"/>
                  </a:lnTo>
                  <a:lnTo>
                    <a:pt x="9259825" y="545351"/>
                  </a:lnTo>
                  <a:cubicBezTo>
                    <a:pt x="9010270" y="737432"/>
                    <a:pt x="9030176" y="1101131"/>
                    <a:pt x="8589645" y="1071365"/>
                  </a:cubicBezTo>
                  <a:lnTo>
                    <a:pt x="5561007" y="1075151"/>
                  </a:lnTo>
                  <a:lnTo>
                    <a:pt x="5561007" y="1075930"/>
                  </a:lnTo>
                  <a:lnTo>
                    <a:pt x="4937760" y="1075930"/>
                  </a:lnTo>
                  <a:lnTo>
                    <a:pt x="4333098" y="1075930"/>
                  </a:lnTo>
                  <a:lnTo>
                    <a:pt x="4006527" y="1075930"/>
                  </a:lnTo>
                  <a:lnTo>
                    <a:pt x="4006527" y="1075522"/>
                  </a:lnTo>
                  <a:lnTo>
                    <a:pt x="681213" y="1071365"/>
                  </a:lnTo>
                  <a:cubicBezTo>
                    <a:pt x="240682" y="1101131"/>
                    <a:pt x="260588" y="737432"/>
                    <a:pt x="11033" y="545351"/>
                  </a:cubicBezTo>
                  <a:lnTo>
                    <a:pt x="0" y="537965"/>
                  </a:lnTo>
                  <a:lnTo>
                    <a:pt x="11033" y="530579"/>
                  </a:lnTo>
                  <a:cubicBezTo>
                    <a:pt x="260588" y="338498"/>
                    <a:pt x="240682" y="-25201"/>
                    <a:pt x="681213" y="4565"/>
                  </a:cubicBezTo>
                  <a:lnTo>
                    <a:pt x="4006527" y="408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87997" y="2919610"/>
              <a:ext cx="860044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It's a place where you buy medication and other health-related items.</a:t>
              </a:r>
            </a:p>
          </p:txBody>
        </p:sp>
      </p:grpSp>
      <p:sp>
        <p:nvSpPr>
          <p:cNvPr id="50" name="#sl-pollanswer(0)"/>
          <p:cNvSpPr txBox="1"/>
          <p:nvPr/>
        </p:nvSpPr>
        <p:spPr>
          <a:xfrm>
            <a:off x="1704340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UK: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87883" y="320335"/>
            <a:ext cx="841623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BRITISH ENGLISH VS AMERICAN ENGLISH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3931920" y="976963"/>
            <a:ext cx="4328160" cy="45719"/>
            <a:chOff x="4028584" y="1078561"/>
            <a:chExt cx="4328160" cy="45719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4028584" y="1101420"/>
              <a:ext cx="4328160" cy="0"/>
            </a:xfrm>
            <a:prstGeom prst="line">
              <a:avLst/>
            </a:prstGeom>
            <a:ln>
              <a:solidFill>
                <a:schemeClr val="bg1">
                  <a:lumMod val="65000"/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5457334" y="1078561"/>
              <a:ext cx="1470660" cy="45719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" name="Content Placeholder 1" descr="tumblr_n87jvqBRR31qg5p6to1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585" y="1245870"/>
            <a:ext cx="2068830" cy="1231900"/>
          </a:xfrm>
          <a:prstGeom prst="rect">
            <a:avLst/>
          </a:prstGeom>
        </p:spPr>
      </p:pic>
      <p:sp>
        <p:nvSpPr>
          <p:cNvPr id="4" name="#sl-pollanswer(0)"/>
          <p:cNvSpPr txBox="1"/>
          <p:nvPr/>
        </p:nvSpPr>
        <p:spPr>
          <a:xfrm>
            <a:off x="6547485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US:</a:t>
            </a:r>
          </a:p>
        </p:txBody>
      </p:sp>
      <p:sp>
        <p:nvSpPr>
          <p:cNvPr id="5" name="#sl-pollanswer(0)"/>
          <p:cNvSpPr txBox="1"/>
          <p:nvPr/>
        </p:nvSpPr>
        <p:spPr>
          <a:xfrm>
            <a:off x="2868930" y="4565650"/>
            <a:ext cx="236918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Chemist’s</a:t>
            </a:r>
          </a:p>
        </p:txBody>
      </p:sp>
      <p:sp>
        <p:nvSpPr>
          <p:cNvPr id="6" name="#sl-pollanswer(0)"/>
          <p:cNvSpPr txBox="1"/>
          <p:nvPr/>
        </p:nvSpPr>
        <p:spPr>
          <a:xfrm>
            <a:off x="7682230" y="4565650"/>
            <a:ext cx="236918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solidFill>
            <a:srgbClr val="009999">
              <a:alpha val="8600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/>
          <p:cNvSpPr/>
          <p:nvPr/>
        </p:nvSpPr>
        <p:spPr>
          <a:xfrm flipH="1">
            <a:off x="1402080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/>
        </p:nvSpPr>
        <p:spPr>
          <a:xfrm flipH="1">
            <a:off x="6192664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20" idx="17"/>
          </p:cNvCxnSpPr>
          <p:nvPr/>
        </p:nvCxnSpPr>
        <p:spPr>
          <a:xfrm>
            <a:off x="-635" y="3661261"/>
            <a:ext cx="1530095" cy="738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42" idx="3"/>
          </p:cNvCxnSpPr>
          <p:nvPr/>
        </p:nvCxnSpPr>
        <p:spPr>
          <a:xfrm>
            <a:off x="10789920" y="3653240"/>
            <a:ext cx="14020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7" idx="17"/>
          </p:cNvCxnSpPr>
          <p:nvPr/>
        </p:nvCxnSpPr>
        <p:spPr>
          <a:xfrm>
            <a:off x="0" y="4902533"/>
            <a:ext cx="1402080" cy="1788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8" idx="7"/>
          </p:cNvCxnSpPr>
          <p:nvPr/>
        </p:nvCxnSpPr>
        <p:spPr>
          <a:xfrm>
            <a:off x="10789922" y="4920414"/>
            <a:ext cx="140207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07403" y="4912300"/>
            <a:ext cx="1828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519062" y="3122661"/>
            <a:ext cx="9270858" cy="1104900"/>
            <a:chOff x="1519062" y="2891035"/>
            <a:chExt cx="9270858" cy="1104900"/>
          </a:xfrm>
        </p:grpSpPr>
        <p:sp>
          <p:nvSpPr>
            <p:cNvPr id="20" name="Freeform: Shape 19"/>
            <p:cNvSpPr/>
            <p:nvPr/>
          </p:nvSpPr>
          <p:spPr>
            <a:xfrm>
              <a:off x="1519062" y="2891035"/>
              <a:ext cx="9270858" cy="1075930"/>
            </a:xfrm>
            <a:custGeom>
              <a:avLst/>
              <a:gdLst>
                <a:gd name="connsiteX0" fmla="*/ 4006527 w 9270858"/>
                <a:gd name="connsiteY0" fmla="*/ 0 h 1075930"/>
                <a:gd name="connsiteX1" fmla="*/ 4333098 w 9270858"/>
                <a:gd name="connsiteY1" fmla="*/ 0 h 1075930"/>
                <a:gd name="connsiteX2" fmla="*/ 4937760 w 9270858"/>
                <a:gd name="connsiteY2" fmla="*/ 0 h 1075930"/>
                <a:gd name="connsiteX3" fmla="*/ 5561007 w 9270858"/>
                <a:gd name="connsiteY3" fmla="*/ 0 h 1075930"/>
                <a:gd name="connsiteX4" fmla="*/ 5561007 w 9270858"/>
                <a:gd name="connsiteY4" fmla="*/ 779 h 1075930"/>
                <a:gd name="connsiteX5" fmla="*/ 8589645 w 9270858"/>
                <a:gd name="connsiteY5" fmla="*/ 4565 h 1075930"/>
                <a:gd name="connsiteX6" fmla="*/ 9259825 w 9270858"/>
                <a:gd name="connsiteY6" fmla="*/ 530579 h 1075930"/>
                <a:gd name="connsiteX7" fmla="*/ 9270858 w 9270858"/>
                <a:gd name="connsiteY7" fmla="*/ 537965 h 1075930"/>
                <a:gd name="connsiteX8" fmla="*/ 9259825 w 9270858"/>
                <a:gd name="connsiteY8" fmla="*/ 545351 h 1075930"/>
                <a:gd name="connsiteX9" fmla="*/ 8589645 w 9270858"/>
                <a:gd name="connsiteY9" fmla="*/ 1071365 h 1075930"/>
                <a:gd name="connsiteX10" fmla="*/ 5561007 w 9270858"/>
                <a:gd name="connsiteY10" fmla="*/ 1075151 h 1075930"/>
                <a:gd name="connsiteX11" fmla="*/ 5561007 w 9270858"/>
                <a:gd name="connsiteY11" fmla="*/ 1075930 h 1075930"/>
                <a:gd name="connsiteX12" fmla="*/ 4937760 w 9270858"/>
                <a:gd name="connsiteY12" fmla="*/ 1075930 h 1075930"/>
                <a:gd name="connsiteX13" fmla="*/ 4333098 w 9270858"/>
                <a:gd name="connsiteY13" fmla="*/ 1075930 h 1075930"/>
                <a:gd name="connsiteX14" fmla="*/ 4006527 w 9270858"/>
                <a:gd name="connsiteY14" fmla="*/ 1075930 h 1075930"/>
                <a:gd name="connsiteX15" fmla="*/ 4006527 w 9270858"/>
                <a:gd name="connsiteY15" fmla="*/ 1075522 h 1075930"/>
                <a:gd name="connsiteX16" fmla="*/ 681213 w 9270858"/>
                <a:gd name="connsiteY16" fmla="*/ 1071365 h 1075930"/>
                <a:gd name="connsiteX17" fmla="*/ 11033 w 9270858"/>
                <a:gd name="connsiteY17" fmla="*/ 545351 h 1075930"/>
                <a:gd name="connsiteX18" fmla="*/ 0 w 9270858"/>
                <a:gd name="connsiteY18" fmla="*/ 537965 h 1075930"/>
                <a:gd name="connsiteX19" fmla="*/ 11033 w 9270858"/>
                <a:gd name="connsiteY19" fmla="*/ 530579 h 1075930"/>
                <a:gd name="connsiteX20" fmla="*/ 681213 w 9270858"/>
                <a:gd name="connsiteY20" fmla="*/ 4565 h 1075930"/>
                <a:gd name="connsiteX21" fmla="*/ 4006527 w 9270858"/>
                <a:gd name="connsiteY21" fmla="*/ 408 h 107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70858" h="1075930">
                  <a:moveTo>
                    <a:pt x="4006527" y="0"/>
                  </a:moveTo>
                  <a:lnTo>
                    <a:pt x="4333098" y="0"/>
                  </a:lnTo>
                  <a:lnTo>
                    <a:pt x="4937760" y="0"/>
                  </a:lnTo>
                  <a:lnTo>
                    <a:pt x="5561007" y="0"/>
                  </a:lnTo>
                  <a:lnTo>
                    <a:pt x="5561007" y="779"/>
                  </a:lnTo>
                  <a:lnTo>
                    <a:pt x="8589645" y="4565"/>
                  </a:lnTo>
                  <a:cubicBezTo>
                    <a:pt x="9030176" y="-25201"/>
                    <a:pt x="9010270" y="338498"/>
                    <a:pt x="9259825" y="530579"/>
                  </a:cubicBezTo>
                  <a:lnTo>
                    <a:pt x="9270858" y="537965"/>
                  </a:lnTo>
                  <a:lnTo>
                    <a:pt x="9259825" y="545351"/>
                  </a:lnTo>
                  <a:cubicBezTo>
                    <a:pt x="9010270" y="737432"/>
                    <a:pt x="9030176" y="1101131"/>
                    <a:pt x="8589645" y="1071365"/>
                  </a:cubicBezTo>
                  <a:lnTo>
                    <a:pt x="5561007" y="1075151"/>
                  </a:lnTo>
                  <a:lnTo>
                    <a:pt x="5561007" y="1075930"/>
                  </a:lnTo>
                  <a:lnTo>
                    <a:pt x="4937760" y="1075930"/>
                  </a:lnTo>
                  <a:lnTo>
                    <a:pt x="4333098" y="1075930"/>
                  </a:lnTo>
                  <a:lnTo>
                    <a:pt x="4006527" y="1075930"/>
                  </a:lnTo>
                  <a:lnTo>
                    <a:pt x="4006527" y="1075522"/>
                  </a:lnTo>
                  <a:lnTo>
                    <a:pt x="681213" y="1071365"/>
                  </a:lnTo>
                  <a:cubicBezTo>
                    <a:pt x="240682" y="1101131"/>
                    <a:pt x="260588" y="737432"/>
                    <a:pt x="11033" y="545351"/>
                  </a:cubicBezTo>
                  <a:lnTo>
                    <a:pt x="0" y="537965"/>
                  </a:lnTo>
                  <a:lnTo>
                    <a:pt x="11033" y="530579"/>
                  </a:lnTo>
                  <a:cubicBezTo>
                    <a:pt x="260588" y="338498"/>
                    <a:pt x="240682" y="-25201"/>
                    <a:pt x="681213" y="4565"/>
                  </a:cubicBezTo>
                  <a:lnTo>
                    <a:pt x="4006527" y="408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87997" y="2919610"/>
              <a:ext cx="860044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It's a small device you use to light up a dark place.</a:t>
              </a:r>
            </a:p>
          </p:txBody>
        </p:sp>
      </p:grpSp>
      <p:sp>
        <p:nvSpPr>
          <p:cNvPr id="50" name="#sl-pollanswer(0)"/>
          <p:cNvSpPr txBox="1"/>
          <p:nvPr/>
        </p:nvSpPr>
        <p:spPr>
          <a:xfrm>
            <a:off x="1704340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UK: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87883" y="320335"/>
            <a:ext cx="841623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BRITISH ENGLISH VS AMERICAN ENGLISH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3931920" y="976963"/>
            <a:ext cx="4328160" cy="45719"/>
            <a:chOff x="4028584" y="1078561"/>
            <a:chExt cx="4328160" cy="45719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4028584" y="1101420"/>
              <a:ext cx="4328160" cy="0"/>
            </a:xfrm>
            <a:prstGeom prst="line">
              <a:avLst/>
            </a:prstGeom>
            <a:ln>
              <a:solidFill>
                <a:schemeClr val="bg1">
                  <a:lumMod val="65000"/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5457334" y="1078561"/>
              <a:ext cx="1470660" cy="45719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" name="Content Placeholder 1" descr="tumblr_n87jvqBRR31qg5p6to1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585" y="1245870"/>
            <a:ext cx="2068830" cy="1231900"/>
          </a:xfrm>
          <a:prstGeom prst="rect">
            <a:avLst/>
          </a:prstGeom>
        </p:spPr>
      </p:pic>
      <p:sp>
        <p:nvSpPr>
          <p:cNvPr id="4" name="#sl-pollanswer(0)"/>
          <p:cNvSpPr txBox="1"/>
          <p:nvPr/>
        </p:nvSpPr>
        <p:spPr>
          <a:xfrm>
            <a:off x="6547485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US:</a:t>
            </a:r>
          </a:p>
        </p:txBody>
      </p:sp>
      <p:sp>
        <p:nvSpPr>
          <p:cNvPr id="5" name="#sl-pollanswer(0)"/>
          <p:cNvSpPr txBox="1"/>
          <p:nvPr/>
        </p:nvSpPr>
        <p:spPr>
          <a:xfrm>
            <a:off x="2868930" y="4565650"/>
            <a:ext cx="236918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torch</a:t>
            </a:r>
          </a:p>
        </p:txBody>
      </p:sp>
      <p:sp>
        <p:nvSpPr>
          <p:cNvPr id="6" name="#sl-pollanswer(0)"/>
          <p:cNvSpPr txBox="1"/>
          <p:nvPr/>
        </p:nvSpPr>
        <p:spPr>
          <a:xfrm>
            <a:off x="7682230" y="4565650"/>
            <a:ext cx="236918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flashlight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solidFill>
            <a:srgbClr val="009999">
              <a:alpha val="8600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/>
          <p:cNvSpPr/>
          <p:nvPr/>
        </p:nvSpPr>
        <p:spPr>
          <a:xfrm flipH="1">
            <a:off x="1402080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/>
        </p:nvSpPr>
        <p:spPr>
          <a:xfrm flipH="1">
            <a:off x="6192664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20" idx="17"/>
          </p:cNvCxnSpPr>
          <p:nvPr/>
        </p:nvCxnSpPr>
        <p:spPr>
          <a:xfrm>
            <a:off x="-635" y="3661261"/>
            <a:ext cx="1530095" cy="738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42" idx="3"/>
          </p:cNvCxnSpPr>
          <p:nvPr/>
        </p:nvCxnSpPr>
        <p:spPr>
          <a:xfrm>
            <a:off x="10789920" y="3653240"/>
            <a:ext cx="14020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7" idx="17"/>
          </p:cNvCxnSpPr>
          <p:nvPr/>
        </p:nvCxnSpPr>
        <p:spPr>
          <a:xfrm>
            <a:off x="0" y="4902533"/>
            <a:ext cx="1402080" cy="1788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8" idx="7"/>
          </p:cNvCxnSpPr>
          <p:nvPr/>
        </p:nvCxnSpPr>
        <p:spPr>
          <a:xfrm>
            <a:off x="10789922" y="4920414"/>
            <a:ext cx="140207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07403" y="4912300"/>
            <a:ext cx="1828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519062" y="3122661"/>
            <a:ext cx="9270858" cy="1104900"/>
            <a:chOff x="1519062" y="2891035"/>
            <a:chExt cx="9270858" cy="1104900"/>
          </a:xfrm>
        </p:grpSpPr>
        <p:sp>
          <p:nvSpPr>
            <p:cNvPr id="20" name="Freeform: Shape 19"/>
            <p:cNvSpPr/>
            <p:nvPr/>
          </p:nvSpPr>
          <p:spPr>
            <a:xfrm>
              <a:off x="1519062" y="2891035"/>
              <a:ext cx="9270858" cy="1075930"/>
            </a:xfrm>
            <a:custGeom>
              <a:avLst/>
              <a:gdLst>
                <a:gd name="connsiteX0" fmla="*/ 4006527 w 9270858"/>
                <a:gd name="connsiteY0" fmla="*/ 0 h 1075930"/>
                <a:gd name="connsiteX1" fmla="*/ 4333098 w 9270858"/>
                <a:gd name="connsiteY1" fmla="*/ 0 h 1075930"/>
                <a:gd name="connsiteX2" fmla="*/ 4937760 w 9270858"/>
                <a:gd name="connsiteY2" fmla="*/ 0 h 1075930"/>
                <a:gd name="connsiteX3" fmla="*/ 5561007 w 9270858"/>
                <a:gd name="connsiteY3" fmla="*/ 0 h 1075930"/>
                <a:gd name="connsiteX4" fmla="*/ 5561007 w 9270858"/>
                <a:gd name="connsiteY4" fmla="*/ 779 h 1075930"/>
                <a:gd name="connsiteX5" fmla="*/ 8589645 w 9270858"/>
                <a:gd name="connsiteY5" fmla="*/ 4565 h 1075930"/>
                <a:gd name="connsiteX6" fmla="*/ 9259825 w 9270858"/>
                <a:gd name="connsiteY6" fmla="*/ 530579 h 1075930"/>
                <a:gd name="connsiteX7" fmla="*/ 9270858 w 9270858"/>
                <a:gd name="connsiteY7" fmla="*/ 537965 h 1075930"/>
                <a:gd name="connsiteX8" fmla="*/ 9259825 w 9270858"/>
                <a:gd name="connsiteY8" fmla="*/ 545351 h 1075930"/>
                <a:gd name="connsiteX9" fmla="*/ 8589645 w 9270858"/>
                <a:gd name="connsiteY9" fmla="*/ 1071365 h 1075930"/>
                <a:gd name="connsiteX10" fmla="*/ 5561007 w 9270858"/>
                <a:gd name="connsiteY10" fmla="*/ 1075151 h 1075930"/>
                <a:gd name="connsiteX11" fmla="*/ 5561007 w 9270858"/>
                <a:gd name="connsiteY11" fmla="*/ 1075930 h 1075930"/>
                <a:gd name="connsiteX12" fmla="*/ 4937760 w 9270858"/>
                <a:gd name="connsiteY12" fmla="*/ 1075930 h 1075930"/>
                <a:gd name="connsiteX13" fmla="*/ 4333098 w 9270858"/>
                <a:gd name="connsiteY13" fmla="*/ 1075930 h 1075930"/>
                <a:gd name="connsiteX14" fmla="*/ 4006527 w 9270858"/>
                <a:gd name="connsiteY14" fmla="*/ 1075930 h 1075930"/>
                <a:gd name="connsiteX15" fmla="*/ 4006527 w 9270858"/>
                <a:gd name="connsiteY15" fmla="*/ 1075522 h 1075930"/>
                <a:gd name="connsiteX16" fmla="*/ 681213 w 9270858"/>
                <a:gd name="connsiteY16" fmla="*/ 1071365 h 1075930"/>
                <a:gd name="connsiteX17" fmla="*/ 11033 w 9270858"/>
                <a:gd name="connsiteY17" fmla="*/ 545351 h 1075930"/>
                <a:gd name="connsiteX18" fmla="*/ 0 w 9270858"/>
                <a:gd name="connsiteY18" fmla="*/ 537965 h 1075930"/>
                <a:gd name="connsiteX19" fmla="*/ 11033 w 9270858"/>
                <a:gd name="connsiteY19" fmla="*/ 530579 h 1075930"/>
                <a:gd name="connsiteX20" fmla="*/ 681213 w 9270858"/>
                <a:gd name="connsiteY20" fmla="*/ 4565 h 1075930"/>
                <a:gd name="connsiteX21" fmla="*/ 4006527 w 9270858"/>
                <a:gd name="connsiteY21" fmla="*/ 408 h 107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70858" h="1075930">
                  <a:moveTo>
                    <a:pt x="4006527" y="0"/>
                  </a:moveTo>
                  <a:lnTo>
                    <a:pt x="4333098" y="0"/>
                  </a:lnTo>
                  <a:lnTo>
                    <a:pt x="4937760" y="0"/>
                  </a:lnTo>
                  <a:lnTo>
                    <a:pt x="5561007" y="0"/>
                  </a:lnTo>
                  <a:lnTo>
                    <a:pt x="5561007" y="779"/>
                  </a:lnTo>
                  <a:lnTo>
                    <a:pt x="8589645" y="4565"/>
                  </a:lnTo>
                  <a:cubicBezTo>
                    <a:pt x="9030176" y="-25201"/>
                    <a:pt x="9010270" y="338498"/>
                    <a:pt x="9259825" y="530579"/>
                  </a:cubicBezTo>
                  <a:lnTo>
                    <a:pt x="9270858" y="537965"/>
                  </a:lnTo>
                  <a:lnTo>
                    <a:pt x="9259825" y="545351"/>
                  </a:lnTo>
                  <a:cubicBezTo>
                    <a:pt x="9010270" y="737432"/>
                    <a:pt x="9030176" y="1101131"/>
                    <a:pt x="8589645" y="1071365"/>
                  </a:cubicBezTo>
                  <a:lnTo>
                    <a:pt x="5561007" y="1075151"/>
                  </a:lnTo>
                  <a:lnTo>
                    <a:pt x="5561007" y="1075930"/>
                  </a:lnTo>
                  <a:lnTo>
                    <a:pt x="4937760" y="1075930"/>
                  </a:lnTo>
                  <a:lnTo>
                    <a:pt x="4333098" y="1075930"/>
                  </a:lnTo>
                  <a:lnTo>
                    <a:pt x="4006527" y="1075930"/>
                  </a:lnTo>
                  <a:lnTo>
                    <a:pt x="4006527" y="1075522"/>
                  </a:lnTo>
                  <a:lnTo>
                    <a:pt x="681213" y="1071365"/>
                  </a:lnTo>
                  <a:cubicBezTo>
                    <a:pt x="240682" y="1101131"/>
                    <a:pt x="260588" y="737432"/>
                    <a:pt x="11033" y="545351"/>
                  </a:cubicBezTo>
                  <a:lnTo>
                    <a:pt x="0" y="537965"/>
                  </a:lnTo>
                  <a:lnTo>
                    <a:pt x="11033" y="530579"/>
                  </a:lnTo>
                  <a:cubicBezTo>
                    <a:pt x="260588" y="338498"/>
                    <a:pt x="240682" y="-25201"/>
                    <a:pt x="681213" y="4565"/>
                  </a:cubicBezTo>
                  <a:lnTo>
                    <a:pt x="4006527" y="408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87997" y="2919610"/>
              <a:ext cx="860044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It's a paved circle intersection where traffic flows one-way around a central island.</a:t>
              </a:r>
            </a:p>
          </p:txBody>
        </p:sp>
      </p:grpSp>
      <p:sp>
        <p:nvSpPr>
          <p:cNvPr id="50" name="#sl-pollanswer(0)"/>
          <p:cNvSpPr txBox="1"/>
          <p:nvPr/>
        </p:nvSpPr>
        <p:spPr>
          <a:xfrm>
            <a:off x="1704340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UK: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87883" y="320335"/>
            <a:ext cx="841623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BRITISH ENGLISH VS AMERICAN ENGLISH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3931920" y="976963"/>
            <a:ext cx="4328160" cy="45719"/>
            <a:chOff x="4028584" y="1078561"/>
            <a:chExt cx="4328160" cy="45719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4028584" y="1101420"/>
              <a:ext cx="4328160" cy="0"/>
            </a:xfrm>
            <a:prstGeom prst="line">
              <a:avLst/>
            </a:prstGeom>
            <a:ln>
              <a:solidFill>
                <a:schemeClr val="bg1">
                  <a:lumMod val="65000"/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5457334" y="1078561"/>
              <a:ext cx="1470660" cy="45719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" name="Content Placeholder 1" descr="tumblr_n87jvqBRR31qg5p6to1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585" y="1245870"/>
            <a:ext cx="2068830" cy="1231900"/>
          </a:xfrm>
          <a:prstGeom prst="rect">
            <a:avLst/>
          </a:prstGeom>
        </p:spPr>
      </p:pic>
      <p:sp>
        <p:nvSpPr>
          <p:cNvPr id="4" name="#sl-pollanswer(0)"/>
          <p:cNvSpPr txBox="1"/>
          <p:nvPr/>
        </p:nvSpPr>
        <p:spPr>
          <a:xfrm>
            <a:off x="6547485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US:</a:t>
            </a:r>
          </a:p>
        </p:txBody>
      </p:sp>
      <p:sp>
        <p:nvSpPr>
          <p:cNvPr id="5" name="#sl-pollanswer(0)"/>
          <p:cNvSpPr txBox="1"/>
          <p:nvPr/>
        </p:nvSpPr>
        <p:spPr>
          <a:xfrm>
            <a:off x="2868930" y="4565650"/>
            <a:ext cx="2720340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roundabout</a:t>
            </a:r>
          </a:p>
        </p:txBody>
      </p:sp>
      <p:sp>
        <p:nvSpPr>
          <p:cNvPr id="6" name="#sl-pollanswer(0)"/>
          <p:cNvSpPr txBox="1"/>
          <p:nvPr/>
        </p:nvSpPr>
        <p:spPr>
          <a:xfrm>
            <a:off x="7682230" y="4565650"/>
            <a:ext cx="2805430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traffic circle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19"/>
            <a:ext cx="12192000" cy="811142"/>
            <a:chOff x="7620" y="-7620"/>
            <a:chExt cx="12192000" cy="1083309"/>
          </a:xfrm>
          <a:solidFill>
            <a:srgbClr val="9DBC98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002777" y="-21440"/>
            <a:ext cx="48069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6970" y="1347611"/>
            <a:ext cx="10215716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prstClr val="black"/>
                </a:solidFill>
              </a:rPr>
              <a:t>What have we learnt in this lesson?</a:t>
            </a:r>
          </a:p>
        </p:txBody>
      </p:sp>
      <p:pic>
        <p:nvPicPr>
          <p:cNvPr id="14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058" y="1168980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76516" y="2363715"/>
            <a:ext cx="8514736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marR="0" indent="-1905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the words related to 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Englishes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marR="0" indent="-1905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Gain vocabulary to talk about 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Englishes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19"/>
            <a:ext cx="12192000" cy="811142"/>
            <a:chOff x="7620" y="-7620"/>
            <a:chExt cx="12192000" cy="1083309"/>
          </a:xfrm>
          <a:solidFill>
            <a:srgbClr val="9DBC98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02777" y="-21440"/>
            <a:ext cx="48069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4434" y="1608100"/>
            <a:ext cx="1099531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by heart all the words that they have just learnt.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exercises in the workbook.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Prepare for Lesson 2 - A closer look 1</a:t>
            </a:r>
            <a:endParaRPr lang="en-US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31" y="4167002"/>
            <a:ext cx="3407676" cy="24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27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26" y="720763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2362201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685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925141"/>
            <a:chOff x="7620" y="-7620"/>
            <a:chExt cx="12192000" cy="1083309"/>
          </a:xfrm>
          <a:solidFill>
            <a:srgbClr val="9DBC98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0" name="Text Box 99"/>
          <p:cNvSpPr txBox="1"/>
          <p:nvPr/>
        </p:nvSpPr>
        <p:spPr>
          <a:xfrm>
            <a:off x="2553415" y="1832531"/>
            <a:ext cx="10014585" cy="1156970"/>
          </a:xfrm>
          <a:prstGeom prst="rect">
            <a:avLst/>
          </a:prstGeom>
          <a:solidFill>
            <a:srgbClr val="ECEE7F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groups, Ss have to choose a country where people use English as a second or an offical language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276717" y="3406289"/>
            <a:ext cx="10014585" cy="1475105"/>
          </a:xfrm>
          <a:prstGeom prst="rect">
            <a:avLst/>
          </a:prstGeom>
          <a:solidFill>
            <a:srgbClr val="8DDFCB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 information about its number of English speakers, any other languages its people speak, and  the roles of English in the country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276717" y="5200650"/>
            <a:ext cx="9965486" cy="1054735"/>
          </a:xfrm>
          <a:prstGeom prst="rect">
            <a:avLst/>
          </a:prstGeom>
          <a:solidFill>
            <a:srgbClr val="EDB7ED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a poster about this country and give a presentation about it.</a:t>
            </a:r>
          </a:p>
        </p:txBody>
      </p:sp>
      <p:sp>
        <p:nvSpPr>
          <p:cNvPr id="6" name="Rectangles 5"/>
          <p:cNvSpPr/>
          <p:nvPr/>
        </p:nvSpPr>
        <p:spPr>
          <a:xfrm>
            <a:off x="-635" y="1755140"/>
            <a:ext cx="2140585" cy="1156970"/>
          </a:xfrm>
          <a:prstGeom prst="rect">
            <a:avLst/>
          </a:prstGeom>
          <a:solidFill>
            <a:srgbClr val="ECEE8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1</a:t>
            </a:r>
          </a:p>
        </p:txBody>
      </p:sp>
      <p:sp>
        <p:nvSpPr>
          <p:cNvPr id="9" name="Rectangles 8"/>
          <p:cNvSpPr/>
          <p:nvPr/>
        </p:nvSpPr>
        <p:spPr>
          <a:xfrm>
            <a:off x="1" y="3408680"/>
            <a:ext cx="2140084" cy="1475105"/>
          </a:xfrm>
          <a:prstGeom prst="rect">
            <a:avLst/>
          </a:prstGeom>
          <a:solidFill>
            <a:srgbClr val="8DDFC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2</a:t>
            </a:r>
          </a:p>
        </p:txBody>
      </p:sp>
      <p:sp>
        <p:nvSpPr>
          <p:cNvPr id="10" name="Rectangles 9"/>
          <p:cNvSpPr/>
          <p:nvPr/>
        </p:nvSpPr>
        <p:spPr>
          <a:xfrm>
            <a:off x="0" y="5200650"/>
            <a:ext cx="2140084" cy="1054735"/>
          </a:xfrm>
          <a:prstGeom prst="rect">
            <a:avLst/>
          </a:prstGeom>
          <a:solidFill>
            <a:srgbClr val="EDB7E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3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487045" y="7233920"/>
          <a:ext cx="1155192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4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of English speakers 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EFDB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About 4 million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official languages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D9B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Malay, Mandarin and Tamil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D9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440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Roles of English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DBC9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Official language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- 48.3% of the population speak English at home (as in 2020) 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Working language for government and business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Medium of instruction for all schools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Playing a more and more important role in society 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DBC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353848" y="45055"/>
            <a:ext cx="694052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Prepair</a:t>
            </a: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for making project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1.10482 -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3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1.09114 0.0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57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1.10287 -0.0064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4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4" grpId="1"/>
      <p:bldP spid="4" grpId="2" bldLvl="0" animBg="1"/>
      <p:bldP spid="5" grpId="1"/>
      <p:bldP spid="5" grpId="2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360_F_149910332_LbVHW4BqvIvgXDpW7Cmj7tkco84It9l5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118047" y="-1054064"/>
            <a:ext cx="13974445" cy="9316085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2873375" y="2765425"/>
            <a:ext cx="701802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 me some differences.</a:t>
            </a:r>
          </a:p>
        </p:txBody>
      </p:sp>
      <p:pic>
        <p:nvPicPr>
          <p:cNvPr id="2" name="Sự khác nhau giữa tiếng Anh Anh và tiếng Anh Mỹ phân biệt p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91926"/>
            <a:ext cx="12192000" cy="616607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7"/>
            <a:tile tx="0" ty="0" sx="100000" sy="100000" flip="none" algn="tl"/>
          </a:blipFill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8827" y="45596"/>
            <a:ext cx="6471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Algerian" panose="04020705040A02060702" pitchFamily="82" charset="0"/>
                <a:cs typeface="Calibri" panose="020F0502020204030204" pitchFamily="34" charset="0"/>
              </a:rPr>
              <a:t>Let’s watch a video clip.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19"/>
            <a:ext cx="12192000" cy="761664"/>
            <a:chOff x="7620" y="-7620"/>
            <a:chExt cx="12192000" cy="1083309"/>
          </a:xfrm>
          <a:solidFill>
            <a:srgbClr val="9DBC98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045" y="854075"/>
            <a:ext cx="16992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/>
              <a:t>Model: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339090" y="1716405"/>
          <a:ext cx="1155192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4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of English speakers 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EFDB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About 4 million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9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official languages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D9B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Malay, Mandarin and Tamil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D9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440"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Roles of English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DBC9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Official language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- 48.3% of the population speak English at home (as in 2020) 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Working language for government and business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Medium of instruction for all schools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Playing a more and more important role in society 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DBC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353848" y="45055"/>
            <a:ext cx="694052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Prepair</a:t>
            </a: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for making project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0"/>
          <p:cNvSpPr txBox="1"/>
          <p:nvPr/>
        </p:nvSpPr>
        <p:spPr>
          <a:xfrm>
            <a:off x="3304498" y="72129"/>
            <a:ext cx="71310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Myriad Pro" pitchFamily="34" charset="0"/>
              </a:rPr>
              <a:t>WORLD ENGLISHES</a:t>
            </a:r>
          </a:p>
        </p:txBody>
      </p:sp>
      <p:sp>
        <p:nvSpPr>
          <p:cNvPr id="8" name="TextBox 39"/>
          <p:cNvSpPr txBox="1"/>
          <p:nvPr/>
        </p:nvSpPr>
        <p:spPr>
          <a:xfrm>
            <a:off x="397610" y="72130"/>
            <a:ext cx="191832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yriad Pro" pitchFamily="34" charset="0"/>
              </a:rPr>
              <a:t>Unit</a:t>
            </a:r>
            <a:endParaRPr lang="en-US" sz="4800" b="1" dirty="0">
              <a:solidFill>
                <a:srgbClr val="FFFF00"/>
              </a:solidFill>
              <a:latin typeface="Myriad Pro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34353" y="88640"/>
            <a:ext cx="712470" cy="709295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303108" y="99467"/>
            <a:ext cx="730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-53682"/>
            <a:ext cx="12192000" cy="1081565"/>
            <a:chOff x="7620" y="-5876"/>
            <a:chExt cx="12192000" cy="1081565"/>
          </a:xfrm>
          <a:solidFill>
            <a:srgbClr val="0099CC">
              <a:alpha val="3000"/>
            </a:srgbClr>
          </a:solidFill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52297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13" y="1011066"/>
            <a:ext cx="12005187" cy="56437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56646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168" y="1995948"/>
            <a:ext cx="3146322" cy="2681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2037" y="364765"/>
            <a:ext cx="591902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486" indent="-571486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VOCABULARY</a:t>
            </a:r>
          </a:p>
        </p:txBody>
      </p:sp>
    </p:spTree>
    <p:extLst>
      <p:ext uri="{BB962C8B-B14F-4D97-AF65-F5344CB8AC3E}">
        <p14:creationId xmlns:p14="http://schemas.microsoft.com/office/powerpoint/2010/main" val="4073937472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04317" y="1066800"/>
            <a:ext cx="7247890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- exchange student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70797" y="4370387"/>
            <a:ext cx="46088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sinh</a:t>
            </a:r>
            <a:r>
              <a:rPr lang="en-US" sz="4800" dirty="0"/>
              <a:t> </a:t>
            </a:r>
            <a:r>
              <a:rPr lang="en-US" sz="4800" dirty="0" err="1"/>
              <a:t>trao</a:t>
            </a:r>
            <a:r>
              <a:rPr lang="en-US" sz="4800" dirty="0"/>
              <a:t> </a:t>
            </a:r>
            <a:r>
              <a:rPr lang="en-US" sz="4800" dirty="0" err="1"/>
              <a:t>đổi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39649" y="2623121"/>
            <a:ext cx="44424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ɪksˈtʃeɪndʒ</a:t>
            </a:r>
            <a:endParaRPr lang="en-US" sz="45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stjuːdnt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45633" y="1253908"/>
            <a:ext cx="5916930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student from one country who attends a school in another country</a:t>
            </a:r>
          </a:p>
        </p:txBody>
      </p:sp>
      <p:pic>
        <p:nvPicPr>
          <p:cNvPr id="11" name="Content Placeholder 10" descr="vecteezy_outstanding-exchange-student-vectors_34454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52172" y="3195342"/>
            <a:ext cx="5445302" cy="3331021"/>
          </a:xfrm>
          <a:prstGeom prst="rect">
            <a:avLst/>
          </a:prstGeom>
        </p:spPr>
      </p:pic>
      <p:pic>
        <p:nvPicPr>
          <p:cNvPr id="13" name="exchange stud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22" y="1754554"/>
            <a:ext cx="1216025" cy="121602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7"/>
            <a:tile tx="0" ty="0" sx="100000" sy="100000" flip="none" algn="tl"/>
          </a:blipFill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552552" y="1232430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- immigrant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0503" y="3698557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người nhập cư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9474" y="2629884"/>
            <a:ext cx="300543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ɪmɪɡrənt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885732" y="1102995"/>
            <a:ext cx="6128467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 person who has come to a different country in order to live there permanently.</a:t>
            </a:r>
          </a:p>
        </p:txBody>
      </p:sp>
      <p:pic>
        <p:nvPicPr>
          <p:cNvPr id="4" name="immigra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495" y="2009474"/>
            <a:ext cx="1268095" cy="1035383"/>
          </a:xfrm>
          <a:prstGeom prst="rect">
            <a:avLst/>
          </a:prstGeom>
        </p:spPr>
      </p:pic>
      <p:pic>
        <p:nvPicPr>
          <p:cNvPr id="9" name="Content Placeholder 8" descr="pngtree-immigration-abstract-concept-vector-illustration-picture-image_8415161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5442" y="2507440"/>
            <a:ext cx="4347714" cy="435133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7"/>
            <a:tile tx="0" ty="0" sx="100000" sy="100000" flip="none" algn="tl"/>
          </a:blip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912" y="2522435"/>
            <a:ext cx="3990975" cy="28066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0149" y="1819011"/>
            <a:ext cx="65068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- borrowed word </a:t>
            </a:r>
            <a:r>
              <a:rPr lang="en-US" sz="3500" b="1" dirty="0">
                <a:solidFill>
                  <a:schemeClr val="tx2"/>
                </a:solidFill>
              </a:rPr>
              <a:t>(</a:t>
            </a:r>
            <a:r>
              <a:rPr lang="en-US" sz="3500" b="1" dirty="0" err="1">
                <a:solidFill>
                  <a:schemeClr val="tx2"/>
                </a:solidFill>
              </a:rPr>
              <a:t>n.phr</a:t>
            </a:r>
            <a:r>
              <a:rPr lang="en-US" sz="3500" b="1" dirty="0">
                <a:solidFill>
                  <a:schemeClr val="tx2"/>
                </a:solidFill>
              </a:rPr>
              <a:t>)</a:t>
            </a:r>
            <a:r>
              <a:rPr lang="en-US" sz="3500" b="1" dirty="0">
                <a:solidFill>
                  <a:srgbClr val="C00000"/>
                </a:solidFill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9536" y="2912572"/>
            <a:ext cx="393344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500" b="1" dirty="0"/>
              <a:t>/ˈ</a:t>
            </a:r>
            <a:r>
              <a:rPr lang="en-US" sz="4500" b="1" dirty="0" err="1"/>
              <a:t>bːrəʊd</a:t>
            </a:r>
            <a:r>
              <a:rPr lang="en-US" sz="4500" b="1" dirty="0"/>
              <a:t> </a:t>
            </a:r>
            <a:r>
              <a:rPr lang="en-US" sz="4500" b="1" dirty="0" err="1"/>
              <a:t>wɜːrd</a:t>
            </a:r>
            <a:r>
              <a:rPr lang="en-US" sz="4500" b="1" dirty="0"/>
              <a:t>/</a:t>
            </a:r>
          </a:p>
        </p:txBody>
      </p:sp>
      <p:sp>
        <p:nvSpPr>
          <p:cNvPr id="7" name="Rectangle 6"/>
          <p:cNvSpPr/>
          <p:nvPr/>
        </p:nvSpPr>
        <p:spPr>
          <a:xfrm>
            <a:off x="5720357" y="1084809"/>
            <a:ext cx="64716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131313"/>
                </a:solidFill>
                <a:latin typeface="OpenSans-Semibold"/>
              </a:rPr>
              <a:t>“Café” is a borrowed word from French </a:t>
            </a:r>
          </a:p>
          <a:p>
            <a:r>
              <a:rPr lang="en-US" sz="2800" dirty="0">
                <a:solidFill>
                  <a:srgbClr val="131313"/>
                </a:solidFill>
                <a:latin typeface="OpenSans-Semibold"/>
              </a:rPr>
              <a:t>used in English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5"/>
            <a:tile tx="0" ty="0" sx="100000" sy="100000" flip="none" algn="tl"/>
          </a:blipFill>
        </p:grpSpPr>
        <p:sp>
          <p:nvSpPr>
            <p:cNvPr id="9" name="Round Single Corner Rectangle 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3" name="borrowed word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424" y="2038916"/>
            <a:ext cx="664865" cy="6648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85939" y="4080076"/>
            <a:ext cx="21579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555555"/>
                </a:solidFill>
                <a:latin typeface="OpenSans"/>
              </a:rPr>
              <a:t>từ mượn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0610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4417" y="162890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- permanently (</a:t>
            </a:r>
            <a:r>
              <a:rPr lang="en-US" sz="5400" b="1" dirty="0" err="1">
                <a:solidFill>
                  <a:srgbClr val="C00000"/>
                </a:solidFill>
              </a:rPr>
              <a:t>adv</a:t>
            </a:r>
            <a:r>
              <a:rPr lang="en-US" sz="54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1433" y="4047641"/>
            <a:ext cx="6725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Some exchange students decide to stay permanently in the country where they studied.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880572" y="3400407"/>
            <a:ext cx="424026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500" b="1" dirty="0" err="1">
                <a:solidFill>
                  <a:prstClr val="black"/>
                </a:solidFill>
              </a:rPr>
              <a:t>vĩnh</a:t>
            </a:r>
            <a:r>
              <a:rPr lang="en-US" sz="4500" b="1" dirty="0">
                <a:solidFill>
                  <a:prstClr val="black"/>
                </a:solidFill>
              </a:rPr>
              <a:t> </a:t>
            </a:r>
            <a:r>
              <a:rPr lang="en-US" sz="4500" b="1" dirty="0" err="1">
                <a:solidFill>
                  <a:prstClr val="black"/>
                </a:solidFill>
              </a:rPr>
              <a:t>viễn</a:t>
            </a:r>
            <a:r>
              <a:rPr lang="en-US" sz="4500" b="1" dirty="0">
                <a:solidFill>
                  <a:prstClr val="black"/>
                </a:solidFill>
              </a:rPr>
              <a:t>, </a:t>
            </a:r>
            <a:r>
              <a:rPr lang="en-US" sz="4500" b="1" dirty="0" err="1">
                <a:solidFill>
                  <a:prstClr val="black"/>
                </a:solidFill>
              </a:rPr>
              <a:t>lâu</a:t>
            </a:r>
            <a:r>
              <a:rPr lang="en-US" sz="4500" b="1" dirty="0">
                <a:solidFill>
                  <a:prstClr val="black"/>
                </a:solidFill>
              </a:rPr>
              <a:t> </a:t>
            </a:r>
            <a:r>
              <a:rPr lang="en-US" sz="4500" b="1" dirty="0" err="1">
                <a:solidFill>
                  <a:prstClr val="black"/>
                </a:solidFill>
              </a:rPr>
              <a:t>dài</a:t>
            </a:r>
            <a:endParaRPr lang="en-US" sz="45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0232" y="2615577"/>
            <a:ext cx="384060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prstClr val="black"/>
                </a:solidFill>
              </a:rPr>
              <a:t>/ˈ</a:t>
            </a:r>
            <a:r>
              <a:rPr lang="en-US" sz="4500" b="1" dirty="0" err="1">
                <a:solidFill>
                  <a:prstClr val="black"/>
                </a:solidFill>
              </a:rPr>
              <a:t>pɜːmənəntli</a:t>
            </a:r>
            <a:r>
              <a:rPr lang="en-US" sz="4500" b="1" dirty="0">
                <a:solidFill>
                  <a:prstClr val="black"/>
                </a:solidFill>
              </a:rPr>
              <a:t>/ </a:t>
            </a:r>
            <a:endParaRPr lang="en-US" sz="45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463" y="942705"/>
            <a:ext cx="3334221" cy="2772279"/>
          </a:xfrm>
          <a:prstGeom prst="rect">
            <a:avLst/>
          </a:prstGeom>
        </p:spPr>
      </p:pic>
      <p:pic>
        <p:nvPicPr>
          <p:cNvPr id="9" name="permanently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16" y="1753528"/>
            <a:ext cx="540241" cy="54024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0"/>
            <a:ext cx="12192000" cy="873760"/>
            <a:chOff x="7620" y="-7620"/>
            <a:chExt cx="12192000" cy="1083309"/>
          </a:xfrm>
          <a:blipFill>
            <a:blip r:embed="rId6"/>
            <a:tile tx="0" ty="0" sx="100000" sy="100000" flip="none" algn="tl"/>
          </a:blipFill>
        </p:grpSpPr>
        <p:sp>
          <p:nvSpPr>
            <p:cNvPr id="11" name="Round Single Corner Rectangle 1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61879" y="557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CC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32909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Theme3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C1E0454A-D2E7-4A7C-BC23-B298EE6B1E94}" vid="{9B12A298-A7F6-4C19-8746-487F70802658}"/>
    </a:ext>
  </a:extLst>
</a:theme>
</file>

<file path=ppt/theme/theme2.xml><?xml version="1.0" encoding="utf-8"?>
<a:theme xmlns:a="http://schemas.openxmlformats.org/drawingml/2006/main" name=" Farm Production Thesis XL by Slidesgo">
  <a:themeElements>
    <a:clrScheme name="Simple Light">
      <a:dk1>
        <a:srgbClr val="FFF8E7"/>
      </a:dk1>
      <a:lt1>
        <a:srgbClr val="FFFFFF"/>
      </a:lt1>
      <a:dk2>
        <a:srgbClr val="84B100"/>
      </a:dk2>
      <a:lt2>
        <a:srgbClr val="52321D"/>
      </a:lt2>
      <a:accent1>
        <a:srgbClr val="FAAA17"/>
      </a:accent1>
      <a:accent2>
        <a:srgbClr val="84B100"/>
      </a:accent2>
      <a:accent3>
        <a:srgbClr val="AFD43F"/>
      </a:accent3>
      <a:accent4>
        <a:srgbClr val="E33B3A"/>
      </a:accent4>
      <a:accent5>
        <a:srgbClr val="EBC590"/>
      </a:accent5>
      <a:accent6>
        <a:srgbClr val="52321D"/>
      </a:accent6>
      <a:hlink>
        <a:srgbClr val="84B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7D8B814-3D59-4D7D-988E-2774125F6270}" vid="{966F41EE-28E3-4746-85AD-3FDC79E13D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1091</TotalTime>
  <Words>1371</Words>
  <Application>Microsoft Office PowerPoint</Application>
  <PresentationFormat>Widescreen</PresentationFormat>
  <Paragraphs>271</Paragraphs>
  <Slides>30</Slides>
  <Notes>16</Notes>
  <HiddenSlides>0</HiddenSlides>
  <MMClips>12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Algerian</vt:lpstr>
      <vt:lpstr>Arial</vt:lpstr>
      <vt:lpstr>Arvo</vt:lpstr>
      <vt:lpstr>Bahnschrift SemiBold Condensed</vt:lpstr>
      <vt:lpstr>Berlin Sans FB</vt:lpstr>
      <vt:lpstr>Cabin Sketch</vt:lpstr>
      <vt:lpstr>Calibri</vt:lpstr>
      <vt:lpstr>Calibri Light</vt:lpstr>
      <vt:lpstr>Cooper Black</vt:lpstr>
      <vt:lpstr>Livvic</vt:lpstr>
      <vt:lpstr>Montserrat</vt:lpstr>
      <vt:lpstr>Myriad Pro</vt:lpstr>
      <vt:lpstr>OpenSans</vt:lpstr>
      <vt:lpstr>OpenSans-Semibold</vt:lpstr>
      <vt:lpstr>Patrick Hand</vt:lpstr>
      <vt:lpstr>Poppins</vt:lpstr>
      <vt:lpstr>Poppins Light</vt:lpstr>
      <vt:lpstr>Roboto Condensed Light</vt:lpstr>
      <vt:lpstr>Times New Roman</vt:lpstr>
      <vt:lpstr>Wingdings</vt:lpstr>
      <vt:lpstr>Theme3</vt:lpstr>
      <vt:lpstr> Farm Production Thesis XL by Slidesgo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328</cp:revision>
  <dcterms:created xsi:type="dcterms:W3CDTF">2020-12-09T02:04:00Z</dcterms:created>
  <dcterms:modified xsi:type="dcterms:W3CDTF">2026-01-21T13:03:05Z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1033-12.2.0.13489</vt:lpwstr>
  </property>
</Properties>
</file>