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90" r:id="rId5"/>
    <p:sldId id="284" r:id="rId6"/>
    <p:sldId id="259" r:id="rId7"/>
    <p:sldId id="285" r:id="rId8"/>
    <p:sldId id="286" r:id="rId9"/>
    <p:sldId id="288" r:id="rId10"/>
    <p:sldId id="272" r:id="rId11"/>
    <p:sldId id="273" r:id="rId12"/>
    <p:sldId id="289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11T16:14:49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7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8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0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1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21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22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7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9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1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0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4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2306AB6-9D65-4F8E-9FD7-C3F3A3DE39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utumn leaves in a tree">
            <a:extLst>
              <a:ext uri="{FF2B5EF4-FFF2-40B4-BE49-F238E27FC236}">
                <a16:creationId xmlns:a16="http://schemas.microsoft.com/office/drawing/2014/main" id="{0CD7F8D8-7F6C-46DC-9B13-2395FBE300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84C940E-7A1D-418E-A9E8-C9852CA8EE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1255" y="2996261"/>
            <a:ext cx="6310745" cy="3861739"/>
          </a:xfrm>
          <a:custGeom>
            <a:avLst/>
            <a:gdLst>
              <a:gd name="connsiteX0" fmla="*/ 5172027 w 6310745"/>
              <a:gd name="connsiteY0" fmla="*/ 351902 h 3861739"/>
              <a:gd name="connsiteX1" fmla="*/ 5173047 w 6310745"/>
              <a:gd name="connsiteY1" fmla="*/ 352987 h 3861739"/>
              <a:gd name="connsiteX2" fmla="*/ 5177471 w 6310745"/>
              <a:gd name="connsiteY2" fmla="*/ 352581 h 3861739"/>
              <a:gd name="connsiteX3" fmla="*/ 2969865 w 6310745"/>
              <a:gd name="connsiteY3" fmla="*/ 91462 h 3861739"/>
              <a:gd name="connsiteX4" fmla="*/ 2918830 w 6310745"/>
              <a:gd name="connsiteY4" fmla="*/ 95401 h 3861739"/>
              <a:gd name="connsiteX5" fmla="*/ 1957331 w 6310745"/>
              <a:gd name="connsiteY5" fmla="*/ 323658 h 3861739"/>
              <a:gd name="connsiteX6" fmla="*/ 413011 w 6310745"/>
              <a:gd name="connsiteY6" fmla="*/ 1429370 h 3861739"/>
              <a:gd name="connsiteX7" fmla="*/ 88087 w 6310745"/>
              <a:gd name="connsiteY7" fmla="*/ 2204577 h 3861739"/>
              <a:gd name="connsiteX8" fmla="*/ 109862 w 6310745"/>
              <a:gd name="connsiteY8" fmla="*/ 2159496 h 3861739"/>
              <a:gd name="connsiteX9" fmla="*/ 566286 w 6310745"/>
              <a:gd name="connsiteY9" fmla="*/ 1369352 h 3861739"/>
              <a:gd name="connsiteX10" fmla="*/ 1648059 w 6310745"/>
              <a:gd name="connsiteY10" fmla="*/ 484837 h 3861739"/>
              <a:gd name="connsiteX11" fmla="*/ 2969865 w 6310745"/>
              <a:gd name="connsiteY11" fmla="*/ 91462 h 3861739"/>
              <a:gd name="connsiteX12" fmla="*/ 3495357 w 6310745"/>
              <a:gd name="connsiteY12" fmla="*/ 893 h 3861739"/>
              <a:gd name="connsiteX13" fmla="*/ 3941913 w 6310745"/>
              <a:gd name="connsiteY13" fmla="*/ 37963 h 3861739"/>
              <a:gd name="connsiteX14" fmla="*/ 5299614 w 6310745"/>
              <a:gd name="connsiteY14" fmla="*/ 324201 h 3861739"/>
              <a:gd name="connsiteX15" fmla="*/ 6213700 w 6310745"/>
              <a:gd name="connsiteY15" fmla="*/ 666307 h 3861739"/>
              <a:gd name="connsiteX16" fmla="*/ 6310745 w 6310745"/>
              <a:gd name="connsiteY16" fmla="*/ 718092 h 3861739"/>
              <a:gd name="connsiteX17" fmla="*/ 6310745 w 6310745"/>
              <a:gd name="connsiteY17" fmla="*/ 786964 h 3861739"/>
              <a:gd name="connsiteX18" fmla="*/ 6223734 w 6310745"/>
              <a:gd name="connsiteY18" fmla="*/ 739515 h 3861739"/>
              <a:gd name="connsiteX19" fmla="*/ 5436559 w 6310745"/>
              <a:gd name="connsiteY19" fmla="*/ 427942 h 3861739"/>
              <a:gd name="connsiteX20" fmla="*/ 5314925 w 6310745"/>
              <a:gd name="connsiteY20" fmla="*/ 390465 h 3861739"/>
              <a:gd name="connsiteX21" fmla="*/ 5198564 w 6310745"/>
              <a:gd name="connsiteY21" fmla="*/ 357468 h 3861739"/>
              <a:gd name="connsiteX22" fmla="*/ 5826636 w 6310745"/>
              <a:gd name="connsiteY22" fmla="*/ 619266 h 3861739"/>
              <a:gd name="connsiteX23" fmla="*/ 6125359 w 6310745"/>
              <a:gd name="connsiteY23" fmla="*/ 778370 h 3861739"/>
              <a:gd name="connsiteX24" fmla="*/ 6310745 w 6310745"/>
              <a:gd name="connsiteY24" fmla="*/ 896973 h 3861739"/>
              <a:gd name="connsiteX25" fmla="*/ 6310745 w 6310745"/>
              <a:gd name="connsiteY25" fmla="*/ 3861739 h 3861739"/>
              <a:gd name="connsiteX26" fmla="*/ 974639 w 6310745"/>
              <a:gd name="connsiteY26" fmla="*/ 3861739 h 3861739"/>
              <a:gd name="connsiteX27" fmla="*/ 719986 w 6310745"/>
              <a:gd name="connsiteY27" fmla="*/ 3659957 h 3861739"/>
              <a:gd name="connsiteX28" fmla="*/ 299202 w 6310745"/>
              <a:gd name="connsiteY28" fmla="*/ 3177626 h 3861739"/>
              <a:gd name="connsiteX29" fmla="*/ 52873 w 6310745"/>
              <a:gd name="connsiteY29" fmla="*/ 2564820 h 3861739"/>
              <a:gd name="connsiteX30" fmla="*/ 21743 w 6310745"/>
              <a:gd name="connsiteY30" fmla="*/ 2457276 h 3861739"/>
              <a:gd name="connsiteX31" fmla="*/ 15788 w 6310745"/>
              <a:gd name="connsiteY31" fmla="*/ 2193035 h 3861739"/>
              <a:gd name="connsiteX32" fmla="*/ 1087523 w 6310745"/>
              <a:gd name="connsiteY32" fmla="*/ 695306 h 3861739"/>
              <a:gd name="connsiteX33" fmla="*/ 2765215 w 6310745"/>
              <a:gd name="connsiteY33" fmla="*/ 56158 h 3861739"/>
              <a:gd name="connsiteX34" fmla="*/ 3120078 w 6310745"/>
              <a:gd name="connsiteY34" fmla="*/ 15422 h 3861739"/>
              <a:gd name="connsiteX35" fmla="*/ 3495357 w 6310745"/>
              <a:gd name="connsiteY35" fmla="*/ 893 h 386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310745" h="3861739">
                <a:moveTo>
                  <a:pt x="5172027" y="351902"/>
                </a:moveTo>
                <a:cubicBezTo>
                  <a:pt x="5172027" y="351902"/>
                  <a:pt x="5172027" y="352852"/>
                  <a:pt x="5173047" y="352987"/>
                </a:cubicBezTo>
                <a:lnTo>
                  <a:pt x="5177471" y="352581"/>
                </a:lnTo>
                <a:close/>
                <a:moveTo>
                  <a:pt x="2969865" y="91462"/>
                </a:moveTo>
                <a:cubicBezTo>
                  <a:pt x="2952701" y="89711"/>
                  <a:pt x="2935264" y="91055"/>
                  <a:pt x="2918830" y="95401"/>
                </a:cubicBezTo>
                <a:cubicBezTo>
                  <a:pt x="2586081" y="133611"/>
                  <a:pt x="2262146" y="210506"/>
                  <a:pt x="1957331" y="323658"/>
                </a:cubicBezTo>
                <a:cubicBezTo>
                  <a:pt x="1300170" y="565494"/>
                  <a:pt x="773488" y="924243"/>
                  <a:pt x="413011" y="1429370"/>
                </a:cubicBezTo>
                <a:cubicBezTo>
                  <a:pt x="241125" y="1667934"/>
                  <a:pt x="130650" y="1931482"/>
                  <a:pt x="88087" y="2204577"/>
                </a:cubicBezTo>
                <a:cubicBezTo>
                  <a:pt x="96253" y="2189777"/>
                  <a:pt x="103398" y="2174704"/>
                  <a:pt x="109862" y="2159496"/>
                </a:cubicBezTo>
                <a:cubicBezTo>
                  <a:pt x="227584" y="1883441"/>
                  <a:pt x="374053" y="1617978"/>
                  <a:pt x="566286" y="1369352"/>
                </a:cubicBezTo>
                <a:cubicBezTo>
                  <a:pt x="843916" y="1009789"/>
                  <a:pt x="1197929" y="710108"/>
                  <a:pt x="1648059" y="484837"/>
                </a:cubicBezTo>
                <a:cubicBezTo>
                  <a:pt x="2053957" y="281700"/>
                  <a:pt x="2497621" y="159899"/>
                  <a:pt x="2969865" y="91462"/>
                </a:cubicBezTo>
                <a:close/>
                <a:moveTo>
                  <a:pt x="3495357" y="893"/>
                </a:moveTo>
                <a:cubicBezTo>
                  <a:pt x="3633661" y="-4539"/>
                  <a:pt x="3787957" y="15693"/>
                  <a:pt x="3941913" y="37963"/>
                </a:cubicBezTo>
                <a:cubicBezTo>
                  <a:pt x="4403949" y="104770"/>
                  <a:pt x="4858161" y="195339"/>
                  <a:pt x="5299614" y="324201"/>
                </a:cubicBezTo>
                <a:cubicBezTo>
                  <a:pt x="5617945" y="417079"/>
                  <a:pt x="5925559" y="526685"/>
                  <a:pt x="6213700" y="666307"/>
                </a:cubicBezTo>
                <a:lnTo>
                  <a:pt x="6310745" y="718092"/>
                </a:lnTo>
                <a:lnTo>
                  <a:pt x="6310745" y="786964"/>
                </a:lnTo>
                <a:lnTo>
                  <a:pt x="6223734" y="739515"/>
                </a:lnTo>
                <a:cubicBezTo>
                  <a:pt x="5975170" y="615379"/>
                  <a:pt x="5710361" y="515015"/>
                  <a:pt x="5436559" y="427942"/>
                </a:cubicBezTo>
                <a:cubicBezTo>
                  <a:pt x="5396292" y="415002"/>
                  <a:pt x="5355753" y="402509"/>
                  <a:pt x="5314925" y="390465"/>
                </a:cubicBezTo>
                <a:cubicBezTo>
                  <a:pt x="5276307" y="379059"/>
                  <a:pt x="5237351" y="368468"/>
                  <a:pt x="5198564" y="357468"/>
                </a:cubicBezTo>
                <a:cubicBezTo>
                  <a:pt x="5414393" y="434473"/>
                  <a:pt x="5624129" y="521907"/>
                  <a:pt x="5826636" y="619266"/>
                </a:cubicBezTo>
                <a:cubicBezTo>
                  <a:pt x="5929344" y="669507"/>
                  <a:pt x="6029097" y="722388"/>
                  <a:pt x="6125359" y="778370"/>
                </a:cubicBezTo>
                <a:lnTo>
                  <a:pt x="6310745" y="896973"/>
                </a:lnTo>
                <a:lnTo>
                  <a:pt x="6310745" y="3861739"/>
                </a:lnTo>
                <a:lnTo>
                  <a:pt x="974639" y="3861739"/>
                </a:lnTo>
                <a:lnTo>
                  <a:pt x="719986" y="3659957"/>
                </a:lnTo>
                <a:cubicBezTo>
                  <a:pt x="556844" y="3515259"/>
                  <a:pt x="415052" y="3355506"/>
                  <a:pt x="299202" y="3177626"/>
                </a:cubicBezTo>
                <a:cubicBezTo>
                  <a:pt x="173197" y="2986301"/>
                  <a:pt x="89840" y="2778941"/>
                  <a:pt x="52873" y="2564820"/>
                </a:cubicBezTo>
                <a:cubicBezTo>
                  <a:pt x="46170" y="2528361"/>
                  <a:pt x="35760" y="2492390"/>
                  <a:pt x="21743" y="2457276"/>
                </a:cubicBezTo>
                <a:cubicBezTo>
                  <a:pt x="-12282" y="2369287"/>
                  <a:pt x="-34" y="2280753"/>
                  <a:pt x="15788" y="2193035"/>
                </a:cubicBezTo>
                <a:cubicBezTo>
                  <a:pt x="125343" y="1581179"/>
                  <a:pt x="505554" y="1091397"/>
                  <a:pt x="1087523" y="695306"/>
                </a:cubicBezTo>
                <a:cubicBezTo>
                  <a:pt x="1574397" y="363308"/>
                  <a:pt x="2138335" y="155961"/>
                  <a:pt x="2765215" y="56158"/>
                </a:cubicBezTo>
                <a:cubicBezTo>
                  <a:pt x="2882595" y="37419"/>
                  <a:pt x="3000997" y="24655"/>
                  <a:pt x="3120078" y="15422"/>
                </a:cubicBezTo>
                <a:cubicBezTo>
                  <a:pt x="3239161" y="6188"/>
                  <a:pt x="3356711" y="2250"/>
                  <a:pt x="3495357" y="893"/>
                </a:cubicBezTo>
                <a:close/>
              </a:path>
            </a:pathLst>
          </a:custGeom>
          <a:solidFill>
            <a:srgbClr val="22BB38">
              <a:alpha val="91000"/>
            </a:srgbClr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E33BC357-FD7B-4F33-83D9-1BE5D588E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834" y="1907177"/>
            <a:ext cx="6165670" cy="3278776"/>
          </a:xfrm>
        </p:spPr>
        <p:txBody>
          <a:bodyPr anchor="b">
            <a:noAutofit/>
          </a:bodyPr>
          <a:lstStyle/>
          <a:p>
            <a:pPr algn="ctr"/>
            <a: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sz="6000" b="1" dirty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sz="6000" b="1" dirty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TIẾT 7:</a:t>
            </a:r>
            <a:b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vi-VN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THỰC </a:t>
            </a:r>
            <a:r>
              <a:rPr lang="vi-VN" sz="6000" b="1" dirty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HÀNH </a:t>
            </a:r>
            <a: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vi-VN" sz="6000" b="1" dirty="0" smtClean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TIẾNG </a:t>
            </a:r>
            <a:r>
              <a:rPr lang="vi-VN" sz="6000" b="1" dirty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VIỆT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1C80D34-F916-44BB-BF4A-86E8D8E1D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5468" y="3611047"/>
            <a:ext cx="4569248" cy="5556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MỞ RỘNG THÀNH PHẦN CHÍNH CỦA CÂU BẰNG CỤM TỪ</a:t>
            </a:r>
            <a:endParaRPr lang="vi-VN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72E0F698-EDF5-464C-B466-8D34B8AF17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9179" y="5344820"/>
            <a:ext cx="3994793" cy="27432"/>
          </a:xfrm>
          <a:custGeom>
            <a:avLst/>
            <a:gdLst>
              <a:gd name="connsiteX0" fmla="*/ 0 w 3994793"/>
              <a:gd name="connsiteY0" fmla="*/ 0 h 27432"/>
              <a:gd name="connsiteX1" fmla="*/ 745695 w 3994793"/>
              <a:gd name="connsiteY1" fmla="*/ 0 h 27432"/>
              <a:gd name="connsiteX2" fmla="*/ 1451441 w 3994793"/>
              <a:gd name="connsiteY2" fmla="*/ 0 h 27432"/>
              <a:gd name="connsiteX3" fmla="*/ 2157188 w 3994793"/>
              <a:gd name="connsiteY3" fmla="*/ 0 h 27432"/>
              <a:gd name="connsiteX4" fmla="*/ 2703143 w 3994793"/>
              <a:gd name="connsiteY4" fmla="*/ 0 h 27432"/>
              <a:gd name="connsiteX5" fmla="*/ 3289046 w 3994793"/>
              <a:gd name="connsiteY5" fmla="*/ 0 h 27432"/>
              <a:gd name="connsiteX6" fmla="*/ 3994793 w 3994793"/>
              <a:gd name="connsiteY6" fmla="*/ 0 h 27432"/>
              <a:gd name="connsiteX7" fmla="*/ 3994793 w 3994793"/>
              <a:gd name="connsiteY7" fmla="*/ 27432 h 27432"/>
              <a:gd name="connsiteX8" fmla="*/ 3328994 w 3994793"/>
              <a:gd name="connsiteY8" fmla="*/ 27432 h 27432"/>
              <a:gd name="connsiteX9" fmla="*/ 2783039 w 3994793"/>
              <a:gd name="connsiteY9" fmla="*/ 27432 h 27432"/>
              <a:gd name="connsiteX10" fmla="*/ 2237084 w 3994793"/>
              <a:gd name="connsiteY10" fmla="*/ 27432 h 27432"/>
              <a:gd name="connsiteX11" fmla="*/ 1531337 w 3994793"/>
              <a:gd name="connsiteY11" fmla="*/ 27432 h 27432"/>
              <a:gd name="connsiteX12" fmla="*/ 945434 w 3994793"/>
              <a:gd name="connsiteY12" fmla="*/ 27432 h 27432"/>
              <a:gd name="connsiteX13" fmla="*/ 0 w 3994793"/>
              <a:gd name="connsiteY13" fmla="*/ 27432 h 27432"/>
              <a:gd name="connsiteX14" fmla="*/ 0 w 3994793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94793" h="27432" fill="none" extrusionOk="0">
                <a:moveTo>
                  <a:pt x="0" y="0"/>
                </a:moveTo>
                <a:cubicBezTo>
                  <a:pt x="285474" y="-22732"/>
                  <a:pt x="421546" y="-1893"/>
                  <a:pt x="745695" y="0"/>
                </a:cubicBezTo>
                <a:cubicBezTo>
                  <a:pt x="1069844" y="1893"/>
                  <a:pt x="1267051" y="4066"/>
                  <a:pt x="1451441" y="0"/>
                </a:cubicBezTo>
                <a:cubicBezTo>
                  <a:pt x="1635831" y="-4066"/>
                  <a:pt x="1865269" y="3287"/>
                  <a:pt x="2157188" y="0"/>
                </a:cubicBezTo>
                <a:cubicBezTo>
                  <a:pt x="2449107" y="-3287"/>
                  <a:pt x="2473776" y="-12720"/>
                  <a:pt x="2703143" y="0"/>
                </a:cubicBezTo>
                <a:cubicBezTo>
                  <a:pt x="2932510" y="12720"/>
                  <a:pt x="3023998" y="17286"/>
                  <a:pt x="3289046" y="0"/>
                </a:cubicBezTo>
                <a:cubicBezTo>
                  <a:pt x="3554094" y="-17286"/>
                  <a:pt x="3836668" y="10296"/>
                  <a:pt x="3994793" y="0"/>
                </a:cubicBezTo>
                <a:cubicBezTo>
                  <a:pt x="3993836" y="8431"/>
                  <a:pt x="3994444" y="14612"/>
                  <a:pt x="3994793" y="27432"/>
                </a:cubicBezTo>
                <a:cubicBezTo>
                  <a:pt x="3751330" y="45147"/>
                  <a:pt x="3618521" y="7232"/>
                  <a:pt x="3328994" y="27432"/>
                </a:cubicBezTo>
                <a:cubicBezTo>
                  <a:pt x="3039467" y="47632"/>
                  <a:pt x="2908653" y="25202"/>
                  <a:pt x="2783039" y="27432"/>
                </a:cubicBezTo>
                <a:cubicBezTo>
                  <a:pt x="2657426" y="29662"/>
                  <a:pt x="2373985" y="40038"/>
                  <a:pt x="2237084" y="27432"/>
                </a:cubicBezTo>
                <a:cubicBezTo>
                  <a:pt x="2100183" y="14826"/>
                  <a:pt x="1862145" y="31781"/>
                  <a:pt x="1531337" y="27432"/>
                </a:cubicBezTo>
                <a:cubicBezTo>
                  <a:pt x="1200529" y="23083"/>
                  <a:pt x="1153029" y="12124"/>
                  <a:pt x="945434" y="27432"/>
                </a:cubicBezTo>
                <a:cubicBezTo>
                  <a:pt x="737839" y="42740"/>
                  <a:pt x="371500" y="-1897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94793" h="27432" stroke="0" extrusionOk="0">
                <a:moveTo>
                  <a:pt x="0" y="0"/>
                </a:moveTo>
                <a:cubicBezTo>
                  <a:pt x="233202" y="14567"/>
                  <a:pt x="387388" y="28518"/>
                  <a:pt x="625851" y="0"/>
                </a:cubicBezTo>
                <a:cubicBezTo>
                  <a:pt x="864314" y="-28518"/>
                  <a:pt x="1027047" y="-26118"/>
                  <a:pt x="1171806" y="0"/>
                </a:cubicBezTo>
                <a:cubicBezTo>
                  <a:pt x="1316566" y="26118"/>
                  <a:pt x="1639655" y="-2490"/>
                  <a:pt x="1917501" y="0"/>
                </a:cubicBezTo>
                <a:cubicBezTo>
                  <a:pt x="2195348" y="2490"/>
                  <a:pt x="2328758" y="19053"/>
                  <a:pt x="2543352" y="0"/>
                </a:cubicBezTo>
                <a:cubicBezTo>
                  <a:pt x="2757946" y="-19053"/>
                  <a:pt x="3028913" y="23876"/>
                  <a:pt x="3169202" y="0"/>
                </a:cubicBezTo>
                <a:cubicBezTo>
                  <a:pt x="3309491" y="-23876"/>
                  <a:pt x="3706249" y="-31775"/>
                  <a:pt x="3994793" y="0"/>
                </a:cubicBezTo>
                <a:cubicBezTo>
                  <a:pt x="3993438" y="9524"/>
                  <a:pt x="3993591" y="13975"/>
                  <a:pt x="3994793" y="27432"/>
                </a:cubicBezTo>
                <a:cubicBezTo>
                  <a:pt x="3717302" y="841"/>
                  <a:pt x="3475105" y="20835"/>
                  <a:pt x="3328994" y="27432"/>
                </a:cubicBezTo>
                <a:cubicBezTo>
                  <a:pt x="3182883" y="34029"/>
                  <a:pt x="3048913" y="25304"/>
                  <a:pt x="2783039" y="27432"/>
                </a:cubicBezTo>
                <a:cubicBezTo>
                  <a:pt x="2517165" y="29560"/>
                  <a:pt x="2371663" y="19960"/>
                  <a:pt x="2117240" y="27432"/>
                </a:cubicBezTo>
                <a:cubicBezTo>
                  <a:pt x="1862817" y="34904"/>
                  <a:pt x="1771642" y="53179"/>
                  <a:pt x="1451441" y="27432"/>
                </a:cubicBezTo>
                <a:cubicBezTo>
                  <a:pt x="1131240" y="1685"/>
                  <a:pt x="1013354" y="33667"/>
                  <a:pt x="825591" y="27432"/>
                </a:cubicBezTo>
                <a:cubicBezTo>
                  <a:pt x="637828" y="21198"/>
                  <a:pt x="270465" y="28145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010E05E-9237-4321-84BB-69C0F22568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22BB38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109EA786-8931-4C3E-A6E2-E180CD44B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77" y="1520629"/>
            <a:ext cx="4744124" cy="3122092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3. VẬN DỤNG</a:t>
            </a:r>
            <a:endParaRPr lang="vi-VN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E67D184-9D30-4A27-BB43-CF49702D7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867" y="4235834"/>
            <a:ext cx="5982044" cy="1795315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en-US" dirty="0"/>
              <a:t>V</a:t>
            </a:r>
            <a:r>
              <a:rPr lang="en-SG" dirty="0" err="1"/>
              <a:t>iết</a:t>
            </a:r>
            <a:r>
              <a:rPr lang="en-SG" dirty="0"/>
              <a:t> </a:t>
            </a:r>
            <a:r>
              <a:rPr lang="en-SG" dirty="0" err="1"/>
              <a:t>đoạn</a:t>
            </a:r>
            <a:r>
              <a:rPr lang="en-SG" dirty="0"/>
              <a:t> </a:t>
            </a:r>
            <a:r>
              <a:rPr lang="en-SG" dirty="0" err="1"/>
              <a:t>văn</a:t>
            </a:r>
            <a:r>
              <a:rPr lang="en-SG" dirty="0"/>
              <a:t> (5 – 7 </a:t>
            </a:r>
            <a:r>
              <a:rPr lang="en-SG" dirty="0" err="1"/>
              <a:t>câu</a:t>
            </a:r>
            <a:r>
              <a:rPr lang="en-SG" dirty="0"/>
              <a:t>) </a:t>
            </a:r>
            <a:r>
              <a:rPr lang="en-SG" dirty="0" err="1"/>
              <a:t>chủ</a:t>
            </a:r>
            <a:r>
              <a:rPr lang="en-SG" dirty="0"/>
              <a:t> </a:t>
            </a:r>
            <a:r>
              <a:rPr lang="en-SG" dirty="0" err="1"/>
              <a:t>đề</a:t>
            </a:r>
            <a:r>
              <a:rPr lang="en-SG" dirty="0"/>
              <a:t> </a:t>
            </a:r>
            <a:r>
              <a:rPr lang="en-SG" dirty="0" err="1"/>
              <a:t>tự</a:t>
            </a:r>
            <a:r>
              <a:rPr lang="en-SG" dirty="0"/>
              <a:t> </a:t>
            </a:r>
            <a:r>
              <a:rPr lang="en-SG" dirty="0" err="1"/>
              <a:t>chọn</a:t>
            </a:r>
            <a:r>
              <a:rPr lang="en-SG" dirty="0"/>
              <a:t>. </a:t>
            </a:r>
            <a:r>
              <a:rPr lang="en-SG" dirty="0" err="1"/>
              <a:t>Trong</a:t>
            </a:r>
            <a:r>
              <a:rPr lang="en-SG" dirty="0"/>
              <a:t> </a:t>
            </a:r>
            <a:r>
              <a:rPr lang="en-SG" dirty="0" err="1"/>
              <a:t>đoạn</a:t>
            </a:r>
            <a:r>
              <a:rPr lang="en-SG" dirty="0"/>
              <a:t> </a:t>
            </a:r>
            <a:r>
              <a:rPr lang="en-SG" dirty="0" err="1"/>
              <a:t>văn</a:t>
            </a:r>
            <a:r>
              <a:rPr lang="en-SG" dirty="0"/>
              <a:t> </a:t>
            </a:r>
            <a:r>
              <a:rPr lang="en-SG" dirty="0" err="1"/>
              <a:t>có</a:t>
            </a:r>
            <a:r>
              <a:rPr lang="en-SG" dirty="0"/>
              <a:t> </a:t>
            </a:r>
            <a:r>
              <a:rPr lang="en-SG" dirty="0" err="1"/>
              <a:t>mở</a:t>
            </a:r>
            <a:r>
              <a:rPr lang="en-SG" dirty="0"/>
              <a:t> </a:t>
            </a:r>
            <a:r>
              <a:rPr lang="en-SG" dirty="0" err="1"/>
              <a:t>rộng</a:t>
            </a:r>
            <a:r>
              <a:rPr lang="en-SG" dirty="0"/>
              <a:t> </a:t>
            </a:r>
            <a:r>
              <a:rPr lang="en-SG" dirty="0" err="1"/>
              <a:t>thành</a:t>
            </a:r>
            <a:r>
              <a:rPr lang="en-SG" dirty="0"/>
              <a:t> </a:t>
            </a:r>
            <a:r>
              <a:rPr lang="en-SG" dirty="0" err="1"/>
              <a:t>phần</a:t>
            </a:r>
            <a:r>
              <a:rPr lang="en-SG" dirty="0"/>
              <a:t> </a:t>
            </a:r>
            <a:r>
              <a:rPr lang="en-SG" dirty="0" err="1"/>
              <a:t>chính</a:t>
            </a:r>
            <a:r>
              <a:rPr lang="en-SG" dirty="0"/>
              <a:t> </a:t>
            </a:r>
            <a:r>
              <a:rPr lang="en-SG" dirty="0" err="1"/>
              <a:t>bằng</a:t>
            </a:r>
            <a:r>
              <a:rPr lang="en-SG" dirty="0"/>
              <a:t> </a:t>
            </a:r>
            <a:r>
              <a:rPr lang="en-SG" dirty="0" err="1"/>
              <a:t>cụm</a:t>
            </a:r>
            <a:r>
              <a:rPr lang="en-SG" dirty="0"/>
              <a:t> </a:t>
            </a:r>
            <a:r>
              <a:rPr lang="en-SG" dirty="0" err="1"/>
              <a:t>từ</a:t>
            </a:r>
            <a:r>
              <a:rPr lang="en-SG" dirty="0"/>
              <a:t>. </a:t>
            </a:r>
            <a:r>
              <a:rPr lang="en-SG" dirty="0" err="1"/>
              <a:t>Gạch</a:t>
            </a:r>
            <a:r>
              <a:rPr lang="en-SG" dirty="0"/>
              <a:t> </a:t>
            </a:r>
            <a:r>
              <a:rPr lang="en-SG" dirty="0" err="1"/>
              <a:t>chân</a:t>
            </a:r>
            <a:r>
              <a:rPr lang="en-SG" dirty="0"/>
              <a:t> </a:t>
            </a:r>
            <a:r>
              <a:rPr lang="en-SG" dirty="0" err="1"/>
              <a:t>và</a:t>
            </a:r>
            <a:r>
              <a:rPr lang="en-SG" dirty="0"/>
              <a:t> </a:t>
            </a:r>
            <a:r>
              <a:rPr lang="en-SG" dirty="0" err="1"/>
              <a:t>chú</a:t>
            </a:r>
            <a:r>
              <a:rPr lang="en-SG" dirty="0"/>
              <a:t> </a:t>
            </a:r>
            <a:r>
              <a:rPr lang="en-SG" dirty="0" err="1"/>
              <a:t>thích</a:t>
            </a:r>
            <a:r>
              <a:rPr lang="en-SG" dirty="0"/>
              <a:t> </a:t>
            </a:r>
            <a:r>
              <a:rPr lang="en-SG" dirty="0" err="1"/>
              <a:t>rõ</a:t>
            </a:r>
            <a:r>
              <a:rPr lang="en-SG" dirty="0"/>
              <a:t>.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endParaRPr lang="vi-VN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6146" name="Picture 2" descr="Children education Premium Vector">
            <a:extLst>
              <a:ext uri="{FF2B5EF4-FFF2-40B4-BE49-F238E27FC236}">
                <a16:creationId xmlns:a16="http://schemas.microsoft.com/office/drawing/2014/main" id="{1E0C02D3-6167-423B-B995-1AAAA46A4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6314" y="98717"/>
            <a:ext cx="4588123" cy="359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004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A36687A-66CC-45A6-B0CA-2DB0C868B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2343097"/>
            <a:ext cx="1673073" cy="300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3538" tIns="298356" rIns="1063290" bIns="76810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3259" y="2580198"/>
            <a:ext cx="9824226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dirty="0"/>
              <a:t>- Dung </a:t>
            </a:r>
            <a:r>
              <a:rPr lang="en-US" sz="3600" dirty="0" err="1"/>
              <a:t>lượng</a:t>
            </a:r>
            <a:r>
              <a:rPr lang="en-US" sz="3600" dirty="0"/>
              <a:t>: 5 - 7 </a:t>
            </a:r>
            <a:r>
              <a:rPr lang="en-US" sz="3600" dirty="0" err="1"/>
              <a:t>câu</a:t>
            </a:r>
            <a:endParaRPr lang="en-US" sz="3600" dirty="0"/>
          </a:p>
          <a:p>
            <a:r>
              <a:rPr lang="en-US" sz="3600" dirty="0"/>
              <a:t>- </a:t>
            </a:r>
            <a:r>
              <a:rPr lang="en-US" sz="3600" dirty="0" err="1"/>
              <a:t>Bố</a:t>
            </a:r>
            <a:r>
              <a:rPr lang="en-US" sz="3600" dirty="0"/>
              <a:t> </a:t>
            </a:r>
            <a:r>
              <a:rPr lang="en-US" sz="3600" dirty="0" err="1"/>
              <a:t>cục</a:t>
            </a:r>
            <a:r>
              <a:rPr lang="en-US" sz="3600" dirty="0"/>
              <a:t>: 3 </a:t>
            </a:r>
            <a:r>
              <a:rPr lang="en-US" sz="3600" dirty="0" err="1"/>
              <a:t>phần</a:t>
            </a:r>
            <a:r>
              <a:rPr lang="en-US" sz="3600" dirty="0"/>
              <a:t> (MĐ, TĐ, KĐ)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Nội</a:t>
            </a:r>
            <a:r>
              <a:rPr lang="en-US" sz="3600" dirty="0"/>
              <a:t> dung: </a:t>
            </a:r>
            <a:r>
              <a:rPr lang="en-SG" sz="3600" dirty="0" err="1"/>
              <a:t>tự</a:t>
            </a:r>
            <a:r>
              <a:rPr lang="en-SG" sz="3600" dirty="0"/>
              <a:t> </a:t>
            </a:r>
            <a:r>
              <a:rPr lang="en-SG" sz="3600" dirty="0" err="1"/>
              <a:t>chọn</a:t>
            </a:r>
            <a:endParaRPr lang="en-US" sz="3600" dirty="0"/>
          </a:p>
          <a:p>
            <a:r>
              <a:rPr lang="en-US" sz="3600" dirty="0"/>
              <a:t>- </a:t>
            </a:r>
            <a:r>
              <a:rPr lang="en-US" sz="3600" dirty="0" err="1"/>
              <a:t>Yêu</a:t>
            </a:r>
            <a:r>
              <a:rPr lang="en-US" sz="3600" dirty="0"/>
              <a:t> </a:t>
            </a:r>
            <a:r>
              <a:rPr lang="en-US" sz="3600" dirty="0" err="1"/>
              <a:t>cầu</a:t>
            </a:r>
            <a:r>
              <a:rPr lang="en-US" sz="3600" dirty="0"/>
              <a:t> </a:t>
            </a:r>
            <a:r>
              <a:rPr lang="en-US" sz="3600" dirty="0" err="1"/>
              <a:t>về</a:t>
            </a:r>
            <a:r>
              <a:rPr lang="en-US" sz="3600" dirty="0"/>
              <a:t> </a:t>
            </a:r>
            <a:r>
              <a:rPr lang="en-US" sz="3600" dirty="0" err="1"/>
              <a:t>tiếng</a:t>
            </a:r>
            <a:r>
              <a:rPr lang="en-US" sz="3600" dirty="0"/>
              <a:t> </a:t>
            </a:r>
            <a:r>
              <a:rPr lang="en-US" sz="3600" dirty="0" err="1"/>
              <a:t>Việt</a:t>
            </a:r>
            <a:r>
              <a:rPr lang="en-US" sz="3600" dirty="0"/>
              <a:t>: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SG" sz="3600" dirty="0" err="1"/>
              <a:t>mở</a:t>
            </a:r>
            <a:r>
              <a:rPr lang="en-SG" sz="3600" dirty="0"/>
              <a:t> </a:t>
            </a:r>
            <a:r>
              <a:rPr lang="en-SG" sz="3600" dirty="0" err="1"/>
              <a:t>rộng</a:t>
            </a:r>
            <a:r>
              <a:rPr lang="en-SG" sz="3600" dirty="0"/>
              <a:t> </a:t>
            </a:r>
            <a:r>
              <a:rPr lang="en-SG" sz="3600" dirty="0" err="1"/>
              <a:t>thành</a:t>
            </a:r>
            <a:r>
              <a:rPr lang="en-SG" sz="3600" dirty="0"/>
              <a:t> </a:t>
            </a:r>
            <a:r>
              <a:rPr lang="en-SG" sz="3600" dirty="0" err="1"/>
              <a:t>phần</a:t>
            </a:r>
            <a:r>
              <a:rPr lang="en-SG" sz="3600" dirty="0"/>
              <a:t> </a:t>
            </a:r>
            <a:r>
              <a:rPr lang="en-SG" sz="3600" dirty="0" err="1"/>
              <a:t>chính</a:t>
            </a:r>
            <a:r>
              <a:rPr lang="en-SG" sz="3600" dirty="0"/>
              <a:t> </a:t>
            </a:r>
            <a:r>
              <a:rPr lang="en-SG" sz="3600" dirty="0" err="1"/>
              <a:t>bằng</a:t>
            </a:r>
            <a:r>
              <a:rPr lang="en-SG" sz="3600" dirty="0"/>
              <a:t> </a:t>
            </a:r>
            <a:r>
              <a:rPr lang="en-SG" sz="3600" dirty="0" err="1"/>
              <a:t>cụm</a:t>
            </a:r>
            <a:r>
              <a:rPr lang="en-SG" sz="3600" dirty="0"/>
              <a:t> </a:t>
            </a:r>
            <a:r>
              <a:rPr lang="en-SG" sz="3600" dirty="0" err="1"/>
              <a:t>từ</a:t>
            </a:r>
            <a:r>
              <a:rPr lang="en-SG" sz="3600" dirty="0"/>
              <a:t>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7"/>
          <p:cNvSpPr>
            <a:spLocks noChangeArrowheads="1"/>
          </p:cNvSpPr>
          <p:nvPr/>
        </p:nvSpPr>
        <p:spPr bwMode="auto">
          <a:xfrm>
            <a:off x="4282420" y="352403"/>
            <a:ext cx="38768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500" b="1" spc="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GỢI Ý</a:t>
            </a:r>
            <a:endParaRPr lang="zh-CN" altLang="en-US" sz="6500" b="1" spc="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38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A36687A-66CC-45A6-B0CA-2DB0C868B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2343097"/>
            <a:ext cx="1673073" cy="300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3538" tIns="298356" rIns="1063290" bIns="76810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9" name="Picture 2" descr="Children education Premium Vector">
            <a:extLst>
              <a:ext uri="{FF2B5EF4-FFF2-40B4-BE49-F238E27FC236}">
                <a16:creationId xmlns:a16="http://schemas.microsoft.com/office/drawing/2014/main" id="{1E0C02D3-6167-423B-B995-1AAAA46A4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6314" y="2267985"/>
            <a:ext cx="4588123" cy="359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7"/>
          <p:cNvSpPr>
            <a:spLocks noChangeArrowheads="1"/>
          </p:cNvSpPr>
          <p:nvPr/>
        </p:nvSpPr>
        <p:spPr bwMode="auto">
          <a:xfrm>
            <a:off x="4282420" y="352403"/>
            <a:ext cx="38768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500" b="1" spc="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DẶN DÒ</a:t>
            </a:r>
            <a:endParaRPr lang="zh-CN" altLang="en-US" sz="6500" b="1" spc="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1" name="TextBox 7"/>
          <p:cNvSpPr>
            <a:spLocks noChangeArrowheads="1"/>
          </p:cNvSpPr>
          <p:nvPr/>
        </p:nvSpPr>
        <p:spPr bwMode="auto">
          <a:xfrm>
            <a:off x="313366" y="2736502"/>
            <a:ext cx="734010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000" b="1" dirty="0" err="1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Hoàn</a:t>
            </a:r>
            <a:r>
              <a:rPr lang="en-US" altLang="zh-CN" sz="3000" b="1" dirty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thành</a:t>
            </a:r>
            <a:r>
              <a:rPr lang="en-US" altLang="zh-CN" sz="3000" b="1" dirty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các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bài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tập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vào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vở</a:t>
            </a:r>
            <a:endParaRPr lang="en-US" altLang="zh-CN" sz="3000" b="1" dirty="0">
              <a:solidFill>
                <a:srgbClr val="00B050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Chuẩn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bị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bài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tiếp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theo</a:t>
            </a:r>
            <a:endParaRPr lang="en-US" altLang="zh-CN" sz="3000" b="1" dirty="0">
              <a:solidFill>
                <a:srgbClr val="00B050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453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D730B5F1-A061-4534-BCB3-95B6D0F4B6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2725441" y="389652"/>
            <a:ext cx="6265567" cy="1061931"/>
            <a:chOff x="4183305" y="2278837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83305" y="2278837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5970081" y="2563580"/>
              <a:ext cx="4298955" cy="4924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32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KHỞI ĐỘNG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rot="10800000">
              <a:off x="5089893" y="2444801"/>
              <a:ext cx="700352" cy="7003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8" name="TextBox 12"/>
            <p:cNvSpPr txBox="1"/>
            <p:nvPr/>
          </p:nvSpPr>
          <p:spPr>
            <a:xfrm>
              <a:off x="5089893" y="2487201"/>
              <a:ext cx="608163" cy="615553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4000" b="1">
                  <a:ln w="12700">
                    <a:gradFill flip="none" rotWithShape="1">
                      <a:gsLst>
                        <a:gs pos="20000">
                          <a:schemeClr val="bg1">
                            <a:alpha val="0"/>
                          </a:schemeClr>
                        </a:gs>
                        <a:gs pos="80000">
                          <a:schemeClr val="bg1"/>
                        </a:gs>
                      </a:gsLst>
                      <a:lin ang="8100000" scaled="1"/>
                      <a:tileRect/>
                    </a:gradFill>
                  </a:ln>
                  <a:solidFill>
                    <a:schemeClr val="bg2">
                      <a:lumMod val="50000"/>
                    </a:schemeClr>
                  </a:solidFill>
                  <a:effectLst>
                    <a:innerShdw blurRad="38100" dist="25400" dir="18900000">
                      <a:prstClr val="black">
                        <a:alpha val="50000"/>
                      </a:prstClr>
                    </a:innerShdw>
                  </a:effectLst>
                  <a:latin typeface="Agency FB" panose="020B0503020202020204" pitchFamily="34" charset="0"/>
                  <a:ea typeface="微软雅黑" panose="020B0503020204020204" charset="-122"/>
                </a:defRPr>
              </a:lvl1pPr>
            </a:lstStyle>
            <a:p>
              <a:r>
                <a:rPr lang="en-US" altLang="zh-CN" sz="4000" dirty="0">
                  <a:ln w="12700"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01</a:t>
              </a:r>
              <a:endParaRPr lang="zh-CN" altLang="en-US" sz="4000" dirty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20" name="Nhóm 2">
            <a:extLst>
              <a:ext uri="{FF2B5EF4-FFF2-40B4-BE49-F238E27FC236}">
                <a16:creationId xmlns:a16="http://schemas.microsoft.com/office/drawing/2014/main" id="{95B2A4CA-89B6-4118-AF0A-8C5C27C042E6}"/>
              </a:ext>
            </a:extLst>
          </p:cNvPr>
          <p:cNvGrpSpPr/>
          <p:nvPr/>
        </p:nvGrpSpPr>
        <p:grpSpPr>
          <a:xfrm>
            <a:off x="458658" y="2700068"/>
            <a:ext cx="6407967" cy="2845433"/>
            <a:chOff x="4357799" y="3559046"/>
            <a:chExt cx="5916580" cy="2042764"/>
          </a:xfrm>
        </p:grpSpPr>
        <p:sp>
          <p:nvSpPr>
            <p:cNvPr id="21" name="任意多边形 28"/>
            <p:cNvSpPr/>
            <p:nvPr/>
          </p:nvSpPr>
          <p:spPr bwMode="auto">
            <a:xfrm>
              <a:off x="4357799" y="3559046"/>
              <a:ext cx="5916580" cy="2042764"/>
            </a:xfrm>
            <a:custGeom>
              <a:avLst/>
              <a:gdLst>
                <a:gd name="connsiteX0" fmla="*/ 164582 w 5916580"/>
                <a:gd name="connsiteY0" fmla="*/ 0 h 498615"/>
                <a:gd name="connsiteX1" fmla="*/ 390127 w 5916580"/>
                <a:gd name="connsiteY1" fmla="*/ 0 h 498615"/>
                <a:gd name="connsiteX2" fmla="*/ 391479 w 5916580"/>
                <a:gd name="connsiteY2" fmla="*/ 0 h 498615"/>
                <a:gd name="connsiteX3" fmla="*/ 393260 w 5916580"/>
                <a:gd name="connsiteY3" fmla="*/ 0 h 498615"/>
                <a:gd name="connsiteX4" fmla="*/ 393707 w 5916580"/>
                <a:gd name="connsiteY4" fmla="*/ 0 h 498615"/>
                <a:gd name="connsiteX5" fmla="*/ 431811 w 5916580"/>
                <a:gd name="connsiteY5" fmla="*/ 0 h 498615"/>
                <a:gd name="connsiteX6" fmla="*/ 610649 w 5916580"/>
                <a:gd name="connsiteY6" fmla="*/ 0 h 498615"/>
                <a:gd name="connsiteX7" fmla="*/ 617621 w 5916580"/>
                <a:gd name="connsiteY7" fmla="*/ 0 h 498615"/>
                <a:gd name="connsiteX8" fmla="*/ 617654 w 5916580"/>
                <a:gd name="connsiteY8" fmla="*/ 0 h 498615"/>
                <a:gd name="connsiteX9" fmla="*/ 620604 w 5916580"/>
                <a:gd name="connsiteY9" fmla="*/ 0 h 498615"/>
                <a:gd name="connsiteX10" fmla="*/ 676210 w 5916580"/>
                <a:gd name="connsiteY10" fmla="*/ 0 h 498615"/>
                <a:gd name="connsiteX11" fmla="*/ 843166 w 5916580"/>
                <a:gd name="connsiteY11" fmla="*/ 0 h 498615"/>
                <a:gd name="connsiteX12" fmla="*/ 844518 w 5916580"/>
                <a:gd name="connsiteY12" fmla="*/ 0 h 498615"/>
                <a:gd name="connsiteX13" fmla="*/ 846299 w 5916580"/>
                <a:gd name="connsiteY13" fmla="*/ 0 h 498615"/>
                <a:gd name="connsiteX14" fmla="*/ 846747 w 5916580"/>
                <a:gd name="connsiteY14" fmla="*/ 0 h 498615"/>
                <a:gd name="connsiteX15" fmla="*/ 884850 w 5916580"/>
                <a:gd name="connsiteY15" fmla="*/ 0 h 498615"/>
                <a:gd name="connsiteX16" fmla="*/ 972379 w 5916580"/>
                <a:gd name="connsiteY16" fmla="*/ 0 h 498615"/>
                <a:gd name="connsiteX17" fmla="*/ 990184 w 5916580"/>
                <a:gd name="connsiteY17" fmla="*/ 0 h 498615"/>
                <a:gd name="connsiteX18" fmla="*/ 1027551 w 5916580"/>
                <a:gd name="connsiteY18" fmla="*/ 0 h 498615"/>
                <a:gd name="connsiteX19" fmla="*/ 1042357 w 5916580"/>
                <a:gd name="connsiteY19" fmla="*/ 0 h 498615"/>
                <a:gd name="connsiteX20" fmla="*/ 1050044 w 5916580"/>
                <a:gd name="connsiteY20" fmla="*/ 0 h 498615"/>
                <a:gd name="connsiteX21" fmla="*/ 1073644 w 5916580"/>
                <a:gd name="connsiteY21" fmla="*/ 0 h 498615"/>
                <a:gd name="connsiteX22" fmla="*/ 1096411 w 5916580"/>
                <a:gd name="connsiteY22" fmla="*/ 0 h 498615"/>
                <a:gd name="connsiteX23" fmla="*/ 1100946 w 5916580"/>
                <a:gd name="connsiteY23" fmla="*/ 0 h 498615"/>
                <a:gd name="connsiteX24" fmla="*/ 1163370 w 5916580"/>
                <a:gd name="connsiteY24" fmla="*/ 0 h 498615"/>
                <a:gd name="connsiteX25" fmla="*/ 1177809 w 5916580"/>
                <a:gd name="connsiteY25" fmla="*/ 0 h 498615"/>
                <a:gd name="connsiteX26" fmla="*/ 1200122 w 5916580"/>
                <a:gd name="connsiteY26" fmla="*/ 0 h 498615"/>
                <a:gd name="connsiteX27" fmla="*/ 1215729 w 5916580"/>
                <a:gd name="connsiteY27" fmla="*/ 0 h 498615"/>
                <a:gd name="connsiteX28" fmla="*/ 1217081 w 5916580"/>
                <a:gd name="connsiteY28" fmla="*/ 0 h 498615"/>
                <a:gd name="connsiteX29" fmla="*/ 1218861 w 5916580"/>
                <a:gd name="connsiteY29" fmla="*/ 0 h 498615"/>
                <a:gd name="connsiteX30" fmla="*/ 1219309 w 5916580"/>
                <a:gd name="connsiteY30" fmla="*/ 0 h 498615"/>
                <a:gd name="connsiteX31" fmla="*/ 1227209 w 5916580"/>
                <a:gd name="connsiteY31" fmla="*/ 0 h 498615"/>
                <a:gd name="connsiteX32" fmla="*/ 1255217 w 5916580"/>
                <a:gd name="connsiteY32" fmla="*/ 0 h 498615"/>
                <a:gd name="connsiteX33" fmla="*/ 1257412 w 5916580"/>
                <a:gd name="connsiteY33" fmla="*/ 0 h 498615"/>
                <a:gd name="connsiteX34" fmla="*/ 1267902 w 5916580"/>
                <a:gd name="connsiteY34" fmla="*/ 0 h 498615"/>
                <a:gd name="connsiteX35" fmla="*/ 1269254 w 5916580"/>
                <a:gd name="connsiteY35" fmla="*/ 0 h 498615"/>
                <a:gd name="connsiteX36" fmla="*/ 1271035 w 5916580"/>
                <a:gd name="connsiteY36" fmla="*/ 0 h 498615"/>
                <a:gd name="connsiteX37" fmla="*/ 1271482 w 5916580"/>
                <a:gd name="connsiteY37" fmla="*/ 0 h 498615"/>
                <a:gd name="connsiteX38" fmla="*/ 1309585 w 5916580"/>
                <a:gd name="connsiteY38" fmla="*/ 0 h 498615"/>
                <a:gd name="connsiteX39" fmla="*/ 1332802 w 5916580"/>
                <a:gd name="connsiteY39" fmla="*/ 0 h 498615"/>
                <a:gd name="connsiteX40" fmla="*/ 1384857 w 5916580"/>
                <a:gd name="connsiteY40" fmla="*/ 0 h 498615"/>
                <a:gd name="connsiteX41" fmla="*/ 1384975 w 5916580"/>
                <a:gd name="connsiteY41" fmla="*/ 0 h 498615"/>
                <a:gd name="connsiteX42" fmla="*/ 1436250 w 5916580"/>
                <a:gd name="connsiteY42" fmla="*/ 0 h 498615"/>
                <a:gd name="connsiteX43" fmla="*/ 1437030 w 5916580"/>
                <a:gd name="connsiteY43" fmla="*/ 0 h 498615"/>
                <a:gd name="connsiteX44" fmla="*/ 1443223 w 5916580"/>
                <a:gd name="connsiteY44" fmla="*/ 0 h 498615"/>
                <a:gd name="connsiteX45" fmla="*/ 1443256 w 5916580"/>
                <a:gd name="connsiteY45" fmla="*/ 0 h 498615"/>
                <a:gd name="connsiteX46" fmla="*/ 1446206 w 5916580"/>
                <a:gd name="connsiteY46" fmla="*/ 0 h 498615"/>
                <a:gd name="connsiteX47" fmla="*/ 1488423 w 5916580"/>
                <a:gd name="connsiteY47" fmla="*/ 0 h 498615"/>
                <a:gd name="connsiteX48" fmla="*/ 1495396 w 5916580"/>
                <a:gd name="connsiteY48" fmla="*/ 0 h 498615"/>
                <a:gd name="connsiteX49" fmla="*/ 1495429 w 5916580"/>
                <a:gd name="connsiteY49" fmla="*/ 0 h 498615"/>
                <a:gd name="connsiteX50" fmla="*/ 1498379 w 5916580"/>
                <a:gd name="connsiteY50" fmla="*/ 0 h 498615"/>
                <a:gd name="connsiteX51" fmla="*/ 1501812 w 5916580"/>
                <a:gd name="connsiteY51" fmla="*/ 0 h 498615"/>
                <a:gd name="connsiteX52" fmla="*/ 1553985 w 5916580"/>
                <a:gd name="connsiteY52" fmla="*/ 0 h 498615"/>
                <a:gd name="connsiteX53" fmla="*/ 1578675 w 5916580"/>
                <a:gd name="connsiteY53" fmla="*/ 0 h 498615"/>
                <a:gd name="connsiteX54" fmla="*/ 1628076 w 5916580"/>
                <a:gd name="connsiteY54" fmla="*/ 0 h 498615"/>
                <a:gd name="connsiteX55" fmla="*/ 1630848 w 5916580"/>
                <a:gd name="connsiteY55" fmla="*/ 0 h 498615"/>
                <a:gd name="connsiteX56" fmla="*/ 1656083 w 5916580"/>
                <a:gd name="connsiteY56" fmla="*/ 0 h 498615"/>
                <a:gd name="connsiteX57" fmla="*/ 1668768 w 5916580"/>
                <a:gd name="connsiteY57" fmla="*/ 0 h 498615"/>
                <a:gd name="connsiteX58" fmla="*/ 1670120 w 5916580"/>
                <a:gd name="connsiteY58" fmla="*/ 0 h 498615"/>
                <a:gd name="connsiteX59" fmla="*/ 1671901 w 5916580"/>
                <a:gd name="connsiteY59" fmla="*/ 0 h 498615"/>
                <a:gd name="connsiteX60" fmla="*/ 1672349 w 5916580"/>
                <a:gd name="connsiteY60" fmla="*/ 0 h 498615"/>
                <a:gd name="connsiteX61" fmla="*/ 1680248 w 5916580"/>
                <a:gd name="connsiteY61" fmla="*/ 0 h 498615"/>
                <a:gd name="connsiteX62" fmla="*/ 1708256 w 5916580"/>
                <a:gd name="connsiteY62" fmla="*/ 0 h 498615"/>
                <a:gd name="connsiteX63" fmla="*/ 1710452 w 5916580"/>
                <a:gd name="connsiteY63" fmla="*/ 0 h 498615"/>
                <a:gd name="connsiteX64" fmla="*/ 1720941 w 5916580"/>
                <a:gd name="connsiteY64" fmla="*/ 0 h 498615"/>
                <a:gd name="connsiteX65" fmla="*/ 1722293 w 5916580"/>
                <a:gd name="connsiteY65" fmla="*/ 0 h 498615"/>
                <a:gd name="connsiteX66" fmla="*/ 1724074 w 5916580"/>
                <a:gd name="connsiteY66" fmla="*/ 0 h 498615"/>
                <a:gd name="connsiteX67" fmla="*/ 1724521 w 5916580"/>
                <a:gd name="connsiteY67" fmla="*/ 0 h 498615"/>
                <a:gd name="connsiteX68" fmla="*/ 1762625 w 5916580"/>
                <a:gd name="connsiteY68" fmla="*/ 0 h 498615"/>
                <a:gd name="connsiteX69" fmla="*/ 1797981 w 5916580"/>
                <a:gd name="connsiteY69" fmla="*/ 0 h 498615"/>
                <a:gd name="connsiteX70" fmla="*/ 1853153 w 5916580"/>
                <a:gd name="connsiteY70" fmla="*/ 0 h 498615"/>
                <a:gd name="connsiteX71" fmla="*/ 1867958 w 5916580"/>
                <a:gd name="connsiteY71" fmla="*/ 0 h 498615"/>
                <a:gd name="connsiteX72" fmla="*/ 1871771 w 5916580"/>
                <a:gd name="connsiteY72" fmla="*/ 0 h 498615"/>
                <a:gd name="connsiteX73" fmla="*/ 1875646 w 5916580"/>
                <a:gd name="connsiteY73" fmla="*/ 0 h 498615"/>
                <a:gd name="connsiteX74" fmla="*/ 1896295 w 5916580"/>
                <a:gd name="connsiteY74" fmla="*/ 0 h 498615"/>
                <a:gd name="connsiteX75" fmla="*/ 1899245 w 5916580"/>
                <a:gd name="connsiteY75" fmla="*/ 0 h 498615"/>
                <a:gd name="connsiteX76" fmla="*/ 1926547 w 5916580"/>
                <a:gd name="connsiteY76" fmla="*/ 0 h 498615"/>
                <a:gd name="connsiteX77" fmla="*/ 1927819 w 5916580"/>
                <a:gd name="connsiteY77" fmla="*/ 0 h 498615"/>
                <a:gd name="connsiteX78" fmla="*/ 1951419 w 5916580"/>
                <a:gd name="connsiteY78" fmla="*/ 0 h 498615"/>
                <a:gd name="connsiteX79" fmla="*/ 2003411 w 5916580"/>
                <a:gd name="connsiteY79" fmla="*/ 0 h 498615"/>
                <a:gd name="connsiteX80" fmla="*/ 2093503 w 5916580"/>
                <a:gd name="connsiteY80" fmla="*/ 0 h 498615"/>
                <a:gd name="connsiteX81" fmla="*/ 2094855 w 5916580"/>
                <a:gd name="connsiteY81" fmla="*/ 0 h 498615"/>
                <a:gd name="connsiteX82" fmla="*/ 2096636 w 5916580"/>
                <a:gd name="connsiteY82" fmla="*/ 0 h 498615"/>
                <a:gd name="connsiteX83" fmla="*/ 2097083 w 5916580"/>
                <a:gd name="connsiteY83" fmla="*/ 0 h 498615"/>
                <a:gd name="connsiteX84" fmla="*/ 2135187 w 5916580"/>
                <a:gd name="connsiteY84" fmla="*/ 0 h 498615"/>
                <a:gd name="connsiteX85" fmla="*/ 2314025 w 5916580"/>
                <a:gd name="connsiteY85" fmla="*/ 0 h 498615"/>
                <a:gd name="connsiteX86" fmla="*/ 2320998 w 5916580"/>
                <a:gd name="connsiteY86" fmla="*/ 0 h 498615"/>
                <a:gd name="connsiteX87" fmla="*/ 2321031 w 5916580"/>
                <a:gd name="connsiteY87" fmla="*/ 0 h 498615"/>
                <a:gd name="connsiteX88" fmla="*/ 2323981 w 5916580"/>
                <a:gd name="connsiteY88" fmla="*/ 0 h 498615"/>
                <a:gd name="connsiteX89" fmla="*/ 2379586 w 5916580"/>
                <a:gd name="connsiteY89" fmla="*/ 0 h 498615"/>
                <a:gd name="connsiteX90" fmla="*/ 2546543 w 5916580"/>
                <a:gd name="connsiteY90" fmla="*/ 0 h 498615"/>
                <a:gd name="connsiteX91" fmla="*/ 2547895 w 5916580"/>
                <a:gd name="connsiteY91" fmla="*/ 0 h 498615"/>
                <a:gd name="connsiteX92" fmla="*/ 2549675 w 5916580"/>
                <a:gd name="connsiteY92" fmla="*/ 0 h 498615"/>
                <a:gd name="connsiteX93" fmla="*/ 2550123 w 5916580"/>
                <a:gd name="connsiteY93" fmla="*/ 0 h 498615"/>
                <a:gd name="connsiteX94" fmla="*/ 2588226 w 5916580"/>
                <a:gd name="connsiteY94" fmla="*/ 0 h 498615"/>
                <a:gd name="connsiteX95" fmla="*/ 2606354 w 5916580"/>
                <a:gd name="connsiteY95" fmla="*/ 0 h 498615"/>
                <a:gd name="connsiteX96" fmla="*/ 2753421 w 5916580"/>
                <a:gd name="connsiteY96" fmla="*/ 0 h 498615"/>
                <a:gd name="connsiteX97" fmla="*/ 2777020 w 5916580"/>
                <a:gd name="connsiteY97" fmla="*/ 0 h 498615"/>
                <a:gd name="connsiteX98" fmla="*/ 2779542 w 5916580"/>
                <a:gd name="connsiteY98" fmla="*/ 0 h 498615"/>
                <a:gd name="connsiteX99" fmla="*/ 2831900 w 5916580"/>
                <a:gd name="connsiteY99" fmla="*/ 0 h 498615"/>
                <a:gd name="connsiteX100" fmla="*/ 2833252 w 5916580"/>
                <a:gd name="connsiteY100" fmla="*/ 0 h 498615"/>
                <a:gd name="connsiteX101" fmla="*/ 2835032 w 5916580"/>
                <a:gd name="connsiteY101" fmla="*/ 0 h 498615"/>
                <a:gd name="connsiteX102" fmla="*/ 2835480 w 5916580"/>
                <a:gd name="connsiteY102" fmla="*/ 0 h 498615"/>
                <a:gd name="connsiteX103" fmla="*/ 2873583 w 5916580"/>
                <a:gd name="connsiteY103" fmla="*/ 0 h 498615"/>
                <a:gd name="connsiteX104" fmla="*/ 3052422 w 5916580"/>
                <a:gd name="connsiteY104" fmla="*/ 0 h 498615"/>
                <a:gd name="connsiteX105" fmla="*/ 3059394 w 5916580"/>
                <a:gd name="connsiteY105" fmla="*/ 0 h 498615"/>
                <a:gd name="connsiteX106" fmla="*/ 3059427 w 5916580"/>
                <a:gd name="connsiteY106" fmla="*/ 0 h 498615"/>
                <a:gd name="connsiteX107" fmla="*/ 3062377 w 5916580"/>
                <a:gd name="connsiteY107" fmla="*/ 0 h 498615"/>
                <a:gd name="connsiteX108" fmla="*/ 3117983 w 5916580"/>
                <a:gd name="connsiteY108" fmla="*/ 0 h 498615"/>
                <a:gd name="connsiteX109" fmla="*/ 3139254 w 5916580"/>
                <a:gd name="connsiteY109" fmla="*/ 0 h 498615"/>
                <a:gd name="connsiteX110" fmla="*/ 3244247 w 5916580"/>
                <a:gd name="connsiteY110" fmla="*/ 0 h 498615"/>
                <a:gd name="connsiteX111" fmla="*/ 3284939 w 5916580"/>
                <a:gd name="connsiteY111" fmla="*/ 0 h 498615"/>
                <a:gd name="connsiteX112" fmla="*/ 3286291 w 5916580"/>
                <a:gd name="connsiteY112" fmla="*/ 0 h 498615"/>
                <a:gd name="connsiteX113" fmla="*/ 3288072 w 5916580"/>
                <a:gd name="connsiteY113" fmla="*/ 0 h 498615"/>
                <a:gd name="connsiteX114" fmla="*/ 3288520 w 5916580"/>
                <a:gd name="connsiteY114" fmla="*/ 0 h 498615"/>
                <a:gd name="connsiteX115" fmla="*/ 3312441 w 5916580"/>
                <a:gd name="connsiteY115" fmla="*/ 0 h 498615"/>
                <a:gd name="connsiteX116" fmla="*/ 3326623 w 5916580"/>
                <a:gd name="connsiteY116" fmla="*/ 0 h 498615"/>
                <a:gd name="connsiteX117" fmla="*/ 3364799 w 5916580"/>
                <a:gd name="connsiteY117" fmla="*/ 0 h 498615"/>
                <a:gd name="connsiteX118" fmla="*/ 3366151 w 5916580"/>
                <a:gd name="connsiteY118" fmla="*/ 0 h 498615"/>
                <a:gd name="connsiteX119" fmla="*/ 3367932 w 5916580"/>
                <a:gd name="connsiteY119" fmla="*/ 0 h 498615"/>
                <a:gd name="connsiteX120" fmla="*/ 3368379 w 5916580"/>
                <a:gd name="connsiteY120" fmla="*/ 0 h 498615"/>
                <a:gd name="connsiteX121" fmla="*/ 3406483 w 5916580"/>
                <a:gd name="connsiteY121" fmla="*/ 0 h 498615"/>
                <a:gd name="connsiteX122" fmla="*/ 3414152 w 5916580"/>
                <a:gd name="connsiteY122" fmla="*/ 0 h 498615"/>
                <a:gd name="connsiteX123" fmla="*/ 3431957 w 5916580"/>
                <a:gd name="connsiteY123" fmla="*/ 0 h 498615"/>
                <a:gd name="connsiteX124" fmla="*/ 3469324 w 5916580"/>
                <a:gd name="connsiteY124" fmla="*/ 0 h 498615"/>
                <a:gd name="connsiteX125" fmla="*/ 3484130 w 5916580"/>
                <a:gd name="connsiteY125" fmla="*/ 0 h 498615"/>
                <a:gd name="connsiteX126" fmla="*/ 3491817 w 5916580"/>
                <a:gd name="connsiteY126" fmla="*/ 0 h 498615"/>
                <a:gd name="connsiteX127" fmla="*/ 3515417 w 5916580"/>
                <a:gd name="connsiteY127" fmla="*/ 0 h 498615"/>
                <a:gd name="connsiteX128" fmla="*/ 3533928 w 5916580"/>
                <a:gd name="connsiteY128" fmla="*/ 0 h 498615"/>
                <a:gd name="connsiteX129" fmla="*/ 3538184 w 5916580"/>
                <a:gd name="connsiteY129" fmla="*/ 0 h 498615"/>
                <a:gd name="connsiteX130" fmla="*/ 3542719 w 5916580"/>
                <a:gd name="connsiteY130" fmla="*/ 0 h 498615"/>
                <a:gd name="connsiteX131" fmla="*/ 3585321 w 5916580"/>
                <a:gd name="connsiteY131" fmla="*/ 0 h 498615"/>
                <a:gd name="connsiteX132" fmla="*/ 3592293 w 5916580"/>
                <a:gd name="connsiteY132" fmla="*/ 0 h 498615"/>
                <a:gd name="connsiteX133" fmla="*/ 3592326 w 5916580"/>
                <a:gd name="connsiteY133" fmla="*/ 0 h 498615"/>
                <a:gd name="connsiteX134" fmla="*/ 3595276 w 5916580"/>
                <a:gd name="connsiteY134" fmla="*/ 0 h 498615"/>
                <a:gd name="connsiteX135" fmla="*/ 3605143 w 5916580"/>
                <a:gd name="connsiteY135" fmla="*/ 0 h 498615"/>
                <a:gd name="connsiteX136" fmla="*/ 3619582 w 5916580"/>
                <a:gd name="connsiteY136" fmla="*/ 0 h 498615"/>
                <a:gd name="connsiteX137" fmla="*/ 3641895 w 5916580"/>
                <a:gd name="connsiteY137" fmla="*/ 0 h 498615"/>
                <a:gd name="connsiteX138" fmla="*/ 3650882 w 5916580"/>
                <a:gd name="connsiteY138" fmla="*/ 0 h 498615"/>
                <a:gd name="connsiteX139" fmla="*/ 3657502 w 5916580"/>
                <a:gd name="connsiteY139" fmla="*/ 0 h 498615"/>
                <a:gd name="connsiteX140" fmla="*/ 3658854 w 5916580"/>
                <a:gd name="connsiteY140" fmla="*/ 0 h 498615"/>
                <a:gd name="connsiteX141" fmla="*/ 3660634 w 5916580"/>
                <a:gd name="connsiteY141" fmla="*/ 0 h 498615"/>
                <a:gd name="connsiteX142" fmla="*/ 3661082 w 5916580"/>
                <a:gd name="connsiteY142" fmla="*/ 0 h 498615"/>
                <a:gd name="connsiteX143" fmla="*/ 3668982 w 5916580"/>
                <a:gd name="connsiteY143" fmla="*/ 0 h 498615"/>
                <a:gd name="connsiteX144" fmla="*/ 3696990 w 5916580"/>
                <a:gd name="connsiteY144" fmla="*/ 0 h 498615"/>
                <a:gd name="connsiteX145" fmla="*/ 3699185 w 5916580"/>
                <a:gd name="connsiteY145" fmla="*/ 0 h 498615"/>
                <a:gd name="connsiteX146" fmla="*/ 3709675 w 5916580"/>
                <a:gd name="connsiteY146" fmla="*/ 0 h 498615"/>
                <a:gd name="connsiteX147" fmla="*/ 3711027 w 5916580"/>
                <a:gd name="connsiteY147" fmla="*/ 0 h 498615"/>
                <a:gd name="connsiteX148" fmla="*/ 3712808 w 5916580"/>
                <a:gd name="connsiteY148" fmla="*/ 0 h 498615"/>
                <a:gd name="connsiteX149" fmla="*/ 3713255 w 5916580"/>
                <a:gd name="connsiteY149" fmla="*/ 0 h 498615"/>
                <a:gd name="connsiteX150" fmla="*/ 3751358 w 5916580"/>
                <a:gd name="connsiteY150" fmla="*/ 0 h 498615"/>
                <a:gd name="connsiteX151" fmla="*/ 3774575 w 5916580"/>
                <a:gd name="connsiteY151" fmla="*/ 0 h 498615"/>
                <a:gd name="connsiteX152" fmla="*/ 3777146 w 5916580"/>
                <a:gd name="connsiteY152" fmla="*/ 0 h 498615"/>
                <a:gd name="connsiteX153" fmla="*/ 3817838 w 5916580"/>
                <a:gd name="connsiteY153" fmla="*/ 0 h 498615"/>
                <a:gd name="connsiteX154" fmla="*/ 3819190 w 5916580"/>
                <a:gd name="connsiteY154" fmla="*/ 0 h 498615"/>
                <a:gd name="connsiteX155" fmla="*/ 3820971 w 5916580"/>
                <a:gd name="connsiteY155" fmla="*/ 0 h 498615"/>
                <a:gd name="connsiteX156" fmla="*/ 3821419 w 5916580"/>
                <a:gd name="connsiteY156" fmla="*/ 0 h 498615"/>
                <a:gd name="connsiteX157" fmla="*/ 3826630 w 5916580"/>
                <a:gd name="connsiteY157" fmla="*/ 0 h 498615"/>
                <a:gd name="connsiteX158" fmla="*/ 3826748 w 5916580"/>
                <a:gd name="connsiteY158" fmla="*/ 0 h 498615"/>
                <a:gd name="connsiteX159" fmla="*/ 3859522 w 5916580"/>
                <a:gd name="connsiteY159" fmla="*/ 0 h 498615"/>
                <a:gd name="connsiteX160" fmla="*/ 3878023 w 5916580"/>
                <a:gd name="connsiteY160" fmla="*/ 0 h 498615"/>
                <a:gd name="connsiteX161" fmla="*/ 3878803 w 5916580"/>
                <a:gd name="connsiteY161" fmla="*/ 0 h 498615"/>
                <a:gd name="connsiteX162" fmla="*/ 3884996 w 5916580"/>
                <a:gd name="connsiteY162" fmla="*/ 0 h 498615"/>
                <a:gd name="connsiteX163" fmla="*/ 3885029 w 5916580"/>
                <a:gd name="connsiteY163" fmla="*/ 0 h 498615"/>
                <a:gd name="connsiteX164" fmla="*/ 3887979 w 5916580"/>
                <a:gd name="connsiteY164" fmla="*/ 0 h 498615"/>
                <a:gd name="connsiteX165" fmla="*/ 3930196 w 5916580"/>
                <a:gd name="connsiteY165" fmla="*/ 0 h 498615"/>
                <a:gd name="connsiteX166" fmla="*/ 3937169 w 5916580"/>
                <a:gd name="connsiteY166" fmla="*/ 0 h 498615"/>
                <a:gd name="connsiteX167" fmla="*/ 3937202 w 5916580"/>
                <a:gd name="connsiteY167" fmla="*/ 0 h 498615"/>
                <a:gd name="connsiteX168" fmla="*/ 3940152 w 5916580"/>
                <a:gd name="connsiteY168" fmla="*/ 0 h 498615"/>
                <a:gd name="connsiteX169" fmla="*/ 3943585 w 5916580"/>
                <a:gd name="connsiteY169" fmla="*/ 0 h 498615"/>
                <a:gd name="connsiteX170" fmla="*/ 3947051 w 5916580"/>
                <a:gd name="connsiteY170" fmla="*/ 0 h 498615"/>
                <a:gd name="connsiteX171" fmla="*/ 3964856 w 5916580"/>
                <a:gd name="connsiteY171" fmla="*/ 0 h 498615"/>
                <a:gd name="connsiteX172" fmla="*/ 3995758 w 5916580"/>
                <a:gd name="connsiteY172" fmla="*/ 0 h 498615"/>
                <a:gd name="connsiteX173" fmla="*/ 4002223 w 5916580"/>
                <a:gd name="connsiteY173" fmla="*/ 0 h 498615"/>
                <a:gd name="connsiteX174" fmla="*/ 4017028 w 5916580"/>
                <a:gd name="connsiteY174" fmla="*/ 0 h 498615"/>
                <a:gd name="connsiteX175" fmla="*/ 4020448 w 5916580"/>
                <a:gd name="connsiteY175" fmla="*/ 0 h 498615"/>
                <a:gd name="connsiteX176" fmla="*/ 4024716 w 5916580"/>
                <a:gd name="connsiteY176" fmla="*/ 0 h 498615"/>
                <a:gd name="connsiteX177" fmla="*/ 4048316 w 5916580"/>
                <a:gd name="connsiteY177" fmla="*/ 0 h 498615"/>
                <a:gd name="connsiteX178" fmla="*/ 4069848 w 5916580"/>
                <a:gd name="connsiteY178" fmla="*/ 0 h 498615"/>
                <a:gd name="connsiteX179" fmla="*/ 4071083 w 5916580"/>
                <a:gd name="connsiteY179" fmla="*/ 0 h 498615"/>
                <a:gd name="connsiteX180" fmla="*/ 4072621 w 5916580"/>
                <a:gd name="connsiteY180" fmla="*/ 0 h 498615"/>
                <a:gd name="connsiteX181" fmla="*/ 4075618 w 5916580"/>
                <a:gd name="connsiteY181" fmla="*/ 0 h 498615"/>
                <a:gd name="connsiteX182" fmla="*/ 4097855 w 5916580"/>
                <a:gd name="connsiteY182" fmla="*/ 0 h 498615"/>
                <a:gd name="connsiteX183" fmla="*/ 4110541 w 5916580"/>
                <a:gd name="connsiteY183" fmla="*/ 0 h 498615"/>
                <a:gd name="connsiteX184" fmla="*/ 4111893 w 5916580"/>
                <a:gd name="connsiteY184" fmla="*/ 0 h 498615"/>
                <a:gd name="connsiteX185" fmla="*/ 4113674 w 5916580"/>
                <a:gd name="connsiteY185" fmla="*/ 0 h 498615"/>
                <a:gd name="connsiteX186" fmla="*/ 4114121 w 5916580"/>
                <a:gd name="connsiteY186" fmla="*/ 0 h 498615"/>
                <a:gd name="connsiteX187" fmla="*/ 4122021 w 5916580"/>
                <a:gd name="connsiteY187" fmla="*/ 0 h 498615"/>
                <a:gd name="connsiteX188" fmla="*/ 4138042 w 5916580"/>
                <a:gd name="connsiteY188" fmla="*/ 0 h 498615"/>
                <a:gd name="connsiteX189" fmla="*/ 4150028 w 5916580"/>
                <a:gd name="connsiteY189" fmla="*/ 0 h 498615"/>
                <a:gd name="connsiteX190" fmla="*/ 4152225 w 5916580"/>
                <a:gd name="connsiteY190" fmla="*/ 0 h 498615"/>
                <a:gd name="connsiteX191" fmla="*/ 4152481 w 5916580"/>
                <a:gd name="connsiteY191" fmla="*/ 0 h 498615"/>
                <a:gd name="connsiteX192" fmla="*/ 4162714 w 5916580"/>
                <a:gd name="connsiteY192" fmla="*/ 0 h 498615"/>
                <a:gd name="connsiteX193" fmla="*/ 4164066 w 5916580"/>
                <a:gd name="connsiteY193" fmla="*/ 0 h 498615"/>
                <a:gd name="connsiteX194" fmla="*/ 4165847 w 5916580"/>
                <a:gd name="connsiteY194" fmla="*/ 0 h 498615"/>
                <a:gd name="connsiteX195" fmla="*/ 4166294 w 5916580"/>
                <a:gd name="connsiteY195" fmla="*/ 0 h 498615"/>
                <a:gd name="connsiteX196" fmla="*/ 4174794 w 5916580"/>
                <a:gd name="connsiteY196" fmla="*/ 0 h 498615"/>
                <a:gd name="connsiteX197" fmla="*/ 4190400 w 5916580"/>
                <a:gd name="connsiteY197" fmla="*/ 0 h 498615"/>
                <a:gd name="connsiteX198" fmla="*/ 4191752 w 5916580"/>
                <a:gd name="connsiteY198" fmla="*/ 0 h 498615"/>
                <a:gd name="connsiteX199" fmla="*/ 4193533 w 5916580"/>
                <a:gd name="connsiteY199" fmla="*/ 0 h 498615"/>
                <a:gd name="connsiteX200" fmla="*/ 4193981 w 5916580"/>
                <a:gd name="connsiteY200" fmla="*/ 0 h 498615"/>
                <a:gd name="connsiteX201" fmla="*/ 4201881 w 5916580"/>
                <a:gd name="connsiteY201" fmla="*/ 0 h 498615"/>
                <a:gd name="connsiteX202" fmla="*/ 4204398 w 5916580"/>
                <a:gd name="connsiteY202" fmla="*/ 0 h 498615"/>
                <a:gd name="connsiteX203" fmla="*/ 4229888 w 5916580"/>
                <a:gd name="connsiteY203" fmla="*/ 0 h 498615"/>
                <a:gd name="connsiteX204" fmla="*/ 4232084 w 5916580"/>
                <a:gd name="connsiteY204" fmla="*/ 0 h 498615"/>
                <a:gd name="connsiteX205" fmla="*/ 4239754 w 5916580"/>
                <a:gd name="connsiteY205" fmla="*/ 0 h 498615"/>
                <a:gd name="connsiteX206" fmla="*/ 4242574 w 5916580"/>
                <a:gd name="connsiteY206" fmla="*/ 0 h 498615"/>
                <a:gd name="connsiteX207" fmla="*/ 4243926 w 5916580"/>
                <a:gd name="connsiteY207" fmla="*/ 0 h 498615"/>
                <a:gd name="connsiteX208" fmla="*/ 4245706 w 5916580"/>
                <a:gd name="connsiteY208" fmla="*/ 0 h 498615"/>
                <a:gd name="connsiteX209" fmla="*/ 4246154 w 5916580"/>
                <a:gd name="connsiteY209" fmla="*/ 0 h 498615"/>
                <a:gd name="connsiteX210" fmla="*/ 4284257 w 5916580"/>
                <a:gd name="connsiteY210" fmla="*/ 0 h 498615"/>
                <a:gd name="connsiteX211" fmla="*/ 4294926 w 5916580"/>
                <a:gd name="connsiteY211" fmla="*/ 0 h 498615"/>
                <a:gd name="connsiteX212" fmla="*/ 4307474 w 5916580"/>
                <a:gd name="connsiteY212" fmla="*/ 0 h 498615"/>
                <a:gd name="connsiteX213" fmla="*/ 4309731 w 5916580"/>
                <a:gd name="connsiteY213" fmla="*/ 0 h 498615"/>
                <a:gd name="connsiteX214" fmla="*/ 4313544 w 5916580"/>
                <a:gd name="connsiteY214" fmla="*/ 0 h 498615"/>
                <a:gd name="connsiteX215" fmla="*/ 4317419 w 5916580"/>
                <a:gd name="connsiteY215" fmla="*/ 0 h 498615"/>
                <a:gd name="connsiteX216" fmla="*/ 4338068 w 5916580"/>
                <a:gd name="connsiteY216" fmla="*/ 0 h 498615"/>
                <a:gd name="connsiteX217" fmla="*/ 4341018 w 5916580"/>
                <a:gd name="connsiteY217" fmla="*/ 0 h 498615"/>
                <a:gd name="connsiteX218" fmla="*/ 4359529 w 5916580"/>
                <a:gd name="connsiteY218" fmla="*/ 0 h 498615"/>
                <a:gd name="connsiteX219" fmla="*/ 4359647 w 5916580"/>
                <a:gd name="connsiteY219" fmla="*/ 0 h 498615"/>
                <a:gd name="connsiteX220" fmla="*/ 4368320 w 5916580"/>
                <a:gd name="connsiteY220" fmla="*/ 0 h 498615"/>
                <a:gd name="connsiteX221" fmla="*/ 4369592 w 5916580"/>
                <a:gd name="connsiteY221" fmla="*/ 0 h 498615"/>
                <a:gd name="connsiteX222" fmla="*/ 4393191 w 5916580"/>
                <a:gd name="connsiteY222" fmla="*/ 0 h 498615"/>
                <a:gd name="connsiteX223" fmla="*/ 4410922 w 5916580"/>
                <a:gd name="connsiteY223" fmla="*/ 0 h 498615"/>
                <a:gd name="connsiteX224" fmla="*/ 4411702 w 5916580"/>
                <a:gd name="connsiteY224" fmla="*/ 0 h 498615"/>
                <a:gd name="connsiteX225" fmla="*/ 4417895 w 5916580"/>
                <a:gd name="connsiteY225" fmla="*/ 0 h 498615"/>
                <a:gd name="connsiteX226" fmla="*/ 4417928 w 5916580"/>
                <a:gd name="connsiteY226" fmla="*/ 0 h 498615"/>
                <a:gd name="connsiteX227" fmla="*/ 4420878 w 5916580"/>
                <a:gd name="connsiteY227" fmla="*/ 0 h 498615"/>
                <a:gd name="connsiteX228" fmla="*/ 4445184 w 5916580"/>
                <a:gd name="connsiteY228" fmla="*/ 0 h 498615"/>
                <a:gd name="connsiteX229" fmla="*/ 4463095 w 5916580"/>
                <a:gd name="connsiteY229" fmla="*/ 0 h 498615"/>
                <a:gd name="connsiteX230" fmla="*/ 4470068 w 5916580"/>
                <a:gd name="connsiteY230" fmla="*/ 0 h 498615"/>
                <a:gd name="connsiteX231" fmla="*/ 4470101 w 5916580"/>
                <a:gd name="connsiteY231" fmla="*/ 0 h 498615"/>
                <a:gd name="connsiteX232" fmla="*/ 4473051 w 5916580"/>
                <a:gd name="connsiteY232" fmla="*/ 0 h 498615"/>
                <a:gd name="connsiteX233" fmla="*/ 4476484 w 5916580"/>
                <a:gd name="connsiteY233" fmla="*/ 0 h 498615"/>
                <a:gd name="connsiteX234" fmla="*/ 4510882 w 5916580"/>
                <a:gd name="connsiteY234" fmla="*/ 0 h 498615"/>
                <a:gd name="connsiteX235" fmla="*/ 4528657 w 5916580"/>
                <a:gd name="connsiteY235" fmla="*/ 0 h 498615"/>
                <a:gd name="connsiteX236" fmla="*/ 4535276 w 5916580"/>
                <a:gd name="connsiteY236" fmla="*/ 0 h 498615"/>
                <a:gd name="connsiteX237" fmla="*/ 4536628 w 5916580"/>
                <a:gd name="connsiteY237" fmla="*/ 0 h 498615"/>
                <a:gd name="connsiteX238" fmla="*/ 4538409 w 5916580"/>
                <a:gd name="connsiteY238" fmla="*/ 0 h 498615"/>
                <a:gd name="connsiteX239" fmla="*/ 4538856 w 5916580"/>
                <a:gd name="connsiteY239" fmla="*/ 0 h 498615"/>
                <a:gd name="connsiteX240" fmla="*/ 4553347 w 5916580"/>
                <a:gd name="connsiteY240" fmla="*/ 0 h 498615"/>
                <a:gd name="connsiteX241" fmla="*/ 4576960 w 5916580"/>
                <a:gd name="connsiteY241" fmla="*/ 0 h 498615"/>
                <a:gd name="connsiteX242" fmla="*/ 4602747 w 5916580"/>
                <a:gd name="connsiteY242" fmla="*/ 0 h 498615"/>
                <a:gd name="connsiteX243" fmla="*/ 4605520 w 5916580"/>
                <a:gd name="connsiteY243" fmla="*/ 0 h 498615"/>
                <a:gd name="connsiteX244" fmla="*/ 4630754 w 5916580"/>
                <a:gd name="connsiteY244" fmla="*/ 0 h 498615"/>
                <a:gd name="connsiteX245" fmla="*/ 4643440 w 5916580"/>
                <a:gd name="connsiteY245" fmla="*/ 0 h 498615"/>
                <a:gd name="connsiteX246" fmla="*/ 4644792 w 5916580"/>
                <a:gd name="connsiteY246" fmla="*/ 0 h 498615"/>
                <a:gd name="connsiteX247" fmla="*/ 4646573 w 5916580"/>
                <a:gd name="connsiteY247" fmla="*/ 0 h 498615"/>
                <a:gd name="connsiteX248" fmla="*/ 4647020 w 5916580"/>
                <a:gd name="connsiteY248" fmla="*/ 0 h 498615"/>
                <a:gd name="connsiteX249" fmla="*/ 4654920 w 5916580"/>
                <a:gd name="connsiteY249" fmla="*/ 0 h 498615"/>
                <a:gd name="connsiteX250" fmla="*/ 4682928 w 5916580"/>
                <a:gd name="connsiteY250" fmla="*/ 0 h 498615"/>
                <a:gd name="connsiteX251" fmla="*/ 4685124 w 5916580"/>
                <a:gd name="connsiteY251" fmla="*/ 0 h 498615"/>
                <a:gd name="connsiteX252" fmla="*/ 4695613 w 5916580"/>
                <a:gd name="connsiteY252" fmla="*/ 0 h 498615"/>
                <a:gd name="connsiteX253" fmla="*/ 4696965 w 5916580"/>
                <a:gd name="connsiteY253" fmla="*/ 0 h 498615"/>
                <a:gd name="connsiteX254" fmla="*/ 4698746 w 5916580"/>
                <a:gd name="connsiteY254" fmla="*/ 0 h 498615"/>
                <a:gd name="connsiteX255" fmla="*/ 4699193 w 5916580"/>
                <a:gd name="connsiteY255" fmla="*/ 0 h 498615"/>
                <a:gd name="connsiteX256" fmla="*/ 4704405 w 5916580"/>
                <a:gd name="connsiteY256" fmla="*/ 0 h 498615"/>
                <a:gd name="connsiteX257" fmla="*/ 4737296 w 5916580"/>
                <a:gd name="connsiteY257" fmla="*/ 0 h 498615"/>
                <a:gd name="connsiteX258" fmla="*/ 4755798 w 5916580"/>
                <a:gd name="connsiteY258" fmla="*/ 0 h 498615"/>
                <a:gd name="connsiteX259" fmla="*/ 4762770 w 5916580"/>
                <a:gd name="connsiteY259" fmla="*/ 0 h 498615"/>
                <a:gd name="connsiteX260" fmla="*/ 4762804 w 5916580"/>
                <a:gd name="connsiteY260" fmla="*/ 0 h 498615"/>
                <a:gd name="connsiteX261" fmla="*/ 4765754 w 5916580"/>
                <a:gd name="connsiteY261" fmla="*/ 0 h 498615"/>
                <a:gd name="connsiteX262" fmla="*/ 4772652 w 5916580"/>
                <a:gd name="connsiteY262" fmla="*/ 0 h 498615"/>
                <a:gd name="connsiteX263" fmla="*/ 4821359 w 5916580"/>
                <a:gd name="connsiteY263" fmla="*/ 0 h 498615"/>
                <a:gd name="connsiteX264" fmla="*/ 4827825 w 5916580"/>
                <a:gd name="connsiteY264" fmla="*/ 0 h 498615"/>
                <a:gd name="connsiteX265" fmla="*/ 4842630 w 5916580"/>
                <a:gd name="connsiteY265" fmla="*/ 0 h 498615"/>
                <a:gd name="connsiteX266" fmla="*/ 4846443 w 5916580"/>
                <a:gd name="connsiteY266" fmla="*/ 0 h 498615"/>
                <a:gd name="connsiteX267" fmla="*/ 4850318 w 5916580"/>
                <a:gd name="connsiteY267" fmla="*/ 0 h 498615"/>
                <a:gd name="connsiteX268" fmla="*/ 4870967 w 5916580"/>
                <a:gd name="connsiteY268" fmla="*/ 0 h 498615"/>
                <a:gd name="connsiteX269" fmla="*/ 4873917 w 5916580"/>
                <a:gd name="connsiteY269" fmla="*/ 0 h 498615"/>
                <a:gd name="connsiteX270" fmla="*/ 4901219 w 5916580"/>
                <a:gd name="connsiteY270" fmla="*/ 0 h 498615"/>
                <a:gd name="connsiteX271" fmla="*/ 4902491 w 5916580"/>
                <a:gd name="connsiteY271" fmla="*/ 0 h 498615"/>
                <a:gd name="connsiteX272" fmla="*/ 4926090 w 5916580"/>
                <a:gd name="connsiteY272" fmla="*/ 0 h 498615"/>
                <a:gd name="connsiteX273" fmla="*/ 4947623 w 5916580"/>
                <a:gd name="connsiteY273" fmla="*/ 0 h 498615"/>
                <a:gd name="connsiteX274" fmla="*/ 4978082 w 5916580"/>
                <a:gd name="connsiteY274" fmla="*/ 0 h 498615"/>
                <a:gd name="connsiteX275" fmla="*/ 4988316 w 5916580"/>
                <a:gd name="connsiteY275" fmla="*/ 0 h 498615"/>
                <a:gd name="connsiteX276" fmla="*/ 4989668 w 5916580"/>
                <a:gd name="connsiteY276" fmla="*/ 0 h 498615"/>
                <a:gd name="connsiteX277" fmla="*/ 4991448 w 5916580"/>
                <a:gd name="connsiteY277" fmla="*/ 0 h 498615"/>
                <a:gd name="connsiteX278" fmla="*/ 4991896 w 5916580"/>
                <a:gd name="connsiteY278" fmla="*/ 0 h 498615"/>
                <a:gd name="connsiteX279" fmla="*/ 5029999 w 5916580"/>
                <a:gd name="connsiteY279" fmla="*/ 0 h 498615"/>
                <a:gd name="connsiteX280" fmla="*/ 5043781 w 5916580"/>
                <a:gd name="connsiteY280" fmla="*/ 0 h 498615"/>
                <a:gd name="connsiteX281" fmla="*/ 5068175 w 5916580"/>
                <a:gd name="connsiteY281" fmla="*/ 0 h 498615"/>
                <a:gd name="connsiteX282" fmla="*/ 5069527 w 5916580"/>
                <a:gd name="connsiteY282" fmla="*/ 0 h 498615"/>
                <a:gd name="connsiteX283" fmla="*/ 5071308 w 5916580"/>
                <a:gd name="connsiteY283" fmla="*/ 0 h 498615"/>
                <a:gd name="connsiteX284" fmla="*/ 5071755 w 5916580"/>
                <a:gd name="connsiteY284" fmla="*/ 0 h 498615"/>
                <a:gd name="connsiteX285" fmla="*/ 5109859 w 5916580"/>
                <a:gd name="connsiteY285" fmla="*/ 0 h 498615"/>
                <a:gd name="connsiteX286" fmla="*/ 5139146 w 5916580"/>
                <a:gd name="connsiteY286" fmla="*/ 0 h 498615"/>
                <a:gd name="connsiteX287" fmla="*/ 5195194 w 5916580"/>
                <a:gd name="connsiteY287" fmla="*/ 0 h 498615"/>
                <a:gd name="connsiteX288" fmla="*/ 5218793 w 5916580"/>
                <a:gd name="connsiteY288" fmla="*/ 0 h 498615"/>
                <a:gd name="connsiteX289" fmla="*/ 5237304 w 5916580"/>
                <a:gd name="connsiteY289" fmla="*/ 0 h 498615"/>
                <a:gd name="connsiteX290" fmla="*/ 5288696 w 5916580"/>
                <a:gd name="connsiteY290" fmla="*/ 0 h 498615"/>
                <a:gd name="connsiteX291" fmla="*/ 5295670 w 5916580"/>
                <a:gd name="connsiteY291" fmla="*/ 0 h 498615"/>
                <a:gd name="connsiteX292" fmla="*/ 5295702 w 5916580"/>
                <a:gd name="connsiteY292" fmla="*/ 0 h 498615"/>
                <a:gd name="connsiteX293" fmla="*/ 5298652 w 5916580"/>
                <a:gd name="connsiteY293" fmla="*/ 0 h 498615"/>
                <a:gd name="connsiteX294" fmla="*/ 5354258 w 5916580"/>
                <a:gd name="connsiteY294" fmla="*/ 0 h 498615"/>
                <a:gd name="connsiteX295" fmla="*/ 5521215 w 5916580"/>
                <a:gd name="connsiteY295" fmla="*/ 0 h 498615"/>
                <a:gd name="connsiteX296" fmla="*/ 5522567 w 5916580"/>
                <a:gd name="connsiteY296" fmla="*/ 0 h 498615"/>
                <a:gd name="connsiteX297" fmla="*/ 5524347 w 5916580"/>
                <a:gd name="connsiteY297" fmla="*/ 0 h 498615"/>
                <a:gd name="connsiteX298" fmla="*/ 5524795 w 5916580"/>
                <a:gd name="connsiteY298" fmla="*/ 0 h 498615"/>
                <a:gd name="connsiteX299" fmla="*/ 5562898 w 5916580"/>
                <a:gd name="connsiteY299" fmla="*/ 0 h 498615"/>
                <a:gd name="connsiteX300" fmla="*/ 5751692 w 5916580"/>
                <a:gd name="connsiteY300" fmla="*/ 0 h 498615"/>
                <a:gd name="connsiteX301" fmla="*/ 5795880 w 5916580"/>
                <a:gd name="connsiteY301" fmla="*/ 25382 h 498615"/>
                <a:gd name="connsiteX302" fmla="*/ 5910443 w 5916580"/>
                <a:gd name="connsiteY302" fmla="*/ 223927 h 498615"/>
                <a:gd name="connsiteX303" fmla="*/ 5910443 w 5916580"/>
                <a:gd name="connsiteY303" fmla="*/ 274689 h 498615"/>
                <a:gd name="connsiteX304" fmla="*/ 5795880 w 5916580"/>
                <a:gd name="connsiteY304" fmla="*/ 473234 h 498615"/>
                <a:gd name="connsiteX305" fmla="*/ 5751692 w 5916580"/>
                <a:gd name="connsiteY305" fmla="*/ 498615 h 498615"/>
                <a:gd name="connsiteX306" fmla="*/ 5524795 w 5916580"/>
                <a:gd name="connsiteY306" fmla="*/ 498615 h 498615"/>
                <a:gd name="connsiteX307" fmla="*/ 5522567 w 5916580"/>
                <a:gd name="connsiteY307" fmla="*/ 498615 h 498615"/>
                <a:gd name="connsiteX308" fmla="*/ 5298652 w 5916580"/>
                <a:gd name="connsiteY308" fmla="*/ 498615 h 498615"/>
                <a:gd name="connsiteX309" fmla="*/ 5295670 w 5916580"/>
                <a:gd name="connsiteY309" fmla="*/ 498615 h 498615"/>
                <a:gd name="connsiteX310" fmla="*/ 5218793 w 5916580"/>
                <a:gd name="connsiteY310" fmla="*/ 498615 h 498615"/>
                <a:gd name="connsiteX311" fmla="*/ 5071755 w 5916580"/>
                <a:gd name="connsiteY311" fmla="*/ 498615 h 498615"/>
                <a:gd name="connsiteX312" fmla="*/ 5069527 w 5916580"/>
                <a:gd name="connsiteY312" fmla="*/ 498615 h 498615"/>
                <a:gd name="connsiteX313" fmla="*/ 4991896 w 5916580"/>
                <a:gd name="connsiteY313" fmla="*/ 498615 h 498615"/>
                <a:gd name="connsiteX314" fmla="*/ 4989668 w 5916580"/>
                <a:gd name="connsiteY314" fmla="*/ 498615 h 498615"/>
                <a:gd name="connsiteX315" fmla="*/ 4926090 w 5916580"/>
                <a:gd name="connsiteY315" fmla="*/ 498615 h 498615"/>
                <a:gd name="connsiteX316" fmla="*/ 4873917 w 5916580"/>
                <a:gd name="connsiteY316" fmla="*/ 498615 h 498615"/>
                <a:gd name="connsiteX317" fmla="*/ 4842630 w 5916580"/>
                <a:gd name="connsiteY317" fmla="*/ 498615 h 498615"/>
                <a:gd name="connsiteX318" fmla="*/ 4765754 w 5916580"/>
                <a:gd name="connsiteY318" fmla="*/ 498615 h 498615"/>
                <a:gd name="connsiteX319" fmla="*/ 4762770 w 5916580"/>
                <a:gd name="connsiteY319" fmla="*/ 498615 h 498615"/>
                <a:gd name="connsiteX320" fmla="*/ 4699193 w 5916580"/>
                <a:gd name="connsiteY320" fmla="*/ 498615 h 498615"/>
                <a:gd name="connsiteX321" fmla="*/ 4696965 w 5916580"/>
                <a:gd name="connsiteY321" fmla="*/ 498615 h 498615"/>
                <a:gd name="connsiteX322" fmla="*/ 4647020 w 5916580"/>
                <a:gd name="connsiteY322" fmla="*/ 498615 h 498615"/>
                <a:gd name="connsiteX323" fmla="*/ 4644792 w 5916580"/>
                <a:gd name="connsiteY323" fmla="*/ 498615 h 498615"/>
                <a:gd name="connsiteX324" fmla="*/ 4538856 w 5916580"/>
                <a:gd name="connsiteY324" fmla="*/ 498615 h 498615"/>
                <a:gd name="connsiteX325" fmla="*/ 4536628 w 5916580"/>
                <a:gd name="connsiteY325" fmla="*/ 498615 h 498615"/>
                <a:gd name="connsiteX326" fmla="*/ 4473051 w 5916580"/>
                <a:gd name="connsiteY326" fmla="*/ 498615 h 498615"/>
                <a:gd name="connsiteX327" fmla="*/ 4470068 w 5916580"/>
                <a:gd name="connsiteY327" fmla="*/ 498615 h 498615"/>
                <a:gd name="connsiteX328" fmla="*/ 4420878 w 5916580"/>
                <a:gd name="connsiteY328" fmla="*/ 498615 h 498615"/>
                <a:gd name="connsiteX329" fmla="*/ 4417895 w 5916580"/>
                <a:gd name="connsiteY329" fmla="*/ 498615 h 498615"/>
                <a:gd name="connsiteX330" fmla="*/ 4393191 w 5916580"/>
                <a:gd name="connsiteY330" fmla="*/ 498615 h 498615"/>
                <a:gd name="connsiteX331" fmla="*/ 4341018 w 5916580"/>
                <a:gd name="connsiteY331" fmla="*/ 498615 h 498615"/>
                <a:gd name="connsiteX332" fmla="*/ 4309731 w 5916580"/>
                <a:gd name="connsiteY332" fmla="*/ 498615 h 498615"/>
                <a:gd name="connsiteX333" fmla="*/ 4246154 w 5916580"/>
                <a:gd name="connsiteY333" fmla="*/ 498615 h 498615"/>
                <a:gd name="connsiteX334" fmla="*/ 4243926 w 5916580"/>
                <a:gd name="connsiteY334" fmla="*/ 498615 h 498615"/>
                <a:gd name="connsiteX335" fmla="*/ 4193981 w 5916580"/>
                <a:gd name="connsiteY335" fmla="*/ 498615 h 498615"/>
                <a:gd name="connsiteX336" fmla="*/ 4191752 w 5916580"/>
                <a:gd name="connsiteY336" fmla="*/ 498615 h 498615"/>
                <a:gd name="connsiteX337" fmla="*/ 4166294 w 5916580"/>
                <a:gd name="connsiteY337" fmla="*/ 498615 h 498615"/>
                <a:gd name="connsiteX338" fmla="*/ 4164066 w 5916580"/>
                <a:gd name="connsiteY338" fmla="*/ 498615 h 498615"/>
                <a:gd name="connsiteX339" fmla="*/ 4114121 w 5916580"/>
                <a:gd name="connsiteY339" fmla="*/ 498615 h 498615"/>
                <a:gd name="connsiteX340" fmla="*/ 4111893 w 5916580"/>
                <a:gd name="connsiteY340" fmla="*/ 498615 h 498615"/>
                <a:gd name="connsiteX341" fmla="*/ 4048316 w 5916580"/>
                <a:gd name="connsiteY341" fmla="*/ 498615 h 498615"/>
                <a:gd name="connsiteX342" fmla="*/ 4017028 w 5916580"/>
                <a:gd name="connsiteY342" fmla="*/ 498615 h 498615"/>
                <a:gd name="connsiteX343" fmla="*/ 3964856 w 5916580"/>
                <a:gd name="connsiteY343" fmla="*/ 498615 h 498615"/>
                <a:gd name="connsiteX344" fmla="*/ 3940152 w 5916580"/>
                <a:gd name="connsiteY344" fmla="*/ 498615 h 498615"/>
                <a:gd name="connsiteX345" fmla="*/ 3937169 w 5916580"/>
                <a:gd name="connsiteY345" fmla="*/ 498615 h 498615"/>
                <a:gd name="connsiteX346" fmla="*/ 3887979 w 5916580"/>
                <a:gd name="connsiteY346" fmla="*/ 498615 h 498615"/>
                <a:gd name="connsiteX347" fmla="*/ 3884996 w 5916580"/>
                <a:gd name="connsiteY347" fmla="*/ 498615 h 498615"/>
                <a:gd name="connsiteX348" fmla="*/ 3821419 w 5916580"/>
                <a:gd name="connsiteY348" fmla="*/ 498615 h 498615"/>
                <a:gd name="connsiteX349" fmla="*/ 3819190 w 5916580"/>
                <a:gd name="connsiteY349" fmla="*/ 498615 h 498615"/>
                <a:gd name="connsiteX350" fmla="*/ 3713255 w 5916580"/>
                <a:gd name="connsiteY350" fmla="*/ 498615 h 498615"/>
                <a:gd name="connsiteX351" fmla="*/ 3711027 w 5916580"/>
                <a:gd name="connsiteY351" fmla="*/ 498615 h 498615"/>
                <a:gd name="connsiteX352" fmla="*/ 3661082 w 5916580"/>
                <a:gd name="connsiteY352" fmla="*/ 498615 h 498615"/>
                <a:gd name="connsiteX353" fmla="*/ 3658854 w 5916580"/>
                <a:gd name="connsiteY353" fmla="*/ 498615 h 498615"/>
                <a:gd name="connsiteX354" fmla="*/ 3595276 w 5916580"/>
                <a:gd name="connsiteY354" fmla="*/ 498615 h 498615"/>
                <a:gd name="connsiteX355" fmla="*/ 3592293 w 5916580"/>
                <a:gd name="connsiteY355" fmla="*/ 498615 h 498615"/>
                <a:gd name="connsiteX356" fmla="*/ 3515417 w 5916580"/>
                <a:gd name="connsiteY356" fmla="*/ 498615 h 498615"/>
                <a:gd name="connsiteX357" fmla="*/ 3484130 w 5916580"/>
                <a:gd name="connsiteY357" fmla="*/ 498615 h 498615"/>
                <a:gd name="connsiteX358" fmla="*/ 3431957 w 5916580"/>
                <a:gd name="connsiteY358" fmla="*/ 498615 h 498615"/>
                <a:gd name="connsiteX359" fmla="*/ 3368379 w 5916580"/>
                <a:gd name="connsiteY359" fmla="*/ 498615 h 498615"/>
                <a:gd name="connsiteX360" fmla="*/ 3366151 w 5916580"/>
                <a:gd name="connsiteY360" fmla="*/ 498615 h 498615"/>
                <a:gd name="connsiteX361" fmla="*/ 3288520 w 5916580"/>
                <a:gd name="connsiteY361" fmla="*/ 498615 h 498615"/>
                <a:gd name="connsiteX362" fmla="*/ 3286291 w 5916580"/>
                <a:gd name="connsiteY362" fmla="*/ 498615 h 498615"/>
                <a:gd name="connsiteX363" fmla="*/ 3139254 w 5916580"/>
                <a:gd name="connsiteY363" fmla="*/ 498615 h 498615"/>
                <a:gd name="connsiteX364" fmla="*/ 3062377 w 5916580"/>
                <a:gd name="connsiteY364" fmla="*/ 498615 h 498615"/>
                <a:gd name="connsiteX365" fmla="*/ 3059394 w 5916580"/>
                <a:gd name="connsiteY365" fmla="*/ 498615 h 498615"/>
                <a:gd name="connsiteX366" fmla="*/ 2835480 w 5916580"/>
                <a:gd name="connsiteY366" fmla="*/ 498615 h 498615"/>
                <a:gd name="connsiteX367" fmla="*/ 2833252 w 5916580"/>
                <a:gd name="connsiteY367" fmla="*/ 498615 h 498615"/>
                <a:gd name="connsiteX368" fmla="*/ 2777020 w 5916580"/>
                <a:gd name="connsiteY368" fmla="*/ 498615 h 498615"/>
                <a:gd name="connsiteX369" fmla="*/ 2606354 w 5916580"/>
                <a:gd name="connsiteY369" fmla="*/ 498615 h 498615"/>
                <a:gd name="connsiteX370" fmla="*/ 2550123 w 5916580"/>
                <a:gd name="connsiteY370" fmla="*/ 498615 h 498615"/>
                <a:gd name="connsiteX371" fmla="*/ 2547895 w 5916580"/>
                <a:gd name="connsiteY371" fmla="*/ 498615 h 498615"/>
                <a:gd name="connsiteX372" fmla="*/ 2323981 w 5916580"/>
                <a:gd name="connsiteY372" fmla="*/ 498615 h 498615"/>
                <a:gd name="connsiteX373" fmla="*/ 2320998 w 5916580"/>
                <a:gd name="connsiteY373" fmla="*/ 498615 h 498615"/>
                <a:gd name="connsiteX374" fmla="*/ 2097083 w 5916580"/>
                <a:gd name="connsiteY374" fmla="*/ 498615 h 498615"/>
                <a:gd name="connsiteX375" fmla="*/ 2094855 w 5916580"/>
                <a:gd name="connsiteY375" fmla="*/ 498615 h 498615"/>
                <a:gd name="connsiteX376" fmla="*/ 1951419 w 5916580"/>
                <a:gd name="connsiteY376" fmla="*/ 498615 h 498615"/>
                <a:gd name="connsiteX377" fmla="*/ 1899245 w 5916580"/>
                <a:gd name="connsiteY377" fmla="*/ 498615 h 498615"/>
                <a:gd name="connsiteX378" fmla="*/ 1867958 w 5916580"/>
                <a:gd name="connsiteY378" fmla="*/ 498615 h 498615"/>
                <a:gd name="connsiteX379" fmla="*/ 1724521 w 5916580"/>
                <a:gd name="connsiteY379" fmla="*/ 498615 h 498615"/>
                <a:gd name="connsiteX380" fmla="*/ 1722293 w 5916580"/>
                <a:gd name="connsiteY380" fmla="*/ 498615 h 498615"/>
                <a:gd name="connsiteX381" fmla="*/ 1672349 w 5916580"/>
                <a:gd name="connsiteY381" fmla="*/ 498615 h 498615"/>
                <a:gd name="connsiteX382" fmla="*/ 1670120 w 5916580"/>
                <a:gd name="connsiteY382" fmla="*/ 498615 h 498615"/>
                <a:gd name="connsiteX383" fmla="*/ 1498379 w 5916580"/>
                <a:gd name="connsiteY383" fmla="*/ 498615 h 498615"/>
                <a:gd name="connsiteX384" fmla="*/ 1495396 w 5916580"/>
                <a:gd name="connsiteY384" fmla="*/ 498615 h 498615"/>
                <a:gd name="connsiteX385" fmla="*/ 1446206 w 5916580"/>
                <a:gd name="connsiteY385" fmla="*/ 498615 h 498615"/>
                <a:gd name="connsiteX386" fmla="*/ 1443223 w 5916580"/>
                <a:gd name="connsiteY386" fmla="*/ 498615 h 498615"/>
                <a:gd name="connsiteX387" fmla="*/ 1271482 w 5916580"/>
                <a:gd name="connsiteY387" fmla="*/ 498615 h 498615"/>
                <a:gd name="connsiteX388" fmla="*/ 1269254 w 5916580"/>
                <a:gd name="connsiteY388" fmla="*/ 498615 h 498615"/>
                <a:gd name="connsiteX389" fmla="*/ 1219309 w 5916580"/>
                <a:gd name="connsiteY389" fmla="*/ 498615 h 498615"/>
                <a:gd name="connsiteX390" fmla="*/ 1217081 w 5916580"/>
                <a:gd name="connsiteY390" fmla="*/ 498615 h 498615"/>
                <a:gd name="connsiteX391" fmla="*/ 1073644 w 5916580"/>
                <a:gd name="connsiteY391" fmla="*/ 498615 h 498615"/>
                <a:gd name="connsiteX392" fmla="*/ 1042357 w 5916580"/>
                <a:gd name="connsiteY392" fmla="*/ 498615 h 498615"/>
                <a:gd name="connsiteX393" fmla="*/ 990184 w 5916580"/>
                <a:gd name="connsiteY393" fmla="*/ 498615 h 498615"/>
                <a:gd name="connsiteX394" fmla="*/ 846747 w 5916580"/>
                <a:gd name="connsiteY394" fmla="*/ 498615 h 498615"/>
                <a:gd name="connsiteX395" fmla="*/ 844518 w 5916580"/>
                <a:gd name="connsiteY395" fmla="*/ 498615 h 498615"/>
                <a:gd name="connsiteX396" fmla="*/ 620604 w 5916580"/>
                <a:gd name="connsiteY396" fmla="*/ 498615 h 498615"/>
                <a:gd name="connsiteX397" fmla="*/ 617621 w 5916580"/>
                <a:gd name="connsiteY397" fmla="*/ 498615 h 498615"/>
                <a:gd name="connsiteX398" fmla="*/ 393707 w 5916580"/>
                <a:gd name="connsiteY398" fmla="*/ 498615 h 498615"/>
                <a:gd name="connsiteX399" fmla="*/ 391479 w 5916580"/>
                <a:gd name="connsiteY399" fmla="*/ 498615 h 498615"/>
                <a:gd name="connsiteX400" fmla="*/ 164582 w 5916580"/>
                <a:gd name="connsiteY400" fmla="*/ 498615 h 498615"/>
                <a:gd name="connsiteX401" fmla="*/ 120393 w 5916580"/>
                <a:gd name="connsiteY401" fmla="*/ 473234 h 498615"/>
                <a:gd name="connsiteX402" fmla="*/ 5831 w 5916580"/>
                <a:gd name="connsiteY402" fmla="*/ 274689 h 498615"/>
                <a:gd name="connsiteX403" fmla="*/ 5831 w 5916580"/>
                <a:gd name="connsiteY403" fmla="*/ 223927 h 498615"/>
                <a:gd name="connsiteX404" fmla="*/ 120393 w 5916580"/>
                <a:gd name="connsiteY404" fmla="*/ 25382 h 498615"/>
                <a:gd name="connsiteX405" fmla="*/ 164582 w 5916580"/>
                <a:gd name="connsiteY405" fmla="*/ 0 h 498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</a:cxnLst>
              <a:rect l="l" t="t" r="r" b="b"/>
              <a:pathLst>
                <a:path w="5916580" h="498615">
                  <a:moveTo>
                    <a:pt x="164582" y="0"/>
                  </a:moveTo>
                  <a:cubicBezTo>
                    <a:pt x="336426" y="0"/>
                    <a:pt x="379387" y="0"/>
                    <a:pt x="390127" y="0"/>
                  </a:cubicBezTo>
                  <a:lnTo>
                    <a:pt x="391479" y="0"/>
                  </a:lnTo>
                  <a:lnTo>
                    <a:pt x="393260" y="0"/>
                  </a:lnTo>
                  <a:cubicBezTo>
                    <a:pt x="393707" y="0"/>
                    <a:pt x="393707" y="0"/>
                    <a:pt x="393707" y="0"/>
                  </a:cubicBezTo>
                  <a:lnTo>
                    <a:pt x="431811" y="0"/>
                  </a:lnTo>
                  <a:cubicBezTo>
                    <a:pt x="549807" y="0"/>
                    <a:pt x="594055" y="0"/>
                    <a:pt x="610649" y="0"/>
                  </a:cubicBezTo>
                  <a:lnTo>
                    <a:pt x="617621" y="0"/>
                  </a:lnTo>
                  <a:lnTo>
                    <a:pt x="617654" y="0"/>
                  </a:lnTo>
                  <a:cubicBezTo>
                    <a:pt x="620604" y="0"/>
                    <a:pt x="620604" y="0"/>
                    <a:pt x="620604" y="0"/>
                  </a:cubicBezTo>
                  <a:lnTo>
                    <a:pt x="676210" y="0"/>
                  </a:lnTo>
                  <a:cubicBezTo>
                    <a:pt x="799702" y="0"/>
                    <a:pt x="833769" y="0"/>
                    <a:pt x="843166" y="0"/>
                  </a:cubicBezTo>
                  <a:lnTo>
                    <a:pt x="844518" y="0"/>
                  </a:lnTo>
                  <a:lnTo>
                    <a:pt x="846299" y="0"/>
                  </a:lnTo>
                  <a:cubicBezTo>
                    <a:pt x="846747" y="0"/>
                    <a:pt x="846747" y="0"/>
                    <a:pt x="846747" y="0"/>
                  </a:cubicBezTo>
                  <a:lnTo>
                    <a:pt x="884850" y="0"/>
                  </a:lnTo>
                  <a:cubicBezTo>
                    <a:pt x="920249" y="0"/>
                    <a:pt x="949010" y="0"/>
                    <a:pt x="972379" y="0"/>
                  </a:cubicBezTo>
                  <a:lnTo>
                    <a:pt x="990184" y="0"/>
                  </a:lnTo>
                  <a:lnTo>
                    <a:pt x="1027551" y="0"/>
                  </a:lnTo>
                  <a:lnTo>
                    <a:pt x="1042357" y="0"/>
                  </a:lnTo>
                  <a:lnTo>
                    <a:pt x="1050044" y="0"/>
                  </a:lnTo>
                  <a:cubicBezTo>
                    <a:pt x="1073644" y="0"/>
                    <a:pt x="1073644" y="0"/>
                    <a:pt x="1073644" y="0"/>
                  </a:cubicBezTo>
                  <a:lnTo>
                    <a:pt x="1096411" y="0"/>
                  </a:lnTo>
                  <a:lnTo>
                    <a:pt x="1100946" y="0"/>
                  </a:lnTo>
                  <a:lnTo>
                    <a:pt x="1163370" y="0"/>
                  </a:lnTo>
                  <a:lnTo>
                    <a:pt x="1177809" y="0"/>
                  </a:lnTo>
                  <a:lnTo>
                    <a:pt x="1200122" y="0"/>
                  </a:lnTo>
                  <a:lnTo>
                    <a:pt x="1215729" y="0"/>
                  </a:lnTo>
                  <a:lnTo>
                    <a:pt x="1217081" y="0"/>
                  </a:lnTo>
                  <a:lnTo>
                    <a:pt x="1218861" y="0"/>
                  </a:lnTo>
                  <a:lnTo>
                    <a:pt x="1219309" y="0"/>
                  </a:lnTo>
                  <a:lnTo>
                    <a:pt x="1227209" y="0"/>
                  </a:lnTo>
                  <a:cubicBezTo>
                    <a:pt x="1239773" y="0"/>
                    <a:pt x="1248772" y="0"/>
                    <a:pt x="1255217" y="0"/>
                  </a:cubicBezTo>
                  <a:lnTo>
                    <a:pt x="1257412" y="0"/>
                  </a:lnTo>
                  <a:lnTo>
                    <a:pt x="1267902" y="0"/>
                  </a:lnTo>
                  <a:lnTo>
                    <a:pt x="1269254" y="0"/>
                  </a:lnTo>
                  <a:lnTo>
                    <a:pt x="1271035" y="0"/>
                  </a:lnTo>
                  <a:cubicBezTo>
                    <a:pt x="1271482" y="0"/>
                    <a:pt x="1271482" y="0"/>
                    <a:pt x="1271482" y="0"/>
                  </a:cubicBezTo>
                  <a:lnTo>
                    <a:pt x="1309585" y="0"/>
                  </a:lnTo>
                  <a:lnTo>
                    <a:pt x="1332802" y="0"/>
                  </a:lnTo>
                  <a:lnTo>
                    <a:pt x="1384857" y="0"/>
                  </a:lnTo>
                  <a:lnTo>
                    <a:pt x="1384975" y="0"/>
                  </a:lnTo>
                  <a:lnTo>
                    <a:pt x="1436250" y="0"/>
                  </a:lnTo>
                  <a:lnTo>
                    <a:pt x="1437030" y="0"/>
                  </a:lnTo>
                  <a:lnTo>
                    <a:pt x="1443223" y="0"/>
                  </a:lnTo>
                  <a:lnTo>
                    <a:pt x="1443256" y="0"/>
                  </a:lnTo>
                  <a:lnTo>
                    <a:pt x="1446206" y="0"/>
                  </a:lnTo>
                  <a:lnTo>
                    <a:pt x="1488423" y="0"/>
                  </a:lnTo>
                  <a:lnTo>
                    <a:pt x="1495396" y="0"/>
                  </a:lnTo>
                  <a:lnTo>
                    <a:pt x="1495429" y="0"/>
                  </a:lnTo>
                  <a:cubicBezTo>
                    <a:pt x="1498379" y="0"/>
                    <a:pt x="1498379" y="0"/>
                    <a:pt x="1498379" y="0"/>
                  </a:cubicBezTo>
                  <a:lnTo>
                    <a:pt x="1501812" y="0"/>
                  </a:lnTo>
                  <a:lnTo>
                    <a:pt x="1553985" y="0"/>
                  </a:lnTo>
                  <a:lnTo>
                    <a:pt x="1578675" y="0"/>
                  </a:lnTo>
                  <a:lnTo>
                    <a:pt x="1628076" y="0"/>
                  </a:lnTo>
                  <a:lnTo>
                    <a:pt x="1630848" y="0"/>
                  </a:lnTo>
                  <a:lnTo>
                    <a:pt x="1656083" y="0"/>
                  </a:lnTo>
                  <a:lnTo>
                    <a:pt x="1668768" y="0"/>
                  </a:lnTo>
                  <a:lnTo>
                    <a:pt x="1670120" y="0"/>
                  </a:lnTo>
                  <a:lnTo>
                    <a:pt x="1671901" y="0"/>
                  </a:lnTo>
                  <a:lnTo>
                    <a:pt x="1672349" y="0"/>
                  </a:lnTo>
                  <a:lnTo>
                    <a:pt x="1680248" y="0"/>
                  </a:lnTo>
                  <a:cubicBezTo>
                    <a:pt x="1692812" y="0"/>
                    <a:pt x="1701811" y="0"/>
                    <a:pt x="1708256" y="0"/>
                  </a:cubicBezTo>
                  <a:lnTo>
                    <a:pt x="1710452" y="0"/>
                  </a:lnTo>
                  <a:lnTo>
                    <a:pt x="1720941" y="0"/>
                  </a:lnTo>
                  <a:lnTo>
                    <a:pt x="1722293" y="0"/>
                  </a:lnTo>
                  <a:lnTo>
                    <a:pt x="1724074" y="0"/>
                  </a:lnTo>
                  <a:cubicBezTo>
                    <a:pt x="1724521" y="0"/>
                    <a:pt x="1724521" y="0"/>
                    <a:pt x="1724521" y="0"/>
                  </a:cubicBezTo>
                  <a:lnTo>
                    <a:pt x="1762625" y="0"/>
                  </a:lnTo>
                  <a:lnTo>
                    <a:pt x="1797981" y="0"/>
                  </a:lnTo>
                  <a:lnTo>
                    <a:pt x="1853153" y="0"/>
                  </a:lnTo>
                  <a:lnTo>
                    <a:pt x="1867958" y="0"/>
                  </a:lnTo>
                  <a:lnTo>
                    <a:pt x="1871771" y="0"/>
                  </a:lnTo>
                  <a:lnTo>
                    <a:pt x="1875646" y="0"/>
                  </a:lnTo>
                  <a:lnTo>
                    <a:pt x="1896295" y="0"/>
                  </a:lnTo>
                  <a:lnTo>
                    <a:pt x="1899245" y="0"/>
                  </a:lnTo>
                  <a:lnTo>
                    <a:pt x="1926547" y="0"/>
                  </a:lnTo>
                  <a:lnTo>
                    <a:pt x="1927819" y="0"/>
                  </a:lnTo>
                  <a:cubicBezTo>
                    <a:pt x="1951419" y="0"/>
                    <a:pt x="1951419" y="0"/>
                    <a:pt x="1951419" y="0"/>
                  </a:cubicBezTo>
                  <a:lnTo>
                    <a:pt x="2003411" y="0"/>
                  </a:lnTo>
                  <a:cubicBezTo>
                    <a:pt x="2065531" y="0"/>
                    <a:pt x="2086456" y="0"/>
                    <a:pt x="2093503" y="0"/>
                  </a:cubicBezTo>
                  <a:lnTo>
                    <a:pt x="2094855" y="0"/>
                  </a:lnTo>
                  <a:lnTo>
                    <a:pt x="2096636" y="0"/>
                  </a:lnTo>
                  <a:cubicBezTo>
                    <a:pt x="2097083" y="0"/>
                    <a:pt x="2097083" y="0"/>
                    <a:pt x="2097083" y="0"/>
                  </a:cubicBezTo>
                  <a:lnTo>
                    <a:pt x="2135187" y="0"/>
                  </a:lnTo>
                  <a:cubicBezTo>
                    <a:pt x="2253183" y="0"/>
                    <a:pt x="2297431" y="0"/>
                    <a:pt x="2314025" y="0"/>
                  </a:cubicBezTo>
                  <a:lnTo>
                    <a:pt x="2320998" y="0"/>
                  </a:lnTo>
                  <a:lnTo>
                    <a:pt x="2321031" y="0"/>
                  </a:lnTo>
                  <a:cubicBezTo>
                    <a:pt x="2323981" y="0"/>
                    <a:pt x="2323981" y="0"/>
                    <a:pt x="2323981" y="0"/>
                  </a:cubicBezTo>
                  <a:lnTo>
                    <a:pt x="2379586" y="0"/>
                  </a:lnTo>
                  <a:cubicBezTo>
                    <a:pt x="2503079" y="0"/>
                    <a:pt x="2537145" y="0"/>
                    <a:pt x="2546543" y="0"/>
                  </a:cubicBezTo>
                  <a:lnTo>
                    <a:pt x="2547895" y="0"/>
                  </a:lnTo>
                  <a:lnTo>
                    <a:pt x="2549675" y="0"/>
                  </a:lnTo>
                  <a:cubicBezTo>
                    <a:pt x="2550123" y="0"/>
                    <a:pt x="2550123" y="0"/>
                    <a:pt x="2550123" y="0"/>
                  </a:cubicBezTo>
                  <a:lnTo>
                    <a:pt x="2588226" y="0"/>
                  </a:lnTo>
                  <a:lnTo>
                    <a:pt x="2606354" y="0"/>
                  </a:lnTo>
                  <a:lnTo>
                    <a:pt x="2753421" y="0"/>
                  </a:lnTo>
                  <a:cubicBezTo>
                    <a:pt x="2777020" y="0"/>
                    <a:pt x="2777020" y="0"/>
                    <a:pt x="2777020" y="0"/>
                  </a:cubicBezTo>
                  <a:lnTo>
                    <a:pt x="2779542" y="0"/>
                  </a:lnTo>
                  <a:cubicBezTo>
                    <a:pt x="2813105" y="0"/>
                    <a:pt x="2826530" y="0"/>
                    <a:pt x="2831900" y="0"/>
                  </a:cubicBezTo>
                  <a:lnTo>
                    <a:pt x="2833252" y="0"/>
                  </a:lnTo>
                  <a:lnTo>
                    <a:pt x="2835032" y="0"/>
                  </a:lnTo>
                  <a:cubicBezTo>
                    <a:pt x="2835480" y="0"/>
                    <a:pt x="2835480" y="0"/>
                    <a:pt x="2835480" y="0"/>
                  </a:cubicBezTo>
                  <a:lnTo>
                    <a:pt x="2873583" y="0"/>
                  </a:lnTo>
                  <a:cubicBezTo>
                    <a:pt x="2991580" y="0"/>
                    <a:pt x="3035828" y="0"/>
                    <a:pt x="3052422" y="0"/>
                  </a:cubicBezTo>
                  <a:lnTo>
                    <a:pt x="3059394" y="0"/>
                  </a:lnTo>
                  <a:lnTo>
                    <a:pt x="3059427" y="0"/>
                  </a:lnTo>
                  <a:cubicBezTo>
                    <a:pt x="3062377" y="0"/>
                    <a:pt x="3062377" y="0"/>
                    <a:pt x="3062377" y="0"/>
                  </a:cubicBezTo>
                  <a:lnTo>
                    <a:pt x="3117983" y="0"/>
                  </a:lnTo>
                  <a:lnTo>
                    <a:pt x="3139254" y="0"/>
                  </a:lnTo>
                  <a:lnTo>
                    <a:pt x="3244247" y="0"/>
                  </a:lnTo>
                  <a:lnTo>
                    <a:pt x="3284939" y="0"/>
                  </a:lnTo>
                  <a:lnTo>
                    <a:pt x="3286291" y="0"/>
                  </a:lnTo>
                  <a:lnTo>
                    <a:pt x="3288072" y="0"/>
                  </a:lnTo>
                  <a:lnTo>
                    <a:pt x="3288520" y="0"/>
                  </a:lnTo>
                  <a:lnTo>
                    <a:pt x="3312441" y="0"/>
                  </a:lnTo>
                  <a:lnTo>
                    <a:pt x="3326623" y="0"/>
                  </a:lnTo>
                  <a:lnTo>
                    <a:pt x="3364799" y="0"/>
                  </a:lnTo>
                  <a:lnTo>
                    <a:pt x="3366151" y="0"/>
                  </a:lnTo>
                  <a:lnTo>
                    <a:pt x="3367932" y="0"/>
                  </a:lnTo>
                  <a:cubicBezTo>
                    <a:pt x="3368379" y="0"/>
                    <a:pt x="3368379" y="0"/>
                    <a:pt x="3368379" y="0"/>
                  </a:cubicBezTo>
                  <a:lnTo>
                    <a:pt x="3406483" y="0"/>
                  </a:lnTo>
                  <a:lnTo>
                    <a:pt x="3414152" y="0"/>
                  </a:lnTo>
                  <a:lnTo>
                    <a:pt x="3431957" y="0"/>
                  </a:lnTo>
                  <a:lnTo>
                    <a:pt x="3469324" y="0"/>
                  </a:lnTo>
                  <a:lnTo>
                    <a:pt x="3484130" y="0"/>
                  </a:lnTo>
                  <a:lnTo>
                    <a:pt x="3491817" y="0"/>
                  </a:lnTo>
                  <a:lnTo>
                    <a:pt x="3515417" y="0"/>
                  </a:lnTo>
                  <a:lnTo>
                    <a:pt x="3533928" y="0"/>
                  </a:lnTo>
                  <a:lnTo>
                    <a:pt x="3538184" y="0"/>
                  </a:lnTo>
                  <a:lnTo>
                    <a:pt x="3542719" y="0"/>
                  </a:lnTo>
                  <a:lnTo>
                    <a:pt x="3585321" y="0"/>
                  </a:lnTo>
                  <a:lnTo>
                    <a:pt x="3592293" y="0"/>
                  </a:lnTo>
                  <a:lnTo>
                    <a:pt x="3592326" y="0"/>
                  </a:lnTo>
                  <a:cubicBezTo>
                    <a:pt x="3595276" y="0"/>
                    <a:pt x="3595276" y="0"/>
                    <a:pt x="3595276" y="0"/>
                  </a:cubicBezTo>
                  <a:lnTo>
                    <a:pt x="3605143" y="0"/>
                  </a:lnTo>
                  <a:lnTo>
                    <a:pt x="3619582" y="0"/>
                  </a:lnTo>
                  <a:lnTo>
                    <a:pt x="3641895" y="0"/>
                  </a:lnTo>
                  <a:lnTo>
                    <a:pt x="3650882" y="0"/>
                  </a:lnTo>
                  <a:lnTo>
                    <a:pt x="3657502" y="0"/>
                  </a:lnTo>
                  <a:lnTo>
                    <a:pt x="3658854" y="0"/>
                  </a:lnTo>
                  <a:lnTo>
                    <a:pt x="3660634" y="0"/>
                  </a:lnTo>
                  <a:lnTo>
                    <a:pt x="3661082" y="0"/>
                  </a:lnTo>
                  <a:lnTo>
                    <a:pt x="3668982" y="0"/>
                  </a:lnTo>
                  <a:lnTo>
                    <a:pt x="3696990" y="0"/>
                  </a:lnTo>
                  <a:lnTo>
                    <a:pt x="3699185" y="0"/>
                  </a:lnTo>
                  <a:lnTo>
                    <a:pt x="3709675" y="0"/>
                  </a:lnTo>
                  <a:lnTo>
                    <a:pt x="3711027" y="0"/>
                  </a:lnTo>
                  <a:lnTo>
                    <a:pt x="3712808" y="0"/>
                  </a:lnTo>
                  <a:lnTo>
                    <a:pt x="3713255" y="0"/>
                  </a:lnTo>
                  <a:lnTo>
                    <a:pt x="3751358" y="0"/>
                  </a:lnTo>
                  <a:lnTo>
                    <a:pt x="3774575" y="0"/>
                  </a:lnTo>
                  <a:lnTo>
                    <a:pt x="3777146" y="0"/>
                  </a:lnTo>
                  <a:cubicBezTo>
                    <a:pt x="3802274" y="0"/>
                    <a:pt x="3813140" y="0"/>
                    <a:pt x="3817838" y="0"/>
                  </a:cubicBezTo>
                  <a:lnTo>
                    <a:pt x="3819190" y="0"/>
                  </a:lnTo>
                  <a:lnTo>
                    <a:pt x="3820971" y="0"/>
                  </a:lnTo>
                  <a:cubicBezTo>
                    <a:pt x="3821419" y="0"/>
                    <a:pt x="3821419" y="0"/>
                    <a:pt x="3821419" y="0"/>
                  </a:cubicBezTo>
                  <a:lnTo>
                    <a:pt x="3826630" y="0"/>
                  </a:lnTo>
                  <a:lnTo>
                    <a:pt x="3826748" y="0"/>
                  </a:lnTo>
                  <a:lnTo>
                    <a:pt x="3859522" y="0"/>
                  </a:lnTo>
                  <a:lnTo>
                    <a:pt x="3878023" y="0"/>
                  </a:lnTo>
                  <a:lnTo>
                    <a:pt x="3878803" y="0"/>
                  </a:lnTo>
                  <a:lnTo>
                    <a:pt x="3884996" y="0"/>
                  </a:lnTo>
                  <a:lnTo>
                    <a:pt x="3885029" y="0"/>
                  </a:lnTo>
                  <a:lnTo>
                    <a:pt x="3887979" y="0"/>
                  </a:lnTo>
                  <a:lnTo>
                    <a:pt x="3930196" y="0"/>
                  </a:lnTo>
                  <a:lnTo>
                    <a:pt x="3937169" y="0"/>
                  </a:lnTo>
                  <a:lnTo>
                    <a:pt x="3937202" y="0"/>
                  </a:lnTo>
                  <a:lnTo>
                    <a:pt x="3940152" y="0"/>
                  </a:lnTo>
                  <a:lnTo>
                    <a:pt x="3943585" y="0"/>
                  </a:lnTo>
                  <a:lnTo>
                    <a:pt x="3947051" y="0"/>
                  </a:lnTo>
                  <a:lnTo>
                    <a:pt x="3964856" y="0"/>
                  </a:lnTo>
                  <a:lnTo>
                    <a:pt x="3995758" y="0"/>
                  </a:lnTo>
                  <a:lnTo>
                    <a:pt x="4002223" y="0"/>
                  </a:lnTo>
                  <a:lnTo>
                    <a:pt x="4017028" y="0"/>
                  </a:lnTo>
                  <a:lnTo>
                    <a:pt x="4020448" y="0"/>
                  </a:lnTo>
                  <a:lnTo>
                    <a:pt x="4024716" y="0"/>
                  </a:lnTo>
                  <a:cubicBezTo>
                    <a:pt x="4048316" y="0"/>
                    <a:pt x="4048316" y="0"/>
                    <a:pt x="4048316" y="0"/>
                  </a:cubicBezTo>
                  <a:lnTo>
                    <a:pt x="4069848" y="0"/>
                  </a:lnTo>
                  <a:lnTo>
                    <a:pt x="4071083" y="0"/>
                  </a:lnTo>
                  <a:lnTo>
                    <a:pt x="4072621" y="0"/>
                  </a:lnTo>
                  <a:lnTo>
                    <a:pt x="4075618" y="0"/>
                  </a:lnTo>
                  <a:lnTo>
                    <a:pt x="4097855" y="0"/>
                  </a:lnTo>
                  <a:lnTo>
                    <a:pt x="4110541" y="0"/>
                  </a:lnTo>
                  <a:lnTo>
                    <a:pt x="4111893" y="0"/>
                  </a:lnTo>
                  <a:lnTo>
                    <a:pt x="4113674" y="0"/>
                  </a:lnTo>
                  <a:lnTo>
                    <a:pt x="4114121" y="0"/>
                  </a:lnTo>
                  <a:lnTo>
                    <a:pt x="4122021" y="0"/>
                  </a:lnTo>
                  <a:lnTo>
                    <a:pt x="4138042" y="0"/>
                  </a:lnTo>
                  <a:lnTo>
                    <a:pt x="4150028" y="0"/>
                  </a:lnTo>
                  <a:lnTo>
                    <a:pt x="4152225" y="0"/>
                  </a:lnTo>
                  <a:lnTo>
                    <a:pt x="4152481" y="0"/>
                  </a:lnTo>
                  <a:lnTo>
                    <a:pt x="4162714" y="0"/>
                  </a:lnTo>
                  <a:lnTo>
                    <a:pt x="4164066" y="0"/>
                  </a:lnTo>
                  <a:lnTo>
                    <a:pt x="4165847" y="0"/>
                  </a:lnTo>
                  <a:lnTo>
                    <a:pt x="4166294" y="0"/>
                  </a:lnTo>
                  <a:lnTo>
                    <a:pt x="4174794" y="0"/>
                  </a:lnTo>
                  <a:lnTo>
                    <a:pt x="4190400" y="0"/>
                  </a:lnTo>
                  <a:lnTo>
                    <a:pt x="4191752" y="0"/>
                  </a:lnTo>
                  <a:lnTo>
                    <a:pt x="4193533" y="0"/>
                  </a:lnTo>
                  <a:lnTo>
                    <a:pt x="4193981" y="0"/>
                  </a:lnTo>
                  <a:lnTo>
                    <a:pt x="4201881" y="0"/>
                  </a:lnTo>
                  <a:lnTo>
                    <a:pt x="4204398" y="0"/>
                  </a:lnTo>
                  <a:lnTo>
                    <a:pt x="4229888" y="0"/>
                  </a:lnTo>
                  <a:lnTo>
                    <a:pt x="4232084" y="0"/>
                  </a:lnTo>
                  <a:lnTo>
                    <a:pt x="4239754" y="0"/>
                  </a:lnTo>
                  <a:lnTo>
                    <a:pt x="4242574" y="0"/>
                  </a:lnTo>
                  <a:lnTo>
                    <a:pt x="4243926" y="0"/>
                  </a:lnTo>
                  <a:lnTo>
                    <a:pt x="4245706" y="0"/>
                  </a:lnTo>
                  <a:cubicBezTo>
                    <a:pt x="4246154" y="0"/>
                    <a:pt x="4246154" y="0"/>
                    <a:pt x="4246154" y="0"/>
                  </a:cubicBezTo>
                  <a:lnTo>
                    <a:pt x="4284257" y="0"/>
                  </a:lnTo>
                  <a:lnTo>
                    <a:pt x="4294926" y="0"/>
                  </a:lnTo>
                  <a:lnTo>
                    <a:pt x="4307474" y="0"/>
                  </a:lnTo>
                  <a:lnTo>
                    <a:pt x="4309731" y="0"/>
                  </a:lnTo>
                  <a:lnTo>
                    <a:pt x="4313544" y="0"/>
                  </a:lnTo>
                  <a:lnTo>
                    <a:pt x="4317419" y="0"/>
                  </a:lnTo>
                  <a:lnTo>
                    <a:pt x="4338068" y="0"/>
                  </a:lnTo>
                  <a:lnTo>
                    <a:pt x="4341018" y="0"/>
                  </a:lnTo>
                  <a:lnTo>
                    <a:pt x="4359529" y="0"/>
                  </a:lnTo>
                  <a:lnTo>
                    <a:pt x="4359647" y="0"/>
                  </a:lnTo>
                  <a:lnTo>
                    <a:pt x="4368320" y="0"/>
                  </a:lnTo>
                  <a:lnTo>
                    <a:pt x="4369592" y="0"/>
                  </a:lnTo>
                  <a:lnTo>
                    <a:pt x="4393191" y="0"/>
                  </a:lnTo>
                  <a:lnTo>
                    <a:pt x="4410922" y="0"/>
                  </a:lnTo>
                  <a:lnTo>
                    <a:pt x="4411702" y="0"/>
                  </a:lnTo>
                  <a:lnTo>
                    <a:pt x="4417895" y="0"/>
                  </a:lnTo>
                  <a:lnTo>
                    <a:pt x="4417928" y="0"/>
                  </a:lnTo>
                  <a:lnTo>
                    <a:pt x="4420878" y="0"/>
                  </a:lnTo>
                  <a:lnTo>
                    <a:pt x="4445184" y="0"/>
                  </a:lnTo>
                  <a:lnTo>
                    <a:pt x="4463095" y="0"/>
                  </a:lnTo>
                  <a:lnTo>
                    <a:pt x="4470068" y="0"/>
                  </a:lnTo>
                  <a:lnTo>
                    <a:pt x="4470101" y="0"/>
                  </a:lnTo>
                  <a:cubicBezTo>
                    <a:pt x="4473051" y="0"/>
                    <a:pt x="4473051" y="0"/>
                    <a:pt x="4473051" y="0"/>
                  </a:cubicBezTo>
                  <a:lnTo>
                    <a:pt x="4476484" y="0"/>
                  </a:lnTo>
                  <a:lnTo>
                    <a:pt x="4510882" y="0"/>
                  </a:lnTo>
                  <a:lnTo>
                    <a:pt x="4528657" y="0"/>
                  </a:lnTo>
                  <a:lnTo>
                    <a:pt x="4535276" y="0"/>
                  </a:lnTo>
                  <a:lnTo>
                    <a:pt x="4536628" y="0"/>
                  </a:lnTo>
                  <a:lnTo>
                    <a:pt x="4538409" y="0"/>
                  </a:lnTo>
                  <a:lnTo>
                    <a:pt x="4538856" y="0"/>
                  </a:lnTo>
                  <a:lnTo>
                    <a:pt x="4553347" y="0"/>
                  </a:lnTo>
                  <a:lnTo>
                    <a:pt x="4576960" y="0"/>
                  </a:lnTo>
                  <a:lnTo>
                    <a:pt x="4602747" y="0"/>
                  </a:lnTo>
                  <a:lnTo>
                    <a:pt x="4605520" y="0"/>
                  </a:lnTo>
                  <a:lnTo>
                    <a:pt x="4630754" y="0"/>
                  </a:lnTo>
                  <a:lnTo>
                    <a:pt x="4643440" y="0"/>
                  </a:lnTo>
                  <a:lnTo>
                    <a:pt x="4644792" y="0"/>
                  </a:lnTo>
                  <a:lnTo>
                    <a:pt x="4646573" y="0"/>
                  </a:lnTo>
                  <a:lnTo>
                    <a:pt x="4647020" y="0"/>
                  </a:lnTo>
                  <a:lnTo>
                    <a:pt x="4654920" y="0"/>
                  </a:lnTo>
                  <a:cubicBezTo>
                    <a:pt x="4667484" y="0"/>
                    <a:pt x="4676483" y="0"/>
                    <a:pt x="4682928" y="0"/>
                  </a:cubicBezTo>
                  <a:lnTo>
                    <a:pt x="4685124" y="0"/>
                  </a:lnTo>
                  <a:lnTo>
                    <a:pt x="4695613" y="0"/>
                  </a:lnTo>
                  <a:lnTo>
                    <a:pt x="4696965" y="0"/>
                  </a:lnTo>
                  <a:lnTo>
                    <a:pt x="4698746" y="0"/>
                  </a:lnTo>
                  <a:cubicBezTo>
                    <a:pt x="4699193" y="0"/>
                    <a:pt x="4699193" y="0"/>
                    <a:pt x="4699193" y="0"/>
                  </a:cubicBezTo>
                  <a:lnTo>
                    <a:pt x="4704405" y="0"/>
                  </a:lnTo>
                  <a:lnTo>
                    <a:pt x="4737296" y="0"/>
                  </a:lnTo>
                  <a:lnTo>
                    <a:pt x="4755798" y="0"/>
                  </a:lnTo>
                  <a:lnTo>
                    <a:pt x="4762770" y="0"/>
                  </a:lnTo>
                  <a:lnTo>
                    <a:pt x="4762804" y="0"/>
                  </a:lnTo>
                  <a:lnTo>
                    <a:pt x="4765754" y="0"/>
                  </a:lnTo>
                  <a:lnTo>
                    <a:pt x="4772652" y="0"/>
                  </a:lnTo>
                  <a:lnTo>
                    <a:pt x="4821359" y="0"/>
                  </a:lnTo>
                  <a:lnTo>
                    <a:pt x="4827825" y="0"/>
                  </a:lnTo>
                  <a:lnTo>
                    <a:pt x="4842630" y="0"/>
                  </a:lnTo>
                  <a:lnTo>
                    <a:pt x="4846443" y="0"/>
                  </a:lnTo>
                  <a:lnTo>
                    <a:pt x="4850318" y="0"/>
                  </a:lnTo>
                  <a:lnTo>
                    <a:pt x="4870967" y="0"/>
                  </a:lnTo>
                  <a:lnTo>
                    <a:pt x="4873917" y="0"/>
                  </a:lnTo>
                  <a:lnTo>
                    <a:pt x="4901219" y="0"/>
                  </a:lnTo>
                  <a:lnTo>
                    <a:pt x="4902491" y="0"/>
                  </a:lnTo>
                  <a:cubicBezTo>
                    <a:pt x="4926090" y="0"/>
                    <a:pt x="4926090" y="0"/>
                    <a:pt x="4926090" y="0"/>
                  </a:cubicBezTo>
                  <a:lnTo>
                    <a:pt x="4947623" y="0"/>
                  </a:lnTo>
                  <a:lnTo>
                    <a:pt x="4978082" y="0"/>
                  </a:lnTo>
                  <a:lnTo>
                    <a:pt x="4988316" y="0"/>
                  </a:lnTo>
                  <a:lnTo>
                    <a:pt x="4989668" y="0"/>
                  </a:lnTo>
                  <a:lnTo>
                    <a:pt x="4991448" y="0"/>
                  </a:lnTo>
                  <a:lnTo>
                    <a:pt x="4991896" y="0"/>
                  </a:lnTo>
                  <a:lnTo>
                    <a:pt x="5029999" y="0"/>
                  </a:lnTo>
                  <a:lnTo>
                    <a:pt x="5043781" y="0"/>
                  </a:lnTo>
                  <a:cubicBezTo>
                    <a:pt x="5057658" y="0"/>
                    <a:pt x="5064651" y="0"/>
                    <a:pt x="5068175" y="0"/>
                  </a:cubicBezTo>
                  <a:lnTo>
                    <a:pt x="5069527" y="0"/>
                  </a:lnTo>
                  <a:lnTo>
                    <a:pt x="5071308" y="0"/>
                  </a:lnTo>
                  <a:cubicBezTo>
                    <a:pt x="5071755" y="0"/>
                    <a:pt x="5071755" y="0"/>
                    <a:pt x="5071755" y="0"/>
                  </a:cubicBezTo>
                  <a:lnTo>
                    <a:pt x="5109859" y="0"/>
                  </a:lnTo>
                  <a:lnTo>
                    <a:pt x="5139146" y="0"/>
                  </a:lnTo>
                  <a:lnTo>
                    <a:pt x="5195194" y="0"/>
                  </a:lnTo>
                  <a:lnTo>
                    <a:pt x="5218793" y="0"/>
                  </a:lnTo>
                  <a:lnTo>
                    <a:pt x="5237304" y="0"/>
                  </a:lnTo>
                  <a:cubicBezTo>
                    <a:pt x="5265189" y="0"/>
                    <a:pt x="5280399" y="0"/>
                    <a:pt x="5288696" y="0"/>
                  </a:cubicBezTo>
                  <a:lnTo>
                    <a:pt x="5295670" y="0"/>
                  </a:lnTo>
                  <a:lnTo>
                    <a:pt x="5295702" y="0"/>
                  </a:lnTo>
                  <a:cubicBezTo>
                    <a:pt x="5298652" y="0"/>
                    <a:pt x="5298652" y="0"/>
                    <a:pt x="5298652" y="0"/>
                  </a:cubicBezTo>
                  <a:lnTo>
                    <a:pt x="5354258" y="0"/>
                  </a:lnTo>
                  <a:cubicBezTo>
                    <a:pt x="5477750" y="0"/>
                    <a:pt x="5511817" y="0"/>
                    <a:pt x="5521215" y="0"/>
                  </a:cubicBezTo>
                  <a:lnTo>
                    <a:pt x="5522567" y="0"/>
                  </a:lnTo>
                  <a:lnTo>
                    <a:pt x="5524347" y="0"/>
                  </a:lnTo>
                  <a:cubicBezTo>
                    <a:pt x="5524795" y="0"/>
                    <a:pt x="5524795" y="0"/>
                    <a:pt x="5524795" y="0"/>
                  </a:cubicBezTo>
                  <a:lnTo>
                    <a:pt x="5562898" y="0"/>
                  </a:lnTo>
                  <a:cubicBezTo>
                    <a:pt x="5751692" y="0"/>
                    <a:pt x="5751692" y="0"/>
                    <a:pt x="5751692" y="0"/>
                  </a:cubicBezTo>
                  <a:cubicBezTo>
                    <a:pt x="5768058" y="0"/>
                    <a:pt x="5787697" y="11463"/>
                    <a:pt x="5795880" y="25382"/>
                  </a:cubicBezTo>
                  <a:cubicBezTo>
                    <a:pt x="5910443" y="223927"/>
                    <a:pt x="5910443" y="223927"/>
                    <a:pt x="5910443" y="223927"/>
                  </a:cubicBezTo>
                  <a:cubicBezTo>
                    <a:pt x="5918626" y="237845"/>
                    <a:pt x="5918626" y="260770"/>
                    <a:pt x="5910443" y="274689"/>
                  </a:cubicBezTo>
                  <a:cubicBezTo>
                    <a:pt x="5795880" y="473234"/>
                    <a:pt x="5795880" y="473234"/>
                    <a:pt x="5795880" y="473234"/>
                  </a:cubicBezTo>
                  <a:cubicBezTo>
                    <a:pt x="5787697" y="487153"/>
                    <a:pt x="5768058" y="498615"/>
                    <a:pt x="5751692" y="498615"/>
                  </a:cubicBezTo>
                  <a:lnTo>
                    <a:pt x="5524795" y="498615"/>
                  </a:lnTo>
                  <a:lnTo>
                    <a:pt x="5522567" y="498615"/>
                  </a:lnTo>
                  <a:lnTo>
                    <a:pt x="5298652" y="498615"/>
                  </a:lnTo>
                  <a:lnTo>
                    <a:pt x="5295670" y="498615"/>
                  </a:lnTo>
                  <a:lnTo>
                    <a:pt x="5218793" y="498615"/>
                  </a:lnTo>
                  <a:lnTo>
                    <a:pt x="5071755" y="498615"/>
                  </a:lnTo>
                  <a:lnTo>
                    <a:pt x="5069527" y="498615"/>
                  </a:lnTo>
                  <a:lnTo>
                    <a:pt x="4991896" y="498615"/>
                  </a:lnTo>
                  <a:lnTo>
                    <a:pt x="4989668" y="498615"/>
                  </a:lnTo>
                  <a:lnTo>
                    <a:pt x="4926090" y="498615"/>
                  </a:lnTo>
                  <a:lnTo>
                    <a:pt x="4873917" y="498615"/>
                  </a:lnTo>
                  <a:lnTo>
                    <a:pt x="4842630" y="498615"/>
                  </a:lnTo>
                  <a:lnTo>
                    <a:pt x="4765754" y="498615"/>
                  </a:lnTo>
                  <a:lnTo>
                    <a:pt x="4762770" y="498615"/>
                  </a:lnTo>
                  <a:lnTo>
                    <a:pt x="4699193" y="498615"/>
                  </a:lnTo>
                  <a:lnTo>
                    <a:pt x="4696965" y="498615"/>
                  </a:lnTo>
                  <a:lnTo>
                    <a:pt x="4647020" y="498615"/>
                  </a:lnTo>
                  <a:lnTo>
                    <a:pt x="4644792" y="498615"/>
                  </a:lnTo>
                  <a:lnTo>
                    <a:pt x="4538856" y="498615"/>
                  </a:lnTo>
                  <a:lnTo>
                    <a:pt x="4536628" y="498615"/>
                  </a:lnTo>
                  <a:lnTo>
                    <a:pt x="4473051" y="498615"/>
                  </a:lnTo>
                  <a:lnTo>
                    <a:pt x="4470068" y="498615"/>
                  </a:lnTo>
                  <a:lnTo>
                    <a:pt x="4420878" y="498615"/>
                  </a:lnTo>
                  <a:lnTo>
                    <a:pt x="4417895" y="498615"/>
                  </a:lnTo>
                  <a:lnTo>
                    <a:pt x="4393191" y="498615"/>
                  </a:lnTo>
                  <a:lnTo>
                    <a:pt x="4341018" y="498615"/>
                  </a:lnTo>
                  <a:lnTo>
                    <a:pt x="4309731" y="498615"/>
                  </a:lnTo>
                  <a:lnTo>
                    <a:pt x="4246154" y="498615"/>
                  </a:lnTo>
                  <a:lnTo>
                    <a:pt x="4243926" y="498615"/>
                  </a:lnTo>
                  <a:lnTo>
                    <a:pt x="4193981" y="498615"/>
                  </a:lnTo>
                  <a:lnTo>
                    <a:pt x="4191752" y="498615"/>
                  </a:lnTo>
                  <a:lnTo>
                    <a:pt x="4166294" y="498615"/>
                  </a:lnTo>
                  <a:lnTo>
                    <a:pt x="4164066" y="498615"/>
                  </a:lnTo>
                  <a:lnTo>
                    <a:pt x="4114121" y="498615"/>
                  </a:lnTo>
                  <a:lnTo>
                    <a:pt x="4111893" y="498615"/>
                  </a:lnTo>
                  <a:lnTo>
                    <a:pt x="4048316" y="498615"/>
                  </a:lnTo>
                  <a:lnTo>
                    <a:pt x="4017028" y="498615"/>
                  </a:lnTo>
                  <a:lnTo>
                    <a:pt x="3964856" y="498615"/>
                  </a:lnTo>
                  <a:lnTo>
                    <a:pt x="3940152" y="498615"/>
                  </a:lnTo>
                  <a:lnTo>
                    <a:pt x="3937169" y="498615"/>
                  </a:lnTo>
                  <a:lnTo>
                    <a:pt x="3887979" y="498615"/>
                  </a:lnTo>
                  <a:lnTo>
                    <a:pt x="3884996" y="498615"/>
                  </a:lnTo>
                  <a:lnTo>
                    <a:pt x="3821419" y="498615"/>
                  </a:lnTo>
                  <a:lnTo>
                    <a:pt x="3819190" y="498615"/>
                  </a:lnTo>
                  <a:lnTo>
                    <a:pt x="3713255" y="498615"/>
                  </a:lnTo>
                  <a:lnTo>
                    <a:pt x="3711027" y="498615"/>
                  </a:lnTo>
                  <a:lnTo>
                    <a:pt x="3661082" y="498615"/>
                  </a:lnTo>
                  <a:lnTo>
                    <a:pt x="3658854" y="498615"/>
                  </a:lnTo>
                  <a:lnTo>
                    <a:pt x="3595276" y="498615"/>
                  </a:lnTo>
                  <a:lnTo>
                    <a:pt x="3592293" y="498615"/>
                  </a:lnTo>
                  <a:lnTo>
                    <a:pt x="3515417" y="498615"/>
                  </a:lnTo>
                  <a:lnTo>
                    <a:pt x="3484130" y="498615"/>
                  </a:lnTo>
                  <a:lnTo>
                    <a:pt x="3431957" y="498615"/>
                  </a:lnTo>
                  <a:lnTo>
                    <a:pt x="3368379" y="498615"/>
                  </a:lnTo>
                  <a:lnTo>
                    <a:pt x="3366151" y="498615"/>
                  </a:lnTo>
                  <a:lnTo>
                    <a:pt x="3288520" y="498615"/>
                  </a:lnTo>
                  <a:lnTo>
                    <a:pt x="3286291" y="498615"/>
                  </a:lnTo>
                  <a:lnTo>
                    <a:pt x="3139254" y="498615"/>
                  </a:lnTo>
                  <a:lnTo>
                    <a:pt x="3062377" y="498615"/>
                  </a:lnTo>
                  <a:lnTo>
                    <a:pt x="3059394" y="498615"/>
                  </a:lnTo>
                  <a:lnTo>
                    <a:pt x="2835480" y="498615"/>
                  </a:lnTo>
                  <a:lnTo>
                    <a:pt x="2833252" y="498615"/>
                  </a:lnTo>
                  <a:lnTo>
                    <a:pt x="2777020" y="498615"/>
                  </a:lnTo>
                  <a:lnTo>
                    <a:pt x="2606354" y="498615"/>
                  </a:lnTo>
                  <a:lnTo>
                    <a:pt x="2550123" y="498615"/>
                  </a:lnTo>
                  <a:lnTo>
                    <a:pt x="2547895" y="498615"/>
                  </a:lnTo>
                  <a:lnTo>
                    <a:pt x="2323981" y="498615"/>
                  </a:lnTo>
                  <a:lnTo>
                    <a:pt x="2320998" y="498615"/>
                  </a:lnTo>
                  <a:lnTo>
                    <a:pt x="2097083" y="498615"/>
                  </a:lnTo>
                  <a:lnTo>
                    <a:pt x="2094855" y="498615"/>
                  </a:lnTo>
                  <a:lnTo>
                    <a:pt x="1951419" y="498615"/>
                  </a:lnTo>
                  <a:lnTo>
                    <a:pt x="1899245" y="498615"/>
                  </a:lnTo>
                  <a:lnTo>
                    <a:pt x="1867958" y="498615"/>
                  </a:lnTo>
                  <a:lnTo>
                    <a:pt x="1724521" y="498615"/>
                  </a:lnTo>
                  <a:lnTo>
                    <a:pt x="1722293" y="498615"/>
                  </a:lnTo>
                  <a:lnTo>
                    <a:pt x="1672349" y="498615"/>
                  </a:lnTo>
                  <a:lnTo>
                    <a:pt x="1670120" y="498615"/>
                  </a:lnTo>
                  <a:lnTo>
                    <a:pt x="1498379" y="498615"/>
                  </a:lnTo>
                  <a:lnTo>
                    <a:pt x="1495396" y="498615"/>
                  </a:lnTo>
                  <a:lnTo>
                    <a:pt x="1446206" y="498615"/>
                  </a:lnTo>
                  <a:lnTo>
                    <a:pt x="1443223" y="498615"/>
                  </a:lnTo>
                  <a:lnTo>
                    <a:pt x="1271482" y="498615"/>
                  </a:lnTo>
                  <a:lnTo>
                    <a:pt x="1269254" y="498615"/>
                  </a:lnTo>
                  <a:lnTo>
                    <a:pt x="1219309" y="498615"/>
                  </a:lnTo>
                  <a:lnTo>
                    <a:pt x="1217081" y="498615"/>
                  </a:lnTo>
                  <a:lnTo>
                    <a:pt x="1073644" y="498615"/>
                  </a:lnTo>
                  <a:lnTo>
                    <a:pt x="1042357" y="498615"/>
                  </a:lnTo>
                  <a:lnTo>
                    <a:pt x="990184" y="498615"/>
                  </a:lnTo>
                  <a:lnTo>
                    <a:pt x="846747" y="498615"/>
                  </a:lnTo>
                  <a:lnTo>
                    <a:pt x="844518" y="498615"/>
                  </a:lnTo>
                  <a:lnTo>
                    <a:pt x="620604" y="498615"/>
                  </a:lnTo>
                  <a:lnTo>
                    <a:pt x="617621" y="498615"/>
                  </a:lnTo>
                  <a:lnTo>
                    <a:pt x="393707" y="498615"/>
                  </a:lnTo>
                  <a:lnTo>
                    <a:pt x="391479" y="498615"/>
                  </a:lnTo>
                  <a:lnTo>
                    <a:pt x="164582" y="498615"/>
                  </a:lnTo>
                  <a:cubicBezTo>
                    <a:pt x="148625" y="498615"/>
                    <a:pt x="128576" y="487153"/>
                    <a:pt x="120393" y="473234"/>
                  </a:cubicBezTo>
                  <a:cubicBezTo>
                    <a:pt x="5831" y="274689"/>
                    <a:pt x="5831" y="274689"/>
                    <a:pt x="5831" y="274689"/>
                  </a:cubicBezTo>
                  <a:cubicBezTo>
                    <a:pt x="-1944" y="260770"/>
                    <a:pt x="-1944" y="237846"/>
                    <a:pt x="5831" y="223927"/>
                  </a:cubicBezTo>
                  <a:cubicBezTo>
                    <a:pt x="120393" y="25382"/>
                    <a:pt x="120393" y="25382"/>
                    <a:pt x="120393" y="25382"/>
                  </a:cubicBezTo>
                  <a:cubicBezTo>
                    <a:pt x="128576" y="11463"/>
                    <a:pt x="148625" y="0"/>
                    <a:pt x="164582" y="0"/>
                  </a:cubicBez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BFBFB"/>
                </a:gs>
              </a:gsLst>
              <a:lin ang="5400000" scaled="1"/>
            </a:gradFill>
            <a:ln w="19050" cap="flat">
              <a:gradFill>
                <a:gsLst>
                  <a:gs pos="0">
                    <a:schemeClr val="bg1"/>
                  </a:gs>
                  <a:gs pos="100000">
                    <a:srgbClr val="DDDDDD"/>
                  </a:gs>
                </a:gsLst>
                <a:lin ang="5400000" scaled="1"/>
              </a:gradFill>
              <a:prstDash val="solid"/>
              <a:miter lim="800000"/>
            </a:ln>
            <a:effectLst>
              <a:outerShdw blurRad="228600" dist="101600" dir="5400000" algn="t" rotWithShape="0">
                <a:schemeClr val="tx1">
                  <a:lumMod val="85000"/>
                  <a:lumOff val="15000"/>
                  <a:alpha val="33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22" name="Rectangle 11"/>
            <p:cNvSpPr>
              <a:spLocks noChangeArrowheads="1"/>
            </p:cNvSpPr>
            <p:nvPr/>
          </p:nvSpPr>
          <p:spPr bwMode="gray">
            <a:xfrm>
              <a:off x="4709434" y="3776302"/>
              <a:ext cx="5213308" cy="404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marL="0" lvl="1" algn="ctr">
                <a:lnSpc>
                  <a:spcPct val="150000"/>
                </a:lnSpc>
              </a:pPr>
              <a:endParaRPr lang="zh-CN" altLang="en-US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754255" y="2903613"/>
            <a:ext cx="58167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Ở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CDT, CĐT, CTT.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VD minh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họa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25498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D730B5F1-A061-4534-BCB3-95B6D0F4B6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2178022" y="2302562"/>
            <a:ext cx="7814619" cy="4096512"/>
          </a:xfrm>
          <a:prstGeom prst="rect">
            <a:avLst/>
          </a:prstGeom>
        </p:spPr>
      </p:pic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2725441" y="389652"/>
            <a:ext cx="6265567" cy="1061931"/>
            <a:chOff x="4183305" y="2278837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83305" y="2278837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5970081" y="2563580"/>
              <a:ext cx="4298955" cy="4924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32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LUYỆN TẬP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rot="10800000">
              <a:off x="5089893" y="2444801"/>
              <a:ext cx="700352" cy="7003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8" name="TextBox 12"/>
            <p:cNvSpPr txBox="1"/>
            <p:nvPr/>
          </p:nvSpPr>
          <p:spPr>
            <a:xfrm>
              <a:off x="5089893" y="2487201"/>
              <a:ext cx="608163" cy="615553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4000" b="1">
                  <a:ln w="12700">
                    <a:gradFill flip="none" rotWithShape="1">
                      <a:gsLst>
                        <a:gs pos="20000">
                          <a:schemeClr val="bg1">
                            <a:alpha val="0"/>
                          </a:schemeClr>
                        </a:gs>
                        <a:gs pos="80000">
                          <a:schemeClr val="bg1"/>
                        </a:gs>
                      </a:gsLst>
                      <a:lin ang="8100000" scaled="1"/>
                      <a:tileRect/>
                    </a:gradFill>
                  </a:ln>
                  <a:solidFill>
                    <a:schemeClr val="bg2">
                      <a:lumMod val="50000"/>
                    </a:schemeClr>
                  </a:solidFill>
                  <a:effectLst>
                    <a:innerShdw blurRad="38100" dist="25400" dir="18900000">
                      <a:prstClr val="black">
                        <a:alpha val="50000"/>
                      </a:prstClr>
                    </a:innerShdw>
                  </a:effectLst>
                  <a:latin typeface="Agency FB" panose="020B0503020202020204" pitchFamily="34" charset="0"/>
                  <a:ea typeface="微软雅黑" panose="020B0503020204020204" charset="-122"/>
                </a:defRPr>
              </a:lvl1pPr>
            </a:lstStyle>
            <a:p>
              <a:r>
                <a:rPr lang="en-US" altLang="zh-CN" sz="4000" dirty="0" smtClean="0">
                  <a:ln w="12700"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02</a:t>
              </a:r>
              <a:endParaRPr lang="zh-CN" altLang="en-US" sz="4000" dirty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0299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1: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452776" y="316153"/>
            <a:ext cx="88564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C</a:t>
            </a:r>
            <a:r>
              <a:rPr lang="vi-VN" sz="2800" b="1" dirty="0" smtClean="0">
                <a:solidFill>
                  <a:schemeClr val="bg1"/>
                </a:solidFill>
              </a:rPr>
              <a:t>hỉ </a:t>
            </a:r>
            <a:r>
              <a:rPr lang="vi-VN" sz="2800" b="1" dirty="0">
                <a:solidFill>
                  <a:schemeClr val="bg1"/>
                </a:solidFill>
              </a:rPr>
              <a:t>ra tác dụng của việc sử dụng các c</a:t>
            </a:r>
            <a:r>
              <a:rPr lang="en-US" sz="2800" b="1" dirty="0">
                <a:solidFill>
                  <a:schemeClr val="bg1"/>
                </a:solidFill>
              </a:rPr>
              <a:t>â</a:t>
            </a:r>
            <a:r>
              <a:rPr lang="vi-VN" sz="2800" b="1" dirty="0">
                <a:solidFill>
                  <a:schemeClr val="bg1"/>
                </a:solidFill>
              </a:rPr>
              <a:t>u mở rộng thành phần vị ngữ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bằng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cụm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từ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có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trong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đoạn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văn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303765"/>
            <a:ext cx="10897748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- </a:t>
            </a:r>
            <a:r>
              <a:rPr lang="vi-VN" sz="2400" dirty="0"/>
              <a:t>Nhờ việc s</a:t>
            </a:r>
            <a:r>
              <a:rPr lang="en-US" sz="2400" dirty="0"/>
              <a:t>ử</a:t>
            </a:r>
            <a:r>
              <a:rPr lang="vi-VN" sz="2400" dirty="0"/>
              <a:t> dụng các câu mở rộng thành phần vị ngữ,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vi-VN" sz="2400" dirty="0"/>
              <a:t>văn Đoàn Giỏi đã </a:t>
            </a:r>
            <a:r>
              <a:rPr lang="vi-VN" sz="2400" b="1" i="1" dirty="0"/>
              <a:t>miêu tả được vẻ đẹp của buổi trưa trong </a:t>
            </a:r>
            <a:r>
              <a:rPr lang="en-US" sz="2400" b="1" i="1" dirty="0" err="1"/>
              <a:t>rừng</a:t>
            </a:r>
            <a:r>
              <a:rPr lang="en-US" sz="2400" b="1" i="1" dirty="0"/>
              <a:t> U</a:t>
            </a:r>
            <a:r>
              <a:rPr lang="vi-VN" sz="2400" b="1" i="1" dirty="0"/>
              <a:t> </a:t>
            </a:r>
            <a:r>
              <a:rPr lang="vi-VN" sz="2400" b="1" i="1" dirty="0" smtClean="0"/>
              <a:t>Minh</a:t>
            </a:r>
            <a:r>
              <a:rPr lang="en-US" sz="2400" dirty="0" smtClean="0"/>
              <a:t>. </a:t>
            </a:r>
            <a:r>
              <a:rPr lang="en-US" sz="2400" dirty="0"/>
              <a:t>V</a:t>
            </a:r>
            <a:r>
              <a:rPr lang="vi-VN" sz="2400" dirty="0" smtClean="0"/>
              <a:t>ẻ </a:t>
            </a:r>
            <a:r>
              <a:rPr lang="vi-VN" sz="2400" dirty="0"/>
              <a:t>đẹp của </a:t>
            </a:r>
            <a:r>
              <a:rPr lang="en-US" sz="2400" dirty="0" err="1"/>
              <a:t>khu</a:t>
            </a:r>
            <a:r>
              <a:rPr lang="vi-VN" sz="2400" dirty="0"/>
              <a:t> rừng được cảm nhận bằng nhiều giác quan: </a:t>
            </a:r>
            <a:r>
              <a:rPr lang="vi-VN" sz="2400" b="1" i="1" dirty="0"/>
              <a:t>tiếng chim hót líu lo, hương thơm ngây ngất hoa tràm trong nắng, mấy con kì nhông nằm phơi lưng trên gốc </a:t>
            </a:r>
            <a:r>
              <a:rPr lang="vi-VN" sz="2400" b="1" i="1" dirty="0" smtClean="0"/>
              <a:t>c</a:t>
            </a:r>
            <a:r>
              <a:rPr lang="en-US" sz="2400" b="1" i="1" dirty="0"/>
              <a:t>â</a:t>
            </a:r>
            <a:r>
              <a:rPr lang="vi-VN" sz="2400" b="1" i="1" dirty="0" smtClean="0"/>
              <a:t>y </a:t>
            </a:r>
            <a:r>
              <a:rPr lang="vi-VN" sz="2400" b="1" i="1" dirty="0"/>
              <a:t>và các màu sắc </a:t>
            </a:r>
            <a:r>
              <a:rPr lang="en-US" sz="2400" b="1" i="1" dirty="0" err="1"/>
              <a:t>sinh</a:t>
            </a:r>
            <a:r>
              <a:rPr lang="en-US" sz="2400" b="1" i="1" dirty="0"/>
              <a:t> </a:t>
            </a:r>
            <a:r>
              <a:rPr lang="vi-VN" sz="2400" b="1" i="1" dirty="0"/>
              <a:t>động, luôn biến đổi trên lưng kì nhông. </a:t>
            </a:r>
            <a:endParaRPr lang="en-US" sz="2400" b="1" i="1" dirty="0"/>
          </a:p>
        </p:txBody>
      </p:sp>
      <p:sp>
        <p:nvSpPr>
          <p:cNvPr id="25" name="Rectangle 24"/>
          <p:cNvSpPr/>
          <p:nvPr/>
        </p:nvSpPr>
        <p:spPr>
          <a:xfrm>
            <a:off x="696844" y="5022669"/>
            <a:ext cx="1089774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- </a:t>
            </a:r>
            <a:r>
              <a:rPr lang="vi-VN" sz="2400" dirty="0"/>
              <a:t>Nhờ sử dụng các c</a:t>
            </a:r>
            <a:r>
              <a:rPr lang="en-US" sz="2400" dirty="0"/>
              <a:t>â</a:t>
            </a:r>
            <a:r>
              <a:rPr lang="vi-VN" sz="2400" dirty="0"/>
              <a:t>u văn với thành phần vị </a:t>
            </a:r>
            <a:r>
              <a:rPr lang="en-US" sz="2400" dirty="0" err="1"/>
              <a:t>ngữ</a:t>
            </a:r>
            <a:r>
              <a:rPr lang="en-US" sz="2400" dirty="0"/>
              <a:t> </a:t>
            </a:r>
            <a:r>
              <a:rPr lang="vi-VN" sz="2400" dirty="0"/>
              <a:t>được mở rộng, </a:t>
            </a:r>
            <a:r>
              <a:rPr lang="vi-VN" sz="2400" b="1" i="1" dirty="0"/>
              <a:t>đoạn văn </a:t>
            </a:r>
            <a:r>
              <a:rPr lang="en-US" sz="2400" b="1" i="1" dirty="0" err="1"/>
              <a:t>trở</a:t>
            </a:r>
            <a:r>
              <a:rPr lang="en-US" sz="2400" b="1" i="1" dirty="0"/>
              <a:t> </a:t>
            </a:r>
            <a:r>
              <a:rPr lang="en-US" sz="2400" b="1" i="1" dirty="0" err="1"/>
              <a:t>nên</a:t>
            </a:r>
            <a:r>
              <a:rPr lang="en-US" sz="2400" b="1" i="1" dirty="0"/>
              <a:t> </a:t>
            </a:r>
            <a:r>
              <a:rPr lang="en-US" sz="2400" b="1" i="1" dirty="0" err="1"/>
              <a:t>sinh</a:t>
            </a:r>
            <a:r>
              <a:rPr lang="en-US" sz="2400" b="1" i="1" dirty="0"/>
              <a:t> </a:t>
            </a:r>
            <a:r>
              <a:rPr lang="en-US" sz="2400" b="1" i="1" dirty="0" err="1"/>
              <a:t>động</a:t>
            </a:r>
            <a:r>
              <a:rPr lang="en-US" sz="2400" b="1" i="1" dirty="0"/>
              <a:t>, </a:t>
            </a:r>
            <a:r>
              <a:rPr lang="vi-VN" sz="2400" b="1" i="1" dirty="0"/>
              <a:t>giàu chất thơ</a:t>
            </a:r>
            <a:r>
              <a:rPr lang="en-US" sz="2400" b="1" i="1" dirty="0"/>
              <a:t>, </a:t>
            </a:r>
            <a:r>
              <a:rPr lang="en-US" sz="2400" b="1" i="1" dirty="0" err="1"/>
              <a:t>giàu</a:t>
            </a:r>
            <a:r>
              <a:rPr lang="en-US" sz="2400" b="1" i="1" dirty="0"/>
              <a:t> </a:t>
            </a:r>
            <a:r>
              <a:rPr lang="en-US" sz="2400" b="1" i="1" dirty="0" err="1"/>
              <a:t>sức</a:t>
            </a:r>
            <a:r>
              <a:rPr lang="en-US" sz="2400" b="1" i="1" dirty="0"/>
              <a:t> </a:t>
            </a:r>
            <a:r>
              <a:rPr lang="en-US" sz="2400" b="1" i="1" dirty="0" err="1"/>
              <a:t>gợi</a:t>
            </a:r>
            <a:r>
              <a:rPr lang="en-US" sz="2400" b="1" i="1" dirty="0"/>
              <a:t> </a:t>
            </a:r>
            <a:r>
              <a:rPr lang="en-US" sz="2400" b="1" i="1" dirty="0" err="1"/>
              <a:t>hình</a:t>
            </a:r>
            <a:r>
              <a:rPr lang="en-US" sz="2400" b="1" i="1" dirty="0"/>
              <a:t>, </a:t>
            </a:r>
            <a:r>
              <a:rPr lang="en-US" sz="2400" b="1" i="1" dirty="0" err="1"/>
              <a:t>gợi</a:t>
            </a:r>
            <a:r>
              <a:rPr lang="en-US" sz="2400" b="1" i="1" dirty="0"/>
              <a:t> </a:t>
            </a:r>
            <a:r>
              <a:rPr lang="en-US" sz="2400" b="1" i="1" dirty="0" err="1"/>
              <a:t>cảm</a:t>
            </a:r>
            <a:r>
              <a:rPr lang="en-US" sz="2400" b="1" i="1" dirty="0"/>
              <a:t> </a:t>
            </a:r>
            <a:r>
              <a:rPr lang="en-US" sz="2400" b="1" i="1" dirty="0" err="1"/>
              <a:t>hơn</a:t>
            </a:r>
            <a:r>
              <a:rPr lang="en-US" sz="24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98605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=&gt; </a:t>
            </a:r>
            <a:r>
              <a:rPr lang="vi-VN" dirty="0"/>
              <a:t>Có thể rút gọn thành phần chủ ngữ thành </a:t>
            </a:r>
            <a:r>
              <a:rPr lang="vi-VN" i="1" dirty="0"/>
              <a:t>Phút yên tĩnh.</a:t>
            </a:r>
            <a:r>
              <a:rPr lang="vi-VN" dirty="0"/>
              <a:t> Nếu rút gọn như vậy, câu sẽ mất đi ý nghĩa miêu tả, hạn định </a:t>
            </a:r>
            <a:r>
              <a:rPr lang="vi-VN" i="1" dirty="0"/>
              <a:t>(của rừng ban mai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061931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352439" y="2423147"/>
              <a:ext cx="4298955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2: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083125" y="271687"/>
            <a:ext cx="9434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>
                <a:solidFill>
                  <a:schemeClr val="bg1"/>
                </a:solidFill>
              </a:rPr>
              <a:t>Chủ ngữ trong các c</a:t>
            </a:r>
            <a:r>
              <a:rPr lang="en-US" sz="2000" b="1" dirty="0">
                <a:solidFill>
                  <a:schemeClr val="bg1"/>
                </a:solidFill>
              </a:rPr>
              <a:t>â</a:t>
            </a:r>
            <a:r>
              <a:rPr lang="vi-VN" sz="2000" b="1" dirty="0">
                <a:solidFill>
                  <a:schemeClr val="bg1"/>
                </a:solidFill>
              </a:rPr>
              <a:t>u </a:t>
            </a:r>
            <a:r>
              <a:rPr lang="en-US" sz="2000" b="1" dirty="0" err="1">
                <a:solidFill>
                  <a:schemeClr val="bg1"/>
                </a:solidFill>
              </a:rPr>
              <a:t>a,b,c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vi-VN" sz="2000" b="1" dirty="0" smtClean="0">
                <a:solidFill>
                  <a:schemeClr val="bg1"/>
                </a:solidFill>
              </a:rPr>
              <a:t>là </a:t>
            </a:r>
            <a:r>
              <a:rPr lang="vi-VN" sz="2000" b="1" dirty="0">
                <a:solidFill>
                  <a:schemeClr val="bg1"/>
                </a:solidFill>
              </a:rPr>
              <a:t>một cụm từ. Hãy thử rút gọn các cụm từ này và nhận xét v</a:t>
            </a:r>
            <a:r>
              <a:rPr lang="en-US" sz="2000" b="1" dirty="0">
                <a:solidFill>
                  <a:schemeClr val="bg1"/>
                </a:solidFill>
              </a:rPr>
              <a:t>ề</a:t>
            </a:r>
            <a:r>
              <a:rPr lang="vi-VN" sz="2000" b="1" dirty="0">
                <a:solidFill>
                  <a:schemeClr val="bg1"/>
                </a:solidFill>
              </a:rPr>
              <a:t> sự thay đổi nghĩa của câu sau khi chủ ngữ được rút gọn.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225941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i="1" dirty="0"/>
              <a:t>a. </a:t>
            </a:r>
            <a:r>
              <a:rPr lang="vi-VN" sz="2400" b="1" i="1" dirty="0"/>
              <a:t>Một tiếng lá rơi lúc </a:t>
            </a:r>
            <a:r>
              <a:rPr lang="vi-VN" sz="2400" b="1" i="1" dirty="0" smtClean="0"/>
              <a:t>này</a:t>
            </a:r>
            <a:r>
              <a:rPr lang="en-US" sz="2400" b="1" i="1" dirty="0" smtClean="0"/>
              <a:t>/</a:t>
            </a:r>
            <a:r>
              <a:rPr lang="vi-VN" sz="2400" b="1" i="1" dirty="0" smtClean="0"/>
              <a:t> </a:t>
            </a:r>
            <a:r>
              <a:rPr lang="vi-VN" sz="2400" dirty="0"/>
              <a:t>cũng có thể khiến người ta giật</a:t>
            </a:r>
            <a:r>
              <a:rPr lang="en-US" sz="2400" dirty="0"/>
              <a:t> </a:t>
            </a:r>
            <a:r>
              <a:rPr lang="en-US" sz="2400" dirty="0" err="1"/>
              <a:t>mình</a:t>
            </a:r>
            <a:r>
              <a:rPr lang="en-US" sz="2400" dirty="0"/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6844" y="3059827"/>
            <a:ext cx="10373725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thành phần chủ ngữ thành </a:t>
            </a:r>
            <a:r>
              <a:rPr lang="vi-VN" sz="2400" i="1" dirty="0"/>
              <a:t>Tiếng lá rơi,...</a:t>
            </a:r>
            <a:r>
              <a:rPr lang="vi-VN" sz="2400" dirty="0"/>
              <a:t> Nếu rút gọn </a:t>
            </a:r>
            <a:r>
              <a:rPr lang="en-US" sz="2400" dirty="0" err="1" smtClean="0"/>
              <a:t>như</a:t>
            </a:r>
            <a:r>
              <a:rPr lang="en-US" sz="2400" dirty="0" smtClean="0"/>
              <a:t> </a:t>
            </a:r>
            <a:r>
              <a:rPr lang="en-US" sz="2400" dirty="0" err="1" smtClean="0"/>
              <a:t>vậy</a:t>
            </a:r>
            <a:r>
              <a:rPr lang="vi-VN" sz="2400" dirty="0" smtClean="0"/>
              <a:t> </a:t>
            </a:r>
            <a:r>
              <a:rPr lang="vi-VN" sz="2400" dirty="0"/>
              <a:t>câu </a:t>
            </a:r>
            <a:r>
              <a:rPr lang="vi-VN" sz="2400" dirty="0" smtClean="0"/>
              <a:t>sẽ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còn</a:t>
            </a:r>
            <a:r>
              <a:rPr lang="en-US" sz="2400" dirty="0" smtClean="0"/>
              <a:t> ý </a:t>
            </a:r>
            <a:r>
              <a:rPr lang="en-US" sz="2400" dirty="0" err="1" smtClean="0"/>
              <a:t>nghĩa</a:t>
            </a:r>
            <a:r>
              <a:rPr lang="en-US" sz="2400" dirty="0" smtClean="0"/>
              <a:t>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phiếm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(</a:t>
            </a:r>
            <a:r>
              <a:rPr lang="en-US" sz="2400" dirty="0" err="1" smtClean="0"/>
              <a:t>một</a:t>
            </a:r>
            <a:r>
              <a:rPr lang="en-US" sz="2400" dirty="0" smtClean="0"/>
              <a:t>)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xác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vi-VN" sz="2400" dirty="0" smtClean="0"/>
              <a:t>thời gian</a:t>
            </a:r>
            <a:r>
              <a:rPr lang="vi-VN" sz="2400" i="1" dirty="0" smtClean="0"/>
              <a:t>(lúc này).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636454" y="4601406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i="1" dirty="0"/>
              <a:t>b. </a:t>
            </a:r>
            <a:r>
              <a:rPr lang="vi-VN" sz="2400" b="1" i="1" dirty="0"/>
              <a:t>Phút yên tĩnh của rừng ban mai </a:t>
            </a:r>
            <a:r>
              <a:rPr lang="en-US" sz="2400" b="1" i="1" dirty="0" smtClean="0"/>
              <a:t>/</a:t>
            </a:r>
            <a:r>
              <a:rPr lang="vi-VN" sz="2400" dirty="0" smtClean="0"/>
              <a:t>d</a:t>
            </a:r>
            <a:r>
              <a:rPr lang="en-US" sz="2400" dirty="0"/>
              <a:t>ầ</a:t>
            </a:r>
            <a:r>
              <a:rPr lang="vi-VN" sz="2400" dirty="0"/>
              <a:t>n d</a:t>
            </a:r>
            <a:r>
              <a:rPr lang="en-US" sz="2400" dirty="0"/>
              <a:t>ầ</a:t>
            </a:r>
            <a:r>
              <a:rPr lang="vi-VN" sz="2400" dirty="0"/>
              <a:t>n biến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96844" y="5423465"/>
            <a:ext cx="1037372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thành phần chủ ngữ thành </a:t>
            </a:r>
            <a:r>
              <a:rPr lang="vi-VN" sz="2400" i="1" dirty="0"/>
              <a:t>Phút yên tĩnh.</a:t>
            </a:r>
            <a:r>
              <a:rPr lang="vi-VN" sz="2400" dirty="0"/>
              <a:t> Nếu rút gọn như vậy, câu sẽ mất đi ý nghĩa miêu tả, hạn định </a:t>
            </a:r>
            <a:r>
              <a:rPr lang="vi-VN" sz="2400" i="1" dirty="0"/>
              <a:t>(của rừng ban mai</a:t>
            </a:r>
            <a:r>
              <a:rPr lang="en-US" sz="2400" i="1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56750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EAE48C4B-3A90-42C3-BA00-6092B47717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157C1B1-17FB-41C4-9ADA-CDF1A3671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3059" y="3646758"/>
            <a:ext cx="7249170" cy="193453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Có thể rút gọn thành phần chủ ngữ thành </a:t>
            </a:r>
            <a:r>
              <a:rPr lang="vi-VN" sz="3200" i="1" dirty="0">
                <a:latin typeface="Arial" pitchFamily="34" charset="0"/>
                <a:cs typeface="Arial" pitchFamily="34" charset="0"/>
              </a:rPr>
              <a:t>Mấy con gầm ghì.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 Nếu rút gọn như vậy, </a:t>
            </a:r>
            <a:r>
              <a:rPr lang="vi-VN" sz="32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â</a:t>
            </a:r>
            <a:r>
              <a:rPr lang="vi-VN" sz="32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sẽ không còn ý nghĩa chỉ đặc điểm của sự vật </a:t>
            </a:r>
            <a:r>
              <a:rPr lang="vi-VN" sz="3200" i="1" dirty="0">
                <a:latin typeface="Arial" pitchFamily="34" charset="0"/>
                <a:cs typeface="Arial" pitchFamily="34" charset="0"/>
              </a:rPr>
              <a:t>(sắc lông màu xanh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)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32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81768" y="646830"/>
            <a:ext cx="7181146" cy="13388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700" i="1" dirty="0">
                <a:latin typeface="Arial" pitchFamily="34" charset="0"/>
                <a:cs typeface="Arial" pitchFamily="34" charset="0"/>
              </a:rPr>
              <a:t>c. </a:t>
            </a:r>
            <a:r>
              <a:rPr lang="vi-VN" sz="2700" b="1" i="1" dirty="0">
                <a:latin typeface="Arial" pitchFamily="34" charset="0"/>
                <a:cs typeface="Arial" pitchFamily="34" charset="0"/>
              </a:rPr>
              <a:t>Mấy con g</a:t>
            </a:r>
            <a:r>
              <a:rPr lang="en-US" sz="2700" b="1" i="1" dirty="0">
                <a:latin typeface="Arial" pitchFamily="34" charset="0"/>
                <a:cs typeface="Arial" pitchFamily="34" charset="0"/>
              </a:rPr>
              <a:t>ầ</a:t>
            </a:r>
            <a:r>
              <a:rPr lang="vi-VN" sz="2700" b="1" i="1" dirty="0">
                <a:latin typeface="Arial" pitchFamily="34" charset="0"/>
                <a:cs typeface="Arial" pitchFamily="34" charset="0"/>
              </a:rPr>
              <a:t>m ghì sắc lông màu xanh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đ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ang tranh nhau với b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ầ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y vẹt mỏ 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đ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ỏ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,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 giành mổ những quả chín trên cày b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ồ </a:t>
            </a:r>
            <a:r>
              <a:rPr lang="en-US" sz="2700" i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.</a:t>
            </a:r>
            <a:endParaRPr lang="en-U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Chi Gầm ghì – Wikipedia tiếng Việ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hi Gầm ghì – Wikipedia tiếng Việ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12738"/>
            <a:ext cx="3702189" cy="268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ầm ghì đá – Wikipedia tiếng Việ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3327729"/>
            <a:ext cx="3702189" cy="308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2156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=&gt; </a:t>
            </a:r>
            <a:r>
              <a:rPr lang="vi-VN" dirty="0"/>
              <a:t>Có thể rút gọn thành phần chủ ngữ thành </a:t>
            </a:r>
            <a:r>
              <a:rPr lang="vi-VN" i="1" dirty="0"/>
              <a:t>Phút yên tĩnh.</a:t>
            </a:r>
            <a:r>
              <a:rPr lang="vi-VN" dirty="0"/>
              <a:t> Nếu rút gọn như vậy, câu sẽ mất đi ý nghĩa miêu tả, hạn định </a:t>
            </a:r>
            <a:r>
              <a:rPr lang="vi-VN" i="1" dirty="0"/>
              <a:t>(của rừng ban mai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3: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452776" y="209145"/>
            <a:ext cx="88564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chemeClr val="bg1"/>
                </a:solidFill>
              </a:rPr>
              <a:t>Vị ngữ trong các câu </a:t>
            </a:r>
            <a:r>
              <a:rPr lang="en-US" sz="2400" b="1" dirty="0" err="1">
                <a:solidFill>
                  <a:schemeClr val="bg1"/>
                </a:solidFill>
              </a:rPr>
              <a:t>a,b,c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vi-VN" sz="2400" b="1" dirty="0" smtClean="0">
                <a:solidFill>
                  <a:schemeClr val="bg1"/>
                </a:solidFill>
              </a:rPr>
              <a:t>là </a:t>
            </a:r>
            <a:r>
              <a:rPr lang="vi-VN" sz="2400" b="1" dirty="0">
                <a:solidFill>
                  <a:schemeClr val="bg1"/>
                </a:solidFill>
              </a:rPr>
              <a:t>một cụm từ. Hãy thử rút gọn các cụm từ này và nhận xét </a:t>
            </a:r>
            <a:r>
              <a:rPr lang="vi-VN" sz="2400" b="1" dirty="0" smtClean="0">
                <a:solidFill>
                  <a:schemeClr val="bg1"/>
                </a:solidFill>
              </a:rPr>
              <a:t>v</a:t>
            </a:r>
            <a:r>
              <a:rPr lang="en-US" sz="2400" b="1" dirty="0" smtClean="0">
                <a:solidFill>
                  <a:schemeClr val="bg1"/>
                </a:solidFill>
              </a:rPr>
              <a:t>ề</a:t>
            </a:r>
            <a:r>
              <a:rPr lang="vi-VN" sz="2400" b="1" dirty="0" smtClean="0">
                <a:solidFill>
                  <a:schemeClr val="bg1"/>
                </a:solidFill>
              </a:rPr>
              <a:t> </a:t>
            </a:r>
            <a:r>
              <a:rPr lang="vi-VN" sz="2400" b="1" dirty="0">
                <a:solidFill>
                  <a:schemeClr val="bg1"/>
                </a:solidFill>
              </a:rPr>
              <a:t>sự thay đổi </a:t>
            </a:r>
            <a:r>
              <a:rPr lang="vi-VN" sz="2400" b="1" dirty="0" smtClean="0">
                <a:solidFill>
                  <a:schemeClr val="bg1"/>
                </a:solidFill>
              </a:rPr>
              <a:t>nghĩa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vi-VN" sz="2400" b="1" dirty="0" smtClean="0">
                <a:solidFill>
                  <a:schemeClr val="bg1"/>
                </a:solidFill>
              </a:rPr>
              <a:t>của </a:t>
            </a:r>
            <a:r>
              <a:rPr lang="vi-VN" sz="2400" b="1" dirty="0">
                <a:solidFill>
                  <a:schemeClr val="bg1"/>
                </a:solidFill>
              </a:rPr>
              <a:t>câu sau khi vị ngữ </a:t>
            </a:r>
            <a:r>
              <a:rPr lang="en-US" sz="2400" b="1" dirty="0">
                <a:solidFill>
                  <a:schemeClr val="bg1"/>
                </a:solidFill>
              </a:rPr>
              <a:t>đ</a:t>
            </a:r>
            <a:r>
              <a:rPr lang="vi-VN" sz="2400" b="1" dirty="0" smtClean="0">
                <a:solidFill>
                  <a:schemeClr val="bg1"/>
                </a:solidFill>
              </a:rPr>
              <a:t>ược </a:t>
            </a:r>
            <a:r>
              <a:rPr lang="vi-VN" sz="2400" b="1" dirty="0">
                <a:solidFill>
                  <a:schemeClr val="bg1"/>
                </a:solidFill>
              </a:rPr>
              <a:t>rút gọn.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225941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i="1" dirty="0"/>
              <a:t>a. </a:t>
            </a:r>
            <a:r>
              <a:rPr lang="en-US" sz="2400" i="1" dirty="0" err="1" smtClean="0"/>
              <a:t>Mắt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tôi</a:t>
            </a:r>
            <a:r>
              <a:rPr lang="en-US" sz="2400" i="1" dirty="0" smtClean="0"/>
              <a:t> </a:t>
            </a:r>
            <a:r>
              <a:rPr lang="en-US" sz="2400" b="1" i="1" dirty="0" err="1" smtClean="0"/>
              <a:t>vẫn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không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rời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tổ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ong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lúc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nhúc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trên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cây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tràm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thấp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kia</a:t>
            </a:r>
            <a:r>
              <a:rPr lang="en-US" sz="2400" b="1" i="1" dirty="0" smtClean="0"/>
              <a:t>.</a:t>
            </a:r>
            <a:endParaRPr lang="en-US" sz="2400" b="1" i="1" dirty="0"/>
          </a:p>
        </p:txBody>
      </p:sp>
      <p:sp>
        <p:nvSpPr>
          <p:cNvPr id="19" name="Rectangle 18"/>
          <p:cNvSpPr/>
          <p:nvPr/>
        </p:nvSpPr>
        <p:spPr>
          <a:xfrm>
            <a:off x="696844" y="3059827"/>
            <a:ext cx="1037372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 VN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b="1" i="1" dirty="0" err="1"/>
              <a:t>vẫn</a:t>
            </a:r>
            <a:r>
              <a:rPr lang="en-US" sz="2400" b="1" i="1" dirty="0"/>
              <a:t> </a:t>
            </a:r>
            <a:r>
              <a:rPr lang="en-US" sz="2400" b="1" i="1" dirty="0" err="1"/>
              <a:t>không</a:t>
            </a:r>
            <a:r>
              <a:rPr lang="en-US" sz="2400" b="1" i="1" dirty="0"/>
              <a:t> </a:t>
            </a:r>
            <a:r>
              <a:rPr lang="en-US" sz="2400" b="1" i="1" dirty="0" err="1"/>
              <a:t>rời</a:t>
            </a:r>
            <a:r>
              <a:rPr lang="en-US" sz="2400" b="1" i="1" dirty="0"/>
              <a:t> </a:t>
            </a:r>
            <a:r>
              <a:rPr lang="en-US" sz="2400" b="1" i="1" dirty="0" err="1"/>
              <a:t>tổ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ong</a:t>
            </a:r>
            <a:r>
              <a:rPr lang="en-US" sz="2400" i="1" dirty="0" smtClean="0"/>
              <a:t>.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, </a:t>
            </a:r>
            <a:r>
              <a:rPr lang="en-US" sz="2400" dirty="0" err="1"/>
              <a:t>vị</a:t>
            </a:r>
            <a:r>
              <a:rPr lang="en-US" sz="2400" dirty="0"/>
              <a:t> </a:t>
            </a:r>
            <a:r>
              <a:rPr lang="en-US" sz="2400" dirty="0" err="1"/>
              <a:t>ngữ</a:t>
            </a:r>
            <a:r>
              <a:rPr lang="en-US" sz="2400" dirty="0"/>
              <a:t> </a:t>
            </a:r>
            <a:r>
              <a:rPr lang="en-US" sz="2400" dirty="0" err="1"/>
              <a:t>sẽ</a:t>
            </a:r>
            <a:r>
              <a:rPr lang="en-US" sz="2400" dirty="0"/>
              <a:t> </a:t>
            </a:r>
            <a:r>
              <a:rPr lang="vi-VN" sz="2400" dirty="0"/>
              <a:t>không nêu được thông tin v</a:t>
            </a:r>
            <a:r>
              <a:rPr lang="en-US" sz="2400" dirty="0" smtClean="0"/>
              <a:t>ề </a:t>
            </a:r>
            <a:r>
              <a:rPr lang="en-US" sz="2400" dirty="0" err="1" smtClean="0"/>
              <a:t>đặc</a:t>
            </a:r>
            <a:r>
              <a:rPr lang="en-US" sz="2400" dirty="0" smtClean="0"/>
              <a:t>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trí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tổ</a:t>
            </a:r>
            <a:r>
              <a:rPr lang="en-US" sz="2400" dirty="0" smtClean="0"/>
              <a:t> </a:t>
            </a:r>
            <a:r>
              <a:rPr lang="en-US" sz="2400" dirty="0" err="1" smtClean="0"/>
              <a:t>ong</a:t>
            </a:r>
            <a:r>
              <a:rPr lang="en-US" sz="2400" dirty="0" smtClean="0"/>
              <a:t> (</a:t>
            </a:r>
            <a:r>
              <a:rPr lang="en-US" sz="2400" b="1" i="1" dirty="0" err="1"/>
              <a:t>lúc</a:t>
            </a:r>
            <a:r>
              <a:rPr lang="en-US" sz="2400" b="1" i="1" dirty="0"/>
              <a:t> </a:t>
            </a:r>
            <a:r>
              <a:rPr lang="en-US" sz="2400" b="1" i="1" dirty="0" err="1"/>
              <a:t>nhúc</a:t>
            </a:r>
            <a:r>
              <a:rPr lang="en-US" sz="2400" b="1" i="1" dirty="0"/>
              <a:t> </a:t>
            </a:r>
            <a:r>
              <a:rPr lang="en-US" sz="2400" b="1" i="1" dirty="0" err="1"/>
              <a:t>trên</a:t>
            </a:r>
            <a:r>
              <a:rPr lang="en-US" sz="2400" b="1" i="1" dirty="0"/>
              <a:t> </a:t>
            </a:r>
            <a:r>
              <a:rPr lang="en-US" sz="2400" b="1" i="1" dirty="0" err="1"/>
              <a:t>cây</a:t>
            </a:r>
            <a:r>
              <a:rPr lang="en-US" sz="2400" b="1" i="1" dirty="0"/>
              <a:t> </a:t>
            </a:r>
            <a:r>
              <a:rPr lang="en-US" sz="2400" b="1" i="1" dirty="0" err="1"/>
              <a:t>tràm</a:t>
            </a:r>
            <a:r>
              <a:rPr lang="en-US" sz="2400" b="1" i="1" dirty="0"/>
              <a:t> </a:t>
            </a:r>
            <a:r>
              <a:rPr lang="en-US" sz="2400" b="1" i="1" dirty="0" err="1"/>
              <a:t>thấp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kia</a:t>
            </a:r>
            <a:r>
              <a:rPr lang="en-US" sz="2400" b="1" i="1" dirty="0" smtClean="0"/>
              <a:t>).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636454" y="4601406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i="1" dirty="0"/>
              <a:t>b. </a:t>
            </a:r>
            <a:r>
              <a:rPr lang="vi-VN" sz="2400" i="1" dirty="0"/>
              <a:t>Rừng c</a:t>
            </a:r>
            <a:r>
              <a:rPr lang="en-US" sz="2400" i="1" dirty="0"/>
              <a:t>â</a:t>
            </a:r>
            <a:r>
              <a:rPr lang="vi-VN" sz="2400" i="1" dirty="0"/>
              <a:t>y </a:t>
            </a:r>
            <a:r>
              <a:rPr lang="vi-VN" sz="2400" b="1" i="1" dirty="0"/>
              <a:t>im lặng quá.</a:t>
            </a:r>
            <a:r>
              <a:rPr lang="vi-VN" sz="2400" dirty="0"/>
              <a:t> 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696844" y="5423465"/>
            <a:ext cx="1037372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vị ngữ thành </a:t>
            </a:r>
            <a:r>
              <a:rPr lang="vi-VN" sz="2400" b="1" i="1" dirty="0"/>
              <a:t>im lặng</a:t>
            </a:r>
            <a:r>
              <a:rPr lang="vi-VN" sz="2400" i="1" dirty="0"/>
              <a:t>.</a:t>
            </a:r>
            <a:r>
              <a:rPr lang="vi-VN" sz="2400" dirty="0"/>
              <a:t> Khi rút gọn, vị ngữ sẽ không nêu được thông tin về mức độ của trạng thái im lặng </a:t>
            </a:r>
            <a:r>
              <a:rPr lang="vi-VN" sz="2400" i="1" dirty="0"/>
              <a:t>(</a:t>
            </a:r>
            <a:r>
              <a:rPr lang="vi-VN" sz="2400" b="1" i="1" dirty="0"/>
              <a:t>quá)</a:t>
            </a:r>
            <a:r>
              <a:rPr lang="vi-VN" sz="2400" i="1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57100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EAE48C4B-3A90-42C3-BA00-6092B47717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157C1B1-17FB-41C4-9ADA-CDF1A3671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3444" y="4302366"/>
            <a:ext cx="7249170" cy="193453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3200" dirty="0"/>
              <a:t>=&gt; </a:t>
            </a:r>
            <a:r>
              <a:rPr lang="vi-VN" sz="3200" dirty="0"/>
              <a:t>Có thể rút gọn vị ngữ thành </a:t>
            </a:r>
            <a:r>
              <a:rPr lang="vi-VN" sz="3200" b="1" i="1" dirty="0"/>
              <a:t>lại lợp, bện bằng rơm</a:t>
            </a:r>
            <a:r>
              <a:rPr lang="vi-VN" sz="3200" i="1" dirty="0"/>
              <a:t>.</a:t>
            </a:r>
            <a:r>
              <a:rPr lang="vi-VN" sz="3200" dirty="0"/>
              <a:t> Khi rút gọn, vị ngữ sẽ không nêu được thông tin v</a:t>
            </a:r>
            <a:r>
              <a:rPr lang="en-US" sz="3200" dirty="0"/>
              <a:t>ề</a:t>
            </a:r>
            <a:r>
              <a:rPr lang="vi-VN" sz="3200" dirty="0"/>
              <a:t> đặc điểm kiểu dáng của tổ ong </a:t>
            </a:r>
            <a:r>
              <a:rPr lang="vi-VN" sz="3200" i="1" dirty="0"/>
              <a:t>(</a:t>
            </a:r>
            <a:r>
              <a:rPr lang="vi-VN" sz="3200" b="1" i="1" dirty="0"/>
              <a:t>đủ kiểu, hình thù khác nhau</a:t>
            </a:r>
            <a:r>
              <a:rPr lang="vi-VN" sz="3200" i="1" dirty="0"/>
              <a:t>).</a:t>
            </a:r>
            <a:endParaRPr lang="en-US" sz="3200" dirty="0"/>
          </a:p>
          <a:p>
            <a:pPr algn="just"/>
            <a:endParaRPr lang="vi-VN" sz="32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81768" y="646830"/>
            <a:ext cx="7181146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i="1" dirty="0"/>
              <a:t>c. Ở</a:t>
            </a:r>
            <a:r>
              <a:rPr lang="vi-VN" sz="2800" i="1" dirty="0"/>
              <a:t> xứ Tây Âu</a:t>
            </a:r>
            <a:r>
              <a:rPr lang="en-US" sz="2800" i="1" dirty="0"/>
              <a:t>,</a:t>
            </a:r>
            <a:r>
              <a:rPr lang="vi-VN" sz="2800" i="1" dirty="0"/>
              <a:t> tổ ong </a:t>
            </a:r>
            <a:r>
              <a:rPr lang="vi-VN" sz="2800" b="1" i="1" dirty="0"/>
              <a:t>lại l</a:t>
            </a:r>
            <a:r>
              <a:rPr lang="en-US" sz="2800" b="1" i="1" dirty="0"/>
              <a:t>ợ</a:t>
            </a:r>
            <a:r>
              <a:rPr lang="vi-VN" sz="2800" b="1" i="1" dirty="0"/>
              <a:t>p, bện b</a:t>
            </a:r>
            <a:r>
              <a:rPr lang="en-US" sz="2800" b="1" i="1" dirty="0"/>
              <a:t>ằ</a:t>
            </a:r>
            <a:r>
              <a:rPr lang="vi-VN" sz="2800" b="1" i="1" dirty="0"/>
              <a:t>ng rơm đủ kiểu, hình thù khác nhau...</a:t>
            </a:r>
            <a:endParaRPr lang="en-US" sz="2800" b="1" dirty="0"/>
          </a:p>
        </p:txBody>
      </p:sp>
      <p:sp>
        <p:nvSpPr>
          <p:cNvPr id="4" name="AutoShape 2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Chi Gầm ghì – Wikipedia tiếng Việ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Giải mã bí ẩn của giấc mơ thấy tổ ong | Phong Thủy Cho Người Việt, Xem  Phong Thủy, Tư Vấn Phong Thủy - BlogPhongThuy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14350"/>
            <a:ext cx="3567037" cy="2746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ng làm tổ trong nhà là tốt hay xấu theo phong thuỷ tâm l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793499"/>
            <a:ext cx="3567037" cy="26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01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 smtClean="0"/>
              <a:t>a. </a:t>
            </a:r>
            <a:r>
              <a:rPr lang="vi-VN" i="1" dirty="0" smtClean="0"/>
              <a:t>Gió thổi.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6" y="143428"/>
            <a:ext cx="12007973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4: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366516" y="319281"/>
            <a:ext cx="9520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chemeClr val="bg1"/>
                </a:solidFill>
              </a:rPr>
              <a:t>Các câu </a:t>
            </a:r>
            <a:r>
              <a:rPr lang="en-US" sz="2800" b="1" dirty="0" err="1">
                <a:solidFill>
                  <a:schemeClr val="bg1"/>
                </a:solidFill>
              </a:rPr>
              <a:t>trong</a:t>
            </a:r>
            <a:r>
              <a:rPr lang="en-US" sz="2800" b="1" dirty="0">
                <a:solidFill>
                  <a:schemeClr val="bg1"/>
                </a:solidFill>
              </a:rPr>
              <a:t> BT 4 </a:t>
            </a:r>
            <a:r>
              <a:rPr lang="vi-VN" sz="2800" b="1" dirty="0">
                <a:solidFill>
                  <a:schemeClr val="bg1"/>
                </a:solidFill>
              </a:rPr>
              <a:t>có thành ph</a:t>
            </a:r>
            <a:r>
              <a:rPr lang="en-US" sz="2800" b="1" dirty="0">
                <a:solidFill>
                  <a:schemeClr val="bg1"/>
                </a:solidFill>
              </a:rPr>
              <a:t>ầ</a:t>
            </a:r>
            <a:r>
              <a:rPr lang="vi-VN" sz="2800" b="1" dirty="0">
                <a:solidFill>
                  <a:schemeClr val="bg1"/>
                </a:solidFill>
              </a:rPr>
              <a:t>n ch</a:t>
            </a:r>
            <a:r>
              <a:rPr lang="en-US" sz="2800" b="1" dirty="0">
                <a:solidFill>
                  <a:schemeClr val="bg1"/>
                </a:solidFill>
              </a:rPr>
              <a:t>í</a:t>
            </a:r>
            <a:r>
              <a:rPr lang="vi-VN" sz="2800" b="1" dirty="0">
                <a:solidFill>
                  <a:schemeClr val="bg1"/>
                </a:solidFill>
              </a:rPr>
              <a:t>nh là một từ. Hãy m</a:t>
            </a:r>
            <a:r>
              <a:rPr lang="en-US" sz="2800" b="1" dirty="0">
                <a:solidFill>
                  <a:schemeClr val="bg1"/>
                </a:solidFill>
              </a:rPr>
              <a:t>ở</a:t>
            </a:r>
            <a:r>
              <a:rPr lang="vi-VN" sz="2800" b="1" dirty="0">
                <a:solidFill>
                  <a:schemeClr val="bg1"/>
                </a:solidFill>
              </a:rPr>
              <a:t> rộng thành ph</a:t>
            </a:r>
            <a:r>
              <a:rPr lang="en-US" sz="2800" b="1" dirty="0">
                <a:solidFill>
                  <a:schemeClr val="bg1"/>
                </a:solidFill>
              </a:rPr>
              <a:t>ầ</a:t>
            </a:r>
            <a:r>
              <a:rPr lang="vi-VN" sz="2800" b="1" dirty="0">
                <a:solidFill>
                  <a:schemeClr val="bg1"/>
                </a:solidFill>
              </a:rPr>
              <a:t>n chính c</a:t>
            </a:r>
            <a:r>
              <a:rPr lang="en-US" sz="2800" b="1" dirty="0">
                <a:solidFill>
                  <a:schemeClr val="bg1"/>
                </a:solidFill>
              </a:rPr>
              <a:t>ủ</a:t>
            </a:r>
            <a:r>
              <a:rPr lang="vi-VN" sz="2800" b="1" dirty="0">
                <a:solidFill>
                  <a:schemeClr val="bg1"/>
                </a:solidFill>
              </a:rPr>
              <a:t>a câu thành cụm từ.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Tiêu đề 1">
            <a:extLst>
              <a:ext uri="{FF2B5EF4-FFF2-40B4-BE49-F238E27FC236}">
                <a16:creationId xmlns:a16="http://schemas.microsoft.com/office/drawing/2014/main" id="{A923C994-6742-4ED6-B51E-5BC93F365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61" y="1996038"/>
            <a:ext cx="1890855" cy="699257"/>
          </a:xfrm>
        </p:spPr>
        <p:txBody>
          <a:bodyPr anchor="ctr">
            <a:norm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Ví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dụ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  <a:endParaRPr lang="vi-VN" sz="36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Tiêu đề 1">
            <a:extLst>
              <a:ext uri="{FF2B5EF4-FFF2-40B4-BE49-F238E27FC236}">
                <a16:creationId xmlns:a16="http://schemas.microsoft.com/office/drawing/2014/main" id="{A923C994-6742-4ED6-B51E-5BC93F365827}"/>
              </a:ext>
            </a:extLst>
          </p:cNvPr>
          <p:cNvSpPr txBox="1">
            <a:spLocks/>
          </p:cNvSpPr>
          <p:nvPr/>
        </p:nvSpPr>
        <p:spPr>
          <a:xfrm>
            <a:off x="1931621" y="6040877"/>
            <a:ext cx="7026596" cy="5642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 dirty="0" smtClean="0"/>
              <a:t>=&gt; </a:t>
            </a:r>
            <a:r>
              <a:rPr lang="vi-VN" sz="2800" i="1" dirty="0"/>
              <a:t>Ong trong rừng bay rào rào;...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5808" y="2130357"/>
            <a:ext cx="701097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a.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Gió thổi.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45161" y="2788808"/>
            <a:ext cx="70151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Gió mùa đông bắc đã thổi v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ề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 lạnh buốt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5161" y="3548526"/>
            <a:ext cx="701516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b.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Không khí trong lành.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5161" y="4257639"/>
            <a:ext cx="70151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Không khí buổi sớm rất trong lành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31621" y="5236901"/>
            <a:ext cx="701516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/>
              <a:t>c. </a:t>
            </a:r>
            <a:r>
              <a:rPr lang="vi-VN" sz="2800" i="1" dirty="0"/>
              <a:t>Ong bay.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83832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413224"/>
      </a:dk2>
      <a:lt2>
        <a:srgbClr val="E8E2E7"/>
      </a:lt2>
      <a:accent1>
        <a:srgbClr val="22BB38"/>
      </a:accent1>
      <a:accent2>
        <a:srgbClr val="41B915"/>
      </a:accent2>
      <a:accent3>
        <a:srgbClr val="82AF20"/>
      </a:accent3>
      <a:accent4>
        <a:srgbClr val="B2A214"/>
      </a:accent4>
      <a:accent5>
        <a:srgbClr val="E6842A"/>
      </a:accent5>
      <a:accent6>
        <a:srgbClr val="D42418"/>
      </a:accent6>
      <a:hlink>
        <a:srgbClr val="A27C36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936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微软雅黑</vt:lpstr>
      <vt:lpstr>#9Slide07 SFU Rhythm</vt:lpstr>
      <vt:lpstr>Arial</vt:lpstr>
      <vt:lpstr>Courier New</vt:lpstr>
      <vt:lpstr>Modern Love</vt:lpstr>
      <vt:lpstr>The Hand</vt:lpstr>
      <vt:lpstr>SketchyVTI</vt:lpstr>
      <vt:lpstr>  TIẾT 7: THỰC HÀNH  TIẾNG VIỆT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dụ:</vt:lpstr>
      <vt:lpstr>3. 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Ánh Nguyệt</dc:creator>
  <cp:lastModifiedBy>Admin</cp:lastModifiedBy>
  <cp:revision>101</cp:revision>
  <dcterms:created xsi:type="dcterms:W3CDTF">2021-07-11T08:12:22Z</dcterms:created>
  <dcterms:modified xsi:type="dcterms:W3CDTF">2024-09-10T08:58:36Z</dcterms:modified>
</cp:coreProperties>
</file>