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2"/>
  </p:notesMasterIdLst>
  <p:sldIdLst>
    <p:sldId id="256" r:id="rId2"/>
    <p:sldId id="257" r:id="rId3"/>
    <p:sldId id="261" r:id="rId4"/>
    <p:sldId id="260" r:id="rId5"/>
    <p:sldId id="259" r:id="rId6"/>
    <p:sldId id="263" r:id="rId7"/>
    <p:sldId id="266" r:id="rId8"/>
    <p:sldId id="264" r:id="rId9"/>
    <p:sldId id="258" r:id="rId10"/>
    <p:sldId id="273" r:id="rId11"/>
    <p:sldId id="265" r:id="rId12"/>
    <p:sldId id="268" r:id="rId13"/>
    <p:sldId id="262" r:id="rId14"/>
    <p:sldId id="294" r:id="rId15"/>
    <p:sldId id="295" r:id="rId16"/>
    <p:sldId id="296" r:id="rId17"/>
    <p:sldId id="271" r:id="rId18"/>
    <p:sldId id="311" r:id="rId19"/>
    <p:sldId id="283" r:id="rId20"/>
    <p:sldId id="290" r:id="rId21"/>
  </p:sldIdLst>
  <p:sldSz cx="9144000" cy="5143500" type="screen16x9"/>
  <p:notesSz cx="6858000" cy="9144000"/>
  <p:embeddedFontLst>
    <p:embeddedFont>
      <p:font typeface="DM Sans" panose="020B0604020202020204" charset="0"/>
      <p:regular r:id="rId23"/>
      <p:bold r:id="rId24"/>
      <p:italic r:id="rId25"/>
      <p:boldItalic r:id="rId26"/>
    </p:embeddedFont>
    <p:embeddedFont>
      <p:font typeface="Yaldevi" panose="020B0604020202020204" charset="0"/>
      <p:regular r:id="rId27"/>
      <p:bold r:id="rId28"/>
    </p:embeddedFont>
    <p:embeddedFont>
      <p:font typeface="Calibri" panose="020F0502020204030204" pitchFamily="34" charset="0"/>
      <p:regular r:id="rId29"/>
      <p:bold r:id="rId30"/>
      <p:italic r:id="rId31"/>
      <p:boldItalic r:id="rId32"/>
    </p:embeddedFont>
    <p:embeddedFont>
      <p:font typeface="Figtree" panose="020B0604020202020204" charset="0"/>
      <p:regular r:id="rId33"/>
      <p:bold r:id="rId34"/>
      <p:italic r:id="rId35"/>
      <p:boldItalic r:id="rId36"/>
    </p:embeddedFont>
    <p:embeddedFont>
      <p:font typeface="Anaheim" panose="020B0604020202020204" charset="0"/>
      <p:regular r:id="rId37"/>
    </p:embeddedFont>
    <p:embeddedFont>
      <p:font typeface="Nunito Light" panose="020B0604020202020204" charset="0"/>
      <p:regular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F2FD46-5940-46BA-A8DF-A5E6493D3E18}">
  <a:tblStyle styleId="{2AF2FD46-5940-46BA-A8DF-A5E6493D3E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1E96C0-CAEA-4F58-B4A8-8D55BAF389D9}"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74"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2b1f7ecc6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2b1f7ecc6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Google Shape;2541;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2" name="Google Shape;2542;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dc8814886f_1_15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dc8814886f_1_15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dc8814886f_1_17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dc8814886f_1_17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dc8814886f_1_15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dc8814886f_1_15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Google Shape;2541;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2" name="Google Shape;2542;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34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8"/>
        <p:cNvGrpSpPr/>
        <p:nvPr/>
      </p:nvGrpSpPr>
      <p:grpSpPr>
        <a:xfrm>
          <a:off x="0" y="0"/>
          <a:ext cx="0" cy="0"/>
          <a:chOff x="0" y="0"/>
          <a:chExt cx="0" cy="0"/>
        </a:xfrm>
      </p:grpSpPr>
      <p:sp>
        <p:nvSpPr>
          <p:cNvPr id="2799" name="Google Shape;2799;g2b232da1736_0_18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0" name="Google Shape;2800;g2b232da1736_0_18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0"/>
        <p:cNvGrpSpPr/>
        <p:nvPr/>
      </p:nvGrpSpPr>
      <p:grpSpPr>
        <a:xfrm>
          <a:off x="0" y="0"/>
          <a:ext cx="0" cy="0"/>
          <a:chOff x="0" y="0"/>
          <a:chExt cx="0" cy="0"/>
        </a:xfrm>
      </p:grpSpPr>
      <p:sp>
        <p:nvSpPr>
          <p:cNvPr id="3071" name="Google Shape;3071;g2b232da1736_0_20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2" name="Google Shape;3072;g2b232da1736_0_20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7" name="Google Shape;16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10" name="Google Shape;10;p2"/>
          <p:cNvGrpSpPr/>
          <p:nvPr/>
        </p:nvGrpSpPr>
        <p:grpSpPr>
          <a:xfrm>
            <a:off x="-386504" y="-1873275"/>
            <a:ext cx="12000197" cy="8853395"/>
            <a:chOff x="-386504" y="-1873275"/>
            <a:chExt cx="12000197" cy="8853395"/>
          </a:xfrm>
        </p:grpSpPr>
        <p:grpSp>
          <p:nvGrpSpPr>
            <p:cNvPr id="11" name="Google Shape;11;p2"/>
            <p:cNvGrpSpPr/>
            <p:nvPr/>
          </p:nvGrpSpPr>
          <p:grpSpPr>
            <a:xfrm rot="10800000">
              <a:off x="-386504" y="3488034"/>
              <a:ext cx="2199455" cy="2231930"/>
              <a:chOff x="3568320" y="2112840"/>
              <a:chExt cx="1072800" cy="1088640"/>
            </a:xfrm>
          </p:grpSpPr>
          <p:sp>
            <p:nvSpPr>
              <p:cNvPr id="12" name="Google Shape;12;p2"/>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627477" y="-1873275"/>
              <a:ext cx="6986216" cy="8853395"/>
              <a:chOff x="4094077" y="-1873275"/>
              <a:chExt cx="6986216" cy="8853395"/>
            </a:xfrm>
          </p:grpSpPr>
          <p:sp>
            <p:nvSpPr>
              <p:cNvPr id="34" name="Google Shape;34;p2"/>
              <p:cNvSpPr/>
              <p:nvPr/>
            </p:nvSpPr>
            <p:spPr>
              <a:xfrm rot="-4500005" flipH="1">
                <a:off x="3693794" y="-19684"/>
                <a:ext cx="7786781" cy="5146213"/>
              </a:xfrm>
              <a:custGeom>
                <a:avLst/>
                <a:gdLst/>
                <a:ahLst/>
                <a:cxnLst/>
                <a:rect l="l" t="t" r="r" b="b"/>
                <a:pathLst>
                  <a:path w="4451" h="4185" extrusionOk="0">
                    <a:moveTo>
                      <a:pt x="3525" y="3438"/>
                    </a:moveTo>
                    <a:cubicBezTo>
                      <a:pt x="3239" y="3693"/>
                      <a:pt x="2910" y="3890"/>
                      <a:pt x="2561" y="4016"/>
                    </a:cubicBezTo>
                    <a:cubicBezTo>
                      <a:pt x="2372" y="4084"/>
                      <a:pt x="2177" y="4131"/>
                      <a:pt x="1980" y="4148"/>
                    </a:cubicBezTo>
                    <a:cubicBezTo>
                      <a:pt x="1572" y="4184"/>
                      <a:pt x="1062" y="4138"/>
                      <a:pt x="714" y="3922"/>
                    </a:cubicBezTo>
                    <a:cubicBezTo>
                      <a:pt x="293" y="3661"/>
                      <a:pt x="0" y="3254"/>
                      <a:pt x="20" y="2725"/>
                    </a:cubicBezTo>
                    <a:cubicBezTo>
                      <a:pt x="23" y="2625"/>
                      <a:pt x="98" y="2402"/>
                      <a:pt x="146" y="2315"/>
                    </a:cubicBezTo>
                    <a:cubicBezTo>
                      <a:pt x="252" y="2123"/>
                      <a:pt x="321" y="2121"/>
                      <a:pt x="409" y="2024"/>
                    </a:cubicBezTo>
                    <a:cubicBezTo>
                      <a:pt x="506" y="1916"/>
                      <a:pt x="575" y="1780"/>
                      <a:pt x="608" y="1636"/>
                    </a:cubicBezTo>
                    <a:cubicBezTo>
                      <a:pt x="646" y="1466"/>
                      <a:pt x="632" y="1289"/>
                      <a:pt x="650" y="1116"/>
                    </a:cubicBezTo>
                    <a:cubicBezTo>
                      <a:pt x="674" y="877"/>
                      <a:pt x="761" y="642"/>
                      <a:pt x="898" y="446"/>
                    </a:cubicBezTo>
                    <a:cubicBezTo>
                      <a:pt x="1062" y="213"/>
                      <a:pt x="1322" y="28"/>
                      <a:pt x="1587" y="58"/>
                    </a:cubicBezTo>
                    <a:cubicBezTo>
                      <a:pt x="1881" y="92"/>
                      <a:pt x="2099" y="373"/>
                      <a:pt x="2391" y="420"/>
                    </a:cubicBezTo>
                    <a:cubicBezTo>
                      <a:pt x="2770" y="482"/>
                      <a:pt x="3116" y="139"/>
                      <a:pt x="3499" y="72"/>
                    </a:cubicBezTo>
                    <a:cubicBezTo>
                      <a:pt x="3904" y="0"/>
                      <a:pt x="4325" y="294"/>
                      <a:pt x="4420" y="714"/>
                    </a:cubicBezTo>
                    <a:cubicBezTo>
                      <a:pt x="4449" y="845"/>
                      <a:pt x="4450" y="982"/>
                      <a:pt x="4447" y="1117"/>
                    </a:cubicBezTo>
                    <a:cubicBezTo>
                      <a:pt x="4442" y="1333"/>
                      <a:pt x="4366" y="1606"/>
                      <a:pt x="4308" y="1814"/>
                    </a:cubicBezTo>
                    <a:cubicBezTo>
                      <a:pt x="4142" y="2405"/>
                      <a:pt x="3793" y="3280"/>
                      <a:pt x="3524" y="3438"/>
                    </a:cubicBezTo>
                    <a:lnTo>
                      <a:pt x="3525" y="3438"/>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2"/>
              <p:cNvGrpSpPr/>
              <p:nvPr/>
            </p:nvGrpSpPr>
            <p:grpSpPr>
              <a:xfrm>
                <a:off x="5134776" y="3949550"/>
                <a:ext cx="684189" cy="300019"/>
                <a:chOff x="6158185" y="-1582680"/>
                <a:chExt cx="272520" cy="119520"/>
              </a:xfrm>
            </p:grpSpPr>
            <p:sp>
              <p:nvSpPr>
                <p:cNvPr id="36" name="Google Shape;36;p2"/>
                <p:cNvSpPr/>
                <p:nvPr/>
              </p:nvSpPr>
              <p:spPr>
                <a:xfrm>
                  <a:off x="6158185" y="-158268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lt2"/>
                </a:solidFill>
                <a:ln>
                  <a:noFill/>
                </a:ln>
              </p:spPr>
            </p:sp>
            <p:sp>
              <p:nvSpPr>
                <p:cNvPr id="37" name="Google Shape;37;p2"/>
                <p:cNvSpPr/>
                <p:nvPr/>
              </p:nvSpPr>
              <p:spPr>
                <a:xfrm>
                  <a:off x="6230185" y="-153552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lt2"/>
                </a:solidFill>
                <a:ln>
                  <a:noFill/>
                </a:ln>
              </p:spPr>
            </p:sp>
          </p:grpSp>
          <p:grpSp>
            <p:nvGrpSpPr>
              <p:cNvPr id="38" name="Google Shape;38;p2"/>
              <p:cNvGrpSpPr/>
              <p:nvPr/>
            </p:nvGrpSpPr>
            <p:grpSpPr>
              <a:xfrm flipH="1">
                <a:off x="7761410" y="239505"/>
                <a:ext cx="684189" cy="299995"/>
                <a:chOff x="6391904" y="-1441481"/>
                <a:chExt cx="272520" cy="119520"/>
              </a:xfrm>
            </p:grpSpPr>
            <p:sp>
              <p:nvSpPr>
                <p:cNvPr id="39" name="Google Shape;39;p2"/>
                <p:cNvSpPr/>
                <p:nvPr/>
              </p:nvSpPr>
              <p:spPr>
                <a:xfrm>
                  <a:off x="6391904" y="-1441481"/>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lt2"/>
                </a:solidFill>
                <a:ln>
                  <a:noFill/>
                </a:ln>
              </p:spPr>
            </p:sp>
            <p:sp>
              <p:nvSpPr>
                <p:cNvPr id="40" name="Google Shape;40;p2"/>
                <p:cNvSpPr/>
                <p:nvPr/>
              </p:nvSpPr>
              <p:spPr>
                <a:xfrm>
                  <a:off x="6463904" y="-1394321"/>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lt2"/>
                </a:solidFill>
                <a:ln>
                  <a:noFill/>
                </a:ln>
              </p:spPr>
            </p:sp>
          </p:grpSp>
        </p:grpSp>
      </p:grpSp>
      <p:sp>
        <p:nvSpPr>
          <p:cNvPr id="41" name="Google Shape;41;p2"/>
          <p:cNvSpPr txBox="1">
            <a:spLocks noGrp="1"/>
          </p:cNvSpPr>
          <p:nvPr>
            <p:ph type="ctrTitle"/>
          </p:nvPr>
        </p:nvSpPr>
        <p:spPr>
          <a:xfrm>
            <a:off x="713225" y="787575"/>
            <a:ext cx="4420200" cy="1657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2" name="Google Shape;42;p2"/>
          <p:cNvSpPr txBox="1">
            <a:spLocks noGrp="1"/>
          </p:cNvSpPr>
          <p:nvPr>
            <p:ph type="subTitle" idx="1"/>
          </p:nvPr>
        </p:nvSpPr>
        <p:spPr>
          <a:xfrm>
            <a:off x="789450" y="2637681"/>
            <a:ext cx="2416800" cy="705600"/>
          </a:xfrm>
          <a:prstGeom prst="rect">
            <a:avLst/>
          </a:prstGeom>
          <a:noFill/>
        </p:spPr>
        <p:txBody>
          <a:bodyPr spcFirstLastPara="1" wrap="square" lIns="91425" tIns="91425" rIns="91425" bIns="91425" anchor="t"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02"/>
        <p:cNvGrpSpPr/>
        <p:nvPr/>
      </p:nvGrpSpPr>
      <p:grpSpPr>
        <a:xfrm>
          <a:off x="0" y="0"/>
          <a:ext cx="0" cy="0"/>
          <a:chOff x="0" y="0"/>
          <a:chExt cx="0" cy="0"/>
        </a:xfrm>
      </p:grpSpPr>
      <p:sp>
        <p:nvSpPr>
          <p:cNvPr id="503" name="Google Shape;503;p14"/>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504" name="Google Shape;504;p14"/>
          <p:cNvGrpSpPr/>
          <p:nvPr/>
        </p:nvGrpSpPr>
        <p:grpSpPr>
          <a:xfrm>
            <a:off x="-2278865" y="-3401964"/>
            <a:ext cx="11223842" cy="13057313"/>
            <a:chOff x="-2278865" y="-3401964"/>
            <a:chExt cx="11223842" cy="13057313"/>
          </a:xfrm>
        </p:grpSpPr>
        <p:grpSp>
          <p:nvGrpSpPr>
            <p:cNvPr id="505" name="Google Shape;505;p14"/>
            <p:cNvGrpSpPr/>
            <p:nvPr/>
          </p:nvGrpSpPr>
          <p:grpSpPr>
            <a:xfrm>
              <a:off x="-2278865" y="-3401964"/>
              <a:ext cx="11223842" cy="13057313"/>
              <a:chOff x="-2278865" y="-3401964"/>
              <a:chExt cx="11223842" cy="13057313"/>
            </a:xfrm>
          </p:grpSpPr>
          <p:sp>
            <p:nvSpPr>
              <p:cNvPr id="506" name="Google Shape;506;p14"/>
              <p:cNvSpPr/>
              <p:nvPr/>
            </p:nvSpPr>
            <p:spPr>
              <a:xfrm rot="-5076058" flipH="1">
                <a:off x="-2746236" y="-1935678"/>
                <a:ext cx="12158584" cy="10124742"/>
              </a:xfrm>
              <a:custGeom>
                <a:avLst/>
                <a:gdLst/>
                <a:ahLst/>
                <a:cxnLst/>
                <a:rect l="l" t="t" r="r" b="b"/>
                <a:pathLst>
                  <a:path w="10868" h="9050" extrusionOk="0">
                    <a:moveTo>
                      <a:pt x="564" y="1667"/>
                    </a:moveTo>
                    <a:cubicBezTo>
                      <a:pt x="1127" y="263"/>
                      <a:pt x="3765" y="0"/>
                      <a:pt x="6454" y="1080"/>
                    </a:cubicBezTo>
                    <a:cubicBezTo>
                      <a:pt x="9144" y="2159"/>
                      <a:pt x="10867" y="4173"/>
                      <a:pt x="10303" y="5577"/>
                    </a:cubicBezTo>
                    <a:cubicBezTo>
                      <a:pt x="9739" y="6980"/>
                      <a:pt x="8605" y="9049"/>
                      <a:pt x="6928" y="6486"/>
                    </a:cubicBezTo>
                    <a:cubicBezTo>
                      <a:pt x="4808" y="3247"/>
                      <a:pt x="0" y="3071"/>
                      <a:pt x="564" y="166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14"/>
              <p:cNvGrpSpPr/>
              <p:nvPr/>
            </p:nvGrpSpPr>
            <p:grpSpPr>
              <a:xfrm>
                <a:off x="3611951" y="4454025"/>
                <a:ext cx="684189" cy="300019"/>
                <a:chOff x="4236980" y="-1381710"/>
                <a:chExt cx="272520" cy="119520"/>
              </a:xfrm>
            </p:grpSpPr>
            <p:sp>
              <p:nvSpPr>
                <p:cNvPr id="508" name="Google Shape;508;p14"/>
                <p:cNvSpPr/>
                <p:nvPr/>
              </p:nvSpPr>
              <p:spPr>
                <a:xfrm>
                  <a:off x="4236980"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lt2"/>
                </a:solidFill>
                <a:ln>
                  <a:noFill/>
                </a:ln>
              </p:spPr>
            </p:sp>
            <p:sp>
              <p:nvSpPr>
                <p:cNvPr id="509" name="Google Shape;509;p14"/>
                <p:cNvSpPr/>
                <p:nvPr/>
              </p:nvSpPr>
              <p:spPr>
                <a:xfrm>
                  <a:off x="4308980"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lt2"/>
                </a:solidFill>
                <a:ln>
                  <a:noFill/>
                </a:ln>
              </p:spPr>
            </p:sp>
          </p:grpSp>
        </p:grpSp>
        <p:grpSp>
          <p:nvGrpSpPr>
            <p:cNvPr id="510" name="Google Shape;510;p14"/>
            <p:cNvGrpSpPr/>
            <p:nvPr/>
          </p:nvGrpSpPr>
          <p:grpSpPr>
            <a:xfrm rot="-5400000">
              <a:off x="-386504" y="-576466"/>
              <a:ext cx="2199455" cy="2231930"/>
              <a:chOff x="3568320" y="2112840"/>
              <a:chExt cx="1072800" cy="1088640"/>
            </a:xfrm>
          </p:grpSpPr>
          <p:sp>
            <p:nvSpPr>
              <p:cNvPr id="511" name="Google Shape;511;p14"/>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2" name="Google Shape;532;p14"/>
          <p:cNvSpPr txBox="1">
            <a:spLocks noGrp="1"/>
          </p:cNvSpPr>
          <p:nvPr>
            <p:ph type="title"/>
          </p:nvPr>
        </p:nvSpPr>
        <p:spPr>
          <a:xfrm>
            <a:off x="5171725" y="2195100"/>
            <a:ext cx="3258900" cy="1517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533" name="Google Shape;533;p14"/>
          <p:cNvSpPr txBox="1">
            <a:spLocks noGrp="1"/>
          </p:cNvSpPr>
          <p:nvPr>
            <p:ph type="title" idx="2" hasCustomPrompt="1"/>
          </p:nvPr>
        </p:nvSpPr>
        <p:spPr>
          <a:xfrm>
            <a:off x="7193875" y="885375"/>
            <a:ext cx="1160700" cy="1043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34" name="Google Shape;534;p14"/>
          <p:cNvSpPr txBox="1">
            <a:spLocks noGrp="1"/>
          </p:cNvSpPr>
          <p:nvPr>
            <p:ph type="subTitle" idx="1"/>
          </p:nvPr>
        </p:nvSpPr>
        <p:spPr>
          <a:xfrm>
            <a:off x="5581975" y="3741725"/>
            <a:ext cx="2772600" cy="6903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35"/>
        <p:cNvGrpSpPr/>
        <p:nvPr/>
      </p:nvGrpSpPr>
      <p:grpSpPr>
        <a:xfrm>
          <a:off x="0" y="0"/>
          <a:ext cx="0" cy="0"/>
          <a:chOff x="0" y="0"/>
          <a:chExt cx="0" cy="0"/>
        </a:xfrm>
      </p:grpSpPr>
      <p:sp>
        <p:nvSpPr>
          <p:cNvPr id="536" name="Google Shape;536;p15"/>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537" name="Google Shape;537;p15"/>
          <p:cNvGrpSpPr/>
          <p:nvPr/>
        </p:nvGrpSpPr>
        <p:grpSpPr>
          <a:xfrm>
            <a:off x="-691304" y="-1942366"/>
            <a:ext cx="13436893" cy="8130676"/>
            <a:chOff x="-691304" y="-1942366"/>
            <a:chExt cx="13436893" cy="8130676"/>
          </a:xfrm>
        </p:grpSpPr>
        <p:sp>
          <p:nvSpPr>
            <p:cNvPr id="538" name="Google Shape;538;p15"/>
            <p:cNvSpPr/>
            <p:nvPr/>
          </p:nvSpPr>
          <p:spPr>
            <a:xfrm rot="5234214" flipH="1">
              <a:off x="5008032" y="-1537755"/>
              <a:ext cx="7786797" cy="7321454"/>
            </a:xfrm>
            <a:custGeom>
              <a:avLst/>
              <a:gdLst/>
              <a:ahLst/>
              <a:cxnLst/>
              <a:rect l="l" t="t" r="r" b="b"/>
              <a:pathLst>
                <a:path w="4451" h="4185" extrusionOk="0">
                  <a:moveTo>
                    <a:pt x="3525" y="3438"/>
                  </a:moveTo>
                  <a:cubicBezTo>
                    <a:pt x="3239" y="3693"/>
                    <a:pt x="2910" y="3890"/>
                    <a:pt x="2561" y="4016"/>
                  </a:cubicBezTo>
                  <a:cubicBezTo>
                    <a:pt x="2372" y="4084"/>
                    <a:pt x="2177" y="4131"/>
                    <a:pt x="1980" y="4148"/>
                  </a:cubicBezTo>
                  <a:cubicBezTo>
                    <a:pt x="1572" y="4184"/>
                    <a:pt x="1062" y="4138"/>
                    <a:pt x="714" y="3922"/>
                  </a:cubicBezTo>
                  <a:cubicBezTo>
                    <a:pt x="293" y="3661"/>
                    <a:pt x="0" y="3254"/>
                    <a:pt x="20" y="2725"/>
                  </a:cubicBezTo>
                  <a:cubicBezTo>
                    <a:pt x="23" y="2625"/>
                    <a:pt x="98" y="2402"/>
                    <a:pt x="146" y="2315"/>
                  </a:cubicBezTo>
                  <a:cubicBezTo>
                    <a:pt x="252" y="2123"/>
                    <a:pt x="321" y="2121"/>
                    <a:pt x="409" y="2024"/>
                  </a:cubicBezTo>
                  <a:cubicBezTo>
                    <a:pt x="506" y="1916"/>
                    <a:pt x="575" y="1780"/>
                    <a:pt x="608" y="1636"/>
                  </a:cubicBezTo>
                  <a:cubicBezTo>
                    <a:pt x="646" y="1466"/>
                    <a:pt x="632" y="1289"/>
                    <a:pt x="650" y="1116"/>
                  </a:cubicBezTo>
                  <a:cubicBezTo>
                    <a:pt x="674" y="877"/>
                    <a:pt x="761" y="642"/>
                    <a:pt x="898" y="446"/>
                  </a:cubicBezTo>
                  <a:cubicBezTo>
                    <a:pt x="1062" y="213"/>
                    <a:pt x="1322" y="28"/>
                    <a:pt x="1587" y="58"/>
                  </a:cubicBezTo>
                  <a:cubicBezTo>
                    <a:pt x="1881" y="92"/>
                    <a:pt x="2099" y="373"/>
                    <a:pt x="2391" y="420"/>
                  </a:cubicBezTo>
                  <a:cubicBezTo>
                    <a:pt x="2770" y="482"/>
                    <a:pt x="3116" y="139"/>
                    <a:pt x="3499" y="72"/>
                  </a:cubicBezTo>
                  <a:cubicBezTo>
                    <a:pt x="3904" y="0"/>
                    <a:pt x="4325" y="294"/>
                    <a:pt x="4420" y="714"/>
                  </a:cubicBezTo>
                  <a:cubicBezTo>
                    <a:pt x="4449" y="845"/>
                    <a:pt x="4450" y="982"/>
                    <a:pt x="4447" y="1117"/>
                  </a:cubicBezTo>
                  <a:cubicBezTo>
                    <a:pt x="4442" y="1333"/>
                    <a:pt x="4366" y="1606"/>
                    <a:pt x="4308" y="1814"/>
                  </a:cubicBezTo>
                  <a:cubicBezTo>
                    <a:pt x="4142" y="2405"/>
                    <a:pt x="3793" y="3280"/>
                    <a:pt x="3524" y="3438"/>
                  </a:cubicBezTo>
                  <a:lnTo>
                    <a:pt x="3525" y="3438"/>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15"/>
            <p:cNvGrpSpPr/>
            <p:nvPr/>
          </p:nvGrpSpPr>
          <p:grpSpPr>
            <a:xfrm>
              <a:off x="-691304" y="3869034"/>
              <a:ext cx="2199455" cy="2231930"/>
              <a:chOff x="3568320" y="2112840"/>
              <a:chExt cx="1072800" cy="1088640"/>
            </a:xfrm>
          </p:grpSpPr>
          <p:sp>
            <p:nvSpPr>
              <p:cNvPr id="540" name="Google Shape;540;p15"/>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5"/>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5"/>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5"/>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15"/>
            <p:cNvGrpSpPr/>
            <p:nvPr/>
          </p:nvGrpSpPr>
          <p:grpSpPr>
            <a:xfrm>
              <a:off x="4864913" y="4446025"/>
              <a:ext cx="684189" cy="300019"/>
              <a:chOff x="6214680" y="-1384897"/>
              <a:chExt cx="272520" cy="119520"/>
            </a:xfrm>
          </p:grpSpPr>
          <p:sp>
            <p:nvSpPr>
              <p:cNvPr id="562" name="Google Shape;562;p15"/>
              <p:cNvSpPr/>
              <p:nvPr/>
            </p:nvSpPr>
            <p:spPr>
              <a:xfrm>
                <a:off x="6214680" y="-1384897"/>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dk2"/>
              </a:solidFill>
              <a:ln>
                <a:noFill/>
              </a:ln>
            </p:spPr>
          </p:sp>
          <p:sp>
            <p:nvSpPr>
              <p:cNvPr id="563" name="Google Shape;563;p15"/>
              <p:cNvSpPr/>
              <p:nvPr/>
            </p:nvSpPr>
            <p:spPr>
              <a:xfrm>
                <a:off x="6286680" y="-1337737"/>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dk2"/>
              </a:solidFill>
              <a:ln>
                <a:noFill/>
              </a:ln>
            </p:spPr>
          </p:sp>
        </p:grpSp>
        <p:grpSp>
          <p:nvGrpSpPr>
            <p:cNvPr id="564" name="Google Shape;564;p15"/>
            <p:cNvGrpSpPr/>
            <p:nvPr/>
          </p:nvGrpSpPr>
          <p:grpSpPr>
            <a:xfrm flipH="1">
              <a:off x="8088685" y="389530"/>
              <a:ext cx="684189" cy="299995"/>
              <a:chOff x="5531701" y="-1381710"/>
              <a:chExt cx="272520" cy="119520"/>
            </a:xfrm>
          </p:grpSpPr>
          <p:sp>
            <p:nvSpPr>
              <p:cNvPr id="565" name="Google Shape;565;p15"/>
              <p:cNvSpPr/>
              <p:nvPr/>
            </p:nvSpPr>
            <p:spPr>
              <a:xfrm>
                <a:off x="5531701"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lt2"/>
              </a:solidFill>
              <a:ln>
                <a:noFill/>
              </a:ln>
            </p:spPr>
          </p:sp>
          <p:sp>
            <p:nvSpPr>
              <p:cNvPr id="566" name="Google Shape;566;p15"/>
              <p:cNvSpPr/>
              <p:nvPr/>
            </p:nvSpPr>
            <p:spPr>
              <a:xfrm>
                <a:off x="5603701"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lt2"/>
              </a:solidFill>
              <a:ln>
                <a:noFill/>
              </a:ln>
            </p:spPr>
          </p:sp>
        </p:grpSp>
      </p:grpSp>
      <p:sp>
        <p:nvSpPr>
          <p:cNvPr id="567" name="Google Shape;567;p15"/>
          <p:cNvSpPr txBox="1">
            <a:spLocks noGrp="1"/>
          </p:cNvSpPr>
          <p:nvPr>
            <p:ph type="title"/>
          </p:nvPr>
        </p:nvSpPr>
        <p:spPr>
          <a:xfrm>
            <a:off x="713225" y="3747100"/>
            <a:ext cx="4151700" cy="45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68" name="Google Shape;568;p15"/>
          <p:cNvSpPr txBox="1">
            <a:spLocks noGrp="1"/>
          </p:cNvSpPr>
          <p:nvPr>
            <p:ph type="subTitle" idx="1"/>
          </p:nvPr>
        </p:nvSpPr>
        <p:spPr>
          <a:xfrm>
            <a:off x="713225" y="936800"/>
            <a:ext cx="4151700" cy="2699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TITLE_AND_BODY_1_1">
    <p:spTree>
      <p:nvGrpSpPr>
        <p:cNvPr id="1" name="Shape 814"/>
        <p:cNvGrpSpPr/>
        <p:nvPr/>
      </p:nvGrpSpPr>
      <p:grpSpPr>
        <a:xfrm>
          <a:off x="0" y="0"/>
          <a:ext cx="0" cy="0"/>
          <a:chOff x="0" y="0"/>
          <a:chExt cx="0" cy="0"/>
        </a:xfrm>
      </p:grpSpPr>
      <p:sp>
        <p:nvSpPr>
          <p:cNvPr id="815" name="Google Shape;815;p22"/>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816" name="Google Shape;816;p22"/>
          <p:cNvGrpSpPr/>
          <p:nvPr/>
        </p:nvGrpSpPr>
        <p:grpSpPr>
          <a:xfrm>
            <a:off x="5547475" y="-1339967"/>
            <a:ext cx="5146222" cy="7786780"/>
            <a:chOff x="5547475" y="-1339967"/>
            <a:chExt cx="5146222" cy="7786780"/>
          </a:xfrm>
        </p:grpSpPr>
        <p:grpSp>
          <p:nvGrpSpPr>
            <p:cNvPr id="817" name="Google Shape;817;p22"/>
            <p:cNvGrpSpPr/>
            <p:nvPr/>
          </p:nvGrpSpPr>
          <p:grpSpPr>
            <a:xfrm>
              <a:off x="5547475" y="-1339967"/>
              <a:ext cx="5146222" cy="7786780"/>
              <a:chOff x="5014075" y="-1339967"/>
              <a:chExt cx="5146222" cy="7786780"/>
            </a:xfrm>
          </p:grpSpPr>
          <p:sp>
            <p:nvSpPr>
              <p:cNvPr id="818" name="Google Shape;818;p22"/>
              <p:cNvSpPr/>
              <p:nvPr/>
            </p:nvSpPr>
            <p:spPr>
              <a:xfrm rot="5399995" flipH="1">
                <a:off x="3693797" y="-19682"/>
                <a:ext cx="7786780" cy="5146211"/>
              </a:xfrm>
              <a:custGeom>
                <a:avLst/>
                <a:gdLst/>
                <a:ahLst/>
                <a:cxnLst/>
                <a:rect l="l" t="t" r="r" b="b"/>
                <a:pathLst>
                  <a:path w="4451" h="4185" extrusionOk="0">
                    <a:moveTo>
                      <a:pt x="3525" y="3438"/>
                    </a:moveTo>
                    <a:cubicBezTo>
                      <a:pt x="3239" y="3693"/>
                      <a:pt x="2910" y="3890"/>
                      <a:pt x="2561" y="4016"/>
                    </a:cubicBezTo>
                    <a:cubicBezTo>
                      <a:pt x="2372" y="4084"/>
                      <a:pt x="2177" y="4131"/>
                      <a:pt x="1980" y="4148"/>
                    </a:cubicBezTo>
                    <a:cubicBezTo>
                      <a:pt x="1572" y="4184"/>
                      <a:pt x="1062" y="4138"/>
                      <a:pt x="714" y="3922"/>
                    </a:cubicBezTo>
                    <a:cubicBezTo>
                      <a:pt x="293" y="3661"/>
                      <a:pt x="0" y="3254"/>
                      <a:pt x="20" y="2725"/>
                    </a:cubicBezTo>
                    <a:cubicBezTo>
                      <a:pt x="23" y="2625"/>
                      <a:pt x="98" y="2402"/>
                      <a:pt x="146" y="2315"/>
                    </a:cubicBezTo>
                    <a:cubicBezTo>
                      <a:pt x="252" y="2123"/>
                      <a:pt x="321" y="2121"/>
                      <a:pt x="409" y="2024"/>
                    </a:cubicBezTo>
                    <a:cubicBezTo>
                      <a:pt x="506" y="1916"/>
                      <a:pt x="575" y="1780"/>
                      <a:pt x="608" y="1636"/>
                    </a:cubicBezTo>
                    <a:cubicBezTo>
                      <a:pt x="646" y="1466"/>
                      <a:pt x="632" y="1289"/>
                      <a:pt x="650" y="1116"/>
                    </a:cubicBezTo>
                    <a:cubicBezTo>
                      <a:pt x="674" y="877"/>
                      <a:pt x="761" y="642"/>
                      <a:pt x="898" y="446"/>
                    </a:cubicBezTo>
                    <a:cubicBezTo>
                      <a:pt x="1062" y="213"/>
                      <a:pt x="1322" y="28"/>
                      <a:pt x="1587" y="58"/>
                    </a:cubicBezTo>
                    <a:cubicBezTo>
                      <a:pt x="1881" y="92"/>
                      <a:pt x="2099" y="373"/>
                      <a:pt x="2391" y="420"/>
                    </a:cubicBezTo>
                    <a:cubicBezTo>
                      <a:pt x="2770" y="482"/>
                      <a:pt x="3116" y="139"/>
                      <a:pt x="3499" y="72"/>
                    </a:cubicBezTo>
                    <a:cubicBezTo>
                      <a:pt x="3904" y="0"/>
                      <a:pt x="4325" y="294"/>
                      <a:pt x="4420" y="714"/>
                    </a:cubicBezTo>
                    <a:cubicBezTo>
                      <a:pt x="4449" y="845"/>
                      <a:pt x="4450" y="982"/>
                      <a:pt x="4447" y="1117"/>
                    </a:cubicBezTo>
                    <a:cubicBezTo>
                      <a:pt x="4442" y="1333"/>
                      <a:pt x="4366" y="1606"/>
                      <a:pt x="4308" y="1814"/>
                    </a:cubicBezTo>
                    <a:cubicBezTo>
                      <a:pt x="4142" y="2405"/>
                      <a:pt x="3793" y="3280"/>
                      <a:pt x="3524" y="3438"/>
                    </a:cubicBezTo>
                    <a:lnTo>
                      <a:pt x="3525" y="3438"/>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22"/>
              <p:cNvGrpSpPr/>
              <p:nvPr/>
            </p:nvGrpSpPr>
            <p:grpSpPr>
              <a:xfrm>
                <a:off x="5411326" y="4453987"/>
                <a:ext cx="684189" cy="300019"/>
                <a:chOff x="6268338" y="-1381725"/>
                <a:chExt cx="272520" cy="119520"/>
              </a:xfrm>
            </p:grpSpPr>
            <p:sp>
              <p:nvSpPr>
                <p:cNvPr id="820" name="Google Shape;820;p22"/>
                <p:cNvSpPr/>
                <p:nvPr/>
              </p:nvSpPr>
              <p:spPr>
                <a:xfrm>
                  <a:off x="6268338" y="-1381725"/>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lt2"/>
                </a:solidFill>
                <a:ln>
                  <a:noFill/>
                </a:ln>
              </p:spPr>
            </p:sp>
            <p:sp>
              <p:nvSpPr>
                <p:cNvPr id="821" name="Google Shape;821;p22"/>
                <p:cNvSpPr/>
                <p:nvPr/>
              </p:nvSpPr>
              <p:spPr>
                <a:xfrm>
                  <a:off x="6340338" y="-1334565"/>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lt2"/>
                </a:solidFill>
                <a:ln>
                  <a:noFill/>
                </a:ln>
              </p:spPr>
            </p:sp>
          </p:grpSp>
        </p:grpSp>
        <p:grpSp>
          <p:nvGrpSpPr>
            <p:cNvPr id="822" name="Google Shape;822;p22"/>
            <p:cNvGrpSpPr/>
            <p:nvPr/>
          </p:nvGrpSpPr>
          <p:grpSpPr>
            <a:xfrm>
              <a:off x="7331046" y="-576466"/>
              <a:ext cx="2199455" cy="2231930"/>
              <a:chOff x="3568320" y="2112840"/>
              <a:chExt cx="1072800" cy="1088640"/>
            </a:xfrm>
          </p:grpSpPr>
          <p:sp>
            <p:nvSpPr>
              <p:cNvPr id="823" name="Google Shape;823;p22"/>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2"/>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2"/>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2"/>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2"/>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2"/>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2"/>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2"/>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2"/>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2"/>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2"/>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2"/>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2"/>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2"/>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2"/>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2"/>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2"/>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2"/>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2"/>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2"/>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2"/>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4" name="Google Shape;844;p22"/>
          <p:cNvSpPr txBox="1">
            <a:spLocks noGrp="1"/>
          </p:cNvSpPr>
          <p:nvPr>
            <p:ph type="title"/>
          </p:nvPr>
        </p:nvSpPr>
        <p:spPr>
          <a:xfrm>
            <a:off x="713225" y="792334"/>
            <a:ext cx="4532400" cy="65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5" name="Google Shape;845;p22"/>
          <p:cNvSpPr txBox="1">
            <a:spLocks noGrp="1"/>
          </p:cNvSpPr>
          <p:nvPr>
            <p:ph type="subTitle" idx="1"/>
          </p:nvPr>
        </p:nvSpPr>
        <p:spPr>
          <a:xfrm>
            <a:off x="713275" y="1448725"/>
            <a:ext cx="4532400" cy="315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46"/>
        <p:cNvGrpSpPr/>
        <p:nvPr/>
      </p:nvGrpSpPr>
      <p:grpSpPr>
        <a:xfrm>
          <a:off x="0" y="0"/>
          <a:ext cx="0" cy="0"/>
          <a:chOff x="0" y="0"/>
          <a:chExt cx="0" cy="0"/>
        </a:xfrm>
      </p:grpSpPr>
      <p:sp>
        <p:nvSpPr>
          <p:cNvPr id="847" name="Google Shape;847;p23"/>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848" name="Google Shape;848;p23"/>
          <p:cNvGrpSpPr/>
          <p:nvPr/>
        </p:nvGrpSpPr>
        <p:grpSpPr>
          <a:xfrm>
            <a:off x="-386504" y="1527714"/>
            <a:ext cx="16027375" cy="8834847"/>
            <a:chOff x="-386504" y="1527714"/>
            <a:chExt cx="16027375" cy="8834847"/>
          </a:xfrm>
        </p:grpSpPr>
        <p:grpSp>
          <p:nvGrpSpPr>
            <p:cNvPr id="849" name="Google Shape;849;p23"/>
            <p:cNvGrpSpPr/>
            <p:nvPr/>
          </p:nvGrpSpPr>
          <p:grpSpPr>
            <a:xfrm rot="10800000">
              <a:off x="-386504" y="3488034"/>
              <a:ext cx="2199455" cy="2231930"/>
              <a:chOff x="3568320" y="2112840"/>
              <a:chExt cx="1072800" cy="1088640"/>
            </a:xfrm>
          </p:grpSpPr>
          <p:sp>
            <p:nvSpPr>
              <p:cNvPr id="850" name="Google Shape;850;p23"/>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3"/>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3"/>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3"/>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3"/>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3"/>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3"/>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3"/>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3"/>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3"/>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3"/>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3"/>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3"/>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3"/>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3"/>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3"/>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3"/>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3"/>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3"/>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3"/>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3"/>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1" name="Google Shape;871;p23"/>
            <p:cNvSpPr/>
            <p:nvPr/>
          </p:nvSpPr>
          <p:spPr>
            <a:xfrm rot="-8536604" flipH="1">
              <a:off x="7093557" y="3372035"/>
              <a:ext cx="7786780" cy="5146206"/>
            </a:xfrm>
            <a:custGeom>
              <a:avLst/>
              <a:gdLst/>
              <a:ahLst/>
              <a:cxnLst/>
              <a:rect l="l" t="t" r="r" b="b"/>
              <a:pathLst>
                <a:path w="4451" h="4185" extrusionOk="0">
                  <a:moveTo>
                    <a:pt x="3525" y="3438"/>
                  </a:moveTo>
                  <a:cubicBezTo>
                    <a:pt x="3239" y="3693"/>
                    <a:pt x="2910" y="3890"/>
                    <a:pt x="2561" y="4016"/>
                  </a:cubicBezTo>
                  <a:cubicBezTo>
                    <a:pt x="2372" y="4084"/>
                    <a:pt x="2177" y="4131"/>
                    <a:pt x="1980" y="4148"/>
                  </a:cubicBezTo>
                  <a:cubicBezTo>
                    <a:pt x="1572" y="4184"/>
                    <a:pt x="1062" y="4138"/>
                    <a:pt x="714" y="3922"/>
                  </a:cubicBezTo>
                  <a:cubicBezTo>
                    <a:pt x="293" y="3661"/>
                    <a:pt x="0" y="3254"/>
                    <a:pt x="20" y="2725"/>
                  </a:cubicBezTo>
                  <a:cubicBezTo>
                    <a:pt x="23" y="2625"/>
                    <a:pt x="98" y="2402"/>
                    <a:pt x="146" y="2315"/>
                  </a:cubicBezTo>
                  <a:cubicBezTo>
                    <a:pt x="252" y="2123"/>
                    <a:pt x="321" y="2121"/>
                    <a:pt x="409" y="2024"/>
                  </a:cubicBezTo>
                  <a:cubicBezTo>
                    <a:pt x="506" y="1916"/>
                    <a:pt x="575" y="1780"/>
                    <a:pt x="608" y="1636"/>
                  </a:cubicBezTo>
                  <a:cubicBezTo>
                    <a:pt x="646" y="1466"/>
                    <a:pt x="632" y="1289"/>
                    <a:pt x="650" y="1116"/>
                  </a:cubicBezTo>
                  <a:cubicBezTo>
                    <a:pt x="674" y="877"/>
                    <a:pt x="761" y="642"/>
                    <a:pt x="898" y="446"/>
                  </a:cubicBezTo>
                  <a:cubicBezTo>
                    <a:pt x="1062" y="213"/>
                    <a:pt x="1322" y="28"/>
                    <a:pt x="1587" y="58"/>
                  </a:cubicBezTo>
                  <a:cubicBezTo>
                    <a:pt x="1881" y="92"/>
                    <a:pt x="2099" y="373"/>
                    <a:pt x="2391" y="420"/>
                  </a:cubicBezTo>
                  <a:cubicBezTo>
                    <a:pt x="2770" y="482"/>
                    <a:pt x="3116" y="139"/>
                    <a:pt x="3499" y="72"/>
                  </a:cubicBezTo>
                  <a:cubicBezTo>
                    <a:pt x="3904" y="0"/>
                    <a:pt x="4325" y="294"/>
                    <a:pt x="4420" y="714"/>
                  </a:cubicBezTo>
                  <a:cubicBezTo>
                    <a:pt x="4449" y="845"/>
                    <a:pt x="4450" y="982"/>
                    <a:pt x="4447" y="1117"/>
                  </a:cubicBezTo>
                  <a:cubicBezTo>
                    <a:pt x="4442" y="1333"/>
                    <a:pt x="4366" y="1606"/>
                    <a:pt x="4308" y="1814"/>
                  </a:cubicBezTo>
                  <a:cubicBezTo>
                    <a:pt x="4142" y="2405"/>
                    <a:pt x="3793" y="3280"/>
                    <a:pt x="3524" y="3438"/>
                  </a:cubicBezTo>
                  <a:lnTo>
                    <a:pt x="3525" y="3438"/>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2" name="Google Shape;872;p23"/>
            <p:cNvGrpSpPr/>
            <p:nvPr/>
          </p:nvGrpSpPr>
          <p:grpSpPr>
            <a:xfrm flipH="1">
              <a:off x="8532734" y="2644930"/>
              <a:ext cx="524620" cy="1849557"/>
              <a:chOff x="50441" y="61137"/>
              <a:chExt cx="524620" cy="1849557"/>
            </a:xfrm>
          </p:grpSpPr>
          <p:grpSp>
            <p:nvGrpSpPr>
              <p:cNvPr id="873" name="Google Shape;873;p23"/>
              <p:cNvGrpSpPr/>
              <p:nvPr/>
            </p:nvGrpSpPr>
            <p:grpSpPr>
              <a:xfrm rot="-1167413">
                <a:off x="199641" y="1763839"/>
                <a:ext cx="103157" cy="133486"/>
                <a:chOff x="146294" y="857123"/>
                <a:chExt cx="103156" cy="133485"/>
              </a:xfrm>
            </p:grpSpPr>
            <p:sp>
              <p:nvSpPr>
                <p:cNvPr id="874" name="Google Shape;874;p23"/>
                <p:cNvSpPr/>
                <p:nvPr/>
              </p:nvSpPr>
              <p:spPr>
                <a:xfrm rot="-2165173" flipH="1">
                  <a:off x="189348" y="941201"/>
                  <a:ext cx="42046" cy="40953"/>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3"/>
                <p:cNvSpPr/>
                <p:nvPr/>
              </p:nvSpPr>
              <p:spPr>
                <a:xfrm rot="-2165173" flipH="1">
                  <a:off x="162106" y="870803"/>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23"/>
              <p:cNvGrpSpPr/>
              <p:nvPr/>
            </p:nvGrpSpPr>
            <p:grpSpPr>
              <a:xfrm rot="-1167413">
                <a:off x="331732" y="1123268"/>
                <a:ext cx="106472" cy="168865"/>
                <a:chOff x="851626" y="683010"/>
                <a:chExt cx="106472" cy="168864"/>
              </a:xfrm>
            </p:grpSpPr>
            <p:sp>
              <p:nvSpPr>
                <p:cNvPr id="877" name="Google Shape;877;p23"/>
                <p:cNvSpPr/>
                <p:nvPr/>
              </p:nvSpPr>
              <p:spPr>
                <a:xfrm rot="2334828" flipH="1">
                  <a:off x="866011" y="787434"/>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3"/>
                <p:cNvSpPr/>
                <p:nvPr/>
              </p:nvSpPr>
              <p:spPr>
                <a:xfrm rot="2334828" flipH="1">
                  <a:off x="890665" y="677024"/>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9" name="Google Shape;879;p23"/>
              <p:cNvSpPr/>
              <p:nvPr/>
            </p:nvSpPr>
            <p:spPr>
              <a:xfrm flipH="1">
                <a:off x="487693" y="626160"/>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3"/>
              <p:cNvSpPr/>
              <p:nvPr/>
            </p:nvSpPr>
            <p:spPr>
              <a:xfrm flipH="1">
                <a:off x="493154" y="458523"/>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3"/>
              <p:cNvSpPr/>
              <p:nvPr/>
            </p:nvSpPr>
            <p:spPr>
              <a:xfrm flipH="1">
                <a:off x="356642" y="587390"/>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3"/>
              <p:cNvSpPr/>
              <p:nvPr/>
            </p:nvSpPr>
            <p:spPr>
              <a:xfrm flipH="1">
                <a:off x="362102" y="420300"/>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3"/>
              <p:cNvSpPr/>
              <p:nvPr/>
            </p:nvSpPr>
            <p:spPr>
              <a:xfrm flipH="1">
                <a:off x="415069" y="420300"/>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 name="Google Shape;884;p23"/>
              <p:cNvGrpSpPr/>
              <p:nvPr/>
            </p:nvGrpSpPr>
            <p:grpSpPr>
              <a:xfrm rot="-1167413">
                <a:off x="183586" y="1396158"/>
                <a:ext cx="229380" cy="264050"/>
                <a:chOff x="359879" y="641787"/>
                <a:chExt cx="229378" cy="264047"/>
              </a:xfrm>
            </p:grpSpPr>
            <p:sp>
              <p:nvSpPr>
                <p:cNvPr id="885" name="Google Shape;885;p23"/>
                <p:cNvSpPr/>
                <p:nvPr/>
              </p:nvSpPr>
              <p:spPr>
                <a:xfrm rot="2334828" flipH="1">
                  <a:off x="464703" y="848792"/>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3"/>
                <p:cNvSpPr/>
                <p:nvPr/>
              </p:nvSpPr>
              <p:spPr>
                <a:xfrm rot="2334828" flipH="1">
                  <a:off x="506798" y="764665"/>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3"/>
                <p:cNvSpPr/>
                <p:nvPr/>
              </p:nvSpPr>
              <p:spPr>
                <a:xfrm rot="2334828" flipH="1">
                  <a:off x="495436" y="742631"/>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3"/>
                <p:cNvSpPr/>
                <p:nvPr/>
              </p:nvSpPr>
              <p:spPr>
                <a:xfrm rot="2334828" flipH="1">
                  <a:off x="416682" y="787347"/>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3"/>
                <p:cNvSpPr/>
                <p:nvPr/>
              </p:nvSpPr>
              <p:spPr>
                <a:xfrm rot="2334828" flipH="1">
                  <a:off x="459059" y="702967"/>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3"/>
                <p:cNvSpPr/>
                <p:nvPr/>
              </p:nvSpPr>
              <p:spPr>
                <a:xfrm rot="2334828" flipH="1">
                  <a:off x="368832" y="725963"/>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3"/>
                <p:cNvSpPr/>
                <p:nvPr/>
              </p:nvSpPr>
              <p:spPr>
                <a:xfrm rot="2334828" flipH="1">
                  <a:off x="410553" y="641351"/>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3"/>
                <p:cNvSpPr/>
                <p:nvPr/>
              </p:nvSpPr>
              <p:spPr>
                <a:xfrm rot="2334828" flipH="1">
                  <a:off x="447526" y="681419"/>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3" name="Google Shape;893;p23"/>
              <p:cNvSpPr/>
              <p:nvPr/>
            </p:nvSpPr>
            <p:spPr>
              <a:xfrm rot="-3449895" flipH="1">
                <a:off x="218537" y="285264"/>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3"/>
              <p:cNvSpPr/>
              <p:nvPr/>
            </p:nvSpPr>
            <p:spPr>
              <a:xfrm rot="-3449895" flipH="1">
                <a:off x="93869" y="115524"/>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3"/>
              <p:cNvSpPr/>
              <p:nvPr/>
            </p:nvSpPr>
            <p:spPr>
              <a:xfrm rot="-3449895" flipH="1">
                <a:off x="90015" y="72634"/>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6" name="Google Shape;896;p23"/>
              <p:cNvGrpSpPr/>
              <p:nvPr/>
            </p:nvGrpSpPr>
            <p:grpSpPr>
              <a:xfrm>
                <a:off x="313059" y="867737"/>
                <a:ext cx="226069" cy="181828"/>
                <a:chOff x="2145209" y="-53138"/>
                <a:chExt cx="226069" cy="181828"/>
              </a:xfrm>
            </p:grpSpPr>
            <p:sp>
              <p:nvSpPr>
                <p:cNvPr id="897" name="Google Shape;897;p23"/>
                <p:cNvSpPr/>
                <p:nvPr/>
              </p:nvSpPr>
              <p:spPr>
                <a:xfrm rot="-2080613" flipH="1">
                  <a:off x="2286463" y="48324"/>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3"/>
                <p:cNvSpPr/>
                <p:nvPr/>
              </p:nvSpPr>
              <p:spPr>
                <a:xfrm rot="-2080613" flipH="1">
                  <a:off x="2237302" y="-64462"/>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3"/>
                <p:cNvSpPr/>
                <p:nvPr/>
              </p:nvSpPr>
              <p:spPr>
                <a:xfrm rot="-2080613" flipH="1">
                  <a:off x="2149602" y="-33638"/>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00" name="Google Shape;900;p23"/>
          <p:cNvSpPr txBox="1">
            <a:spLocks noGrp="1"/>
          </p:cNvSpPr>
          <p:nvPr>
            <p:ph type="subTitle" idx="1"/>
          </p:nvPr>
        </p:nvSpPr>
        <p:spPr>
          <a:xfrm>
            <a:off x="4923075" y="2972038"/>
            <a:ext cx="2640000" cy="11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23"/>
          <p:cNvSpPr txBox="1">
            <a:spLocks noGrp="1"/>
          </p:cNvSpPr>
          <p:nvPr>
            <p:ph type="subTitle" idx="2"/>
          </p:nvPr>
        </p:nvSpPr>
        <p:spPr>
          <a:xfrm>
            <a:off x="1580905" y="2972038"/>
            <a:ext cx="2640000" cy="11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2" name="Google Shape;902;p23"/>
          <p:cNvSpPr txBox="1">
            <a:spLocks noGrp="1"/>
          </p:cNvSpPr>
          <p:nvPr>
            <p:ph type="subTitle" idx="3"/>
          </p:nvPr>
        </p:nvSpPr>
        <p:spPr>
          <a:xfrm>
            <a:off x="1580905" y="2413138"/>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3" name="Google Shape;903;p23"/>
          <p:cNvSpPr txBox="1">
            <a:spLocks noGrp="1"/>
          </p:cNvSpPr>
          <p:nvPr>
            <p:ph type="subTitle" idx="4"/>
          </p:nvPr>
        </p:nvSpPr>
        <p:spPr>
          <a:xfrm>
            <a:off x="4923089" y="2413138"/>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4" name="Google Shape;904;p2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1pPr>
            <a:lvl2pPr lvl="1"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05"/>
        <p:cNvGrpSpPr/>
        <p:nvPr/>
      </p:nvGrpSpPr>
      <p:grpSpPr>
        <a:xfrm>
          <a:off x="0" y="0"/>
          <a:ext cx="0" cy="0"/>
          <a:chOff x="0" y="0"/>
          <a:chExt cx="0" cy="0"/>
        </a:xfrm>
      </p:grpSpPr>
      <p:sp>
        <p:nvSpPr>
          <p:cNvPr id="906" name="Google Shape;906;p24"/>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907" name="Google Shape;907;p24"/>
          <p:cNvGrpSpPr/>
          <p:nvPr/>
        </p:nvGrpSpPr>
        <p:grpSpPr>
          <a:xfrm>
            <a:off x="-12426673" y="-4179739"/>
            <a:ext cx="22010766" cy="15502211"/>
            <a:chOff x="-12426673" y="-4179739"/>
            <a:chExt cx="22010766" cy="15502211"/>
          </a:xfrm>
        </p:grpSpPr>
        <p:sp>
          <p:nvSpPr>
            <p:cNvPr id="908" name="Google Shape;908;p24"/>
            <p:cNvSpPr/>
            <p:nvPr/>
          </p:nvSpPr>
          <p:spPr>
            <a:xfrm rot="-8479615" flipH="1">
              <a:off x="-10596356" y="-1491000"/>
              <a:ext cx="12158575" cy="10124733"/>
            </a:xfrm>
            <a:custGeom>
              <a:avLst/>
              <a:gdLst/>
              <a:ahLst/>
              <a:cxnLst/>
              <a:rect l="l" t="t" r="r" b="b"/>
              <a:pathLst>
                <a:path w="10868" h="9050" extrusionOk="0">
                  <a:moveTo>
                    <a:pt x="564" y="1667"/>
                  </a:moveTo>
                  <a:cubicBezTo>
                    <a:pt x="1127" y="263"/>
                    <a:pt x="3765" y="0"/>
                    <a:pt x="6454" y="1080"/>
                  </a:cubicBezTo>
                  <a:cubicBezTo>
                    <a:pt x="9144" y="2159"/>
                    <a:pt x="10867" y="4173"/>
                    <a:pt x="10303" y="5577"/>
                  </a:cubicBezTo>
                  <a:cubicBezTo>
                    <a:pt x="9739" y="6980"/>
                    <a:pt x="8605" y="9049"/>
                    <a:pt x="6928" y="6486"/>
                  </a:cubicBezTo>
                  <a:cubicBezTo>
                    <a:pt x="4808" y="3247"/>
                    <a:pt x="0" y="3071"/>
                    <a:pt x="564" y="166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24"/>
            <p:cNvGrpSpPr/>
            <p:nvPr/>
          </p:nvGrpSpPr>
          <p:grpSpPr>
            <a:xfrm rot="10800000" flipH="1">
              <a:off x="7299810" y="3479805"/>
              <a:ext cx="2284282" cy="2286278"/>
              <a:chOff x="3441583" y="2201846"/>
              <a:chExt cx="1114175" cy="1115149"/>
            </a:xfrm>
          </p:grpSpPr>
          <p:sp>
            <p:nvSpPr>
              <p:cNvPr id="910" name="Google Shape;910;p24"/>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4"/>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4"/>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4"/>
              <p:cNvSpPr/>
              <p:nvPr/>
            </p:nvSpPr>
            <p:spPr>
              <a:xfrm rot="-900003">
                <a:off x="3460523" y="2245931"/>
                <a:ext cx="260999"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4"/>
              <p:cNvSpPr/>
              <p:nvPr/>
            </p:nvSpPr>
            <p:spPr>
              <a:xfrm rot="-900003">
                <a:off x="3609748" y="2231561"/>
                <a:ext cx="253079"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4"/>
              <p:cNvSpPr/>
              <p:nvPr/>
            </p:nvSpPr>
            <p:spPr>
              <a:xfrm rot="-900003">
                <a:off x="3579541" y="2228458"/>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4"/>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4"/>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4"/>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4"/>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4"/>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4"/>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4"/>
              <p:cNvSpPr/>
              <p:nvPr/>
            </p:nvSpPr>
            <p:spPr>
              <a:xfrm rot="-900003">
                <a:off x="3611145" y="2453516"/>
                <a:ext cx="312479"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4"/>
              <p:cNvSpPr/>
              <p:nvPr/>
            </p:nvSpPr>
            <p:spPr>
              <a:xfrm rot="-900003">
                <a:off x="3592205" y="2336271"/>
                <a:ext cx="313559"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4"/>
              <p:cNvSpPr/>
              <p:nvPr/>
            </p:nvSpPr>
            <p:spPr>
              <a:xfrm rot="-900003">
                <a:off x="3671797" y="2407109"/>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4"/>
              <p:cNvSpPr/>
              <p:nvPr/>
            </p:nvSpPr>
            <p:spPr>
              <a:xfrm rot="359350">
                <a:off x="4289118" y="3017692"/>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4"/>
              <p:cNvSpPr/>
              <p:nvPr/>
            </p:nvSpPr>
            <p:spPr>
              <a:xfrm rot="359350">
                <a:off x="4275816" y="2904057"/>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4"/>
              <p:cNvSpPr/>
              <p:nvPr/>
            </p:nvSpPr>
            <p:spPr>
              <a:xfrm rot="359350">
                <a:off x="4336724" y="2993899"/>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4"/>
              <p:cNvSpPr/>
              <p:nvPr/>
            </p:nvSpPr>
            <p:spPr>
              <a:xfrm rot="359350">
                <a:off x="4138020" y="28380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4"/>
              <p:cNvSpPr/>
              <p:nvPr/>
            </p:nvSpPr>
            <p:spPr>
              <a:xfrm rot="359350">
                <a:off x="4219946" y="287629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4"/>
              <p:cNvSpPr/>
              <p:nvPr/>
            </p:nvSpPr>
            <p:spPr>
              <a:xfrm rot="359350">
                <a:off x="4210612" y="2882054"/>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 name="Google Shape;931;p24"/>
            <p:cNvGrpSpPr/>
            <p:nvPr/>
          </p:nvGrpSpPr>
          <p:grpSpPr>
            <a:xfrm>
              <a:off x="170302" y="3352083"/>
              <a:ext cx="462518" cy="1729826"/>
              <a:chOff x="135142" y="166241"/>
              <a:chExt cx="462518" cy="1729826"/>
            </a:xfrm>
          </p:grpSpPr>
          <p:grpSp>
            <p:nvGrpSpPr>
              <p:cNvPr id="932" name="Google Shape;932;p24"/>
              <p:cNvGrpSpPr/>
              <p:nvPr/>
            </p:nvGrpSpPr>
            <p:grpSpPr>
              <a:xfrm rot="-1167413">
                <a:off x="214212" y="1777591"/>
                <a:ext cx="77539" cy="108664"/>
                <a:chOff x="160317" y="871386"/>
                <a:chExt cx="77539" cy="108664"/>
              </a:xfrm>
            </p:grpSpPr>
            <p:sp>
              <p:nvSpPr>
                <p:cNvPr id="933" name="Google Shape;933;p24"/>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4"/>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24"/>
              <p:cNvGrpSpPr/>
              <p:nvPr/>
            </p:nvGrpSpPr>
            <p:grpSpPr>
              <a:xfrm rot="-1167413">
                <a:off x="331048" y="1126325"/>
                <a:ext cx="78085" cy="153987"/>
                <a:chOff x="853252" y="681361"/>
                <a:chExt cx="78085" cy="153985"/>
              </a:xfrm>
            </p:grpSpPr>
            <p:sp>
              <p:nvSpPr>
                <p:cNvPr id="936" name="Google Shape;936;p24"/>
                <p:cNvSpPr/>
                <p:nvPr/>
              </p:nvSpPr>
              <p:spPr>
                <a:xfrm>
                  <a:off x="853252" y="782926"/>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4"/>
                <p:cNvSpPr/>
                <p:nvPr/>
              </p:nvSpPr>
              <p:spPr>
                <a:xfrm>
                  <a:off x="902943" y="681361"/>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24"/>
              <p:cNvSpPr/>
              <p:nvPr/>
            </p:nvSpPr>
            <p:spPr>
              <a:xfrm>
                <a:off x="135142" y="828097"/>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4"/>
              <p:cNvSpPr/>
              <p:nvPr/>
            </p:nvSpPr>
            <p:spPr>
              <a:xfrm>
                <a:off x="137872" y="660461"/>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4"/>
              <p:cNvSpPr/>
              <p:nvPr/>
            </p:nvSpPr>
            <p:spPr>
              <a:xfrm>
                <a:off x="266193" y="789328"/>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4"/>
              <p:cNvSpPr/>
              <p:nvPr/>
            </p:nvSpPr>
            <p:spPr>
              <a:xfrm>
                <a:off x="268924" y="622237"/>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4"/>
              <p:cNvSpPr/>
              <p:nvPr/>
            </p:nvSpPr>
            <p:spPr>
              <a:xfrm>
                <a:off x="137872" y="622237"/>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24"/>
              <p:cNvGrpSpPr/>
              <p:nvPr/>
            </p:nvGrpSpPr>
            <p:grpSpPr>
              <a:xfrm rot="-1167413">
                <a:off x="192975" y="1439353"/>
                <a:ext cx="202039" cy="178013"/>
                <a:chOff x="369454" y="683545"/>
                <a:chExt cx="202038" cy="178012"/>
              </a:xfrm>
            </p:grpSpPr>
            <p:sp>
              <p:nvSpPr>
                <p:cNvPr id="944" name="Google Shape;944;p24"/>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4"/>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4"/>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4"/>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4"/>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4"/>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4"/>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4"/>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4"/>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4"/>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24"/>
              <p:cNvSpPr/>
              <p:nvPr/>
            </p:nvSpPr>
            <p:spPr>
              <a:xfrm rot="2700000">
                <a:off x="308656" y="419468"/>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4"/>
              <p:cNvSpPr/>
              <p:nvPr/>
            </p:nvSpPr>
            <p:spPr>
              <a:xfrm rot="2700000">
                <a:off x="324894" y="234299"/>
                <a:ext cx="195486" cy="210229"/>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4"/>
              <p:cNvSpPr/>
              <p:nvPr/>
            </p:nvSpPr>
            <p:spPr>
              <a:xfrm rot="2700000">
                <a:off x="423524" y="180187"/>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24"/>
              <p:cNvGrpSpPr/>
              <p:nvPr/>
            </p:nvGrpSpPr>
            <p:grpSpPr>
              <a:xfrm>
                <a:off x="469338" y="882014"/>
                <a:ext cx="128321" cy="212413"/>
                <a:chOff x="2301488" y="-38861"/>
                <a:chExt cx="128321" cy="212413"/>
              </a:xfrm>
            </p:grpSpPr>
            <p:sp>
              <p:nvSpPr>
                <p:cNvPr id="958" name="Google Shape;958;p24"/>
                <p:cNvSpPr/>
                <p:nvPr/>
              </p:nvSpPr>
              <p:spPr>
                <a:xfrm>
                  <a:off x="2301488" y="108026"/>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4"/>
                <p:cNvSpPr/>
                <p:nvPr/>
              </p:nvSpPr>
              <p:spPr>
                <a:xfrm>
                  <a:off x="2361553" y="-38861"/>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4"/>
                <p:cNvSpPr/>
                <p:nvPr/>
              </p:nvSpPr>
              <p:spPr>
                <a:xfrm>
                  <a:off x="2370836" y="-38315"/>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61" name="Google Shape;961;p24"/>
          <p:cNvSpPr txBox="1">
            <a:spLocks noGrp="1"/>
          </p:cNvSpPr>
          <p:nvPr>
            <p:ph type="subTitle" idx="1"/>
          </p:nvPr>
        </p:nvSpPr>
        <p:spPr>
          <a:xfrm>
            <a:off x="4832039" y="1842275"/>
            <a:ext cx="3254100" cy="1937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2" name="Google Shape;962;p24"/>
          <p:cNvSpPr txBox="1">
            <a:spLocks noGrp="1"/>
          </p:cNvSpPr>
          <p:nvPr>
            <p:ph type="subTitle" idx="2"/>
          </p:nvPr>
        </p:nvSpPr>
        <p:spPr>
          <a:xfrm>
            <a:off x="1057861" y="1842275"/>
            <a:ext cx="3254100" cy="1937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3" name="Google Shape;963;p2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1pPr>
            <a:lvl2pPr lvl="1"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64"/>
        <p:cNvGrpSpPr/>
        <p:nvPr/>
      </p:nvGrpSpPr>
      <p:grpSpPr>
        <a:xfrm>
          <a:off x="0" y="0"/>
          <a:ext cx="0" cy="0"/>
          <a:chOff x="0" y="0"/>
          <a:chExt cx="0" cy="0"/>
        </a:xfrm>
      </p:grpSpPr>
      <p:sp>
        <p:nvSpPr>
          <p:cNvPr id="965" name="Google Shape;965;p25"/>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966" name="Google Shape;966;p25"/>
          <p:cNvGrpSpPr/>
          <p:nvPr/>
        </p:nvGrpSpPr>
        <p:grpSpPr>
          <a:xfrm>
            <a:off x="-8160438" y="-1136142"/>
            <a:ext cx="17744530" cy="9870901"/>
            <a:chOff x="-8160438" y="-1136142"/>
            <a:chExt cx="17744530" cy="9870901"/>
          </a:xfrm>
        </p:grpSpPr>
        <p:grpSp>
          <p:nvGrpSpPr>
            <p:cNvPr id="967" name="Google Shape;967;p25"/>
            <p:cNvGrpSpPr/>
            <p:nvPr/>
          </p:nvGrpSpPr>
          <p:grpSpPr>
            <a:xfrm rot="10800000" flipH="1">
              <a:off x="7299810" y="3479805"/>
              <a:ext cx="2284282" cy="2286278"/>
              <a:chOff x="3441583" y="2201846"/>
              <a:chExt cx="1114175" cy="1115149"/>
            </a:xfrm>
          </p:grpSpPr>
          <p:sp>
            <p:nvSpPr>
              <p:cNvPr id="968" name="Google Shape;968;p25"/>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5"/>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5"/>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5"/>
              <p:cNvSpPr/>
              <p:nvPr/>
            </p:nvSpPr>
            <p:spPr>
              <a:xfrm rot="-900003">
                <a:off x="3460523" y="2245931"/>
                <a:ext cx="260999"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5"/>
              <p:cNvSpPr/>
              <p:nvPr/>
            </p:nvSpPr>
            <p:spPr>
              <a:xfrm rot="-900003">
                <a:off x="3609748" y="2231561"/>
                <a:ext cx="253079"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5"/>
              <p:cNvSpPr/>
              <p:nvPr/>
            </p:nvSpPr>
            <p:spPr>
              <a:xfrm rot="-900003">
                <a:off x="3579541" y="2228458"/>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5"/>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5"/>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5"/>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5"/>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5"/>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5"/>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5"/>
              <p:cNvSpPr/>
              <p:nvPr/>
            </p:nvSpPr>
            <p:spPr>
              <a:xfrm rot="-900003">
                <a:off x="3611145" y="2453516"/>
                <a:ext cx="312479"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5"/>
              <p:cNvSpPr/>
              <p:nvPr/>
            </p:nvSpPr>
            <p:spPr>
              <a:xfrm rot="-900003">
                <a:off x="3592205" y="2336271"/>
                <a:ext cx="313559"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5"/>
              <p:cNvSpPr/>
              <p:nvPr/>
            </p:nvSpPr>
            <p:spPr>
              <a:xfrm rot="-900003">
                <a:off x="3671797" y="2407109"/>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5"/>
              <p:cNvSpPr/>
              <p:nvPr/>
            </p:nvSpPr>
            <p:spPr>
              <a:xfrm rot="359350">
                <a:off x="4289118" y="3017692"/>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5"/>
              <p:cNvSpPr/>
              <p:nvPr/>
            </p:nvSpPr>
            <p:spPr>
              <a:xfrm rot="359350">
                <a:off x="4275816" y="2904057"/>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5"/>
              <p:cNvSpPr/>
              <p:nvPr/>
            </p:nvSpPr>
            <p:spPr>
              <a:xfrm rot="359350">
                <a:off x="4336724" y="2993899"/>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5"/>
              <p:cNvSpPr/>
              <p:nvPr/>
            </p:nvSpPr>
            <p:spPr>
              <a:xfrm rot="359350">
                <a:off x="4138020" y="28380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5"/>
              <p:cNvSpPr/>
              <p:nvPr/>
            </p:nvSpPr>
            <p:spPr>
              <a:xfrm rot="359350">
                <a:off x="4219946" y="287629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5"/>
              <p:cNvSpPr/>
              <p:nvPr/>
            </p:nvSpPr>
            <p:spPr>
              <a:xfrm rot="359350">
                <a:off x="4210612" y="2882054"/>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25"/>
            <p:cNvSpPr/>
            <p:nvPr/>
          </p:nvSpPr>
          <p:spPr>
            <a:xfrm rot="-6774815">
              <a:off x="-6727717" y="-190441"/>
              <a:ext cx="7343574" cy="7979500"/>
            </a:xfrm>
            <a:custGeom>
              <a:avLst/>
              <a:gdLst/>
              <a:ahLst/>
              <a:cxnLst/>
              <a:rect l="l" t="t" r="r" b="b"/>
              <a:pathLst>
                <a:path w="3811" h="4141" extrusionOk="0">
                  <a:moveTo>
                    <a:pt x="96" y="2981"/>
                  </a:moveTo>
                  <a:cubicBezTo>
                    <a:pt x="0" y="2646"/>
                    <a:pt x="123" y="2285"/>
                    <a:pt x="373" y="2042"/>
                  </a:cubicBezTo>
                  <a:cubicBezTo>
                    <a:pt x="589" y="1832"/>
                    <a:pt x="954" y="1731"/>
                    <a:pt x="1115" y="1609"/>
                  </a:cubicBezTo>
                  <a:cubicBezTo>
                    <a:pt x="1267" y="1494"/>
                    <a:pt x="1217" y="1323"/>
                    <a:pt x="1032" y="1170"/>
                  </a:cubicBezTo>
                  <a:cubicBezTo>
                    <a:pt x="957" y="1109"/>
                    <a:pt x="806" y="840"/>
                    <a:pt x="1093" y="512"/>
                  </a:cubicBezTo>
                  <a:cubicBezTo>
                    <a:pt x="1543" y="0"/>
                    <a:pt x="2029" y="534"/>
                    <a:pt x="2433" y="649"/>
                  </a:cubicBezTo>
                  <a:cubicBezTo>
                    <a:pt x="2732" y="733"/>
                    <a:pt x="3034" y="644"/>
                    <a:pt x="3343" y="618"/>
                  </a:cubicBezTo>
                  <a:cubicBezTo>
                    <a:pt x="3366" y="616"/>
                    <a:pt x="3378" y="644"/>
                    <a:pt x="3362" y="659"/>
                  </a:cubicBezTo>
                  <a:cubicBezTo>
                    <a:pt x="3233" y="779"/>
                    <a:pt x="3012" y="832"/>
                    <a:pt x="2998" y="1005"/>
                  </a:cubicBezTo>
                  <a:cubicBezTo>
                    <a:pt x="2987" y="1158"/>
                    <a:pt x="3154" y="1253"/>
                    <a:pt x="3287" y="1330"/>
                  </a:cubicBezTo>
                  <a:cubicBezTo>
                    <a:pt x="3529" y="1469"/>
                    <a:pt x="3743" y="1695"/>
                    <a:pt x="3776" y="1971"/>
                  </a:cubicBezTo>
                  <a:cubicBezTo>
                    <a:pt x="3810" y="2248"/>
                    <a:pt x="3597" y="2557"/>
                    <a:pt x="3318" y="2548"/>
                  </a:cubicBezTo>
                  <a:cubicBezTo>
                    <a:pt x="3220" y="2544"/>
                    <a:pt x="3101" y="2511"/>
                    <a:pt x="3042" y="2597"/>
                  </a:cubicBezTo>
                  <a:cubicBezTo>
                    <a:pt x="3019" y="2630"/>
                    <a:pt x="3014" y="2672"/>
                    <a:pt x="3023" y="2710"/>
                  </a:cubicBezTo>
                  <a:cubicBezTo>
                    <a:pt x="3047" y="2805"/>
                    <a:pt x="3124" y="2862"/>
                    <a:pt x="3181" y="2933"/>
                  </a:cubicBezTo>
                  <a:cubicBezTo>
                    <a:pt x="3379" y="3181"/>
                    <a:pt x="3298" y="3572"/>
                    <a:pt x="3069" y="3792"/>
                  </a:cubicBezTo>
                  <a:cubicBezTo>
                    <a:pt x="2841" y="4012"/>
                    <a:pt x="2510" y="4090"/>
                    <a:pt x="2193" y="4104"/>
                  </a:cubicBezTo>
                  <a:cubicBezTo>
                    <a:pt x="1393" y="4140"/>
                    <a:pt x="343" y="3845"/>
                    <a:pt x="96" y="298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 name="Google Shape;990;p25"/>
            <p:cNvGrpSpPr/>
            <p:nvPr/>
          </p:nvGrpSpPr>
          <p:grpSpPr>
            <a:xfrm rot="10800000" flipH="1">
              <a:off x="43298" y="3355118"/>
              <a:ext cx="612809" cy="1725153"/>
              <a:chOff x="3744720" y="2029680"/>
              <a:chExt cx="219960" cy="619200"/>
            </a:xfrm>
          </p:grpSpPr>
          <p:sp>
            <p:nvSpPr>
              <p:cNvPr id="991" name="Google Shape;991;p25"/>
              <p:cNvSpPr/>
              <p:nvPr/>
            </p:nvSpPr>
            <p:spPr>
              <a:xfrm>
                <a:off x="3767400" y="2226960"/>
                <a:ext cx="38160" cy="7200"/>
              </a:xfrm>
              <a:custGeom>
                <a:avLst/>
                <a:gdLst/>
                <a:ahLst/>
                <a:cxnLst/>
                <a:rect l="l" t="t" r="r" b="b"/>
                <a:pathLst>
                  <a:path w="106" h="20" extrusionOk="0">
                    <a:moveTo>
                      <a:pt x="104" y="18"/>
                    </a:moveTo>
                    <a:cubicBezTo>
                      <a:pt x="104" y="12"/>
                      <a:pt x="105" y="6"/>
                      <a:pt x="105" y="0"/>
                    </a:cubicBezTo>
                    <a:lnTo>
                      <a:pt x="1" y="0"/>
                    </a:lnTo>
                    <a:cubicBezTo>
                      <a:pt x="1" y="6"/>
                      <a:pt x="0" y="12"/>
                      <a:pt x="0" y="19"/>
                    </a:cubicBezTo>
                    <a:lnTo>
                      <a:pt x="104" y="1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5"/>
              <p:cNvSpPr/>
              <p:nvPr/>
            </p:nvSpPr>
            <p:spPr>
              <a:xfrm>
                <a:off x="3766320" y="2267640"/>
                <a:ext cx="38520" cy="7560"/>
              </a:xfrm>
              <a:custGeom>
                <a:avLst/>
                <a:gdLst/>
                <a:ahLst/>
                <a:cxnLst/>
                <a:rect l="l" t="t" r="r" b="b"/>
                <a:pathLst>
                  <a:path w="107" h="21" extrusionOk="0">
                    <a:moveTo>
                      <a:pt x="105" y="19"/>
                    </a:moveTo>
                    <a:cubicBezTo>
                      <a:pt x="105" y="13"/>
                      <a:pt x="106" y="7"/>
                      <a:pt x="106" y="0"/>
                    </a:cubicBezTo>
                    <a:lnTo>
                      <a:pt x="0" y="1"/>
                    </a:lnTo>
                    <a:cubicBezTo>
                      <a:pt x="0" y="7"/>
                      <a:pt x="0" y="13"/>
                      <a:pt x="0" y="20"/>
                    </a:cubicBezTo>
                    <a:lnTo>
                      <a:pt x="105" y="19"/>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5"/>
              <p:cNvSpPr/>
              <p:nvPr/>
            </p:nvSpPr>
            <p:spPr>
              <a:xfrm>
                <a:off x="3764520" y="2307600"/>
                <a:ext cx="39240" cy="7200"/>
              </a:xfrm>
              <a:custGeom>
                <a:avLst/>
                <a:gdLst/>
                <a:ahLst/>
                <a:cxnLst/>
                <a:rect l="l" t="t" r="r" b="b"/>
                <a:pathLst>
                  <a:path w="109" h="20" extrusionOk="0">
                    <a:moveTo>
                      <a:pt x="108" y="19"/>
                    </a:moveTo>
                    <a:cubicBezTo>
                      <a:pt x="108" y="12"/>
                      <a:pt x="108" y="6"/>
                      <a:pt x="108" y="0"/>
                    </a:cubicBezTo>
                    <a:lnTo>
                      <a:pt x="1" y="0"/>
                    </a:lnTo>
                    <a:cubicBezTo>
                      <a:pt x="1" y="6"/>
                      <a:pt x="0" y="13"/>
                      <a:pt x="0" y="19"/>
                    </a:cubicBezTo>
                    <a:lnTo>
                      <a:pt x="108" y="19"/>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5"/>
              <p:cNvSpPr/>
              <p:nvPr/>
            </p:nvSpPr>
            <p:spPr>
              <a:xfrm>
                <a:off x="3759840" y="2220120"/>
                <a:ext cx="10080" cy="22320"/>
              </a:xfrm>
              <a:custGeom>
                <a:avLst/>
                <a:gdLst/>
                <a:ahLst/>
                <a:cxnLst/>
                <a:rect l="l" t="t" r="r" b="b"/>
                <a:pathLst>
                  <a:path w="28" h="62" extrusionOk="0">
                    <a:moveTo>
                      <a:pt x="26" y="61"/>
                    </a:moveTo>
                    <a:cubicBezTo>
                      <a:pt x="26" y="40"/>
                      <a:pt x="27" y="20"/>
                      <a:pt x="27" y="0"/>
                    </a:cubicBezTo>
                    <a:lnTo>
                      <a:pt x="2" y="0"/>
                    </a:lnTo>
                    <a:cubicBezTo>
                      <a:pt x="1" y="20"/>
                      <a:pt x="1" y="40"/>
                      <a:pt x="0" y="61"/>
                    </a:cubicBezTo>
                    <a:lnTo>
                      <a:pt x="26" y="61"/>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5"/>
              <p:cNvSpPr/>
              <p:nvPr/>
            </p:nvSpPr>
            <p:spPr>
              <a:xfrm>
                <a:off x="3758400" y="2260440"/>
                <a:ext cx="10440" cy="21960"/>
              </a:xfrm>
              <a:custGeom>
                <a:avLst/>
                <a:gdLst/>
                <a:ahLst/>
                <a:cxnLst/>
                <a:rect l="l" t="t" r="r" b="b"/>
                <a:pathLst>
                  <a:path w="29" h="61" extrusionOk="0">
                    <a:moveTo>
                      <a:pt x="26" y="60"/>
                    </a:moveTo>
                    <a:cubicBezTo>
                      <a:pt x="27" y="40"/>
                      <a:pt x="27" y="20"/>
                      <a:pt x="28" y="0"/>
                    </a:cubicBezTo>
                    <a:lnTo>
                      <a:pt x="2" y="0"/>
                    </a:lnTo>
                    <a:cubicBezTo>
                      <a:pt x="1" y="20"/>
                      <a:pt x="1" y="40"/>
                      <a:pt x="0" y="60"/>
                    </a:cubicBezTo>
                    <a:lnTo>
                      <a:pt x="26" y="6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5"/>
              <p:cNvSpPr/>
              <p:nvPr/>
            </p:nvSpPr>
            <p:spPr>
              <a:xfrm>
                <a:off x="3756600" y="2300040"/>
                <a:ext cx="10800" cy="22320"/>
              </a:xfrm>
              <a:custGeom>
                <a:avLst/>
                <a:gdLst/>
                <a:ahLst/>
                <a:cxnLst/>
                <a:rect l="l" t="t" r="r" b="b"/>
                <a:pathLst>
                  <a:path w="30" h="62" extrusionOk="0">
                    <a:moveTo>
                      <a:pt x="26" y="61"/>
                    </a:moveTo>
                    <a:cubicBezTo>
                      <a:pt x="27" y="41"/>
                      <a:pt x="28" y="20"/>
                      <a:pt x="29" y="0"/>
                    </a:cubicBezTo>
                    <a:lnTo>
                      <a:pt x="3" y="0"/>
                    </a:lnTo>
                    <a:cubicBezTo>
                      <a:pt x="2" y="20"/>
                      <a:pt x="1" y="41"/>
                      <a:pt x="0" y="61"/>
                    </a:cubicBezTo>
                    <a:lnTo>
                      <a:pt x="26" y="61"/>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5"/>
              <p:cNvSpPr/>
              <p:nvPr/>
            </p:nvSpPr>
            <p:spPr>
              <a:xfrm>
                <a:off x="3811320" y="2123640"/>
                <a:ext cx="125640" cy="415080"/>
              </a:xfrm>
              <a:custGeom>
                <a:avLst/>
                <a:gdLst/>
                <a:ahLst/>
                <a:cxnLst/>
                <a:rect l="l" t="t" r="r" b="b"/>
                <a:pathLst>
                  <a:path w="349" h="1153" extrusionOk="0">
                    <a:moveTo>
                      <a:pt x="209" y="1152"/>
                    </a:moveTo>
                    <a:lnTo>
                      <a:pt x="139" y="1152"/>
                    </a:lnTo>
                    <a:cubicBezTo>
                      <a:pt x="62" y="1152"/>
                      <a:pt x="0" y="1094"/>
                      <a:pt x="0" y="1022"/>
                    </a:cubicBezTo>
                    <a:cubicBezTo>
                      <a:pt x="1" y="725"/>
                      <a:pt x="12" y="428"/>
                      <a:pt x="12" y="131"/>
                    </a:cubicBezTo>
                    <a:cubicBezTo>
                      <a:pt x="12" y="59"/>
                      <a:pt x="66" y="0"/>
                      <a:pt x="135" y="0"/>
                    </a:cubicBezTo>
                    <a:lnTo>
                      <a:pt x="198" y="0"/>
                    </a:lnTo>
                    <a:cubicBezTo>
                      <a:pt x="266" y="0"/>
                      <a:pt x="321" y="58"/>
                      <a:pt x="321" y="131"/>
                    </a:cubicBezTo>
                    <a:cubicBezTo>
                      <a:pt x="323" y="427"/>
                      <a:pt x="343" y="724"/>
                      <a:pt x="347" y="1021"/>
                    </a:cubicBezTo>
                    <a:cubicBezTo>
                      <a:pt x="348" y="1093"/>
                      <a:pt x="285" y="1152"/>
                      <a:pt x="209" y="1152"/>
                    </a:cubicBezTo>
                    <a:moveTo>
                      <a:pt x="51" y="1022"/>
                    </a:moveTo>
                    <a:cubicBezTo>
                      <a:pt x="51" y="1067"/>
                      <a:pt x="90" y="1104"/>
                      <a:pt x="138" y="1104"/>
                    </a:cubicBezTo>
                    <a:lnTo>
                      <a:pt x="209" y="1104"/>
                    </a:lnTo>
                    <a:cubicBezTo>
                      <a:pt x="257" y="1103"/>
                      <a:pt x="296" y="1066"/>
                      <a:pt x="296" y="1021"/>
                    </a:cubicBezTo>
                    <a:cubicBezTo>
                      <a:pt x="293" y="724"/>
                      <a:pt x="277" y="428"/>
                      <a:pt x="276" y="131"/>
                    </a:cubicBezTo>
                    <a:cubicBezTo>
                      <a:pt x="275" y="85"/>
                      <a:pt x="241" y="48"/>
                      <a:pt x="198" y="49"/>
                    </a:cubicBezTo>
                    <a:lnTo>
                      <a:pt x="135" y="49"/>
                    </a:lnTo>
                    <a:cubicBezTo>
                      <a:pt x="92" y="49"/>
                      <a:pt x="57" y="86"/>
                      <a:pt x="57" y="131"/>
                    </a:cubicBezTo>
                    <a:cubicBezTo>
                      <a:pt x="58" y="428"/>
                      <a:pt x="51" y="725"/>
                      <a:pt x="51" y="1022"/>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5"/>
              <p:cNvSpPr/>
              <p:nvPr/>
            </p:nvSpPr>
            <p:spPr>
              <a:xfrm>
                <a:off x="3744720" y="2062800"/>
                <a:ext cx="149400" cy="586080"/>
              </a:xfrm>
              <a:custGeom>
                <a:avLst/>
                <a:gdLst/>
                <a:ahLst/>
                <a:cxnLst/>
                <a:rect l="l" t="t" r="r" b="b"/>
                <a:pathLst>
                  <a:path w="415" h="1628" extrusionOk="0">
                    <a:moveTo>
                      <a:pt x="184" y="0"/>
                    </a:moveTo>
                    <a:cubicBezTo>
                      <a:pt x="193" y="379"/>
                      <a:pt x="171" y="757"/>
                      <a:pt x="163" y="1135"/>
                    </a:cubicBezTo>
                    <a:cubicBezTo>
                      <a:pt x="162" y="1135"/>
                      <a:pt x="175" y="1494"/>
                      <a:pt x="32" y="1577"/>
                    </a:cubicBezTo>
                    <a:cubicBezTo>
                      <a:pt x="32" y="1577"/>
                      <a:pt x="0" y="1591"/>
                      <a:pt x="13" y="1602"/>
                    </a:cubicBezTo>
                    <a:cubicBezTo>
                      <a:pt x="27" y="1612"/>
                      <a:pt x="90" y="1627"/>
                      <a:pt x="202" y="1627"/>
                    </a:cubicBezTo>
                    <a:cubicBezTo>
                      <a:pt x="314" y="1626"/>
                      <a:pt x="395" y="1627"/>
                      <a:pt x="412" y="1596"/>
                    </a:cubicBezTo>
                    <a:cubicBezTo>
                      <a:pt x="412" y="1596"/>
                      <a:pt x="414" y="1585"/>
                      <a:pt x="389" y="1577"/>
                    </a:cubicBezTo>
                    <a:cubicBezTo>
                      <a:pt x="235" y="1495"/>
                      <a:pt x="247" y="1135"/>
                      <a:pt x="249" y="1135"/>
                    </a:cubicBezTo>
                    <a:cubicBezTo>
                      <a:pt x="246" y="757"/>
                      <a:pt x="252" y="379"/>
                      <a:pt x="242" y="0"/>
                    </a:cubicBezTo>
                    <a:lnTo>
                      <a:pt x="184" y="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5"/>
              <p:cNvSpPr/>
              <p:nvPr/>
            </p:nvSpPr>
            <p:spPr>
              <a:xfrm>
                <a:off x="3880800" y="2364480"/>
                <a:ext cx="37080" cy="36360"/>
              </a:xfrm>
              <a:custGeom>
                <a:avLst/>
                <a:gdLst/>
                <a:ahLst/>
                <a:cxnLst/>
                <a:rect l="l" t="t" r="r" b="b"/>
                <a:pathLst>
                  <a:path w="103" h="101" extrusionOk="0">
                    <a:moveTo>
                      <a:pt x="51" y="100"/>
                    </a:moveTo>
                    <a:cubicBezTo>
                      <a:pt x="23" y="100"/>
                      <a:pt x="0" y="78"/>
                      <a:pt x="0" y="50"/>
                    </a:cubicBezTo>
                    <a:cubicBezTo>
                      <a:pt x="0" y="41"/>
                      <a:pt x="1" y="33"/>
                      <a:pt x="6" y="25"/>
                    </a:cubicBezTo>
                    <a:cubicBezTo>
                      <a:pt x="11" y="17"/>
                      <a:pt x="16" y="11"/>
                      <a:pt x="24" y="7"/>
                    </a:cubicBezTo>
                    <a:cubicBezTo>
                      <a:pt x="31" y="3"/>
                      <a:pt x="40" y="0"/>
                      <a:pt x="49" y="0"/>
                    </a:cubicBezTo>
                    <a:cubicBezTo>
                      <a:pt x="77" y="0"/>
                      <a:pt x="100" y="22"/>
                      <a:pt x="101" y="50"/>
                    </a:cubicBezTo>
                    <a:cubicBezTo>
                      <a:pt x="102" y="77"/>
                      <a:pt x="80" y="100"/>
                      <a:pt x="51" y="100"/>
                    </a:cubicBezTo>
                    <a:moveTo>
                      <a:pt x="51" y="89"/>
                    </a:moveTo>
                    <a:cubicBezTo>
                      <a:pt x="73" y="89"/>
                      <a:pt x="90" y="72"/>
                      <a:pt x="90" y="50"/>
                    </a:cubicBezTo>
                    <a:cubicBezTo>
                      <a:pt x="89" y="28"/>
                      <a:pt x="71" y="11"/>
                      <a:pt x="50" y="11"/>
                    </a:cubicBezTo>
                    <a:lnTo>
                      <a:pt x="49" y="11"/>
                    </a:lnTo>
                    <a:cubicBezTo>
                      <a:pt x="43" y="11"/>
                      <a:pt x="36" y="12"/>
                      <a:pt x="30" y="16"/>
                    </a:cubicBezTo>
                    <a:cubicBezTo>
                      <a:pt x="24" y="20"/>
                      <a:pt x="19" y="24"/>
                      <a:pt x="16" y="30"/>
                    </a:cubicBezTo>
                    <a:cubicBezTo>
                      <a:pt x="12" y="35"/>
                      <a:pt x="11" y="43"/>
                      <a:pt x="11" y="50"/>
                    </a:cubicBezTo>
                    <a:cubicBezTo>
                      <a:pt x="11" y="72"/>
                      <a:pt x="29" y="89"/>
                      <a:pt x="51" y="89"/>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5"/>
              <p:cNvSpPr/>
              <p:nvPr/>
            </p:nvSpPr>
            <p:spPr>
              <a:xfrm>
                <a:off x="3806640" y="2043720"/>
                <a:ext cx="29520" cy="23760"/>
              </a:xfrm>
              <a:custGeom>
                <a:avLst/>
                <a:gdLst/>
                <a:ahLst/>
                <a:cxnLst/>
                <a:rect l="l" t="t" r="r" b="b"/>
                <a:pathLst>
                  <a:path w="82" h="66" extrusionOk="0">
                    <a:moveTo>
                      <a:pt x="81" y="55"/>
                    </a:moveTo>
                    <a:cubicBezTo>
                      <a:pt x="81" y="40"/>
                      <a:pt x="81" y="25"/>
                      <a:pt x="80" y="10"/>
                    </a:cubicBezTo>
                    <a:cubicBezTo>
                      <a:pt x="80" y="8"/>
                      <a:pt x="80" y="7"/>
                      <a:pt x="79" y="5"/>
                    </a:cubicBezTo>
                    <a:cubicBezTo>
                      <a:pt x="78" y="4"/>
                      <a:pt x="77" y="2"/>
                      <a:pt x="75" y="1"/>
                    </a:cubicBezTo>
                    <a:cubicBezTo>
                      <a:pt x="74" y="1"/>
                      <a:pt x="72" y="0"/>
                      <a:pt x="70" y="0"/>
                    </a:cubicBezTo>
                    <a:lnTo>
                      <a:pt x="9" y="0"/>
                    </a:lnTo>
                    <a:cubicBezTo>
                      <a:pt x="7" y="0"/>
                      <a:pt x="6" y="1"/>
                      <a:pt x="4" y="2"/>
                    </a:cubicBezTo>
                    <a:cubicBezTo>
                      <a:pt x="3" y="2"/>
                      <a:pt x="2" y="4"/>
                      <a:pt x="1" y="5"/>
                    </a:cubicBezTo>
                    <a:cubicBezTo>
                      <a:pt x="0" y="6"/>
                      <a:pt x="0" y="8"/>
                      <a:pt x="0" y="10"/>
                    </a:cubicBezTo>
                    <a:cubicBezTo>
                      <a:pt x="0" y="25"/>
                      <a:pt x="1" y="40"/>
                      <a:pt x="1" y="55"/>
                    </a:cubicBezTo>
                    <a:cubicBezTo>
                      <a:pt x="2" y="57"/>
                      <a:pt x="2" y="58"/>
                      <a:pt x="3" y="60"/>
                    </a:cubicBezTo>
                    <a:cubicBezTo>
                      <a:pt x="4" y="61"/>
                      <a:pt x="5" y="63"/>
                      <a:pt x="7" y="64"/>
                    </a:cubicBezTo>
                    <a:cubicBezTo>
                      <a:pt x="8" y="64"/>
                      <a:pt x="10" y="65"/>
                      <a:pt x="12" y="65"/>
                    </a:cubicBezTo>
                    <a:lnTo>
                      <a:pt x="72" y="65"/>
                    </a:lnTo>
                    <a:cubicBezTo>
                      <a:pt x="73" y="65"/>
                      <a:pt x="75" y="63"/>
                      <a:pt x="76" y="63"/>
                    </a:cubicBezTo>
                    <a:cubicBezTo>
                      <a:pt x="78" y="62"/>
                      <a:pt x="79" y="62"/>
                      <a:pt x="80" y="60"/>
                    </a:cubicBezTo>
                    <a:cubicBezTo>
                      <a:pt x="81" y="58"/>
                      <a:pt x="81" y="57"/>
                      <a:pt x="81" y="5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5"/>
              <p:cNvSpPr/>
              <p:nvPr/>
            </p:nvSpPr>
            <p:spPr>
              <a:xfrm>
                <a:off x="3799440" y="2029680"/>
                <a:ext cx="42840" cy="18000"/>
              </a:xfrm>
              <a:custGeom>
                <a:avLst/>
                <a:gdLst/>
                <a:ahLst/>
                <a:cxnLst/>
                <a:rect l="l" t="t" r="r" b="b"/>
                <a:pathLst>
                  <a:path w="119" h="50" extrusionOk="0">
                    <a:moveTo>
                      <a:pt x="118" y="41"/>
                    </a:moveTo>
                    <a:cubicBezTo>
                      <a:pt x="117" y="30"/>
                      <a:pt x="117" y="19"/>
                      <a:pt x="117" y="8"/>
                    </a:cubicBezTo>
                    <a:cubicBezTo>
                      <a:pt x="117" y="6"/>
                      <a:pt x="117" y="5"/>
                      <a:pt x="116" y="4"/>
                    </a:cubicBezTo>
                    <a:cubicBezTo>
                      <a:pt x="115" y="3"/>
                      <a:pt x="114" y="2"/>
                      <a:pt x="113" y="1"/>
                    </a:cubicBezTo>
                    <a:cubicBezTo>
                      <a:pt x="112" y="0"/>
                      <a:pt x="111" y="0"/>
                      <a:pt x="109" y="0"/>
                    </a:cubicBezTo>
                    <a:lnTo>
                      <a:pt x="7" y="0"/>
                    </a:lnTo>
                    <a:cubicBezTo>
                      <a:pt x="6" y="0"/>
                      <a:pt x="5" y="0"/>
                      <a:pt x="4" y="1"/>
                    </a:cubicBezTo>
                    <a:cubicBezTo>
                      <a:pt x="3" y="2"/>
                      <a:pt x="2" y="3"/>
                      <a:pt x="1" y="4"/>
                    </a:cubicBezTo>
                    <a:cubicBezTo>
                      <a:pt x="0" y="5"/>
                      <a:pt x="0" y="6"/>
                      <a:pt x="0" y="7"/>
                    </a:cubicBezTo>
                    <a:cubicBezTo>
                      <a:pt x="0" y="8"/>
                      <a:pt x="0" y="8"/>
                      <a:pt x="0" y="8"/>
                    </a:cubicBezTo>
                    <a:cubicBezTo>
                      <a:pt x="1" y="19"/>
                      <a:pt x="1" y="30"/>
                      <a:pt x="2" y="41"/>
                    </a:cubicBezTo>
                    <a:cubicBezTo>
                      <a:pt x="2" y="42"/>
                      <a:pt x="2" y="44"/>
                      <a:pt x="3" y="45"/>
                    </a:cubicBezTo>
                    <a:cubicBezTo>
                      <a:pt x="4" y="46"/>
                      <a:pt x="5" y="47"/>
                      <a:pt x="6" y="48"/>
                    </a:cubicBezTo>
                    <a:cubicBezTo>
                      <a:pt x="7" y="48"/>
                      <a:pt x="8" y="49"/>
                      <a:pt x="10" y="49"/>
                    </a:cubicBezTo>
                    <a:lnTo>
                      <a:pt x="110" y="48"/>
                    </a:lnTo>
                    <a:cubicBezTo>
                      <a:pt x="111" y="48"/>
                      <a:pt x="113" y="48"/>
                      <a:pt x="114" y="48"/>
                    </a:cubicBezTo>
                    <a:cubicBezTo>
                      <a:pt x="115" y="47"/>
                      <a:pt x="116" y="46"/>
                      <a:pt x="117" y="45"/>
                    </a:cubicBezTo>
                    <a:cubicBezTo>
                      <a:pt x="118" y="44"/>
                      <a:pt x="118" y="42"/>
                      <a:pt x="118" y="4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5"/>
              <p:cNvSpPr/>
              <p:nvPr/>
            </p:nvSpPr>
            <p:spPr>
              <a:xfrm>
                <a:off x="3834000" y="2440440"/>
                <a:ext cx="19800" cy="46440"/>
              </a:xfrm>
              <a:custGeom>
                <a:avLst/>
                <a:gdLst/>
                <a:ahLst/>
                <a:cxnLst/>
                <a:rect l="l" t="t" r="r" b="b"/>
                <a:pathLst>
                  <a:path w="55" h="129" extrusionOk="0">
                    <a:moveTo>
                      <a:pt x="54" y="128"/>
                    </a:moveTo>
                    <a:cubicBezTo>
                      <a:pt x="54" y="86"/>
                      <a:pt x="53" y="43"/>
                      <a:pt x="53" y="0"/>
                    </a:cubicBezTo>
                    <a:lnTo>
                      <a:pt x="1" y="0"/>
                    </a:lnTo>
                    <a:cubicBezTo>
                      <a:pt x="0" y="43"/>
                      <a:pt x="0" y="86"/>
                      <a:pt x="0" y="128"/>
                    </a:cubicBezTo>
                    <a:lnTo>
                      <a:pt x="54" y="12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5"/>
              <p:cNvSpPr/>
              <p:nvPr/>
            </p:nvSpPr>
            <p:spPr>
              <a:xfrm>
                <a:off x="3802320" y="2214000"/>
                <a:ext cx="158400" cy="34200"/>
              </a:xfrm>
              <a:custGeom>
                <a:avLst/>
                <a:gdLst/>
                <a:ahLst/>
                <a:cxnLst/>
                <a:rect l="l" t="t" r="r" b="b"/>
                <a:pathLst>
                  <a:path w="440" h="95" extrusionOk="0">
                    <a:moveTo>
                      <a:pt x="439" y="92"/>
                    </a:moveTo>
                    <a:cubicBezTo>
                      <a:pt x="438" y="61"/>
                      <a:pt x="437" y="31"/>
                      <a:pt x="436" y="0"/>
                    </a:cubicBezTo>
                    <a:lnTo>
                      <a:pt x="1" y="1"/>
                    </a:lnTo>
                    <a:cubicBezTo>
                      <a:pt x="1" y="32"/>
                      <a:pt x="0" y="63"/>
                      <a:pt x="0" y="94"/>
                    </a:cubicBezTo>
                    <a:lnTo>
                      <a:pt x="439" y="92"/>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5"/>
              <p:cNvSpPr/>
              <p:nvPr/>
            </p:nvSpPr>
            <p:spPr>
              <a:xfrm>
                <a:off x="3801240" y="2253960"/>
                <a:ext cx="161640" cy="34200"/>
              </a:xfrm>
              <a:custGeom>
                <a:avLst/>
                <a:gdLst/>
                <a:ahLst/>
                <a:cxnLst/>
                <a:rect l="l" t="t" r="r" b="b"/>
                <a:pathLst>
                  <a:path w="449" h="95" extrusionOk="0">
                    <a:moveTo>
                      <a:pt x="448" y="93"/>
                    </a:moveTo>
                    <a:cubicBezTo>
                      <a:pt x="446" y="62"/>
                      <a:pt x="445" y="31"/>
                      <a:pt x="443" y="0"/>
                    </a:cubicBezTo>
                    <a:lnTo>
                      <a:pt x="2" y="1"/>
                    </a:lnTo>
                    <a:cubicBezTo>
                      <a:pt x="2" y="32"/>
                      <a:pt x="1" y="63"/>
                      <a:pt x="0" y="94"/>
                    </a:cubicBezTo>
                    <a:lnTo>
                      <a:pt x="448" y="93"/>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5"/>
              <p:cNvSpPr/>
              <p:nvPr/>
            </p:nvSpPr>
            <p:spPr>
              <a:xfrm>
                <a:off x="3800520" y="2293920"/>
                <a:ext cx="164160" cy="34200"/>
              </a:xfrm>
              <a:custGeom>
                <a:avLst/>
                <a:gdLst/>
                <a:ahLst/>
                <a:cxnLst/>
                <a:rect l="l" t="t" r="r" b="b"/>
                <a:pathLst>
                  <a:path w="456" h="95" extrusionOk="0">
                    <a:moveTo>
                      <a:pt x="455" y="93"/>
                    </a:moveTo>
                    <a:cubicBezTo>
                      <a:pt x="454" y="62"/>
                      <a:pt x="452" y="31"/>
                      <a:pt x="450" y="0"/>
                    </a:cubicBezTo>
                    <a:lnTo>
                      <a:pt x="2" y="1"/>
                    </a:lnTo>
                    <a:cubicBezTo>
                      <a:pt x="1" y="32"/>
                      <a:pt x="0" y="63"/>
                      <a:pt x="0" y="94"/>
                    </a:cubicBezTo>
                    <a:lnTo>
                      <a:pt x="455" y="93"/>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25"/>
            <p:cNvGrpSpPr/>
            <p:nvPr/>
          </p:nvGrpSpPr>
          <p:grpSpPr>
            <a:xfrm>
              <a:off x="70014" y="1834504"/>
              <a:ext cx="378832" cy="1449830"/>
              <a:chOff x="8507636" y="1986904"/>
              <a:chExt cx="378832" cy="1449830"/>
            </a:xfrm>
          </p:grpSpPr>
          <p:grpSp>
            <p:nvGrpSpPr>
              <p:cNvPr id="1007" name="Google Shape;1007;p25"/>
              <p:cNvGrpSpPr/>
              <p:nvPr/>
            </p:nvGrpSpPr>
            <p:grpSpPr>
              <a:xfrm rot="-1167413">
                <a:off x="8789685" y="3318259"/>
                <a:ext cx="77539" cy="108664"/>
                <a:chOff x="160317" y="871386"/>
                <a:chExt cx="77539" cy="108664"/>
              </a:xfrm>
            </p:grpSpPr>
            <p:sp>
              <p:nvSpPr>
                <p:cNvPr id="1008" name="Google Shape;1008;p25"/>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5"/>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5"/>
              <p:cNvGrpSpPr/>
              <p:nvPr/>
            </p:nvGrpSpPr>
            <p:grpSpPr>
              <a:xfrm>
                <a:off x="8626002" y="2404980"/>
                <a:ext cx="218419" cy="287221"/>
                <a:chOff x="8776090" y="2398392"/>
                <a:chExt cx="218419" cy="287221"/>
              </a:xfrm>
            </p:grpSpPr>
            <p:sp>
              <p:nvSpPr>
                <p:cNvPr id="1011" name="Google Shape;1011;p25"/>
                <p:cNvSpPr/>
                <p:nvPr/>
              </p:nvSpPr>
              <p:spPr>
                <a:xfrm>
                  <a:off x="8776090" y="2604253"/>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5"/>
                <p:cNvSpPr/>
                <p:nvPr/>
              </p:nvSpPr>
              <p:spPr>
                <a:xfrm>
                  <a:off x="8778820" y="2436616"/>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5"/>
                <p:cNvSpPr/>
                <p:nvPr/>
              </p:nvSpPr>
              <p:spPr>
                <a:xfrm>
                  <a:off x="8907141" y="2565483"/>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5"/>
                <p:cNvSpPr/>
                <p:nvPr/>
              </p:nvSpPr>
              <p:spPr>
                <a:xfrm>
                  <a:off x="8909871" y="2398392"/>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5"/>
                <p:cNvSpPr/>
                <p:nvPr/>
              </p:nvSpPr>
              <p:spPr>
                <a:xfrm>
                  <a:off x="8778820" y="2398392"/>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25"/>
              <p:cNvGrpSpPr/>
              <p:nvPr/>
            </p:nvGrpSpPr>
            <p:grpSpPr>
              <a:xfrm rot="-1167413">
                <a:off x="8630335" y="3032921"/>
                <a:ext cx="202039" cy="178013"/>
                <a:chOff x="369454" y="683545"/>
                <a:chExt cx="202038" cy="178012"/>
              </a:xfrm>
            </p:grpSpPr>
            <p:sp>
              <p:nvSpPr>
                <p:cNvPr id="1017" name="Google Shape;1017;p25"/>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5"/>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5"/>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5"/>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5"/>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5"/>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5"/>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5"/>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5"/>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5"/>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25"/>
              <p:cNvGrpSpPr/>
              <p:nvPr/>
            </p:nvGrpSpPr>
            <p:grpSpPr>
              <a:xfrm>
                <a:off x="8507636" y="1986904"/>
                <a:ext cx="211867" cy="346194"/>
                <a:chOff x="8281186" y="2380879"/>
                <a:chExt cx="211867" cy="346194"/>
              </a:xfrm>
            </p:grpSpPr>
            <p:sp>
              <p:nvSpPr>
                <p:cNvPr id="1028" name="Google Shape;1028;p25"/>
                <p:cNvSpPr/>
                <p:nvPr/>
              </p:nvSpPr>
              <p:spPr>
                <a:xfrm>
                  <a:off x="8377837" y="2614588"/>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5"/>
                <p:cNvSpPr/>
                <p:nvPr/>
              </p:nvSpPr>
              <p:spPr>
                <a:xfrm>
                  <a:off x="8281186" y="2429477"/>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5"/>
                <p:cNvSpPr/>
                <p:nvPr/>
              </p:nvSpPr>
              <p:spPr>
                <a:xfrm>
                  <a:off x="8287739" y="2380879"/>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25"/>
              <p:cNvGrpSpPr/>
              <p:nvPr/>
            </p:nvGrpSpPr>
            <p:grpSpPr>
              <a:xfrm>
                <a:off x="8737734" y="2727334"/>
                <a:ext cx="148734" cy="212609"/>
                <a:chOff x="2182974" y="-34509"/>
                <a:chExt cx="148734" cy="212609"/>
              </a:xfrm>
            </p:grpSpPr>
            <p:sp>
              <p:nvSpPr>
                <p:cNvPr id="1032" name="Google Shape;1032;p25"/>
                <p:cNvSpPr/>
                <p:nvPr/>
              </p:nvSpPr>
              <p:spPr>
                <a:xfrm rot="342075">
                  <a:off x="2186049" y="109130"/>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5"/>
                <p:cNvSpPr/>
                <p:nvPr/>
              </p:nvSpPr>
              <p:spPr>
                <a:xfrm rot="342075">
                  <a:off x="2254687" y="-34095"/>
                  <a:ext cx="17473" cy="183471"/>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5"/>
                <p:cNvSpPr/>
                <p:nvPr/>
              </p:nvSpPr>
              <p:spPr>
                <a:xfrm rot="342075">
                  <a:off x="2271199" y="-30198"/>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35" name="Google Shape;1035;p25"/>
          <p:cNvSpPr txBox="1">
            <a:spLocks noGrp="1"/>
          </p:cNvSpPr>
          <p:nvPr>
            <p:ph type="subTitle" idx="1"/>
          </p:nvPr>
        </p:nvSpPr>
        <p:spPr>
          <a:xfrm>
            <a:off x="937625" y="3124537"/>
            <a:ext cx="2175300" cy="83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25"/>
          <p:cNvSpPr txBox="1">
            <a:spLocks noGrp="1"/>
          </p:cNvSpPr>
          <p:nvPr>
            <p:ph type="subTitle" idx="2"/>
          </p:nvPr>
        </p:nvSpPr>
        <p:spPr>
          <a:xfrm>
            <a:off x="3484347" y="3124537"/>
            <a:ext cx="2175300" cy="83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25"/>
          <p:cNvSpPr txBox="1">
            <a:spLocks noGrp="1"/>
          </p:cNvSpPr>
          <p:nvPr>
            <p:ph type="subTitle" idx="3"/>
          </p:nvPr>
        </p:nvSpPr>
        <p:spPr>
          <a:xfrm>
            <a:off x="6031075" y="3124537"/>
            <a:ext cx="2175300" cy="83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25"/>
          <p:cNvSpPr txBox="1">
            <a:spLocks noGrp="1"/>
          </p:cNvSpPr>
          <p:nvPr>
            <p:ph type="subTitle" idx="4"/>
          </p:nvPr>
        </p:nvSpPr>
        <p:spPr>
          <a:xfrm>
            <a:off x="937625" y="2449527"/>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39" name="Google Shape;1039;p25"/>
          <p:cNvSpPr txBox="1">
            <a:spLocks noGrp="1"/>
          </p:cNvSpPr>
          <p:nvPr>
            <p:ph type="subTitle" idx="5"/>
          </p:nvPr>
        </p:nvSpPr>
        <p:spPr>
          <a:xfrm>
            <a:off x="3484350" y="2449527"/>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40" name="Google Shape;1040;p25"/>
          <p:cNvSpPr txBox="1">
            <a:spLocks noGrp="1"/>
          </p:cNvSpPr>
          <p:nvPr>
            <p:ph type="subTitle" idx="6"/>
          </p:nvPr>
        </p:nvSpPr>
        <p:spPr>
          <a:xfrm>
            <a:off x="6031075" y="2449527"/>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41" name="Google Shape;1041;p2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1pPr>
            <a:lvl2pPr lvl="1"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42"/>
        <p:cNvGrpSpPr/>
        <p:nvPr/>
      </p:nvGrpSpPr>
      <p:grpSpPr>
        <a:xfrm>
          <a:off x="0" y="0"/>
          <a:ext cx="0" cy="0"/>
          <a:chOff x="0" y="0"/>
          <a:chExt cx="0" cy="0"/>
        </a:xfrm>
      </p:grpSpPr>
      <p:sp>
        <p:nvSpPr>
          <p:cNvPr id="1043" name="Google Shape;1043;p26"/>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1044" name="Google Shape;1044;p26"/>
          <p:cNvGrpSpPr/>
          <p:nvPr/>
        </p:nvGrpSpPr>
        <p:grpSpPr>
          <a:xfrm>
            <a:off x="-386504" y="-3468649"/>
            <a:ext cx="16484875" cy="9188612"/>
            <a:chOff x="-386504" y="-3468649"/>
            <a:chExt cx="16484875" cy="9188612"/>
          </a:xfrm>
        </p:grpSpPr>
        <p:grpSp>
          <p:nvGrpSpPr>
            <p:cNvPr id="1045" name="Google Shape;1045;p26"/>
            <p:cNvGrpSpPr/>
            <p:nvPr/>
          </p:nvGrpSpPr>
          <p:grpSpPr>
            <a:xfrm rot="10800000">
              <a:off x="-386504" y="3488034"/>
              <a:ext cx="2199455" cy="2231930"/>
              <a:chOff x="3568320" y="2112840"/>
              <a:chExt cx="1072800" cy="1088640"/>
            </a:xfrm>
          </p:grpSpPr>
          <p:sp>
            <p:nvSpPr>
              <p:cNvPr id="1046" name="Google Shape;1046;p26"/>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6"/>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6"/>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6"/>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6"/>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6"/>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6"/>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6"/>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6"/>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6"/>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6"/>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6"/>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6"/>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6"/>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6"/>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6"/>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6"/>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6"/>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6"/>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6"/>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6"/>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26"/>
            <p:cNvSpPr/>
            <p:nvPr/>
          </p:nvSpPr>
          <p:spPr>
            <a:xfrm rot="-8536604" flipH="1">
              <a:off x="7551057" y="-1624328"/>
              <a:ext cx="7786780" cy="5146206"/>
            </a:xfrm>
            <a:custGeom>
              <a:avLst/>
              <a:gdLst/>
              <a:ahLst/>
              <a:cxnLst/>
              <a:rect l="l" t="t" r="r" b="b"/>
              <a:pathLst>
                <a:path w="4451" h="4185" extrusionOk="0">
                  <a:moveTo>
                    <a:pt x="3525" y="3438"/>
                  </a:moveTo>
                  <a:cubicBezTo>
                    <a:pt x="3239" y="3693"/>
                    <a:pt x="2910" y="3890"/>
                    <a:pt x="2561" y="4016"/>
                  </a:cubicBezTo>
                  <a:cubicBezTo>
                    <a:pt x="2372" y="4084"/>
                    <a:pt x="2177" y="4131"/>
                    <a:pt x="1980" y="4148"/>
                  </a:cubicBezTo>
                  <a:cubicBezTo>
                    <a:pt x="1572" y="4184"/>
                    <a:pt x="1062" y="4138"/>
                    <a:pt x="714" y="3922"/>
                  </a:cubicBezTo>
                  <a:cubicBezTo>
                    <a:pt x="293" y="3661"/>
                    <a:pt x="0" y="3254"/>
                    <a:pt x="20" y="2725"/>
                  </a:cubicBezTo>
                  <a:cubicBezTo>
                    <a:pt x="23" y="2625"/>
                    <a:pt x="98" y="2402"/>
                    <a:pt x="146" y="2315"/>
                  </a:cubicBezTo>
                  <a:cubicBezTo>
                    <a:pt x="252" y="2123"/>
                    <a:pt x="321" y="2121"/>
                    <a:pt x="409" y="2024"/>
                  </a:cubicBezTo>
                  <a:cubicBezTo>
                    <a:pt x="506" y="1916"/>
                    <a:pt x="575" y="1780"/>
                    <a:pt x="608" y="1636"/>
                  </a:cubicBezTo>
                  <a:cubicBezTo>
                    <a:pt x="646" y="1466"/>
                    <a:pt x="632" y="1289"/>
                    <a:pt x="650" y="1116"/>
                  </a:cubicBezTo>
                  <a:cubicBezTo>
                    <a:pt x="674" y="877"/>
                    <a:pt x="761" y="642"/>
                    <a:pt x="898" y="446"/>
                  </a:cubicBezTo>
                  <a:cubicBezTo>
                    <a:pt x="1062" y="213"/>
                    <a:pt x="1322" y="28"/>
                    <a:pt x="1587" y="58"/>
                  </a:cubicBezTo>
                  <a:cubicBezTo>
                    <a:pt x="1881" y="92"/>
                    <a:pt x="2099" y="373"/>
                    <a:pt x="2391" y="420"/>
                  </a:cubicBezTo>
                  <a:cubicBezTo>
                    <a:pt x="2770" y="482"/>
                    <a:pt x="3116" y="139"/>
                    <a:pt x="3499" y="72"/>
                  </a:cubicBezTo>
                  <a:cubicBezTo>
                    <a:pt x="3904" y="0"/>
                    <a:pt x="4325" y="294"/>
                    <a:pt x="4420" y="714"/>
                  </a:cubicBezTo>
                  <a:cubicBezTo>
                    <a:pt x="4449" y="845"/>
                    <a:pt x="4450" y="982"/>
                    <a:pt x="4447" y="1117"/>
                  </a:cubicBezTo>
                  <a:cubicBezTo>
                    <a:pt x="4442" y="1333"/>
                    <a:pt x="4366" y="1606"/>
                    <a:pt x="4308" y="1814"/>
                  </a:cubicBezTo>
                  <a:cubicBezTo>
                    <a:pt x="4142" y="2405"/>
                    <a:pt x="3793" y="3280"/>
                    <a:pt x="3524" y="3438"/>
                  </a:cubicBezTo>
                  <a:lnTo>
                    <a:pt x="3525" y="3438"/>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 name="Google Shape;1068;p26"/>
          <p:cNvGrpSpPr/>
          <p:nvPr/>
        </p:nvGrpSpPr>
        <p:grpSpPr>
          <a:xfrm flipH="1">
            <a:off x="8532734" y="78567"/>
            <a:ext cx="524620" cy="1849557"/>
            <a:chOff x="50441" y="61137"/>
            <a:chExt cx="524620" cy="1849557"/>
          </a:xfrm>
        </p:grpSpPr>
        <p:grpSp>
          <p:nvGrpSpPr>
            <p:cNvPr id="1069" name="Google Shape;1069;p26"/>
            <p:cNvGrpSpPr/>
            <p:nvPr/>
          </p:nvGrpSpPr>
          <p:grpSpPr>
            <a:xfrm rot="-1167413">
              <a:off x="199641" y="1763839"/>
              <a:ext cx="103157" cy="133486"/>
              <a:chOff x="146294" y="857123"/>
              <a:chExt cx="103156" cy="133485"/>
            </a:xfrm>
          </p:grpSpPr>
          <p:sp>
            <p:nvSpPr>
              <p:cNvPr id="1070" name="Google Shape;1070;p26"/>
              <p:cNvSpPr/>
              <p:nvPr/>
            </p:nvSpPr>
            <p:spPr>
              <a:xfrm rot="-2165173" flipH="1">
                <a:off x="189348" y="941201"/>
                <a:ext cx="42046" cy="40953"/>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6"/>
              <p:cNvSpPr/>
              <p:nvPr/>
            </p:nvSpPr>
            <p:spPr>
              <a:xfrm rot="-2165173" flipH="1">
                <a:off x="162106" y="870803"/>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6"/>
            <p:cNvGrpSpPr/>
            <p:nvPr/>
          </p:nvGrpSpPr>
          <p:grpSpPr>
            <a:xfrm rot="-1167413">
              <a:off x="331732" y="1123268"/>
              <a:ext cx="106472" cy="168865"/>
              <a:chOff x="851626" y="683010"/>
              <a:chExt cx="106472" cy="168864"/>
            </a:xfrm>
          </p:grpSpPr>
          <p:sp>
            <p:nvSpPr>
              <p:cNvPr id="1073" name="Google Shape;1073;p26"/>
              <p:cNvSpPr/>
              <p:nvPr/>
            </p:nvSpPr>
            <p:spPr>
              <a:xfrm rot="2334828" flipH="1">
                <a:off x="866011" y="787434"/>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p:cNvSpPr/>
              <p:nvPr/>
            </p:nvSpPr>
            <p:spPr>
              <a:xfrm rot="2334828" flipH="1">
                <a:off x="890665" y="677024"/>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6"/>
            <p:cNvSpPr/>
            <p:nvPr/>
          </p:nvSpPr>
          <p:spPr>
            <a:xfrm flipH="1">
              <a:off x="487693" y="626160"/>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p:cNvSpPr/>
            <p:nvPr/>
          </p:nvSpPr>
          <p:spPr>
            <a:xfrm flipH="1">
              <a:off x="493154" y="458523"/>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6"/>
            <p:cNvSpPr/>
            <p:nvPr/>
          </p:nvSpPr>
          <p:spPr>
            <a:xfrm flipH="1">
              <a:off x="356642" y="587390"/>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6"/>
            <p:cNvSpPr/>
            <p:nvPr/>
          </p:nvSpPr>
          <p:spPr>
            <a:xfrm flipH="1">
              <a:off x="362102" y="420300"/>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6"/>
            <p:cNvSpPr/>
            <p:nvPr/>
          </p:nvSpPr>
          <p:spPr>
            <a:xfrm flipH="1">
              <a:off x="415069" y="420300"/>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0" name="Google Shape;1080;p26"/>
            <p:cNvGrpSpPr/>
            <p:nvPr/>
          </p:nvGrpSpPr>
          <p:grpSpPr>
            <a:xfrm rot="-1167413">
              <a:off x="183586" y="1396158"/>
              <a:ext cx="229380" cy="264050"/>
              <a:chOff x="359879" y="641787"/>
              <a:chExt cx="229378" cy="264047"/>
            </a:xfrm>
          </p:grpSpPr>
          <p:sp>
            <p:nvSpPr>
              <p:cNvPr id="1081" name="Google Shape;1081;p26"/>
              <p:cNvSpPr/>
              <p:nvPr/>
            </p:nvSpPr>
            <p:spPr>
              <a:xfrm rot="2334828" flipH="1">
                <a:off x="464703" y="848792"/>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6"/>
              <p:cNvSpPr/>
              <p:nvPr/>
            </p:nvSpPr>
            <p:spPr>
              <a:xfrm rot="2334828" flipH="1">
                <a:off x="506798" y="764665"/>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6"/>
              <p:cNvSpPr/>
              <p:nvPr/>
            </p:nvSpPr>
            <p:spPr>
              <a:xfrm rot="2334828" flipH="1">
                <a:off x="495436" y="742631"/>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6"/>
              <p:cNvSpPr/>
              <p:nvPr/>
            </p:nvSpPr>
            <p:spPr>
              <a:xfrm rot="2334828" flipH="1">
                <a:off x="416682" y="787347"/>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6"/>
              <p:cNvSpPr/>
              <p:nvPr/>
            </p:nvSpPr>
            <p:spPr>
              <a:xfrm rot="2334828" flipH="1">
                <a:off x="459059" y="702967"/>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6"/>
              <p:cNvSpPr/>
              <p:nvPr/>
            </p:nvSpPr>
            <p:spPr>
              <a:xfrm rot="2334828" flipH="1">
                <a:off x="368832" y="725963"/>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6"/>
              <p:cNvSpPr/>
              <p:nvPr/>
            </p:nvSpPr>
            <p:spPr>
              <a:xfrm rot="2334828" flipH="1">
                <a:off x="410553" y="641351"/>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6"/>
              <p:cNvSpPr/>
              <p:nvPr/>
            </p:nvSpPr>
            <p:spPr>
              <a:xfrm rot="2334828" flipH="1">
                <a:off x="447526" y="681419"/>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9" name="Google Shape;1089;p26"/>
            <p:cNvSpPr/>
            <p:nvPr/>
          </p:nvSpPr>
          <p:spPr>
            <a:xfrm rot="-3449895" flipH="1">
              <a:off x="218537" y="285264"/>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6"/>
            <p:cNvSpPr/>
            <p:nvPr/>
          </p:nvSpPr>
          <p:spPr>
            <a:xfrm rot="-3449895" flipH="1">
              <a:off x="93869" y="115524"/>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6"/>
            <p:cNvSpPr/>
            <p:nvPr/>
          </p:nvSpPr>
          <p:spPr>
            <a:xfrm rot="-3449895" flipH="1">
              <a:off x="90015" y="72634"/>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2" name="Google Shape;1092;p26"/>
            <p:cNvGrpSpPr/>
            <p:nvPr/>
          </p:nvGrpSpPr>
          <p:grpSpPr>
            <a:xfrm>
              <a:off x="313059" y="867737"/>
              <a:ext cx="226069" cy="181828"/>
              <a:chOff x="2145209" y="-53138"/>
              <a:chExt cx="226069" cy="181828"/>
            </a:xfrm>
          </p:grpSpPr>
          <p:sp>
            <p:nvSpPr>
              <p:cNvPr id="1093" name="Google Shape;1093;p26"/>
              <p:cNvSpPr/>
              <p:nvPr/>
            </p:nvSpPr>
            <p:spPr>
              <a:xfrm rot="-2080613" flipH="1">
                <a:off x="2286463" y="48324"/>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rot="-2080613" flipH="1">
                <a:off x="2237302" y="-64462"/>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rot="-2080613" flipH="1">
                <a:off x="2149602" y="-33638"/>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6" name="Google Shape;1096;p26"/>
          <p:cNvSpPr txBox="1">
            <a:spLocks noGrp="1"/>
          </p:cNvSpPr>
          <p:nvPr>
            <p:ph type="subTitle" idx="1"/>
          </p:nvPr>
        </p:nvSpPr>
        <p:spPr>
          <a:xfrm>
            <a:off x="2110304" y="1964532"/>
            <a:ext cx="1978200" cy="57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7" name="Google Shape;1097;p26"/>
          <p:cNvSpPr txBox="1">
            <a:spLocks noGrp="1"/>
          </p:cNvSpPr>
          <p:nvPr>
            <p:ph type="subTitle" idx="2"/>
          </p:nvPr>
        </p:nvSpPr>
        <p:spPr>
          <a:xfrm>
            <a:off x="5055496" y="1964532"/>
            <a:ext cx="1978200" cy="576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8" name="Google Shape;1098;p26"/>
          <p:cNvSpPr txBox="1">
            <a:spLocks noGrp="1"/>
          </p:cNvSpPr>
          <p:nvPr>
            <p:ph type="subTitle" idx="3"/>
          </p:nvPr>
        </p:nvSpPr>
        <p:spPr>
          <a:xfrm>
            <a:off x="2110302" y="3607332"/>
            <a:ext cx="1978200" cy="57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9" name="Google Shape;1099;p26"/>
          <p:cNvSpPr txBox="1">
            <a:spLocks noGrp="1"/>
          </p:cNvSpPr>
          <p:nvPr>
            <p:ph type="subTitle" idx="4"/>
          </p:nvPr>
        </p:nvSpPr>
        <p:spPr>
          <a:xfrm>
            <a:off x="5055498" y="3607332"/>
            <a:ext cx="1978200" cy="576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0" name="Google Shape;1100;p26"/>
          <p:cNvSpPr txBox="1">
            <a:spLocks noGrp="1"/>
          </p:cNvSpPr>
          <p:nvPr>
            <p:ph type="subTitle" idx="5"/>
          </p:nvPr>
        </p:nvSpPr>
        <p:spPr>
          <a:xfrm>
            <a:off x="2110315" y="143811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01" name="Google Shape;1101;p26"/>
          <p:cNvSpPr txBox="1">
            <a:spLocks noGrp="1"/>
          </p:cNvSpPr>
          <p:nvPr>
            <p:ph type="subTitle" idx="6"/>
          </p:nvPr>
        </p:nvSpPr>
        <p:spPr>
          <a:xfrm>
            <a:off x="2110312" y="308101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02" name="Google Shape;1102;p26"/>
          <p:cNvSpPr txBox="1">
            <a:spLocks noGrp="1"/>
          </p:cNvSpPr>
          <p:nvPr>
            <p:ph type="subTitle" idx="7"/>
          </p:nvPr>
        </p:nvSpPr>
        <p:spPr>
          <a:xfrm>
            <a:off x="5055490" y="1438113"/>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03" name="Google Shape;1103;p26"/>
          <p:cNvSpPr txBox="1">
            <a:spLocks noGrp="1"/>
          </p:cNvSpPr>
          <p:nvPr>
            <p:ph type="subTitle" idx="8"/>
          </p:nvPr>
        </p:nvSpPr>
        <p:spPr>
          <a:xfrm>
            <a:off x="5055487" y="3081013"/>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04" name="Google Shape;1104;p2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1pPr>
            <a:lvl2pPr lvl="1"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72"/>
        <p:cNvGrpSpPr/>
        <p:nvPr/>
      </p:nvGrpSpPr>
      <p:grpSpPr>
        <a:xfrm>
          <a:off x="0" y="0"/>
          <a:ext cx="0" cy="0"/>
          <a:chOff x="0" y="0"/>
          <a:chExt cx="0" cy="0"/>
        </a:xfrm>
      </p:grpSpPr>
      <p:sp>
        <p:nvSpPr>
          <p:cNvPr id="1173" name="Google Shape;1173;p28"/>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1174" name="Google Shape;1174;p28"/>
          <p:cNvGrpSpPr/>
          <p:nvPr/>
        </p:nvGrpSpPr>
        <p:grpSpPr>
          <a:xfrm>
            <a:off x="-6454422" y="-3949901"/>
            <a:ext cx="16038514" cy="9715985"/>
            <a:chOff x="-6454422" y="-3949901"/>
            <a:chExt cx="16038514" cy="9715985"/>
          </a:xfrm>
        </p:grpSpPr>
        <p:sp>
          <p:nvSpPr>
            <p:cNvPr id="1175" name="Google Shape;1175;p28"/>
            <p:cNvSpPr/>
            <p:nvPr/>
          </p:nvSpPr>
          <p:spPr>
            <a:xfrm rot="-8286488" flipH="1">
              <a:off x="-5462788" y="-2448494"/>
              <a:ext cx="6601225" cy="5497004"/>
            </a:xfrm>
            <a:custGeom>
              <a:avLst/>
              <a:gdLst/>
              <a:ahLst/>
              <a:cxnLst/>
              <a:rect l="l" t="t" r="r" b="b"/>
              <a:pathLst>
                <a:path w="10868" h="9050" extrusionOk="0">
                  <a:moveTo>
                    <a:pt x="564" y="1667"/>
                  </a:moveTo>
                  <a:cubicBezTo>
                    <a:pt x="1127" y="263"/>
                    <a:pt x="3765" y="0"/>
                    <a:pt x="6454" y="1080"/>
                  </a:cubicBezTo>
                  <a:cubicBezTo>
                    <a:pt x="9144" y="2159"/>
                    <a:pt x="10867" y="4173"/>
                    <a:pt x="10303" y="5577"/>
                  </a:cubicBezTo>
                  <a:cubicBezTo>
                    <a:pt x="9739" y="6980"/>
                    <a:pt x="8605" y="9049"/>
                    <a:pt x="6928" y="6486"/>
                  </a:cubicBezTo>
                  <a:cubicBezTo>
                    <a:pt x="4808" y="3247"/>
                    <a:pt x="0" y="3071"/>
                    <a:pt x="564" y="166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28"/>
            <p:cNvGrpSpPr/>
            <p:nvPr/>
          </p:nvGrpSpPr>
          <p:grpSpPr>
            <a:xfrm rot="10800000" flipH="1">
              <a:off x="7299810" y="3479805"/>
              <a:ext cx="2284282" cy="2286278"/>
              <a:chOff x="3441583" y="2201846"/>
              <a:chExt cx="1114175" cy="1115149"/>
            </a:xfrm>
          </p:grpSpPr>
          <p:sp>
            <p:nvSpPr>
              <p:cNvPr id="1177" name="Google Shape;1177;p28"/>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8"/>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8"/>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8"/>
              <p:cNvSpPr/>
              <p:nvPr/>
            </p:nvSpPr>
            <p:spPr>
              <a:xfrm rot="-900003">
                <a:off x="3460523" y="2245931"/>
                <a:ext cx="260999"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8"/>
              <p:cNvSpPr/>
              <p:nvPr/>
            </p:nvSpPr>
            <p:spPr>
              <a:xfrm rot="-900003">
                <a:off x="3609748" y="2231561"/>
                <a:ext cx="253079"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8"/>
              <p:cNvSpPr/>
              <p:nvPr/>
            </p:nvSpPr>
            <p:spPr>
              <a:xfrm rot="-900003">
                <a:off x="3579541" y="2228458"/>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8"/>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8"/>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8"/>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8"/>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8"/>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8"/>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8"/>
              <p:cNvSpPr/>
              <p:nvPr/>
            </p:nvSpPr>
            <p:spPr>
              <a:xfrm rot="-900003">
                <a:off x="3611145" y="2453516"/>
                <a:ext cx="312479"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rot="-900003">
                <a:off x="3592205" y="2336271"/>
                <a:ext cx="313559"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rot="-900003">
                <a:off x="3671797" y="2407109"/>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rot="359350">
                <a:off x="4289118" y="3017692"/>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rot="359350">
                <a:off x="4275816" y="2904057"/>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8"/>
              <p:cNvSpPr/>
              <p:nvPr/>
            </p:nvSpPr>
            <p:spPr>
              <a:xfrm rot="359350">
                <a:off x="4336724" y="2993899"/>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rot="359350">
                <a:off x="4138020" y="28380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rot="359350">
                <a:off x="4219946" y="287629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rot="359350">
                <a:off x="4210612" y="2882054"/>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28"/>
            <p:cNvGrpSpPr/>
            <p:nvPr/>
          </p:nvGrpSpPr>
          <p:grpSpPr>
            <a:xfrm>
              <a:off x="79386" y="65857"/>
              <a:ext cx="545359" cy="1843752"/>
              <a:chOff x="52301" y="52314"/>
              <a:chExt cx="545359" cy="1843752"/>
            </a:xfrm>
          </p:grpSpPr>
          <p:grpSp>
            <p:nvGrpSpPr>
              <p:cNvPr id="1199" name="Google Shape;1199;p28"/>
              <p:cNvGrpSpPr/>
              <p:nvPr/>
            </p:nvGrpSpPr>
            <p:grpSpPr>
              <a:xfrm rot="-1167413">
                <a:off x="214212" y="1777591"/>
                <a:ext cx="77539" cy="108664"/>
                <a:chOff x="160317" y="871386"/>
                <a:chExt cx="77539" cy="108664"/>
              </a:xfrm>
            </p:grpSpPr>
            <p:sp>
              <p:nvSpPr>
                <p:cNvPr id="1200" name="Google Shape;1200;p28"/>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8"/>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28"/>
              <p:cNvGrpSpPr/>
              <p:nvPr/>
            </p:nvGrpSpPr>
            <p:grpSpPr>
              <a:xfrm rot="-1167413">
                <a:off x="331048" y="1126325"/>
                <a:ext cx="78085" cy="153987"/>
                <a:chOff x="853252" y="681361"/>
                <a:chExt cx="78085" cy="153985"/>
              </a:xfrm>
            </p:grpSpPr>
            <p:sp>
              <p:nvSpPr>
                <p:cNvPr id="1203" name="Google Shape;1203;p28"/>
                <p:cNvSpPr/>
                <p:nvPr/>
              </p:nvSpPr>
              <p:spPr>
                <a:xfrm>
                  <a:off x="853252" y="782926"/>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902943" y="681361"/>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28"/>
              <p:cNvSpPr/>
              <p:nvPr/>
            </p:nvSpPr>
            <p:spPr>
              <a:xfrm>
                <a:off x="356642" y="626160"/>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8"/>
              <p:cNvSpPr/>
              <p:nvPr/>
            </p:nvSpPr>
            <p:spPr>
              <a:xfrm>
                <a:off x="359372" y="458523"/>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a:off x="487693" y="587390"/>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a:off x="490424" y="420300"/>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p:nvPr/>
            </p:nvSpPr>
            <p:spPr>
              <a:xfrm>
                <a:off x="359372" y="420300"/>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0" name="Google Shape;1210;p28"/>
              <p:cNvGrpSpPr/>
              <p:nvPr/>
            </p:nvGrpSpPr>
            <p:grpSpPr>
              <a:xfrm rot="-1167413">
                <a:off x="192975" y="1439353"/>
                <a:ext cx="202039" cy="178013"/>
                <a:chOff x="369454" y="683545"/>
                <a:chExt cx="202038" cy="178012"/>
              </a:xfrm>
            </p:grpSpPr>
            <p:sp>
              <p:nvSpPr>
                <p:cNvPr id="1211" name="Google Shape;1211;p28"/>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8"/>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8"/>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8"/>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8"/>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8"/>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8"/>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8"/>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8"/>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1" name="Google Shape;1221;p28"/>
              <p:cNvSpPr/>
              <p:nvPr/>
            </p:nvSpPr>
            <p:spPr>
              <a:xfrm>
                <a:off x="148951" y="286023"/>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8"/>
              <p:cNvSpPr/>
              <p:nvPr/>
            </p:nvSpPr>
            <p:spPr>
              <a:xfrm>
                <a:off x="52301" y="100913"/>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8"/>
              <p:cNvSpPr/>
              <p:nvPr/>
            </p:nvSpPr>
            <p:spPr>
              <a:xfrm>
                <a:off x="58853" y="52314"/>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4" name="Google Shape;1224;p28"/>
              <p:cNvGrpSpPr/>
              <p:nvPr/>
            </p:nvGrpSpPr>
            <p:grpSpPr>
              <a:xfrm>
                <a:off x="469338" y="882014"/>
                <a:ext cx="128321" cy="212413"/>
                <a:chOff x="2301488" y="-38861"/>
                <a:chExt cx="128321" cy="212413"/>
              </a:xfrm>
            </p:grpSpPr>
            <p:sp>
              <p:nvSpPr>
                <p:cNvPr id="1225" name="Google Shape;1225;p28"/>
                <p:cNvSpPr/>
                <p:nvPr/>
              </p:nvSpPr>
              <p:spPr>
                <a:xfrm>
                  <a:off x="2301488" y="108026"/>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8"/>
                <p:cNvSpPr/>
                <p:nvPr/>
              </p:nvSpPr>
              <p:spPr>
                <a:xfrm>
                  <a:off x="2361553" y="-38861"/>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8"/>
                <p:cNvSpPr/>
                <p:nvPr/>
              </p:nvSpPr>
              <p:spPr>
                <a:xfrm>
                  <a:off x="2370836" y="-38315"/>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228" name="Google Shape;1228;p28"/>
          <p:cNvSpPr txBox="1">
            <a:spLocks noGrp="1"/>
          </p:cNvSpPr>
          <p:nvPr>
            <p:ph type="subTitle" idx="1"/>
          </p:nvPr>
        </p:nvSpPr>
        <p:spPr>
          <a:xfrm>
            <a:off x="1585050" y="1827252"/>
            <a:ext cx="2823900" cy="3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9" name="Google Shape;1229;p28"/>
          <p:cNvSpPr txBox="1">
            <a:spLocks noGrp="1"/>
          </p:cNvSpPr>
          <p:nvPr>
            <p:ph type="subTitle" idx="2"/>
          </p:nvPr>
        </p:nvSpPr>
        <p:spPr>
          <a:xfrm>
            <a:off x="1585050" y="2955270"/>
            <a:ext cx="2823900" cy="3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0" name="Google Shape;1230;p28"/>
          <p:cNvSpPr txBox="1">
            <a:spLocks noGrp="1"/>
          </p:cNvSpPr>
          <p:nvPr>
            <p:ph type="subTitle" idx="3"/>
          </p:nvPr>
        </p:nvSpPr>
        <p:spPr>
          <a:xfrm>
            <a:off x="1585050" y="4083300"/>
            <a:ext cx="2823900" cy="3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1" name="Google Shape;1231;p28"/>
          <p:cNvSpPr txBox="1">
            <a:spLocks noGrp="1"/>
          </p:cNvSpPr>
          <p:nvPr>
            <p:ph type="subTitle" idx="4"/>
          </p:nvPr>
        </p:nvSpPr>
        <p:spPr>
          <a:xfrm>
            <a:off x="1594907" y="1334625"/>
            <a:ext cx="2821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32" name="Google Shape;1232;p28"/>
          <p:cNvSpPr txBox="1">
            <a:spLocks noGrp="1"/>
          </p:cNvSpPr>
          <p:nvPr>
            <p:ph type="subTitle" idx="5"/>
          </p:nvPr>
        </p:nvSpPr>
        <p:spPr>
          <a:xfrm>
            <a:off x="1586330" y="2462660"/>
            <a:ext cx="2821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33" name="Google Shape;1233;p28"/>
          <p:cNvSpPr txBox="1">
            <a:spLocks noGrp="1"/>
          </p:cNvSpPr>
          <p:nvPr>
            <p:ph type="subTitle" idx="6"/>
          </p:nvPr>
        </p:nvSpPr>
        <p:spPr>
          <a:xfrm>
            <a:off x="1586332" y="3590671"/>
            <a:ext cx="2821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34" name="Google Shape;1234;p28"/>
          <p:cNvSpPr txBox="1">
            <a:spLocks noGrp="1"/>
          </p:cNvSpPr>
          <p:nvPr>
            <p:ph type="subTitle" idx="7"/>
          </p:nvPr>
        </p:nvSpPr>
        <p:spPr>
          <a:xfrm>
            <a:off x="4735050" y="1827252"/>
            <a:ext cx="2823900" cy="35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5" name="Google Shape;1235;p28"/>
          <p:cNvSpPr txBox="1">
            <a:spLocks noGrp="1"/>
          </p:cNvSpPr>
          <p:nvPr>
            <p:ph type="subTitle" idx="8"/>
          </p:nvPr>
        </p:nvSpPr>
        <p:spPr>
          <a:xfrm>
            <a:off x="4735050" y="2955270"/>
            <a:ext cx="2823900" cy="35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6" name="Google Shape;1236;p28"/>
          <p:cNvSpPr txBox="1">
            <a:spLocks noGrp="1"/>
          </p:cNvSpPr>
          <p:nvPr>
            <p:ph type="subTitle" idx="9"/>
          </p:nvPr>
        </p:nvSpPr>
        <p:spPr>
          <a:xfrm>
            <a:off x="4735050" y="4083300"/>
            <a:ext cx="2823900" cy="35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7" name="Google Shape;1237;p28"/>
          <p:cNvSpPr txBox="1">
            <a:spLocks noGrp="1"/>
          </p:cNvSpPr>
          <p:nvPr>
            <p:ph type="subTitle" idx="13"/>
          </p:nvPr>
        </p:nvSpPr>
        <p:spPr>
          <a:xfrm>
            <a:off x="4736332" y="1334650"/>
            <a:ext cx="2821200" cy="492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38" name="Google Shape;1238;p28"/>
          <p:cNvSpPr txBox="1">
            <a:spLocks noGrp="1"/>
          </p:cNvSpPr>
          <p:nvPr>
            <p:ph type="subTitle" idx="14"/>
          </p:nvPr>
        </p:nvSpPr>
        <p:spPr>
          <a:xfrm>
            <a:off x="4736330" y="2462660"/>
            <a:ext cx="2821200" cy="492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39" name="Google Shape;1239;p28"/>
          <p:cNvSpPr txBox="1">
            <a:spLocks noGrp="1"/>
          </p:cNvSpPr>
          <p:nvPr>
            <p:ph type="subTitle" idx="15"/>
          </p:nvPr>
        </p:nvSpPr>
        <p:spPr>
          <a:xfrm>
            <a:off x="4736332" y="3590671"/>
            <a:ext cx="2821200" cy="492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40" name="Google Shape;1240;p28"/>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1pPr>
            <a:lvl2pPr lvl="1"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382"/>
        <p:cNvGrpSpPr/>
        <p:nvPr/>
      </p:nvGrpSpPr>
      <p:grpSpPr>
        <a:xfrm>
          <a:off x="0" y="0"/>
          <a:ext cx="0" cy="0"/>
          <a:chOff x="0" y="0"/>
          <a:chExt cx="0" cy="0"/>
        </a:xfrm>
      </p:grpSpPr>
      <p:sp>
        <p:nvSpPr>
          <p:cNvPr id="1383" name="Google Shape;1383;p32"/>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1384" name="Google Shape;1384;p32"/>
          <p:cNvGrpSpPr/>
          <p:nvPr/>
        </p:nvGrpSpPr>
        <p:grpSpPr>
          <a:xfrm>
            <a:off x="-386504" y="-3468649"/>
            <a:ext cx="16484875" cy="9188612"/>
            <a:chOff x="-386504" y="-3468649"/>
            <a:chExt cx="16484875" cy="9188612"/>
          </a:xfrm>
        </p:grpSpPr>
        <p:grpSp>
          <p:nvGrpSpPr>
            <p:cNvPr id="1385" name="Google Shape;1385;p32"/>
            <p:cNvGrpSpPr/>
            <p:nvPr/>
          </p:nvGrpSpPr>
          <p:grpSpPr>
            <a:xfrm rot="10800000">
              <a:off x="-386504" y="3488034"/>
              <a:ext cx="2199455" cy="2231930"/>
              <a:chOff x="3568320" y="2112840"/>
              <a:chExt cx="1072800" cy="1088640"/>
            </a:xfrm>
          </p:grpSpPr>
          <p:sp>
            <p:nvSpPr>
              <p:cNvPr id="1386" name="Google Shape;1386;p32"/>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2"/>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2"/>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2"/>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2"/>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2"/>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2"/>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2"/>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2"/>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2"/>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2"/>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2"/>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2"/>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2"/>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2"/>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2"/>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2"/>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2"/>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2"/>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2"/>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2"/>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7" name="Google Shape;1407;p32"/>
            <p:cNvSpPr/>
            <p:nvPr/>
          </p:nvSpPr>
          <p:spPr>
            <a:xfrm rot="-8536604" flipH="1">
              <a:off x="7551057" y="-1624328"/>
              <a:ext cx="7786780" cy="5146206"/>
            </a:xfrm>
            <a:custGeom>
              <a:avLst/>
              <a:gdLst/>
              <a:ahLst/>
              <a:cxnLst/>
              <a:rect l="l" t="t" r="r" b="b"/>
              <a:pathLst>
                <a:path w="4451" h="4185" extrusionOk="0">
                  <a:moveTo>
                    <a:pt x="3525" y="3438"/>
                  </a:moveTo>
                  <a:cubicBezTo>
                    <a:pt x="3239" y="3693"/>
                    <a:pt x="2910" y="3890"/>
                    <a:pt x="2561" y="4016"/>
                  </a:cubicBezTo>
                  <a:cubicBezTo>
                    <a:pt x="2372" y="4084"/>
                    <a:pt x="2177" y="4131"/>
                    <a:pt x="1980" y="4148"/>
                  </a:cubicBezTo>
                  <a:cubicBezTo>
                    <a:pt x="1572" y="4184"/>
                    <a:pt x="1062" y="4138"/>
                    <a:pt x="714" y="3922"/>
                  </a:cubicBezTo>
                  <a:cubicBezTo>
                    <a:pt x="293" y="3661"/>
                    <a:pt x="0" y="3254"/>
                    <a:pt x="20" y="2725"/>
                  </a:cubicBezTo>
                  <a:cubicBezTo>
                    <a:pt x="23" y="2625"/>
                    <a:pt x="98" y="2402"/>
                    <a:pt x="146" y="2315"/>
                  </a:cubicBezTo>
                  <a:cubicBezTo>
                    <a:pt x="252" y="2123"/>
                    <a:pt x="321" y="2121"/>
                    <a:pt x="409" y="2024"/>
                  </a:cubicBezTo>
                  <a:cubicBezTo>
                    <a:pt x="506" y="1916"/>
                    <a:pt x="575" y="1780"/>
                    <a:pt x="608" y="1636"/>
                  </a:cubicBezTo>
                  <a:cubicBezTo>
                    <a:pt x="646" y="1466"/>
                    <a:pt x="632" y="1289"/>
                    <a:pt x="650" y="1116"/>
                  </a:cubicBezTo>
                  <a:cubicBezTo>
                    <a:pt x="674" y="877"/>
                    <a:pt x="761" y="642"/>
                    <a:pt x="898" y="446"/>
                  </a:cubicBezTo>
                  <a:cubicBezTo>
                    <a:pt x="1062" y="213"/>
                    <a:pt x="1322" y="28"/>
                    <a:pt x="1587" y="58"/>
                  </a:cubicBezTo>
                  <a:cubicBezTo>
                    <a:pt x="1881" y="92"/>
                    <a:pt x="2099" y="373"/>
                    <a:pt x="2391" y="420"/>
                  </a:cubicBezTo>
                  <a:cubicBezTo>
                    <a:pt x="2770" y="482"/>
                    <a:pt x="3116" y="139"/>
                    <a:pt x="3499" y="72"/>
                  </a:cubicBezTo>
                  <a:cubicBezTo>
                    <a:pt x="3904" y="0"/>
                    <a:pt x="4325" y="294"/>
                    <a:pt x="4420" y="714"/>
                  </a:cubicBezTo>
                  <a:cubicBezTo>
                    <a:pt x="4449" y="845"/>
                    <a:pt x="4450" y="982"/>
                    <a:pt x="4447" y="1117"/>
                  </a:cubicBezTo>
                  <a:cubicBezTo>
                    <a:pt x="4442" y="1333"/>
                    <a:pt x="4366" y="1606"/>
                    <a:pt x="4308" y="1814"/>
                  </a:cubicBezTo>
                  <a:cubicBezTo>
                    <a:pt x="4142" y="2405"/>
                    <a:pt x="3793" y="3280"/>
                    <a:pt x="3524" y="3438"/>
                  </a:cubicBezTo>
                  <a:lnTo>
                    <a:pt x="3525" y="3438"/>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08"/>
        <p:cNvGrpSpPr/>
        <p:nvPr/>
      </p:nvGrpSpPr>
      <p:grpSpPr>
        <a:xfrm>
          <a:off x="0" y="0"/>
          <a:ext cx="0" cy="0"/>
          <a:chOff x="0" y="0"/>
          <a:chExt cx="0" cy="0"/>
        </a:xfrm>
      </p:grpSpPr>
      <p:sp>
        <p:nvSpPr>
          <p:cNvPr id="1409" name="Google Shape;1409;p33"/>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1410" name="Google Shape;1410;p33"/>
          <p:cNvGrpSpPr/>
          <p:nvPr/>
        </p:nvGrpSpPr>
        <p:grpSpPr>
          <a:xfrm>
            <a:off x="-8160438" y="-1136142"/>
            <a:ext cx="17744530" cy="9870901"/>
            <a:chOff x="-8160438" y="-1136142"/>
            <a:chExt cx="17744530" cy="9870901"/>
          </a:xfrm>
        </p:grpSpPr>
        <p:grpSp>
          <p:nvGrpSpPr>
            <p:cNvPr id="1411" name="Google Shape;1411;p33"/>
            <p:cNvGrpSpPr/>
            <p:nvPr/>
          </p:nvGrpSpPr>
          <p:grpSpPr>
            <a:xfrm rot="10800000" flipH="1">
              <a:off x="7299810" y="3479805"/>
              <a:ext cx="2284282" cy="2286278"/>
              <a:chOff x="3441583" y="2201846"/>
              <a:chExt cx="1114175" cy="1115149"/>
            </a:xfrm>
          </p:grpSpPr>
          <p:sp>
            <p:nvSpPr>
              <p:cNvPr id="1412" name="Google Shape;1412;p33"/>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rot="-900003">
                <a:off x="3460523" y="2245931"/>
                <a:ext cx="260999"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rot="-900003">
                <a:off x="3609748" y="2231561"/>
                <a:ext cx="253079"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rot="-900003">
                <a:off x="3579541" y="2228458"/>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rot="-900003">
                <a:off x="3611145" y="2453516"/>
                <a:ext cx="312479"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rot="-900003">
                <a:off x="3592205" y="2336271"/>
                <a:ext cx="313559"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rot="-900003">
                <a:off x="3671797" y="2407109"/>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3"/>
              <p:cNvSpPr/>
              <p:nvPr/>
            </p:nvSpPr>
            <p:spPr>
              <a:xfrm rot="359350">
                <a:off x="4289118" y="3017692"/>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3"/>
              <p:cNvSpPr/>
              <p:nvPr/>
            </p:nvSpPr>
            <p:spPr>
              <a:xfrm rot="359350">
                <a:off x="4275816" y="2904057"/>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3"/>
              <p:cNvSpPr/>
              <p:nvPr/>
            </p:nvSpPr>
            <p:spPr>
              <a:xfrm rot="359350">
                <a:off x="4336724" y="2993899"/>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3"/>
              <p:cNvSpPr/>
              <p:nvPr/>
            </p:nvSpPr>
            <p:spPr>
              <a:xfrm rot="359350">
                <a:off x="4138020" y="28380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3"/>
              <p:cNvSpPr/>
              <p:nvPr/>
            </p:nvSpPr>
            <p:spPr>
              <a:xfrm rot="359350">
                <a:off x="4219946" y="287629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3"/>
              <p:cNvSpPr/>
              <p:nvPr/>
            </p:nvSpPr>
            <p:spPr>
              <a:xfrm rot="359350">
                <a:off x="4210612" y="2882054"/>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33"/>
            <p:cNvSpPr/>
            <p:nvPr/>
          </p:nvSpPr>
          <p:spPr>
            <a:xfrm rot="-6774815">
              <a:off x="-6727717" y="-190441"/>
              <a:ext cx="7343574" cy="7979500"/>
            </a:xfrm>
            <a:custGeom>
              <a:avLst/>
              <a:gdLst/>
              <a:ahLst/>
              <a:cxnLst/>
              <a:rect l="l" t="t" r="r" b="b"/>
              <a:pathLst>
                <a:path w="3811" h="4141" extrusionOk="0">
                  <a:moveTo>
                    <a:pt x="96" y="2981"/>
                  </a:moveTo>
                  <a:cubicBezTo>
                    <a:pt x="0" y="2646"/>
                    <a:pt x="123" y="2285"/>
                    <a:pt x="373" y="2042"/>
                  </a:cubicBezTo>
                  <a:cubicBezTo>
                    <a:pt x="589" y="1832"/>
                    <a:pt x="954" y="1731"/>
                    <a:pt x="1115" y="1609"/>
                  </a:cubicBezTo>
                  <a:cubicBezTo>
                    <a:pt x="1267" y="1494"/>
                    <a:pt x="1217" y="1323"/>
                    <a:pt x="1032" y="1170"/>
                  </a:cubicBezTo>
                  <a:cubicBezTo>
                    <a:pt x="957" y="1109"/>
                    <a:pt x="806" y="840"/>
                    <a:pt x="1093" y="512"/>
                  </a:cubicBezTo>
                  <a:cubicBezTo>
                    <a:pt x="1543" y="0"/>
                    <a:pt x="2029" y="534"/>
                    <a:pt x="2433" y="649"/>
                  </a:cubicBezTo>
                  <a:cubicBezTo>
                    <a:pt x="2732" y="733"/>
                    <a:pt x="3034" y="644"/>
                    <a:pt x="3343" y="618"/>
                  </a:cubicBezTo>
                  <a:cubicBezTo>
                    <a:pt x="3366" y="616"/>
                    <a:pt x="3378" y="644"/>
                    <a:pt x="3362" y="659"/>
                  </a:cubicBezTo>
                  <a:cubicBezTo>
                    <a:pt x="3233" y="779"/>
                    <a:pt x="3012" y="832"/>
                    <a:pt x="2998" y="1005"/>
                  </a:cubicBezTo>
                  <a:cubicBezTo>
                    <a:pt x="2987" y="1158"/>
                    <a:pt x="3154" y="1253"/>
                    <a:pt x="3287" y="1330"/>
                  </a:cubicBezTo>
                  <a:cubicBezTo>
                    <a:pt x="3529" y="1469"/>
                    <a:pt x="3743" y="1695"/>
                    <a:pt x="3776" y="1971"/>
                  </a:cubicBezTo>
                  <a:cubicBezTo>
                    <a:pt x="3810" y="2248"/>
                    <a:pt x="3597" y="2557"/>
                    <a:pt x="3318" y="2548"/>
                  </a:cubicBezTo>
                  <a:cubicBezTo>
                    <a:pt x="3220" y="2544"/>
                    <a:pt x="3101" y="2511"/>
                    <a:pt x="3042" y="2597"/>
                  </a:cubicBezTo>
                  <a:cubicBezTo>
                    <a:pt x="3019" y="2630"/>
                    <a:pt x="3014" y="2672"/>
                    <a:pt x="3023" y="2710"/>
                  </a:cubicBezTo>
                  <a:cubicBezTo>
                    <a:pt x="3047" y="2805"/>
                    <a:pt x="3124" y="2862"/>
                    <a:pt x="3181" y="2933"/>
                  </a:cubicBezTo>
                  <a:cubicBezTo>
                    <a:pt x="3379" y="3181"/>
                    <a:pt x="3298" y="3572"/>
                    <a:pt x="3069" y="3792"/>
                  </a:cubicBezTo>
                  <a:cubicBezTo>
                    <a:pt x="2841" y="4012"/>
                    <a:pt x="2510" y="4090"/>
                    <a:pt x="2193" y="4104"/>
                  </a:cubicBezTo>
                  <a:cubicBezTo>
                    <a:pt x="1393" y="4140"/>
                    <a:pt x="343" y="3845"/>
                    <a:pt x="96" y="298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4" name="Google Shape;1434;p33"/>
            <p:cNvGrpSpPr/>
            <p:nvPr/>
          </p:nvGrpSpPr>
          <p:grpSpPr>
            <a:xfrm rot="10800000" flipH="1">
              <a:off x="43298" y="3355118"/>
              <a:ext cx="612809" cy="1725153"/>
              <a:chOff x="3744720" y="2029680"/>
              <a:chExt cx="219960" cy="619200"/>
            </a:xfrm>
          </p:grpSpPr>
          <p:sp>
            <p:nvSpPr>
              <p:cNvPr id="1435" name="Google Shape;1435;p33"/>
              <p:cNvSpPr/>
              <p:nvPr/>
            </p:nvSpPr>
            <p:spPr>
              <a:xfrm>
                <a:off x="3767400" y="2226960"/>
                <a:ext cx="38160" cy="7200"/>
              </a:xfrm>
              <a:custGeom>
                <a:avLst/>
                <a:gdLst/>
                <a:ahLst/>
                <a:cxnLst/>
                <a:rect l="l" t="t" r="r" b="b"/>
                <a:pathLst>
                  <a:path w="106" h="20" extrusionOk="0">
                    <a:moveTo>
                      <a:pt x="104" y="18"/>
                    </a:moveTo>
                    <a:cubicBezTo>
                      <a:pt x="104" y="12"/>
                      <a:pt x="105" y="6"/>
                      <a:pt x="105" y="0"/>
                    </a:cubicBezTo>
                    <a:lnTo>
                      <a:pt x="1" y="0"/>
                    </a:lnTo>
                    <a:cubicBezTo>
                      <a:pt x="1" y="6"/>
                      <a:pt x="0" y="12"/>
                      <a:pt x="0" y="19"/>
                    </a:cubicBezTo>
                    <a:lnTo>
                      <a:pt x="104" y="1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3"/>
              <p:cNvSpPr/>
              <p:nvPr/>
            </p:nvSpPr>
            <p:spPr>
              <a:xfrm>
                <a:off x="3766320" y="2267640"/>
                <a:ext cx="38520" cy="7560"/>
              </a:xfrm>
              <a:custGeom>
                <a:avLst/>
                <a:gdLst/>
                <a:ahLst/>
                <a:cxnLst/>
                <a:rect l="l" t="t" r="r" b="b"/>
                <a:pathLst>
                  <a:path w="107" h="21" extrusionOk="0">
                    <a:moveTo>
                      <a:pt x="105" y="19"/>
                    </a:moveTo>
                    <a:cubicBezTo>
                      <a:pt x="105" y="13"/>
                      <a:pt x="106" y="7"/>
                      <a:pt x="106" y="0"/>
                    </a:cubicBezTo>
                    <a:lnTo>
                      <a:pt x="0" y="1"/>
                    </a:lnTo>
                    <a:cubicBezTo>
                      <a:pt x="0" y="7"/>
                      <a:pt x="0" y="13"/>
                      <a:pt x="0" y="20"/>
                    </a:cubicBezTo>
                    <a:lnTo>
                      <a:pt x="105" y="19"/>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3"/>
              <p:cNvSpPr/>
              <p:nvPr/>
            </p:nvSpPr>
            <p:spPr>
              <a:xfrm>
                <a:off x="3764520" y="2307600"/>
                <a:ext cx="39240" cy="7200"/>
              </a:xfrm>
              <a:custGeom>
                <a:avLst/>
                <a:gdLst/>
                <a:ahLst/>
                <a:cxnLst/>
                <a:rect l="l" t="t" r="r" b="b"/>
                <a:pathLst>
                  <a:path w="109" h="20" extrusionOk="0">
                    <a:moveTo>
                      <a:pt x="108" y="19"/>
                    </a:moveTo>
                    <a:cubicBezTo>
                      <a:pt x="108" y="12"/>
                      <a:pt x="108" y="6"/>
                      <a:pt x="108" y="0"/>
                    </a:cubicBezTo>
                    <a:lnTo>
                      <a:pt x="1" y="0"/>
                    </a:lnTo>
                    <a:cubicBezTo>
                      <a:pt x="1" y="6"/>
                      <a:pt x="0" y="13"/>
                      <a:pt x="0" y="19"/>
                    </a:cubicBezTo>
                    <a:lnTo>
                      <a:pt x="108" y="19"/>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3"/>
              <p:cNvSpPr/>
              <p:nvPr/>
            </p:nvSpPr>
            <p:spPr>
              <a:xfrm>
                <a:off x="3759840" y="2220120"/>
                <a:ext cx="10080" cy="22320"/>
              </a:xfrm>
              <a:custGeom>
                <a:avLst/>
                <a:gdLst/>
                <a:ahLst/>
                <a:cxnLst/>
                <a:rect l="l" t="t" r="r" b="b"/>
                <a:pathLst>
                  <a:path w="28" h="62" extrusionOk="0">
                    <a:moveTo>
                      <a:pt x="26" y="61"/>
                    </a:moveTo>
                    <a:cubicBezTo>
                      <a:pt x="26" y="40"/>
                      <a:pt x="27" y="20"/>
                      <a:pt x="27" y="0"/>
                    </a:cubicBezTo>
                    <a:lnTo>
                      <a:pt x="2" y="0"/>
                    </a:lnTo>
                    <a:cubicBezTo>
                      <a:pt x="1" y="20"/>
                      <a:pt x="1" y="40"/>
                      <a:pt x="0" y="61"/>
                    </a:cubicBezTo>
                    <a:lnTo>
                      <a:pt x="26" y="61"/>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3"/>
              <p:cNvSpPr/>
              <p:nvPr/>
            </p:nvSpPr>
            <p:spPr>
              <a:xfrm>
                <a:off x="3758400" y="2260440"/>
                <a:ext cx="10440" cy="21960"/>
              </a:xfrm>
              <a:custGeom>
                <a:avLst/>
                <a:gdLst/>
                <a:ahLst/>
                <a:cxnLst/>
                <a:rect l="l" t="t" r="r" b="b"/>
                <a:pathLst>
                  <a:path w="29" h="61" extrusionOk="0">
                    <a:moveTo>
                      <a:pt x="26" y="60"/>
                    </a:moveTo>
                    <a:cubicBezTo>
                      <a:pt x="27" y="40"/>
                      <a:pt x="27" y="20"/>
                      <a:pt x="28" y="0"/>
                    </a:cubicBezTo>
                    <a:lnTo>
                      <a:pt x="2" y="0"/>
                    </a:lnTo>
                    <a:cubicBezTo>
                      <a:pt x="1" y="20"/>
                      <a:pt x="1" y="40"/>
                      <a:pt x="0" y="60"/>
                    </a:cubicBezTo>
                    <a:lnTo>
                      <a:pt x="26" y="6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3"/>
              <p:cNvSpPr/>
              <p:nvPr/>
            </p:nvSpPr>
            <p:spPr>
              <a:xfrm>
                <a:off x="3756600" y="2300040"/>
                <a:ext cx="10800" cy="22320"/>
              </a:xfrm>
              <a:custGeom>
                <a:avLst/>
                <a:gdLst/>
                <a:ahLst/>
                <a:cxnLst/>
                <a:rect l="l" t="t" r="r" b="b"/>
                <a:pathLst>
                  <a:path w="30" h="62" extrusionOk="0">
                    <a:moveTo>
                      <a:pt x="26" y="61"/>
                    </a:moveTo>
                    <a:cubicBezTo>
                      <a:pt x="27" y="41"/>
                      <a:pt x="28" y="20"/>
                      <a:pt x="29" y="0"/>
                    </a:cubicBezTo>
                    <a:lnTo>
                      <a:pt x="3" y="0"/>
                    </a:lnTo>
                    <a:cubicBezTo>
                      <a:pt x="2" y="20"/>
                      <a:pt x="1" y="41"/>
                      <a:pt x="0" y="61"/>
                    </a:cubicBezTo>
                    <a:lnTo>
                      <a:pt x="26" y="61"/>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3"/>
              <p:cNvSpPr/>
              <p:nvPr/>
            </p:nvSpPr>
            <p:spPr>
              <a:xfrm>
                <a:off x="3811320" y="2123640"/>
                <a:ext cx="125640" cy="415080"/>
              </a:xfrm>
              <a:custGeom>
                <a:avLst/>
                <a:gdLst/>
                <a:ahLst/>
                <a:cxnLst/>
                <a:rect l="l" t="t" r="r" b="b"/>
                <a:pathLst>
                  <a:path w="349" h="1153" extrusionOk="0">
                    <a:moveTo>
                      <a:pt x="209" y="1152"/>
                    </a:moveTo>
                    <a:lnTo>
                      <a:pt x="139" y="1152"/>
                    </a:lnTo>
                    <a:cubicBezTo>
                      <a:pt x="62" y="1152"/>
                      <a:pt x="0" y="1094"/>
                      <a:pt x="0" y="1022"/>
                    </a:cubicBezTo>
                    <a:cubicBezTo>
                      <a:pt x="1" y="725"/>
                      <a:pt x="12" y="428"/>
                      <a:pt x="12" y="131"/>
                    </a:cubicBezTo>
                    <a:cubicBezTo>
                      <a:pt x="12" y="59"/>
                      <a:pt x="66" y="0"/>
                      <a:pt x="135" y="0"/>
                    </a:cubicBezTo>
                    <a:lnTo>
                      <a:pt x="198" y="0"/>
                    </a:lnTo>
                    <a:cubicBezTo>
                      <a:pt x="266" y="0"/>
                      <a:pt x="321" y="58"/>
                      <a:pt x="321" y="131"/>
                    </a:cubicBezTo>
                    <a:cubicBezTo>
                      <a:pt x="323" y="427"/>
                      <a:pt x="343" y="724"/>
                      <a:pt x="347" y="1021"/>
                    </a:cubicBezTo>
                    <a:cubicBezTo>
                      <a:pt x="348" y="1093"/>
                      <a:pt x="285" y="1152"/>
                      <a:pt x="209" y="1152"/>
                    </a:cubicBezTo>
                    <a:moveTo>
                      <a:pt x="51" y="1022"/>
                    </a:moveTo>
                    <a:cubicBezTo>
                      <a:pt x="51" y="1067"/>
                      <a:pt x="90" y="1104"/>
                      <a:pt x="138" y="1104"/>
                    </a:cubicBezTo>
                    <a:lnTo>
                      <a:pt x="209" y="1104"/>
                    </a:lnTo>
                    <a:cubicBezTo>
                      <a:pt x="257" y="1103"/>
                      <a:pt x="296" y="1066"/>
                      <a:pt x="296" y="1021"/>
                    </a:cubicBezTo>
                    <a:cubicBezTo>
                      <a:pt x="293" y="724"/>
                      <a:pt x="277" y="428"/>
                      <a:pt x="276" y="131"/>
                    </a:cubicBezTo>
                    <a:cubicBezTo>
                      <a:pt x="275" y="85"/>
                      <a:pt x="241" y="48"/>
                      <a:pt x="198" y="49"/>
                    </a:cubicBezTo>
                    <a:lnTo>
                      <a:pt x="135" y="49"/>
                    </a:lnTo>
                    <a:cubicBezTo>
                      <a:pt x="92" y="49"/>
                      <a:pt x="57" y="86"/>
                      <a:pt x="57" y="131"/>
                    </a:cubicBezTo>
                    <a:cubicBezTo>
                      <a:pt x="58" y="428"/>
                      <a:pt x="51" y="725"/>
                      <a:pt x="51" y="1022"/>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3"/>
              <p:cNvSpPr/>
              <p:nvPr/>
            </p:nvSpPr>
            <p:spPr>
              <a:xfrm>
                <a:off x="3744720" y="2062800"/>
                <a:ext cx="149400" cy="586080"/>
              </a:xfrm>
              <a:custGeom>
                <a:avLst/>
                <a:gdLst/>
                <a:ahLst/>
                <a:cxnLst/>
                <a:rect l="l" t="t" r="r" b="b"/>
                <a:pathLst>
                  <a:path w="415" h="1628" extrusionOk="0">
                    <a:moveTo>
                      <a:pt x="184" y="0"/>
                    </a:moveTo>
                    <a:cubicBezTo>
                      <a:pt x="193" y="379"/>
                      <a:pt x="171" y="757"/>
                      <a:pt x="163" y="1135"/>
                    </a:cubicBezTo>
                    <a:cubicBezTo>
                      <a:pt x="162" y="1135"/>
                      <a:pt x="175" y="1494"/>
                      <a:pt x="32" y="1577"/>
                    </a:cubicBezTo>
                    <a:cubicBezTo>
                      <a:pt x="32" y="1577"/>
                      <a:pt x="0" y="1591"/>
                      <a:pt x="13" y="1602"/>
                    </a:cubicBezTo>
                    <a:cubicBezTo>
                      <a:pt x="27" y="1612"/>
                      <a:pt x="90" y="1627"/>
                      <a:pt x="202" y="1627"/>
                    </a:cubicBezTo>
                    <a:cubicBezTo>
                      <a:pt x="314" y="1626"/>
                      <a:pt x="395" y="1627"/>
                      <a:pt x="412" y="1596"/>
                    </a:cubicBezTo>
                    <a:cubicBezTo>
                      <a:pt x="412" y="1596"/>
                      <a:pt x="414" y="1585"/>
                      <a:pt x="389" y="1577"/>
                    </a:cubicBezTo>
                    <a:cubicBezTo>
                      <a:pt x="235" y="1495"/>
                      <a:pt x="247" y="1135"/>
                      <a:pt x="249" y="1135"/>
                    </a:cubicBezTo>
                    <a:cubicBezTo>
                      <a:pt x="246" y="757"/>
                      <a:pt x="252" y="379"/>
                      <a:pt x="242" y="0"/>
                    </a:cubicBezTo>
                    <a:lnTo>
                      <a:pt x="184" y="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3"/>
              <p:cNvSpPr/>
              <p:nvPr/>
            </p:nvSpPr>
            <p:spPr>
              <a:xfrm>
                <a:off x="3880800" y="2364480"/>
                <a:ext cx="37080" cy="36360"/>
              </a:xfrm>
              <a:custGeom>
                <a:avLst/>
                <a:gdLst/>
                <a:ahLst/>
                <a:cxnLst/>
                <a:rect l="l" t="t" r="r" b="b"/>
                <a:pathLst>
                  <a:path w="103" h="101" extrusionOk="0">
                    <a:moveTo>
                      <a:pt x="51" y="100"/>
                    </a:moveTo>
                    <a:cubicBezTo>
                      <a:pt x="23" y="100"/>
                      <a:pt x="0" y="78"/>
                      <a:pt x="0" y="50"/>
                    </a:cubicBezTo>
                    <a:cubicBezTo>
                      <a:pt x="0" y="41"/>
                      <a:pt x="1" y="33"/>
                      <a:pt x="6" y="25"/>
                    </a:cubicBezTo>
                    <a:cubicBezTo>
                      <a:pt x="11" y="17"/>
                      <a:pt x="16" y="11"/>
                      <a:pt x="24" y="7"/>
                    </a:cubicBezTo>
                    <a:cubicBezTo>
                      <a:pt x="31" y="3"/>
                      <a:pt x="40" y="0"/>
                      <a:pt x="49" y="0"/>
                    </a:cubicBezTo>
                    <a:cubicBezTo>
                      <a:pt x="77" y="0"/>
                      <a:pt x="100" y="22"/>
                      <a:pt x="101" y="50"/>
                    </a:cubicBezTo>
                    <a:cubicBezTo>
                      <a:pt x="102" y="77"/>
                      <a:pt x="80" y="100"/>
                      <a:pt x="51" y="100"/>
                    </a:cubicBezTo>
                    <a:moveTo>
                      <a:pt x="51" y="89"/>
                    </a:moveTo>
                    <a:cubicBezTo>
                      <a:pt x="73" y="89"/>
                      <a:pt x="90" y="72"/>
                      <a:pt x="90" y="50"/>
                    </a:cubicBezTo>
                    <a:cubicBezTo>
                      <a:pt x="89" y="28"/>
                      <a:pt x="71" y="11"/>
                      <a:pt x="50" y="11"/>
                    </a:cubicBezTo>
                    <a:lnTo>
                      <a:pt x="49" y="11"/>
                    </a:lnTo>
                    <a:cubicBezTo>
                      <a:pt x="43" y="11"/>
                      <a:pt x="36" y="12"/>
                      <a:pt x="30" y="16"/>
                    </a:cubicBezTo>
                    <a:cubicBezTo>
                      <a:pt x="24" y="20"/>
                      <a:pt x="19" y="24"/>
                      <a:pt x="16" y="30"/>
                    </a:cubicBezTo>
                    <a:cubicBezTo>
                      <a:pt x="12" y="35"/>
                      <a:pt x="11" y="43"/>
                      <a:pt x="11" y="50"/>
                    </a:cubicBezTo>
                    <a:cubicBezTo>
                      <a:pt x="11" y="72"/>
                      <a:pt x="29" y="89"/>
                      <a:pt x="51" y="89"/>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3"/>
              <p:cNvSpPr/>
              <p:nvPr/>
            </p:nvSpPr>
            <p:spPr>
              <a:xfrm>
                <a:off x="3806640" y="2043720"/>
                <a:ext cx="29520" cy="23760"/>
              </a:xfrm>
              <a:custGeom>
                <a:avLst/>
                <a:gdLst/>
                <a:ahLst/>
                <a:cxnLst/>
                <a:rect l="l" t="t" r="r" b="b"/>
                <a:pathLst>
                  <a:path w="82" h="66" extrusionOk="0">
                    <a:moveTo>
                      <a:pt x="81" y="55"/>
                    </a:moveTo>
                    <a:cubicBezTo>
                      <a:pt x="81" y="40"/>
                      <a:pt x="81" y="25"/>
                      <a:pt x="80" y="10"/>
                    </a:cubicBezTo>
                    <a:cubicBezTo>
                      <a:pt x="80" y="8"/>
                      <a:pt x="80" y="7"/>
                      <a:pt x="79" y="5"/>
                    </a:cubicBezTo>
                    <a:cubicBezTo>
                      <a:pt x="78" y="4"/>
                      <a:pt x="77" y="2"/>
                      <a:pt x="75" y="1"/>
                    </a:cubicBezTo>
                    <a:cubicBezTo>
                      <a:pt x="74" y="1"/>
                      <a:pt x="72" y="0"/>
                      <a:pt x="70" y="0"/>
                    </a:cubicBezTo>
                    <a:lnTo>
                      <a:pt x="9" y="0"/>
                    </a:lnTo>
                    <a:cubicBezTo>
                      <a:pt x="7" y="0"/>
                      <a:pt x="6" y="1"/>
                      <a:pt x="4" y="2"/>
                    </a:cubicBezTo>
                    <a:cubicBezTo>
                      <a:pt x="3" y="2"/>
                      <a:pt x="2" y="4"/>
                      <a:pt x="1" y="5"/>
                    </a:cubicBezTo>
                    <a:cubicBezTo>
                      <a:pt x="0" y="6"/>
                      <a:pt x="0" y="8"/>
                      <a:pt x="0" y="10"/>
                    </a:cubicBezTo>
                    <a:cubicBezTo>
                      <a:pt x="0" y="25"/>
                      <a:pt x="1" y="40"/>
                      <a:pt x="1" y="55"/>
                    </a:cubicBezTo>
                    <a:cubicBezTo>
                      <a:pt x="2" y="57"/>
                      <a:pt x="2" y="58"/>
                      <a:pt x="3" y="60"/>
                    </a:cubicBezTo>
                    <a:cubicBezTo>
                      <a:pt x="4" y="61"/>
                      <a:pt x="5" y="63"/>
                      <a:pt x="7" y="64"/>
                    </a:cubicBezTo>
                    <a:cubicBezTo>
                      <a:pt x="8" y="64"/>
                      <a:pt x="10" y="65"/>
                      <a:pt x="12" y="65"/>
                    </a:cubicBezTo>
                    <a:lnTo>
                      <a:pt x="72" y="65"/>
                    </a:lnTo>
                    <a:cubicBezTo>
                      <a:pt x="73" y="65"/>
                      <a:pt x="75" y="63"/>
                      <a:pt x="76" y="63"/>
                    </a:cubicBezTo>
                    <a:cubicBezTo>
                      <a:pt x="78" y="62"/>
                      <a:pt x="79" y="62"/>
                      <a:pt x="80" y="60"/>
                    </a:cubicBezTo>
                    <a:cubicBezTo>
                      <a:pt x="81" y="58"/>
                      <a:pt x="81" y="57"/>
                      <a:pt x="81" y="5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3"/>
              <p:cNvSpPr/>
              <p:nvPr/>
            </p:nvSpPr>
            <p:spPr>
              <a:xfrm>
                <a:off x="3799440" y="2029680"/>
                <a:ext cx="42840" cy="18000"/>
              </a:xfrm>
              <a:custGeom>
                <a:avLst/>
                <a:gdLst/>
                <a:ahLst/>
                <a:cxnLst/>
                <a:rect l="l" t="t" r="r" b="b"/>
                <a:pathLst>
                  <a:path w="119" h="50" extrusionOk="0">
                    <a:moveTo>
                      <a:pt x="118" y="41"/>
                    </a:moveTo>
                    <a:cubicBezTo>
                      <a:pt x="117" y="30"/>
                      <a:pt x="117" y="19"/>
                      <a:pt x="117" y="8"/>
                    </a:cubicBezTo>
                    <a:cubicBezTo>
                      <a:pt x="117" y="6"/>
                      <a:pt x="117" y="5"/>
                      <a:pt x="116" y="4"/>
                    </a:cubicBezTo>
                    <a:cubicBezTo>
                      <a:pt x="115" y="3"/>
                      <a:pt x="114" y="2"/>
                      <a:pt x="113" y="1"/>
                    </a:cubicBezTo>
                    <a:cubicBezTo>
                      <a:pt x="112" y="0"/>
                      <a:pt x="111" y="0"/>
                      <a:pt x="109" y="0"/>
                    </a:cubicBezTo>
                    <a:lnTo>
                      <a:pt x="7" y="0"/>
                    </a:lnTo>
                    <a:cubicBezTo>
                      <a:pt x="6" y="0"/>
                      <a:pt x="5" y="0"/>
                      <a:pt x="4" y="1"/>
                    </a:cubicBezTo>
                    <a:cubicBezTo>
                      <a:pt x="3" y="2"/>
                      <a:pt x="2" y="3"/>
                      <a:pt x="1" y="4"/>
                    </a:cubicBezTo>
                    <a:cubicBezTo>
                      <a:pt x="0" y="5"/>
                      <a:pt x="0" y="6"/>
                      <a:pt x="0" y="7"/>
                    </a:cubicBezTo>
                    <a:cubicBezTo>
                      <a:pt x="0" y="8"/>
                      <a:pt x="0" y="8"/>
                      <a:pt x="0" y="8"/>
                    </a:cubicBezTo>
                    <a:cubicBezTo>
                      <a:pt x="1" y="19"/>
                      <a:pt x="1" y="30"/>
                      <a:pt x="2" y="41"/>
                    </a:cubicBezTo>
                    <a:cubicBezTo>
                      <a:pt x="2" y="42"/>
                      <a:pt x="2" y="44"/>
                      <a:pt x="3" y="45"/>
                    </a:cubicBezTo>
                    <a:cubicBezTo>
                      <a:pt x="4" y="46"/>
                      <a:pt x="5" y="47"/>
                      <a:pt x="6" y="48"/>
                    </a:cubicBezTo>
                    <a:cubicBezTo>
                      <a:pt x="7" y="48"/>
                      <a:pt x="8" y="49"/>
                      <a:pt x="10" y="49"/>
                    </a:cubicBezTo>
                    <a:lnTo>
                      <a:pt x="110" y="48"/>
                    </a:lnTo>
                    <a:cubicBezTo>
                      <a:pt x="111" y="48"/>
                      <a:pt x="113" y="48"/>
                      <a:pt x="114" y="48"/>
                    </a:cubicBezTo>
                    <a:cubicBezTo>
                      <a:pt x="115" y="47"/>
                      <a:pt x="116" y="46"/>
                      <a:pt x="117" y="45"/>
                    </a:cubicBezTo>
                    <a:cubicBezTo>
                      <a:pt x="118" y="44"/>
                      <a:pt x="118" y="42"/>
                      <a:pt x="118" y="4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3"/>
              <p:cNvSpPr/>
              <p:nvPr/>
            </p:nvSpPr>
            <p:spPr>
              <a:xfrm>
                <a:off x="3834000" y="2440440"/>
                <a:ext cx="19800" cy="46440"/>
              </a:xfrm>
              <a:custGeom>
                <a:avLst/>
                <a:gdLst/>
                <a:ahLst/>
                <a:cxnLst/>
                <a:rect l="l" t="t" r="r" b="b"/>
                <a:pathLst>
                  <a:path w="55" h="129" extrusionOk="0">
                    <a:moveTo>
                      <a:pt x="54" y="128"/>
                    </a:moveTo>
                    <a:cubicBezTo>
                      <a:pt x="54" y="86"/>
                      <a:pt x="53" y="43"/>
                      <a:pt x="53" y="0"/>
                    </a:cubicBezTo>
                    <a:lnTo>
                      <a:pt x="1" y="0"/>
                    </a:lnTo>
                    <a:cubicBezTo>
                      <a:pt x="0" y="43"/>
                      <a:pt x="0" y="86"/>
                      <a:pt x="0" y="128"/>
                    </a:cubicBezTo>
                    <a:lnTo>
                      <a:pt x="54" y="12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3"/>
              <p:cNvSpPr/>
              <p:nvPr/>
            </p:nvSpPr>
            <p:spPr>
              <a:xfrm>
                <a:off x="3802320" y="2214000"/>
                <a:ext cx="158400" cy="34200"/>
              </a:xfrm>
              <a:custGeom>
                <a:avLst/>
                <a:gdLst/>
                <a:ahLst/>
                <a:cxnLst/>
                <a:rect l="l" t="t" r="r" b="b"/>
                <a:pathLst>
                  <a:path w="440" h="95" extrusionOk="0">
                    <a:moveTo>
                      <a:pt x="439" y="92"/>
                    </a:moveTo>
                    <a:cubicBezTo>
                      <a:pt x="438" y="61"/>
                      <a:pt x="437" y="31"/>
                      <a:pt x="436" y="0"/>
                    </a:cubicBezTo>
                    <a:lnTo>
                      <a:pt x="1" y="1"/>
                    </a:lnTo>
                    <a:cubicBezTo>
                      <a:pt x="1" y="32"/>
                      <a:pt x="0" y="63"/>
                      <a:pt x="0" y="94"/>
                    </a:cubicBezTo>
                    <a:lnTo>
                      <a:pt x="439" y="92"/>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3"/>
              <p:cNvSpPr/>
              <p:nvPr/>
            </p:nvSpPr>
            <p:spPr>
              <a:xfrm>
                <a:off x="3801240" y="2253960"/>
                <a:ext cx="161640" cy="34200"/>
              </a:xfrm>
              <a:custGeom>
                <a:avLst/>
                <a:gdLst/>
                <a:ahLst/>
                <a:cxnLst/>
                <a:rect l="l" t="t" r="r" b="b"/>
                <a:pathLst>
                  <a:path w="449" h="95" extrusionOk="0">
                    <a:moveTo>
                      <a:pt x="448" y="93"/>
                    </a:moveTo>
                    <a:cubicBezTo>
                      <a:pt x="446" y="62"/>
                      <a:pt x="445" y="31"/>
                      <a:pt x="443" y="0"/>
                    </a:cubicBezTo>
                    <a:lnTo>
                      <a:pt x="2" y="1"/>
                    </a:lnTo>
                    <a:cubicBezTo>
                      <a:pt x="2" y="32"/>
                      <a:pt x="1" y="63"/>
                      <a:pt x="0" y="94"/>
                    </a:cubicBezTo>
                    <a:lnTo>
                      <a:pt x="448" y="93"/>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3"/>
              <p:cNvSpPr/>
              <p:nvPr/>
            </p:nvSpPr>
            <p:spPr>
              <a:xfrm>
                <a:off x="3800520" y="2293920"/>
                <a:ext cx="164160" cy="34200"/>
              </a:xfrm>
              <a:custGeom>
                <a:avLst/>
                <a:gdLst/>
                <a:ahLst/>
                <a:cxnLst/>
                <a:rect l="l" t="t" r="r" b="b"/>
                <a:pathLst>
                  <a:path w="456" h="95" extrusionOk="0">
                    <a:moveTo>
                      <a:pt x="455" y="93"/>
                    </a:moveTo>
                    <a:cubicBezTo>
                      <a:pt x="454" y="62"/>
                      <a:pt x="452" y="31"/>
                      <a:pt x="450" y="0"/>
                    </a:cubicBezTo>
                    <a:lnTo>
                      <a:pt x="2" y="1"/>
                    </a:lnTo>
                    <a:cubicBezTo>
                      <a:pt x="1" y="32"/>
                      <a:pt x="0" y="63"/>
                      <a:pt x="0" y="94"/>
                    </a:cubicBezTo>
                    <a:lnTo>
                      <a:pt x="455" y="93"/>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33"/>
            <p:cNvGrpSpPr/>
            <p:nvPr/>
          </p:nvGrpSpPr>
          <p:grpSpPr>
            <a:xfrm>
              <a:off x="70014" y="1834504"/>
              <a:ext cx="378832" cy="1449830"/>
              <a:chOff x="8507636" y="1986904"/>
              <a:chExt cx="378832" cy="1449830"/>
            </a:xfrm>
          </p:grpSpPr>
          <p:grpSp>
            <p:nvGrpSpPr>
              <p:cNvPr id="1451" name="Google Shape;1451;p33"/>
              <p:cNvGrpSpPr/>
              <p:nvPr/>
            </p:nvGrpSpPr>
            <p:grpSpPr>
              <a:xfrm rot="-1167413">
                <a:off x="8789685" y="3318259"/>
                <a:ext cx="77539" cy="108664"/>
                <a:chOff x="160317" y="871386"/>
                <a:chExt cx="77539" cy="108664"/>
              </a:xfrm>
            </p:grpSpPr>
            <p:sp>
              <p:nvSpPr>
                <p:cNvPr id="1452" name="Google Shape;1452;p33"/>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3"/>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33"/>
              <p:cNvGrpSpPr/>
              <p:nvPr/>
            </p:nvGrpSpPr>
            <p:grpSpPr>
              <a:xfrm>
                <a:off x="8626002" y="2404980"/>
                <a:ext cx="218419" cy="287221"/>
                <a:chOff x="8776090" y="2398392"/>
                <a:chExt cx="218419" cy="287221"/>
              </a:xfrm>
            </p:grpSpPr>
            <p:sp>
              <p:nvSpPr>
                <p:cNvPr id="1455" name="Google Shape;1455;p33"/>
                <p:cNvSpPr/>
                <p:nvPr/>
              </p:nvSpPr>
              <p:spPr>
                <a:xfrm>
                  <a:off x="8776090" y="2604253"/>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3"/>
                <p:cNvSpPr/>
                <p:nvPr/>
              </p:nvSpPr>
              <p:spPr>
                <a:xfrm>
                  <a:off x="8778820" y="2436616"/>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3"/>
                <p:cNvSpPr/>
                <p:nvPr/>
              </p:nvSpPr>
              <p:spPr>
                <a:xfrm>
                  <a:off x="8907141" y="2565483"/>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3"/>
                <p:cNvSpPr/>
                <p:nvPr/>
              </p:nvSpPr>
              <p:spPr>
                <a:xfrm>
                  <a:off x="8909871" y="2398392"/>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3"/>
                <p:cNvSpPr/>
                <p:nvPr/>
              </p:nvSpPr>
              <p:spPr>
                <a:xfrm>
                  <a:off x="8778820" y="2398392"/>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33"/>
              <p:cNvGrpSpPr/>
              <p:nvPr/>
            </p:nvGrpSpPr>
            <p:grpSpPr>
              <a:xfrm rot="-1167413">
                <a:off x="8630335" y="3032921"/>
                <a:ext cx="202039" cy="178013"/>
                <a:chOff x="369454" y="683545"/>
                <a:chExt cx="202038" cy="178012"/>
              </a:xfrm>
            </p:grpSpPr>
            <p:sp>
              <p:nvSpPr>
                <p:cNvPr id="1461" name="Google Shape;1461;p33"/>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3"/>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3"/>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3"/>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3"/>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3"/>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3"/>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3"/>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3"/>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3"/>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1" name="Google Shape;1471;p33"/>
              <p:cNvGrpSpPr/>
              <p:nvPr/>
            </p:nvGrpSpPr>
            <p:grpSpPr>
              <a:xfrm>
                <a:off x="8507636" y="1986904"/>
                <a:ext cx="211867" cy="346194"/>
                <a:chOff x="8281186" y="2380879"/>
                <a:chExt cx="211867" cy="346194"/>
              </a:xfrm>
            </p:grpSpPr>
            <p:sp>
              <p:nvSpPr>
                <p:cNvPr id="1472" name="Google Shape;1472;p33"/>
                <p:cNvSpPr/>
                <p:nvPr/>
              </p:nvSpPr>
              <p:spPr>
                <a:xfrm>
                  <a:off x="8377837" y="2614588"/>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3"/>
                <p:cNvSpPr/>
                <p:nvPr/>
              </p:nvSpPr>
              <p:spPr>
                <a:xfrm>
                  <a:off x="8281186" y="2429477"/>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3"/>
                <p:cNvSpPr/>
                <p:nvPr/>
              </p:nvSpPr>
              <p:spPr>
                <a:xfrm>
                  <a:off x="8287739" y="2380879"/>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33"/>
              <p:cNvGrpSpPr/>
              <p:nvPr/>
            </p:nvGrpSpPr>
            <p:grpSpPr>
              <a:xfrm>
                <a:off x="8737734" y="2727334"/>
                <a:ext cx="148734" cy="212609"/>
                <a:chOff x="2182974" y="-34509"/>
                <a:chExt cx="148734" cy="212609"/>
              </a:xfrm>
            </p:grpSpPr>
            <p:sp>
              <p:nvSpPr>
                <p:cNvPr id="1476" name="Google Shape;1476;p33"/>
                <p:cNvSpPr/>
                <p:nvPr/>
              </p:nvSpPr>
              <p:spPr>
                <a:xfrm rot="342075">
                  <a:off x="2186049" y="109130"/>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3"/>
                <p:cNvSpPr/>
                <p:nvPr/>
              </p:nvSpPr>
              <p:spPr>
                <a:xfrm rot="342075">
                  <a:off x="2254687" y="-34095"/>
                  <a:ext cx="17473" cy="183471"/>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3"/>
                <p:cNvSpPr/>
                <p:nvPr/>
              </p:nvSpPr>
              <p:spPr>
                <a:xfrm rot="342075">
                  <a:off x="2271199" y="-30198"/>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45" name="Google Shape;45;p3"/>
          <p:cNvGrpSpPr/>
          <p:nvPr/>
        </p:nvGrpSpPr>
        <p:grpSpPr>
          <a:xfrm>
            <a:off x="-691304" y="-1058473"/>
            <a:ext cx="11985692" cy="7786802"/>
            <a:chOff x="-691304" y="-1058473"/>
            <a:chExt cx="11985692" cy="7786802"/>
          </a:xfrm>
        </p:grpSpPr>
        <p:sp>
          <p:nvSpPr>
            <p:cNvPr id="46" name="Google Shape;46;p3"/>
            <p:cNvSpPr/>
            <p:nvPr/>
          </p:nvSpPr>
          <p:spPr>
            <a:xfrm rot="5399995" flipH="1">
              <a:off x="3740257" y="-825796"/>
              <a:ext cx="7786802" cy="7321448"/>
            </a:xfrm>
            <a:custGeom>
              <a:avLst/>
              <a:gdLst/>
              <a:ahLst/>
              <a:cxnLst/>
              <a:rect l="l" t="t" r="r" b="b"/>
              <a:pathLst>
                <a:path w="4451" h="4185" extrusionOk="0">
                  <a:moveTo>
                    <a:pt x="3525" y="3438"/>
                  </a:moveTo>
                  <a:cubicBezTo>
                    <a:pt x="3239" y="3693"/>
                    <a:pt x="2910" y="3890"/>
                    <a:pt x="2561" y="4016"/>
                  </a:cubicBezTo>
                  <a:cubicBezTo>
                    <a:pt x="2372" y="4084"/>
                    <a:pt x="2177" y="4131"/>
                    <a:pt x="1980" y="4148"/>
                  </a:cubicBezTo>
                  <a:cubicBezTo>
                    <a:pt x="1572" y="4184"/>
                    <a:pt x="1062" y="4138"/>
                    <a:pt x="714" y="3922"/>
                  </a:cubicBezTo>
                  <a:cubicBezTo>
                    <a:pt x="293" y="3661"/>
                    <a:pt x="0" y="3254"/>
                    <a:pt x="20" y="2725"/>
                  </a:cubicBezTo>
                  <a:cubicBezTo>
                    <a:pt x="23" y="2625"/>
                    <a:pt x="98" y="2402"/>
                    <a:pt x="146" y="2315"/>
                  </a:cubicBezTo>
                  <a:cubicBezTo>
                    <a:pt x="252" y="2123"/>
                    <a:pt x="321" y="2121"/>
                    <a:pt x="409" y="2024"/>
                  </a:cubicBezTo>
                  <a:cubicBezTo>
                    <a:pt x="506" y="1916"/>
                    <a:pt x="575" y="1780"/>
                    <a:pt x="608" y="1636"/>
                  </a:cubicBezTo>
                  <a:cubicBezTo>
                    <a:pt x="646" y="1466"/>
                    <a:pt x="632" y="1289"/>
                    <a:pt x="650" y="1116"/>
                  </a:cubicBezTo>
                  <a:cubicBezTo>
                    <a:pt x="674" y="877"/>
                    <a:pt x="761" y="642"/>
                    <a:pt x="898" y="446"/>
                  </a:cubicBezTo>
                  <a:cubicBezTo>
                    <a:pt x="1062" y="213"/>
                    <a:pt x="1322" y="28"/>
                    <a:pt x="1587" y="58"/>
                  </a:cubicBezTo>
                  <a:cubicBezTo>
                    <a:pt x="1881" y="92"/>
                    <a:pt x="2099" y="373"/>
                    <a:pt x="2391" y="420"/>
                  </a:cubicBezTo>
                  <a:cubicBezTo>
                    <a:pt x="2770" y="482"/>
                    <a:pt x="3116" y="139"/>
                    <a:pt x="3499" y="72"/>
                  </a:cubicBezTo>
                  <a:cubicBezTo>
                    <a:pt x="3904" y="0"/>
                    <a:pt x="4325" y="294"/>
                    <a:pt x="4420" y="714"/>
                  </a:cubicBezTo>
                  <a:cubicBezTo>
                    <a:pt x="4449" y="845"/>
                    <a:pt x="4450" y="982"/>
                    <a:pt x="4447" y="1117"/>
                  </a:cubicBezTo>
                  <a:cubicBezTo>
                    <a:pt x="4442" y="1333"/>
                    <a:pt x="4366" y="1606"/>
                    <a:pt x="4308" y="1814"/>
                  </a:cubicBezTo>
                  <a:cubicBezTo>
                    <a:pt x="4142" y="2405"/>
                    <a:pt x="3793" y="3280"/>
                    <a:pt x="3524" y="3438"/>
                  </a:cubicBezTo>
                  <a:lnTo>
                    <a:pt x="3525" y="3438"/>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3"/>
            <p:cNvGrpSpPr/>
            <p:nvPr/>
          </p:nvGrpSpPr>
          <p:grpSpPr>
            <a:xfrm>
              <a:off x="-691304" y="3869034"/>
              <a:ext cx="2199455" cy="2231930"/>
              <a:chOff x="3568320" y="2112840"/>
              <a:chExt cx="1072800" cy="1088640"/>
            </a:xfrm>
          </p:grpSpPr>
          <p:sp>
            <p:nvSpPr>
              <p:cNvPr id="48" name="Google Shape;48;p3"/>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3"/>
            <p:cNvGrpSpPr/>
            <p:nvPr/>
          </p:nvGrpSpPr>
          <p:grpSpPr>
            <a:xfrm>
              <a:off x="4376426" y="4454025"/>
              <a:ext cx="684189" cy="300019"/>
              <a:chOff x="6020110" y="-1381710"/>
              <a:chExt cx="272520" cy="119520"/>
            </a:xfrm>
          </p:grpSpPr>
          <p:sp>
            <p:nvSpPr>
              <p:cNvPr id="70" name="Google Shape;70;p3"/>
              <p:cNvSpPr/>
              <p:nvPr/>
            </p:nvSpPr>
            <p:spPr>
              <a:xfrm>
                <a:off x="6020110"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lt2"/>
              </a:solidFill>
              <a:ln>
                <a:noFill/>
              </a:ln>
            </p:spPr>
          </p:sp>
          <p:sp>
            <p:nvSpPr>
              <p:cNvPr id="71" name="Google Shape;71;p3"/>
              <p:cNvSpPr/>
              <p:nvPr/>
            </p:nvSpPr>
            <p:spPr>
              <a:xfrm>
                <a:off x="6092110"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lt2"/>
              </a:solidFill>
              <a:ln>
                <a:noFill/>
              </a:ln>
            </p:spPr>
          </p:sp>
        </p:grpSp>
        <p:grpSp>
          <p:nvGrpSpPr>
            <p:cNvPr id="72" name="Google Shape;72;p3"/>
            <p:cNvGrpSpPr/>
            <p:nvPr/>
          </p:nvGrpSpPr>
          <p:grpSpPr>
            <a:xfrm flipH="1">
              <a:off x="6862485" y="389530"/>
              <a:ext cx="684189" cy="299995"/>
              <a:chOff x="6020110" y="-1381710"/>
              <a:chExt cx="272520" cy="119520"/>
            </a:xfrm>
          </p:grpSpPr>
          <p:sp>
            <p:nvSpPr>
              <p:cNvPr id="73" name="Google Shape;73;p3"/>
              <p:cNvSpPr/>
              <p:nvPr/>
            </p:nvSpPr>
            <p:spPr>
              <a:xfrm>
                <a:off x="6020110"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lt2"/>
              </a:solidFill>
              <a:ln>
                <a:noFill/>
              </a:ln>
            </p:spPr>
          </p:sp>
          <p:sp>
            <p:nvSpPr>
              <p:cNvPr id="74" name="Google Shape;74;p3"/>
              <p:cNvSpPr/>
              <p:nvPr/>
            </p:nvSpPr>
            <p:spPr>
              <a:xfrm>
                <a:off x="6092110"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lt2"/>
              </a:solidFill>
              <a:ln>
                <a:noFill/>
              </a:ln>
            </p:spPr>
          </p:sp>
        </p:grpSp>
      </p:grpSp>
      <p:sp>
        <p:nvSpPr>
          <p:cNvPr id="75" name="Google Shape;75;p3"/>
          <p:cNvSpPr txBox="1">
            <a:spLocks noGrp="1"/>
          </p:cNvSpPr>
          <p:nvPr>
            <p:ph type="title"/>
          </p:nvPr>
        </p:nvSpPr>
        <p:spPr>
          <a:xfrm>
            <a:off x="713225" y="2195100"/>
            <a:ext cx="2772600" cy="151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6" name="Google Shape;76;p3"/>
          <p:cNvSpPr txBox="1">
            <a:spLocks noGrp="1"/>
          </p:cNvSpPr>
          <p:nvPr>
            <p:ph type="title" idx="2" hasCustomPrompt="1"/>
          </p:nvPr>
        </p:nvSpPr>
        <p:spPr>
          <a:xfrm>
            <a:off x="789425" y="885375"/>
            <a:ext cx="1160700" cy="1043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7" name="Google Shape;77;p3"/>
          <p:cNvSpPr txBox="1">
            <a:spLocks noGrp="1"/>
          </p:cNvSpPr>
          <p:nvPr>
            <p:ph type="subTitle" idx="1"/>
          </p:nvPr>
        </p:nvSpPr>
        <p:spPr>
          <a:xfrm>
            <a:off x="789425" y="3741725"/>
            <a:ext cx="2772600" cy="6903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8"/>
        <p:cNvGrpSpPr/>
        <p:nvPr/>
      </p:nvGrpSpPr>
      <p:grpSpPr>
        <a:xfrm>
          <a:off x="0" y="0"/>
          <a:ext cx="0" cy="0"/>
          <a:chOff x="0" y="0"/>
          <a:chExt cx="0" cy="0"/>
        </a:xfrm>
      </p:grpSpPr>
      <p:sp>
        <p:nvSpPr>
          <p:cNvPr id="79" name="Google Shape;79;p4"/>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80" name="Google Shape;80;p4"/>
          <p:cNvGrpSpPr/>
          <p:nvPr/>
        </p:nvGrpSpPr>
        <p:grpSpPr>
          <a:xfrm>
            <a:off x="-429913" y="-9219526"/>
            <a:ext cx="18794239" cy="14965679"/>
            <a:chOff x="-429913" y="-9219526"/>
            <a:chExt cx="18794239" cy="14965679"/>
          </a:xfrm>
        </p:grpSpPr>
        <p:sp>
          <p:nvSpPr>
            <p:cNvPr id="81" name="Google Shape;81;p4"/>
            <p:cNvSpPr/>
            <p:nvPr/>
          </p:nvSpPr>
          <p:spPr>
            <a:xfrm rot="-3599999">
              <a:off x="5403672" y="-7506035"/>
              <a:ext cx="10619002" cy="11538698"/>
            </a:xfrm>
            <a:custGeom>
              <a:avLst/>
              <a:gdLst/>
              <a:ahLst/>
              <a:cxnLst/>
              <a:rect l="l" t="t" r="r" b="b"/>
              <a:pathLst>
                <a:path w="3811" h="4141" extrusionOk="0">
                  <a:moveTo>
                    <a:pt x="96" y="2981"/>
                  </a:moveTo>
                  <a:cubicBezTo>
                    <a:pt x="0" y="2646"/>
                    <a:pt x="123" y="2285"/>
                    <a:pt x="373" y="2042"/>
                  </a:cubicBezTo>
                  <a:cubicBezTo>
                    <a:pt x="589" y="1832"/>
                    <a:pt x="954" y="1731"/>
                    <a:pt x="1115" y="1609"/>
                  </a:cubicBezTo>
                  <a:cubicBezTo>
                    <a:pt x="1267" y="1494"/>
                    <a:pt x="1217" y="1323"/>
                    <a:pt x="1032" y="1170"/>
                  </a:cubicBezTo>
                  <a:cubicBezTo>
                    <a:pt x="957" y="1109"/>
                    <a:pt x="806" y="840"/>
                    <a:pt x="1093" y="512"/>
                  </a:cubicBezTo>
                  <a:cubicBezTo>
                    <a:pt x="1543" y="0"/>
                    <a:pt x="2029" y="534"/>
                    <a:pt x="2433" y="649"/>
                  </a:cubicBezTo>
                  <a:cubicBezTo>
                    <a:pt x="2732" y="733"/>
                    <a:pt x="3034" y="644"/>
                    <a:pt x="3343" y="618"/>
                  </a:cubicBezTo>
                  <a:cubicBezTo>
                    <a:pt x="3366" y="616"/>
                    <a:pt x="3378" y="644"/>
                    <a:pt x="3362" y="659"/>
                  </a:cubicBezTo>
                  <a:cubicBezTo>
                    <a:pt x="3233" y="779"/>
                    <a:pt x="3012" y="832"/>
                    <a:pt x="2998" y="1005"/>
                  </a:cubicBezTo>
                  <a:cubicBezTo>
                    <a:pt x="2987" y="1158"/>
                    <a:pt x="3154" y="1253"/>
                    <a:pt x="3287" y="1330"/>
                  </a:cubicBezTo>
                  <a:cubicBezTo>
                    <a:pt x="3529" y="1469"/>
                    <a:pt x="3743" y="1695"/>
                    <a:pt x="3776" y="1971"/>
                  </a:cubicBezTo>
                  <a:cubicBezTo>
                    <a:pt x="3810" y="2248"/>
                    <a:pt x="3597" y="2557"/>
                    <a:pt x="3318" y="2548"/>
                  </a:cubicBezTo>
                  <a:cubicBezTo>
                    <a:pt x="3220" y="2544"/>
                    <a:pt x="3101" y="2511"/>
                    <a:pt x="3042" y="2597"/>
                  </a:cubicBezTo>
                  <a:cubicBezTo>
                    <a:pt x="3019" y="2630"/>
                    <a:pt x="3014" y="2672"/>
                    <a:pt x="3023" y="2710"/>
                  </a:cubicBezTo>
                  <a:cubicBezTo>
                    <a:pt x="3047" y="2805"/>
                    <a:pt x="3124" y="2862"/>
                    <a:pt x="3181" y="2933"/>
                  </a:cubicBezTo>
                  <a:cubicBezTo>
                    <a:pt x="3379" y="3181"/>
                    <a:pt x="3298" y="3572"/>
                    <a:pt x="3069" y="3792"/>
                  </a:cubicBezTo>
                  <a:cubicBezTo>
                    <a:pt x="2841" y="4012"/>
                    <a:pt x="2510" y="4090"/>
                    <a:pt x="2193" y="4104"/>
                  </a:cubicBezTo>
                  <a:cubicBezTo>
                    <a:pt x="1393" y="4140"/>
                    <a:pt x="343" y="3845"/>
                    <a:pt x="96" y="298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4"/>
            <p:cNvGrpSpPr/>
            <p:nvPr/>
          </p:nvGrpSpPr>
          <p:grpSpPr>
            <a:xfrm>
              <a:off x="8585339" y="152404"/>
              <a:ext cx="378113" cy="2027605"/>
              <a:chOff x="8606457" y="1409129"/>
              <a:chExt cx="378113" cy="2027605"/>
            </a:xfrm>
          </p:grpSpPr>
          <p:grpSp>
            <p:nvGrpSpPr>
              <p:cNvPr id="83" name="Google Shape;83;p4"/>
              <p:cNvGrpSpPr/>
              <p:nvPr/>
            </p:nvGrpSpPr>
            <p:grpSpPr>
              <a:xfrm rot="-1167413">
                <a:off x="8789685" y="3318259"/>
                <a:ext cx="77539" cy="108664"/>
                <a:chOff x="160317" y="871386"/>
                <a:chExt cx="77539" cy="108664"/>
              </a:xfrm>
            </p:grpSpPr>
            <p:sp>
              <p:nvSpPr>
                <p:cNvPr id="84" name="Google Shape;84;p4"/>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4"/>
              <p:cNvGrpSpPr/>
              <p:nvPr/>
            </p:nvGrpSpPr>
            <p:grpSpPr>
              <a:xfrm rot="-1167413">
                <a:off x="8739071" y="2428580"/>
                <a:ext cx="78085" cy="153987"/>
                <a:chOff x="853252" y="681361"/>
                <a:chExt cx="78085" cy="153985"/>
              </a:xfrm>
            </p:grpSpPr>
            <p:sp>
              <p:nvSpPr>
                <p:cNvPr id="87" name="Google Shape;87;p4"/>
                <p:cNvSpPr/>
                <p:nvPr/>
              </p:nvSpPr>
              <p:spPr>
                <a:xfrm>
                  <a:off x="853252" y="782926"/>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902943" y="681361"/>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a:off x="8668902" y="1887955"/>
                <a:ext cx="218419" cy="287221"/>
                <a:chOff x="8818990" y="1881367"/>
                <a:chExt cx="218419" cy="287221"/>
              </a:xfrm>
            </p:grpSpPr>
            <p:sp>
              <p:nvSpPr>
                <p:cNvPr id="90" name="Google Shape;90;p4"/>
                <p:cNvSpPr/>
                <p:nvPr/>
              </p:nvSpPr>
              <p:spPr>
                <a:xfrm>
                  <a:off x="8818990" y="2087228"/>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8821720" y="1919591"/>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950041" y="2048458"/>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8952771" y="1881367"/>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8821720" y="1881367"/>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4"/>
              <p:cNvGrpSpPr/>
              <p:nvPr/>
            </p:nvGrpSpPr>
            <p:grpSpPr>
              <a:xfrm rot="-1167413">
                <a:off x="8630335" y="3032921"/>
                <a:ext cx="202039" cy="178013"/>
                <a:chOff x="369454" y="683545"/>
                <a:chExt cx="202038" cy="178012"/>
              </a:xfrm>
            </p:grpSpPr>
            <p:sp>
              <p:nvSpPr>
                <p:cNvPr id="96" name="Google Shape;96;p4"/>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4"/>
              <p:cNvGrpSpPr/>
              <p:nvPr/>
            </p:nvGrpSpPr>
            <p:grpSpPr>
              <a:xfrm>
                <a:off x="8741099" y="1409129"/>
                <a:ext cx="211867" cy="346194"/>
                <a:chOff x="8514649" y="1803104"/>
                <a:chExt cx="211867" cy="346194"/>
              </a:xfrm>
            </p:grpSpPr>
            <p:sp>
              <p:nvSpPr>
                <p:cNvPr id="107" name="Google Shape;107;p4"/>
                <p:cNvSpPr/>
                <p:nvPr/>
              </p:nvSpPr>
              <p:spPr>
                <a:xfrm>
                  <a:off x="8611299" y="2036813"/>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8514649" y="1851702"/>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8521201" y="1803104"/>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4"/>
              <p:cNvGrpSpPr/>
              <p:nvPr/>
            </p:nvGrpSpPr>
            <p:grpSpPr>
              <a:xfrm>
                <a:off x="8856248" y="2722982"/>
                <a:ext cx="128321" cy="212413"/>
                <a:chOff x="2301488" y="-38861"/>
                <a:chExt cx="128321" cy="212413"/>
              </a:xfrm>
            </p:grpSpPr>
            <p:sp>
              <p:nvSpPr>
                <p:cNvPr id="111" name="Google Shape;111;p4"/>
                <p:cNvSpPr/>
                <p:nvPr/>
              </p:nvSpPr>
              <p:spPr>
                <a:xfrm>
                  <a:off x="2301488" y="108026"/>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361553" y="-38861"/>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370836" y="-38315"/>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 name="Google Shape;114;p4"/>
            <p:cNvGrpSpPr/>
            <p:nvPr/>
          </p:nvGrpSpPr>
          <p:grpSpPr>
            <a:xfrm rot="-5400000" flipH="1">
              <a:off x="-428915" y="3460868"/>
              <a:ext cx="2284282" cy="2286278"/>
              <a:chOff x="3441583" y="2201846"/>
              <a:chExt cx="1114175" cy="1115149"/>
            </a:xfrm>
          </p:grpSpPr>
          <p:sp>
            <p:nvSpPr>
              <p:cNvPr id="115" name="Google Shape;115;p4"/>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rot="-900003">
                <a:off x="3460523" y="2245931"/>
                <a:ext cx="260999"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rot="-900003">
                <a:off x="3609748" y="2231561"/>
                <a:ext cx="253079"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rot="-900003">
                <a:off x="3579541" y="2228458"/>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rot="-900003">
                <a:off x="3611145" y="2453516"/>
                <a:ext cx="312479"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rot="-900003">
                <a:off x="3592205" y="2336271"/>
                <a:ext cx="313559"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900003">
                <a:off x="3671797" y="2407109"/>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359350">
                <a:off x="4289118" y="3017692"/>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359350">
                <a:off x="4275816" y="2904057"/>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359350">
                <a:off x="4336724" y="2993899"/>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359350">
                <a:off x="4138020" y="28380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359350">
                <a:off x="4219946" y="287629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359350">
                <a:off x="4210612" y="2882054"/>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Google Shape;136;p4"/>
          <p:cNvSpPr txBox="1">
            <a:spLocks noGrp="1"/>
          </p:cNvSpPr>
          <p:nvPr>
            <p:ph type="body" idx="1"/>
          </p:nvPr>
        </p:nvSpPr>
        <p:spPr>
          <a:xfrm>
            <a:off x="720000" y="1017725"/>
            <a:ext cx="7704000" cy="1102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141414"/>
              </a:buClr>
              <a:buSzPts val="1400"/>
              <a:buFont typeface="Urbanist Medium"/>
              <a:buChar char="♯"/>
              <a:defRPr/>
            </a:lvl1pPr>
            <a:lvl2pPr marL="914400" lvl="1" indent="-317500" rtl="0">
              <a:lnSpc>
                <a:spcPct val="100000"/>
              </a:lnSpc>
              <a:spcBef>
                <a:spcPts val="0"/>
              </a:spcBef>
              <a:spcAft>
                <a:spcPts val="0"/>
              </a:spcAft>
              <a:buClr>
                <a:srgbClr val="141414"/>
              </a:buClr>
              <a:buSzPts val="1400"/>
              <a:buFont typeface="Urbanist Medium"/>
              <a:buChar char="○"/>
              <a:defRPr/>
            </a:lvl2pPr>
            <a:lvl3pPr marL="1371600" lvl="2" indent="-317500" rtl="0">
              <a:lnSpc>
                <a:spcPct val="100000"/>
              </a:lnSpc>
              <a:spcBef>
                <a:spcPts val="0"/>
              </a:spcBef>
              <a:spcAft>
                <a:spcPts val="0"/>
              </a:spcAft>
              <a:buClr>
                <a:srgbClr val="141414"/>
              </a:buClr>
              <a:buSzPts val="1400"/>
              <a:buFont typeface="Urbanist Medium"/>
              <a:buChar char="■"/>
              <a:defRPr/>
            </a:lvl3pPr>
            <a:lvl4pPr marL="1828800" lvl="3" indent="-317500" rtl="0">
              <a:lnSpc>
                <a:spcPct val="100000"/>
              </a:lnSpc>
              <a:spcBef>
                <a:spcPts val="0"/>
              </a:spcBef>
              <a:spcAft>
                <a:spcPts val="0"/>
              </a:spcAft>
              <a:buClr>
                <a:srgbClr val="141414"/>
              </a:buClr>
              <a:buSzPts val="1400"/>
              <a:buFont typeface="Urbanist Medium"/>
              <a:buChar char="●"/>
              <a:defRPr/>
            </a:lvl4pPr>
            <a:lvl5pPr marL="2286000" lvl="4" indent="-317500" rtl="0">
              <a:lnSpc>
                <a:spcPct val="100000"/>
              </a:lnSpc>
              <a:spcBef>
                <a:spcPts val="0"/>
              </a:spcBef>
              <a:spcAft>
                <a:spcPts val="0"/>
              </a:spcAft>
              <a:buClr>
                <a:srgbClr val="141414"/>
              </a:buClr>
              <a:buSzPts val="1400"/>
              <a:buFont typeface="Urbanist Medium"/>
              <a:buChar char="○"/>
              <a:defRPr/>
            </a:lvl5pPr>
            <a:lvl6pPr marL="2743200" lvl="5" indent="-317500" rtl="0">
              <a:lnSpc>
                <a:spcPct val="100000"/>
              </a:lnSpc>
              <a:spcBef>
                <a:spcPts val="0"/>
              </a:spcBef>
              <a:spcAft>
                <a:spcPts val="0"/>
              </a:spcAft>
              <a:buClr>
                <a:srgbClr val="141414"/>
              </a:buClr>
              <a:buSzPts val="1400"/>
              <a:buFont typeface="Urbanist Medium"/>
              <a:buChar char="■"/>
              <a:defRPr/>
            </a:lvl6pPr>
            <a:lvl7pPr marL="3200400" lvl="6" indent="-317500" rtl="0">
              <a:lnSpc>
                <a:spcPct val="100000"/>
              </a:lnSpc>
              <a:spcBef>
                <a:spcPts val="0"/>
              </a:spcBef>
              <a:spcAft>
                <a:spcPts val="0"/>
              </a:spcAft>
              <a:buClr>
                <a:srgbClr val="141414"/>
              </a:buClr>
              <a:buSzPts val="1400"/>
              <a:buFont typeface="Urbanist Medium"/>
              <a:buChar char="●"/>
              <a:defRPr/>
            </a:lvl7pPr>
            <a:lvl8pPr marL="3657600" lvl="7" indent="-317500" rtl="0">
              <a:lnSpc>
                <a:spcPct val="100000"/>
              </a:lnSpc>
              <a:spcBef>
                <a:spcPts val="0"/>
              </a:spcBef>
              <a:spcAft>
                <a:spcPts val="0"/>
              </a:spcAft>
              <a:buClr>
                <a:srgbClr val="141414"/>
              </a:buClr>
              <a:buSzPts val="1400"/>
              <a:buFont typeface="Urbanist Medium"/>
              <a:buChar char="○"/>
              <a:defRPr/>
            </a:lvl8pPr>
            <a:lvl9pPr marL="4114800" lvl="8" indent="-317500" rtl="0">
              <a:lnSpc>
                <a:spcPct val="100000"/>
              </a:lnSpc>
              <a:spcBef>
                <a:spcPts val="0"/>
              </a:spcBef>
              <a:spcAft>
                <a:spcPts val="0"/>
              </a:spcAft>
              <a:buClr>
                <a:srgbClr val="141414"/>
              </a:buClr>
              <a:buSzPts val="1400"/>
              <a:buFont typeface="Urbanist Medium"/>
              <a:buChar char="■"/>
              <a:defRPr/>
            </a:lvl9pPr>
          </a:lstStyle>
          <a:p>
            <a:endParaRPr/>
          </a:p>
        </p:txBody>
      </p:sp>
      <p:sp>
        <p:nvSpPr>
          <p:cNvPr id="137" name="Google Shape;137;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2pPr>
            <a:lvl3pPr lvl="2"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3pPr>
            <a:lvl4pPr lvl="3"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4pPr>
            <a:lvl5pPr lvl="4"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5pPr>
            <a:lvl6pPr lvl="5"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6pPr>
            <a:lvl7pPr lvl="6"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7pPr>
            <a:lvl8pPr lvl="7"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8pPr>
            <a:lvl9pPr lvl="8"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8"/>
        <p:cNvGrpSpPr/>
        <p:nvPr/>
      </p:nvGrpSpPr>
      <p:grpSpPr>
        <a:xfrm>
          <a:off x="0" y="0"/>
          <a:ext cx="0" cy="0"/>
          <a:chOff x="0" y="0"/>
          <a:chExt cx="0" cy="0"/>
        </a:xfrm>
      </p:grpSpPr>
      <p:sp>
        <p:nvSpPr>
          <p:cNvPr id="219" name="Google Shape;219;p6"/>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220" name="Google Shape;220;p6"/>
          <p:cNvGrpSpPr/>
          <p:nvPr/>
        </p:nvGrpSpPr>
        <p:grpSpPr>
          <a:xfrm>
            <a:off x="-7496609" y="-1718039"/>
            <a:ext cx="17080701" cy="15678312"/>
            <a:chOff x="-7496609" y="-1718039"/>
            <a:chExt cx="17080701" cy="15678312"/>
          </a:xfrm>
        </p:grpSpPr>
        <p:sp>
          <p:nvSpPr>
            <p:cNvPr id="221" name="Google Shape;221;p6"/>
            <p:cNvSpPr/>
            <p:nvPr/>
          </p:nvSpPr>
          <p:spPr>
            <a:xfrm rot="-3476846" flipH="1">
              <a:off x="-6058965" y="1058746"/>
              <a:ext cx="12158580" cy="10124742"/>
            </a:xfrm>
            <a:custGeom>
              <a:avLst/>
              <a:gdLst/>
              <a:ahLst/>
              <a:cxnLst/>
              <a:rect l="l" t="t" r="r" b="b"/>
              <a:pathLst>
                <a:path w="10868" h="9050" extrusionOk="0">
                  <a:moveTo>
                    <a:pt x="564" y="1667"/>
                  </a:moveTo>
                  <a:cubicBezTo>
                    <a:pt x="1127" y="263"/>
                    <a:pt x="3765" y="0"/>
                    <a:pt x="6454" y="1080"/>
                  </a:cubicBezTo>
                  <a:cubicBezTo>
                    <a:pt x="9144" y="2159"/>
                    <a:pt x="10867" y="4173"/>
                    <a:pt x="10303" y="5577"/>
                  </a:cubicBezTo>
                  <a:cubicBezTo>
                    <a:pt x="9739" y="6980"/>
                    <a:pt x="8605" y="9049"/>
                    <a:pt x="6928" y="6486"/>
                  </a:cubicBezTo>
                  <a:cubicBezTo>
                    <a:pt x="4808" y="3247"/>
                    <a:pt x="0" y="3071"/>
                    <a:pt x="564" y="166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6"/>
            <p:cNvGrpSpPr/>
            <p:nvPr/>
          </p:nvGrpSpPr>
          <p:grpSpPr>
            <a:xfrm rot="10800000" flipH="1">
              <a:off x="7299810" y="3479805"/>
              <a:ext cx="2284282" cy="2286278"/>
              <a:chOff x="3441583" y="2201846"/>
              <a:chExt cx="1114175" cy="1115149"/>
            </a:xfrm>
          </p:grpSpPr>
          <p:sp>
            <p:nvSpPr>
              <p:cNvPr id="223" name="Google Shape;223;p6"/>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rot="-900003">
                <a:off x="3460523" y="2245931"/>
                <a:ext cx="260999"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rot="-900003">
                <a:off x="3609748" y="2231561"/>
                <a:ext cx="253079"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rot="-900003">
                <a:off x="3579541" y="2228458"/>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rot="-900003">
                <a:off x="3611145" y="2453516"/>
                <a:ext cx="312479"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rot="-900003">
                <a:off x="3592205" y="2336271"/>
                <a:ext cx="313559"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rot="-900003">
                <a:off x="3671797" y="2407109"/>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rot="359350">
                <a:off x="4289118" y="3017692"/>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rot="359350">
                <a:off x="4275816" y="2904057"/>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rot="359350">
                <a:off x="4336724" y="2993899"/>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rot="359350">
                <a:off x="4138020" y="28380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rot="359350">
                <a:off x="4219946" y="287629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rot="359350">
                <a:off x="4210612" y="2882054"/>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6"/>
            <p:cNvGrpSpPr/>
            <p:nvPr/>
          </p:nvGrpSpPr>
          <p:grpSpPr>
            <a:xfrm>
              <a:off x="79386" y="65857"/>
              <a:ext cx="545359" cy="1843752"/>
              <a:chOff x="52301" y="52314"/>
              <a:chExt cx="545359" cy="1843752"/>
            </a:xfrm>
          </p:grpSpPr>
          <p:grpSp>
            <p:nvGrpSpPr>
              <p:cNvPr id="245" name="Google Shape;245;p6"/>
              <p:cNvGrpSpPr/>
              <p:nvPr/>
            </p:nvGrpSpPr>
            <p:grpSpPr>
              <a:xfrm rot="-1167413">
                <a:off x="214212" y="1777591"/>
                <a:ext cx="77539" cy="108664"/>
                <a:chOff x="160317" y="871386"/>
                <a:chExt cx="77539" cy="108664"/>
              </a:xfrm>
            </p:grpSpPr>
            <p:sp>
              <p:nvSpPr>
                <p:cNvPr id="246" name="Google Shape;246;p6"/>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6"/>
              <p:cNvGrpSpPr/>
              <p:nvPr/>
            </p:nvGrpSpPr>
            <p:grpSpPr>
              <a:xfrm rot="-1167413">
                <a:off x="331048" y="1126325"/>
                <a:ext cx="78085" cy="153987"/>
                <a:chOff x="853252" y="681361"/>
                <a:chExt cx="78085" cy="153985"/>
              </a:xfrm>
            </p:grpSpPr>
            <p:sp>
              <p:nvSpPr>
                <p:cNvPr id="249" name="Google Shape;249;p6"/>
                <p:cNvSpPr/>
                <p:nvPr/>
              </p:nvSpPr>
              <p:spPr>
                <a:xfrm>
                  <a:off x="853252" y="782926"/>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902943" y="681361"/>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6"/>
              <p:cNvSpPr/>
              <p:nvPr/>
            </p:nvSpPr>
            <p:spPr>
              <a:xfrm>
                <a:off x="356642" y="626160"/>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359372" y="458523"/>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7693" y="587390"/>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90424" y="420300"/>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359372" y="420300"/>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6"/>
              <p:cNvGrpSpPr/>
              <p:nvPr/>
            </p:nvGrpSpPr>
            <p:grpSpPr>
              <a:xfrm rot="-1167413">
                <a:off x="192975" y="1439353"/>
                <a:ext cx="202039" cy="178013"/>
                <a:chOff x="369454" y="683545"/>
                <a:chExt cx="202038" cy="178012"/>
              </a:xfrm>
            </p:grpSpPr>
            <p:sp>
              <p:nvSpPr>
                <p:cNvPr id="257" name="Google Shape;257;p6"/>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 name="Google Shape;267;p6"/>
              <p:cNvSpPr/>
              <p:nvPr/>
            </p:nvSpPr>
            <p:spPr>
              <a:xfrm>
                <a:off x="148951" y="286023"/>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52301" y="100913"/>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58853" y="52314"/>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6"/>
              <p:cNvGrpSpPr/>
              <p:nvPr/>
            </p:nvGrpSpPr>
            <p:grpSpPr>
              <a:xfrm>
                <a:off x="469338" y="882014"/>
                <a:ext cx="128321" cy="212413"/>
                <a:chOff x="2301488" y="-38861"/>
                <a:chExt cx="128321" cy="212413"/>
              </a:xfrm>
            </p:grpSpPr>
            <p:sp>
              <p:nvSpPr>
                <p:cNvPr id="271" name="Google Shape;271;p6"/>
                <p:cNvSpPr/>
                <p:nvPr/>
              </p:nvSpPr>
              <p:spPr>
                <a:xfrm>
                  <a:off x="2301488" y="108026"/>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2361553" y="-38861"/>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2370836" y="-38315"/>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74" name="Google Shape;274;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None/>
              <a:defRPr sz="3500">
                <a:solidFill>
                  <a:schemeClr val="dk1"/>
                </a:solidFill>
              </a:defRPr>
            </a:lvl1pPr>
            <a:lvl2pPr lvl="1" algn="ctr"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2pPr>
            <a:lvl3pPr lvl="2" algn="ctr"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3pPr>
            <a:lvl4pPr lvl="3" algn="ctr"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4pPr>
            <a:lvl5pPr lvl="4" algn="ctr"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5pPr>
            <a:lvl6pPr lvl="5" algn="ctr"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6pPr>
            <a:lvl7pPr lvl="6" algn="ctr"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7pPr>
            <a:lvl8pPr lvl="7" algn="ctr"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8pPr>
            <a:lvl9pPr lvl="8" algn="ctr"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5"/>
        <p:cNvGrpSpPr/>
        <p:nvPr/>
      </p:nvGrpSpPr>
      <p:grpSpPr>
        <a:xfrm>
          <a:off x="0" y="0"/>
          <a:ext cx="0" cy="0"/>
          <a:chOff x="0" y="0"/>
          <a:chExt cx="0" cy="0"/>
        </a:xfrm>
      </p:grpSpPr>
      <p:sp>
        <p:nvSpPr>
          <p:cNvPr id="276" name="Google Shape;276;p7"/>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277" name="Google Shape;277;p7"/>
          <p:cNvGrpSpPr/>
          <p:nvPr/>
        </p:nvGrpSpPr>
        <p:grpSpPr>
          <a:xfrm>
            <a:off x="922310" y="-1131688"/>
            <a:ext cx="14241390" cy="8802629"/>
            <a:chOff x="922310" y="-1131688"/>
            <a:chExt cx="14241390" cy="8802629"/>
          </a:xfrm>
        </p:grpSpPr>
        <p:sp>
          <p:nvSpPr>
            <p:cNvPr id="278" name="Google Shape;278;p7"/>
            <p:cNvSpPr/>
            <p:nvPr/>
          </p:nvSpPr>
          <p:spPr>
            <a:xfrm rot="5400000">
              <a:off x="5979872" y="-1512887"/>
              <a:ext cx="8802629" cy="9565027"/>
            </a:xfrm>
            <a:custGeom>
              <a:avLst/>
              <a:gdLst/>
              <a:ahLst/>
              <a:cxnLst/>
              <a:rect l="l" t="t" r="r" b="b"/>
              <a:pathLst>
                <a:path w="3811" h="4141" extrusionOk="0">
                  <a:moveTo>
                    <a:pt x="96" y="2981"/>
                  </a:moveTo>
                  <a:cubicBezTo>
                    <a:pt x="0" y="2646"/>
                    <a:pt x="123" y="2285"/>
                    <a:pt x="373" y="2042"/>
                  </a:cubicBezTo>
                  <a:cubicBezTo>
                    <a:pt x="589" y="1832"/>
                    <a:pt x="954" y="1731"/>
                    <a:pt x="1115" y="1609"/>
                  </a:cubicBezTo>
                  <a:cubicBezTo>
                    <a:pt x="1267" y="1494"/>
                    <a:pt x="1217" y="1323"/>
                    <a:pt x="1032" y="1170"/>
                  </a:cubicBezTo>
                  <a:cubicBezTo>
                    <a:pt x="957" y="1109"/>
                    <a:pt x="806" y="840"/>
                    <a:pt x="1093" y="512"/>
                  </a:cubicBezTo>
                  <a:cubicBezTo>
                    <a:pt x="1543" y="0"/>
                    <a:pt x="2029" y="534"/>
                    <a:pt x="2433" y="649"/>
                  </a:cubicBezTo>
                  <a:cubicBezTo>
                    <a:pt x="2732" y="733"/>
                    <a:pt x="3034" y="644"/>
                    <a:pt x="3343" y="618"/>
                  </a:cubicBezTo>
                  <a:cubicBezTo>
                    <a:pt x="3366" y="616"/>
                    <a:pt x="3378" y="644"/>
                    <a:pt x="3362" y="659"/>
                  </a:cubicBezTo>
                  <a:cubicBezTo>
                    <a:pt x="3233" y="779"/>
                    <a:pt x="3012" y="832"/>
                    <a:pt x="2998" y="1005"/>
                  </a:cubicBezTo>
                  <a:cubicBezTo>
                    <a:pt x="2987" y="1158"/>
                    <a:pt x="3154" y="1253"/>
                    <a:pt x="3287" y="1330"/>
                  </a:cubicBezTo>
                  <a:cubicBezTo>
                    <a:pt x="3529" y="1469"/>
                    <a:pt x="3743" y="1695"/>
                    <a:pt x="3776" y="1971"/>
                  </a:cubicBezTo>
                  <a:cubicBezTo>
                    <a:pt x="3810" y="2248"/>
                    <a:pt x="3597" y="2557"/>
                    <a:pt x="3318" y="2548"/>
                  </a:cubicBezTo>
                  <a:cubicBezTo>
                    <a:pt x="3220" y="2544"/>
                    <a:pt x="3101" y="2511"/>
                    <a:pt x="3042" y="2597"/>
                  </a:cubicBezTo>
                  <a:cubicBezTo>
                    <a:pt x="3019" y="2630"/>
                    <a:pt x="3014" y="2672"/>
                    <a:pt x="3023" y="2710"/>
                  </a:cubicBezTo>
                  <a:cubicBezTo>
                    <a:pt x="3047" y="2805"/>
                    <a:pt x="3124" y="2862"/>
                    <a:pt x="3181" y="2933"/>
                  </a:cubicBezTo>
                  <a:cubicBezTo>
                    <a:pt x="3379" y="3181"/>
                    <a:pt x="3298" y="3572"/>
                    <a:pt x="3069" y="3792"/>
                  </a:cubicBezTo>
                  <a:cubicBezTo>
                    <a:pt x="2841" y="4012"/>
                    <a:pt x="2510" y="4090"/>
                    <a:pt x="2193" y="4104"/>
                  </a:cubicBezTo>
                  <a:cubicBezTo>
                    <a:pt x="1393" y="4140"/>
                    <a:pt x="343" y="3845"/>
                    <a:pt x="96" y="298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7"/>
            <p:cNvGrpSpPr/>
            <p:nvPr/>
          </p:nvGrpSpPr>
          <p:grpSpPr>
            <a:xfrm flipH="1">
              <a:off x="922310" y="4454005"/>
              <a:ext cx="684189" cy="299995"/>
              <a:chOff x="6391904" y="-1441481"/>
              <a:chExt cx="272520" cy="119520"/>
            </a:xfrm>
          </p:grpSpPr>
          <p:sp>
            <p:nvSpPr>
              <p:cNvPr id="280" name="Google Shape;280;p7"/>
              <p:cNvSpPr/>
              <p:nvPr/>
            </p:nvSpPr>
            <p:spPr>
              <a:xfrm>
                <a:off x="6391904" y="-1441481"/>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dk2"/>
              </a:solidFill>
              <a:ln>
                <a:noFill/>
              </a:ln>
            </p:spPr>
          </p:sp>
          <p:sp>
            <p:nvSpPr>
              <p:cNvPr id="281" name="Google Shape;281;p7"/>
              <p:cNvSpPr/>
              <p:nvPr/>
            </p:nvSpPr>
            <p:spPr>
              <a:xfrm>
                <a:off x="6463904" y="-1394321"/>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dk2"/>
              </a:solidFill>
              <a:ln>
                <a:noFill/>
              </a:ln>
            </p:spPr>
          </p:sp>
        </p:grpSp>
        <p:grpSp>
          <p:nvGrpSpPr>
            <p:cNvPr id="282" name="Google Shape;282;p7"/>
            <p:cNvGrpSpPr/>
            <p:nvPr/>
          </p:nvGrpSpPr>
          <p:grpSpPr>
            <a:xfrm>
              <a:off x="7331046" y="-576466"/>
              <a:ext cx="2199455" cy="2231930"/>
              <a:chOff x="3568320" y="2112840"/>
              <a:chExt cx="1072800" cy="1088640"/>
            </a:xfrm>
          </p:grpSpPr>
          <p:sp>
            <p:nvSpPr>
              <p:cNvPr id="283" name="Google Shape;283;p7"/>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4" name="Google Shape;304;p7"/>
          <p:cNvSpPr txBox="1">
            <a:spLocks noGrp="1"/>
          </p:cNvSpPr>
          <p:nvPr>
            <p:ph type="title"/>
          </p:nvPr>
        </p:nvSpPr>
        <p:spPr>
          <a:xfrm>
            <a:off x="720000" y="445025"/>
            <a:ext cx="4580100" cy="1196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5" name="Google Shape;305;p7"/>
          <p:cNvSpPr txBox="1">
            <a:spLocks noGrp="1"/>
          </p:cNvSpPr>
          <p:nvPr>
            <p:ph type="subTitle" idx="1"/>
          </p:nvPr>
        </p:nvSpPr>
        <p:spPr>
          <a:xfrm>
            <a:off x="720000" y="2071200"/>
            <a:ext cx="4580100" cy="2103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Figtree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6"/>
        <p:cNvGrpSpPr/>
        <p:nvPr/>
      </p:nvGrpSpPr>
      <p:grpSpPr>
        <a:xfrm>
          <a:off x="0" y="0"/>
          <a:ext cx="0" cy="0"/>
          <a:chOff x="0" y="0"/>
          <a:chExt cx="0" cy="0"/>
        </a:xfrm>
      </p:grpSpPr>
      <p:sp>
        <p:nvSpPr>
          <p:cNvPr id="307" name="Google Shape;307;p8"/>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308" name="Google Shape;308;p8"/>
          <p:cNvGrpSpPr/>
          <p:nvPr/>
        </p:nvGrpSpPr>
        <p:grpSpPr>
          <a:xfrm>
            <a:off x="-6754573" y="-4387020"/>
            <a:ext cx="14612437" cy="11517401"/>
            <a:chOff x="-6754573" y="-4387020"/>
            <a:chExt cx="14612437" cy="11517401"/>
          </a:xfrm>
        </p:grpSpPr>
        <p:grpSp>
          <p:nvGrpSpPr>
            <p:cNvPr id="309" name="Google Shape;309;p8"/>
            <p:cNvGrpSpPr/>
            <p:nvPr/>
          </p:nvGrpSpPr>
          <p:grpSpPr>
            <a:xfrm>
              <a:off x="7173676" y="4454025"/>
              <a:ext cx="684189" cy="300019"/>
              <a:chOff x="5655655" y="-1381710"/>
              <a:chExt cx="272520" cy="119520"/>
            </a:xfrm>
          </p:grpSpPr>
          <p:sp>
            <p:nvSpPr>
              <p:cNvPr id="310" name="Google Shape;310;p8"/>
              <p:cNvSpPr/>
              <p:nvPr/>
            </p:nvSpPr>
            <p:spPr>
              <a:xfrm flipH="1">
                <a:off x="5702095"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dk2"/>
              </a:solidFill>
              <a:ln>
                <a:noFill/>
              </a:ln>
            </p:spPr>
          </p:sp>
          <p:sp>
            <p:nvSpPr>
              <p:cNvPr id="311" name="Google Shape;311;p8"/>
              <p:cNvSpPr/>
              <p:nvPr/>
            </p:nvSpPr>
            <p:spPr>
              <a:xfrm flipH="1">
                <a:off x="5655655"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dk2"/>
              </a:solidFill>
              <a:ln>
                <a:noFill/>
              </a:ln>
            </p:spPr>
          </p:sp>
        </p:grpSp>
        <p:sp>
          <p:nvSpPr>
            <p:cNvPr id="312" name="Google Shape;312;p8"/>
            <p:cNvSpPr/>
            <p:nvPr/>
          </p:nvSpPr>
          <p:spPr>
            <a:xfrm rot="-900002" flipH="1">
              <a:off x="-5666738" y="-3410835"/>
              <a:ext cx="8802627" cy="9565030"/>
            </a:xfrm>
            <a:custGeom>
              <a:avLst/>
              <a:gdLst/>
              <a:ahLst/>
              <a:cxnLst/>
              <a:rect l="l" t="t" r="r" b="b"/>
              <a:pathLst>
                <a:path w="3811" h="4141" extrusionOk="0">
                  <a:moveTo>
                    <a:pt x="96" y="2981"/>
                  </a:moveTo>
                  <a:cubicBezTo>
                    <a:pt x="0" y="2646"/>
                    <a:pt x="123" y="2285"/>
                    <a:pt x="373" y="2042"/>
                  </a:cubicBezTo>
                  <a:cubicBezTo>
                    <a:pt x="589" y="1832"/>
                    <a:pt x="954" y="1731"/>
                    <a:pt x="1115" y="1609"/>
                  </a:cubicBezTo>
                  <a:cubicBezTo>
                    <a:pt x="1267" y="1494"/>
                    <a:pt x="1217" y="1323"/>
                    <a:pt x="1032" y="1170"/>
                  </a:cubicBezTo>
                  <a:cubicBezTo>
                    <a:pt x="957" y="1109"/>
                    <a:pt x="806" y="840"/>
                    <a:pt x="1093" y="512"/>
                  </a:cubicBezTo>
                  <a:cubicBezTo>
                    <a:pt x="1543" y="0"/>
                    <a:pt x="2029" y="534"/>
                    <a:pt x="2433" y="649"/>
                  </a:cubicBezTo>
                  <a:cubicBezTo>
                    <a:pt x="2732" y="733"/>
                    <a:pt x="3034" y="644"/>
                    <a:pt x="3343" y="618"/>
                  </a:cubicBezTo>
                  <a:cubicBezTo>
                    <a:pt x="3366" y="616"/>
                    <a:pt x="3378" y="644"/>
                    <a:pt x="3362" y="659"/>
                  </a:cubicBezTo>
                  <a:cubicBezTo>
                    <a:pt x="3233" y="779"/>
                    <a:pt x="3012" y="832"/>
                    <a:pt x="2998" y="1005"/>
                  </a:cubicBezTo>
                  <a:cubicBezTo>
                    <a:pt x="2987" y="1158"/>
                    <a:pt x="3154" y="1253"/>
                    <a:pt x="3287" y="1330"/>
                  </a:cubicBezTo>
                  <a:cubicBezTo>
                    <a:pt x="3529" y="1469"/>
                    <a:pt x="3743" y="1695"/>
                    <a:pt x="3776" y="1971"/>
                  </a:cubicBezTo>
                  <a:cubicBezTo>
                    <a:pt x="3810" y="2248"/>
                    <a:pt x="3597" y="2557"/>
                    <a:pt x="3318" y="2548"/>
                  </a:cubicBezTo>
                  <a:cubicBezTo>
                    <a:pt x="3220" y="2544"/>
                    <a:pt x="3101" y="2511"/>
                    <a:pt x="3042" y="2597"/>
                  </a:cubicBezTo>
                  <a:cubicBezTo>
                    <a:pt x="3019" y="2630"/>
                    <a:pt x="3014" y="2672"/>
                    <a:pt x="3023" y="2710"/>
                  </a:cubicBezTo>
                  <a:cubicBezTo>
                    <a:pt x="3047" y="2805"/>
                    <a:pt x="3124" y="2862"/>
                    <a:pt x="3181" y="2933"/>
                  </a:cubicBezTo>
                  <a:cubicBezTo>
                    <a:pt x="3379" y="3181"/>
                    <a:pt x="3298" y="3572"/>
                    <a:pt x="3069" y="3792"/>
                  </a:cubicBezTo>
                  <a:cubicBezTo>
                    <a:pt x="2841" y="4012"/>
                    <a:pt x="2510" y="4090"/>
                    <a:pt x="2193" y="4104"/>
                  </a:cubicBezTo>
                  <a:cubicBezTo>
                    <a:pt x="1393" y="4140"/>
                    <a:pt x="343" y="3845"/>
                    <a:pt x="96" y="298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8"/>
            <p:cNvGrpSpPr/>
            <p:nvPr/>
          </p:nvGrpSpPr>
          <p:grpSpPr>
            <a:xfrm>
              <a:off x="3539535" y="389505"/>
              <a:ext cx="684189" cy="299995"/>
              <a:chOff x="3953911" y="-1381710"/>
              <a:chExt cx="272520" cy="119520"/>
            </a:xfrm>
          </p:grpSpPr>
          <p:sp>
            <p:nvSpPr>
              <p:cNvPr id="314" name="Google Shape;314;p8"/>
              <p:cNvSpPr/>
              <p:nvPr/>
            </p:nvSpPr>
            <p:spPr>
              <a:xfrm>
                <a:off x="3953911"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dk2"/>
              </a:solidFill>
              <a:ln>
                <a:noFill/>
              </a:ln>
            </p:spPr>
          </p:sp>
          <p:sp>
            <p:nvSpPr>
              <p:cNvPr id="315" name="Google Shape;315;p8"/>
              <p:cNvSpPr/>
              <p:nvPr/>
            </p:nvSpPr>
            <p:spPr>
              <a:xfrm>
                <a:off x="4025911"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dk2"/>
              </a:solidFill>
              <a:ln>
                <a:noFill/>
              </a:ln>
            </p:spPr>
          </p:sp>
        </p:grpSp>
        <p:grpSp>
          <p:nvGrpSpPr>
            <p:cNvPr id="316" name="Google Shape;316;p8"/>
            <p:cNvGrpSpPr/>
            <p:nvPr/>
          </p:nvGrpSpPr>
          <p:grpSpPr>
            <a:xfrm rot="-5400000">
              <a:off x="-386504" y="-576466"/>
              <a:ext cx="2199455" cy="2231930"/>
              <a:chOff x="3568320" y="2112840"/>
              <a:chExt cx="1072800" cy="1088640"/>
            </a:xfrm>
          </p:grpSpPr>
          <p:sp>
            <p:nvSpPr>
              <p:cNvPr id="317" name="Google Shape;317;p8"/>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8" name="Google Shape;338;p8"/>
          <p:cNvSpPr txBox="1">
            <a:spLocks noGrp="1"/>
          </p:cNvSpPr>
          <p:nvPr>
            <p:ph type="title"/>
          </p:nvPr>
        </p:nvSpPr>
        <p:spPr>
          <a:xfrm>
            <a:off x="4070000" y="1673500"/>
            <a:ext cx="3618300" cy="17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sp>
        <p:nvSpPr>
          <p:cNvPr id="340" name="Google Shape;340;p9"/>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341" name="Google Shape;341;p9"/>
          <p:cNvGrpSpPr/>
          <p:nvPr/>
        </p:nvGrpSpPr>
        <p:grpSpPr>
          <a:xfrm>
            <a:off x="-2278865" y="-3401964"/>
            <a:ext cx="11223842" cy="13057313"/>
            <a:chOff x="-2278865" y="-3401964"/>
            <a:chExt cx="11223842" cy="13057313"/>
          </a:xfrm>
        </p:grpSpPr>
        <p:grpSp>
          <p:nvGrpSpPr>
            <p:cNvPr id="342" name="Google Shape;342;p9"/>
            <p:cNvGrpSpPr/>
            <p:nvPr/>
          </p:nvGrpSpPr>
          <p:grpSpPr>
            <a:xfrm>
              <a:off x="-2278865" y="-3401964"/>
              <a:ext cx="11223842" cy="13057313"/>
              <a:chOff x="-2278865" y="-3401964"/>
              <a:chExt cx="11223842" cy="13057313"/>
            </a:xfrm>
          </p:grpSpPr>
          <p:sp>
            <p:nvSpPr>
              <p:cNvPr id="343" name="Google Shape;343;p9"/>
              <p:cNvSpPr/>
              <p:nvPr/>
            </p:nvSpPr>
            <p:spPr>
              <a:xfrm rot="-5076058" flipH="1">
                <a:off x="-2746236" y="-1935678"/>
                <a:ext cx="12158584" cy="10124742"/>
              </a:xfrm>
              <a:custGeom>
                <a:avLst/>
                <a:gdLst/>
                <a:ahLst/>
                <a:cxnLst/>
                <a:rect l="l" t="t" r="r" b="b"/>
                <a:pathLst>
                  <a:path w="10868" h="9050" extrusionOk="0">
                    <a:moveTo>
                      <a:pt x="564" y="1667"/>
                    </a:moveTo>
                    <a:cubicBezTo>
                      <a:pt x="1127" y="263"/>
                      <a:pt x="3765" y="0"/>
                      <a:pt x="6454" y="1080"/>
                    </a:cubicBezTo>
                    <a:cubicBezTo>
                      <a:pt x="9144" y="2159"/>
                      <a:pt x="10867" y="4173"/>
                      <a:pt x="10303" y="5577"/>
                    </a:cubicBezTo>
                    <a:cubicBezTo>
                      <a:pt x="9739" y="6980"/>
                      <a:pt x="8605" y="9049"/>
                      <a:pt x="6928" y="6486"/>
                    </a:cubicBezTo>
                    <a:cubicBezTo>
                      <a:pt x="4808" y="3247"/>
                      <a:pt x="0" y="3071"/>
                      <a:pt x="564" y="166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9"/>
              <p:cNvGrpSpPr/>
              <p:nvPr/>
            </p:nvGrpSpPr>
            <p:grpSpPr>
              <a:xfrm>
                <a:off x="8088676" y="4454025"/>
                <a:ext cx="684189" cy="300019"/>
                <a:chOff x="6020110" y="-1381710"/>
                <a:chExt cx="272520" cy="119520"/>
              </a:xfrm>
            </p:grpSpPr>
            <p:sp>
              <p:nvSpPr>
                <p:cNvPr id="345" name="Google Shape;345;p9"/>
                <p:cNvSpPr/>
                <p:nvPr/>
              </p:nvSpPr>
              <p:spPr>
                <a:xfrm>
                  <a:off x="6020110"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dk2"/>
                </a:solidFill>
                <a:ln>
                  <a:noFill/>
                </a:ln>
              </p:spPr>
            </p:sp>
            <p:sp>
              <p:nvSpPr>
                <p:cNvPr id="346" name="Google Shape;346;p9"/>
                <p:cNvSpPr/>
                <p:nvPr/>
              </p:nvSpPr>
              <p:spPr>
                <a:xfrm>
                  <a:off x="6092110"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dk2"/>
                </a:solidFill>
                <a:ln>
                  <a:noFill/>
                </a:ln>
              </p:spPr>
            </p:sp>
          </p:grpSp>
          <p:grpSp>
            <p:nvGrpSpPr>
              <p:cNvPr id="347" name="Google Shape;347;p9"/>
              <p:cNvGrpSpPr/>
              <p:nvPr/>
            </p:nvGrpSpPr>
            <p:grpSpPr>
              <a:xfrm flipH="1">
                <a:off x="3655385" y="389530"/>
                <a:ext cx="684189" cy="299995"/>
                <a:chOff x="6020110" y="-1381710"/>
                <a:chExt cx="272520" cy="119520"/>
              </a:xfrm>
            </p:grpSpPr>
            <p:sp>
              <p:nvSpPr>
                <p:cNvPr id="348" name="Google Shape;348;p9"/>
                <p:cNvSpPr/>
                <p:nvPr/>
              </p:nvSpPr>
              <p:spPr>
                <a:xfrm>
                  <a:off x="6020110"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dk2"/>
                </a:solidFill>
                <a:ln>
                  <a:noFill/>
                </a:ln>
              </p:spPr>
            </p:sp>
            <p:sp>
              <p:nvSpPr>
                <p:cNvPr id="349" name="Google Shape;349;p9"/>
                <p:cNvSpPr/>
                <p:nvPr/>
              </p:nvSpPr>
              <p:spPr>
                <a:xfrm>
                  <a:off x="6092110"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dk2"/>
                </a:solidFill>
                <a:ln>
                  <a:noFill/>
                </a:ln>
              </p:spPr>
            </p:sp>
          </p:grpSp>
        </p:grpSp>
        <p:grpSp>
          <p:nvGrpSpPr>
            <p:cNvPr id="350" name="Google Shape;350;p9"/>
            <p:cNvGrpSpPr/>
            <p:nvPr/>
          </p:nvGrpSpPr>
          <p:grpSpPr>
            <a:xfrm rot="-5400000">
              <a:off x="-386504" y="-576466"/>
              <a:ext cx="2199455" cy="2231930"/>
              <a:chOff x="3568320" y="2112840"/>
              <a:chExt cx="1072800" cy="1088640"/>
            </a:xfrm>
          </p:grpSpPr>
          <p:sp>
            <p:nvSpPr>
              <p:cNvPr id="351" name="Google Shape;351;p9"/>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2" name="Google Shape;372;p9"/>
          <p:cNvSpPr txBox="1">
            <a:spLocks noGrp="1"/>
          </p:cNvSpPr>
          <p:nvPr>
            <p:ph type="title"/>
          </p:nvPr>
        </p:nvSpPr>
        <p:spPr>
          <a:xfrm>
            <a:off x="4911175" y="885375"/>
            <a:ext cx="3519600" cy="124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73" name="Google Shape;373;p9"/>
          <p:cNvSpPr txBox="1">
            <a:spLocks noGrp="1"/>
          </p:cNvSpPr>
          <p:nvPr>
            <p:ph type="subTitle" idx="1"/>
          </p:nvPr>
        </p:nvSpPr>
        <p:spPr>
          <a:xfrm>
            <a:off x="4911175" y="2210525"/>
            <a:ext cx="3519600" cy="11013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7"/>
        <p:cNvGrpSpPr/>
        <p:nvPr/>
      </p:nvGrpSpPr>
      <p:grpSpPr>
        <a:xfrm>
          <a:off x="0" y="0"/>
          <a:ext cx="0" cy="0"/>
          <a:chOff x="0" y="0"/>
          <a:chExt cx="0" cy="0"/>
        </a:xfrm>
      </p:grpSpPr>
      <p:sp>
        <p:nvSpPr>
          <p:cNvPr id="378" name="Google Shape;378;p11"/>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379" name="Google Shape;379;p11"/>
          <p:cNvGrpSpPr/>
          <p:nvPr/>
        </p:nvGrpSpPr>
        <p:grpSpPr>
          <a:xfrm>
            <a:off x="-3754490" y="-1261915"/>
            <a:ext cx="17923639" cy="18397486"/>
            <a:chOff x="-3754490" y="-1261915"/>
            <a:chExt cx="17923639" cy="18397486"/>
          </a:xfrm>
        </p:grpSpPr>
        <p:sp>
          <p:nvSpPr>
            <p:cNvPr id="380" name="Google Shape;380;p11"/>
            <p:cNvSpPr/>
            <p:nvPr/>
          </p:nvSpPr>
          <p:spPr>
            <a:xfrm rot="1864882" flipH="1">
              <a:off x="-1759599" y="2768686"/>
              <a:ext cx="13933858" cy="11603086"/>
            </a:xfrm>
            <a:custGeom>
              <a:avLst/>
              <a:gdLst/>
              <a:ahLst/>
              <a:cxnLst/>
              <a:rect l="l" t="t" r="r" b="b"/>
              <a:pathLst>
                <a:path w="10868" h="9050" extrusionOk="0">
                  <a:moveTo>
                    <a:pt x="564" y="1667"/>
                  </a:moveTo>
                  <a:cubicBezTo>
                    <a:pt x="1127" y="263"/>
                    <a:pt x="3765" y="0"/>
                    <a:pt x="6454" y="1080"/>
                  </a:cubicBezTo>
                  <a:cubicBezTo>
                    <a:pt x="9144" y="2159"/>
                    <a:pt x="10867" y="4173"/>
                    <a:pt x="10303" y="5577"/>
                  </a:cubicBezTo>
                  <a:cubicBezTo>
                    <a:pt x="9739" y="6980"/>
                    <a:pt x="8605" y="9049"/>
                    <a:pt x="6928" y="6486"/>
                  </a:cubicBezTo>
                  <a:cubicBezTo>
                    <a:pt x="4808" y="3247"/>
                    <a:pt x="0" y="3071"/>
                    <a:pt x="564" y="166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11"/>
            <p:cNvGrpSpPr/>
            <p:nvPr/>
          </p:nvGrpSpPr>
          <p:grpSpPr>
            <a:xfrm>
              <a:off x="355634" y="389505"/>
              <a:ext cx="684189" cy="299995"/>
              <a:chOff x="4166370" y="-1381710"/>
              <a:chExt cx="272520" cy="119520"/>
            </a:xfrm>
          </p:grpSpPr>
          <p:sp>
            <p:nvSpPr>
              <p:cNvPr id="382" name="Google Shape;382;p11"/>
              <p:cNvSpPr/>
              <p:nvPr/>
            </p:nvSpPr>
            <p:spPr>
              <a:xfrm>
                <a:off x="4166370"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dk2"/>
              </a:solidFill>
              <a:ln>
                <a:noFill/>
              </a:ln>
            </p:spPr>
          </p:sp>
          <p:sp>
            <p:nvSpPr>
              <p:cNvPr id="383" name="Google Shape;383;p11"/>
              <p:cNvSpPr/>
              <p:nvPr/>
            </p:nvSpPr>
            <p:spPr>
              <a:xfrm>
                <a:off x="4238370"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dk2"/>
              </a:solidFill>
              <a:ln>
                <a:noFill/>
              </a:ln>
            </p:spPr>
          </p:sp>
        </p:grpSp>
        <p:grpSp>
          <p:nvGrpSpPr>
            <p:cNvPr id="384" name="Google Shape;384;p11"/>
            <p:cNvGrpSpPr/>
            <p:nvPr/>
          </p:nvGrpSpPr>
          <p:grpSpPr>
            <a:xfrm rot="2700000" flipH="1">
              <a:off x="3472281" y="-811152"/>
              <a:ext cx="2199439" cy="2231914"/>
              <a:chOff x="3568320" y="2112840"/>
              <a:chExt cx="1072800" cy="1088640"/>
            </a:xfrm>
          </p:grpSpPr>
          <p:sp>
            <p:nvSpPr>
              <p:cNvPr id="385" name="Google Shape;385;p11"/>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1"/>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1"/>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1"/>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1"/>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6" name="Google Shape;406;p11"/>
          <p:cNvSpPr txBox="1">
            <a:spLocks noGrp="1"/>
          </p:cNvSpPr>
          <p:nvPr>
            <p:ph type="title" hasCustomPrompt="1"/>
          </p:nvPr>
        </p:nvSpPr>
        <p:spPr>
          <a:xfrm>
            <a:off x="2537150" y="1322525"/>
            <a:ext cx="4069800" cy="981300"/>
          </a:xfrm>
          <a:prstGeom prst="rect">
            <a:avLst/>
          </a:prstGeom>
          <a:solidFill>
            <a:schemeClr val="dk1"/>
          </a:solidFill>
        </p:spPr>
        <p:txBody>
          <a:bodyPr spcFirstLastPara="1" wrap="square" lIns="91425" tIns="91425" rIns="91425" bIns="91425" anchor="ctr" anchorCtr="0">
            <a:noAutofit/>
          </a:bodyPr>
          <a:lstStyle>
            <a:lvl1pPr lvl="0" algn="ctr">
              <a:spcBef>
                <a:spcPts val="0"/>
              </a:spcBef>
              <a:spcAft>
                <a:spcPts val="0"/>
              </a:spcAft>
              <a:buSzPts val="9600"/>
              <a:buNone/>
              <a:defRPr sz="55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07" name="Google Shape;407;p11"/>
          <p:cNvSpPr txBox="1">
            <a:spLocks noGrp="1"/>
          </p:cNvSpPr>
          <p:nvPr>
            <p:ph type="subTitle" idx="1"/>
          </p:nvPr>
        </p:nvSpPr>
        <p:spPr>
          <a:xfrm>
            <a:off x="3234447" y="2456400"/>
            <a:ext cx="2675100" cy="70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09"/>
        <p:cNvGrpSpPr/>
        <p:nvPr/>
      </p:nvGrpSpPr>
      <p:grpSpPr>
        <a:xfrm>
          <a:off x="0" y="0"/>
          <a:ext cx="0" cy="0"/>
          <a:chOff x="0" y="0"/>
          <a:chExt cx="0" cy="0"/>
        </a:xfrm>
      </p:grpSpPr>
      <p:sp>
        <p:nvSpPr>
          <p:cNvPr id="410" name="Google Shape;410;p13"/>
          <p:cNvSpPr/>
          <p:nvPr/>
        </p:nvSpPr>
        <p:spPr>
          <a:xfrm>
            <a:off x="88500" y="88500"/>
            <a:ext cx="8967000" cy="4966500"/>
          </a:xfrm>
          <a:prstGeom prst="rect">
            <a:avLst/>
          </a:prstGeom>
          <a:noFill/>
          <a:ln w="9525" cap="sq"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411" name="Google Shape;411;p13"/>
          <p:cNvGrpSpPr/>
          <p:nvPr/>
        </p:nvGrpSpPr>
        <p:grpSpPr>
          <a:xfrm>
            <a:off x="-428915" y="1180529"/>
            <a:ext cx="9511876" cy="4585555"/>
            <a:chOff x="-428915" y="1180529"/>
            <a:chExt cx="9511876" cy="4585555"/>
          </a:xfrm>
        </p:grpSpPr>
        <p:grpSp>
          <p:nvGrpSpPr>
            <p:cNvPr id="412" name="Google Shape;412;p13"/>
            <p:cNvGrpSpPr/>
            <p:nvPr/>
          </p:nvGrpSpPr>
          <p:grpSpPr>
            <a:xfrm>
              <a:off x="8470153" y="1180529"/>
              <a:ext cx="612809" cy="3899742"/>
              <a:chOff x="8421721" y="1409129"/>
              <a:chExt cx="612809" cy="3899742"/>
            </a:xfrm>
          </p:grpSpPr>
          <p:grpSp>
            <p:nvGrpSpPr>
              <p:cNvPr id="413" name="Google Shape;413;p13"/>
              <p:cNvGrpSpPr/>
              <p:nvPr/>
            </p:nvGrpSpPr>
            <p:grpSpPr>
              <a:xfrm rot="10800000" flipH="1">
                <a:off x="8421721" y="3583718"/>
                <a:ext cx="612809" cy="1725153"/>
                <a:chOff x="3744720" y="2029680"/>
                <a:chExt cx="219960" cy="619200"/>
              </a:xfrm>
            </p:grpSpPr>
            <p:sp>
              <p:nvSpPr>
                <p:cNvPr id="414" name="Google Shape;414;p13"/>
                <p:cNvSpPr/>
                <p:nvPr/>
              </p:nvSpPr>
              <p:spPr>
                <a:xfrm>
                  <a:off x="3767400" y="2226960"/>
                  <a:ext cx="38160" cy="7200"/>
                </a:xfrm>
                <a:custGeom>
                  <a:avLst/>
                  <a:gdLst/>
                  <a:ahLst/>
                  <a:cxnLst/>
                  <a:rect l="l" t="t" r="r" b="b"/>
                  <a:pathLst>
                    <a:path w="106" h="20" extrusionOk="0">
                      <a:moveTo>
                        <a:pt x="104" y="18"/>
                      </a:moveTo>
                      <a:cubicBezTo>
                        <a:pt x="104" y="12"/>
                        <a:pt x="105" y="6"/>
                        <a:pt x="105" y="0"/>
                      </a:cubicBezTo>
                      <a:lnTo>
                        <a:pt x="1" y="0"/>
                      </a:lnTo>
                      <a:cubicBezTo>
                        <a:pt x="1" y="6"/>
                        <a:pt x="0" y="12"/>
                        <a:pt x="0" y="19"/>
                      </a:cubicBezTo>
                      <a:lnTo>
                        <a:pt x="104" y="1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3766320" y="2267640"/>
                  <a:ext cx="38520" cy="7560"/>
                </a:xfrm>
                <a:custGeom>
                  <a:avLst/>
                  <a:gdLst/>
                  <a:ahLst/>
                  <a:cxnLst/>
                  <a:rect l="l" t="t" r="r" b="b"/>
                  <a:pathLst>
                    <a:path w="107" h="21" extrusionOk="0">
                      <a:moveTo>
                        <a:pt x="105" y="19"/>
                      </a:moveTo>
                      <a:cubicBezTo>
                        <a:pt x="105" y="13"/>
                        <a:pt x="106" y="7"/>
                        <a:pt x="106" y="0"/>
                      </a:cubicBezTo>
                      <a:lnTo>
                        <a:pt x="0" y="1"/>
                      </a:lnTo>
                      <a:cubicBezTo>
                        <a:pt x="0" y="7"/>
                        <a:pt x="0" y="13"/>
                        <a:pt x="0" y="20"/>
                      </a:cubicBezTo>
                      <a:lnTo>
                        <a:pt x="105" y="19"/>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3764520" y="2307600"/>
                  <a:ext cx="39240" cy="7200"/>
                </a:xfrm>
                <a:custGeom>
                  <a:avLst/>
                  <a:gdLst/>
                  <a:ahLst/>
                  <a:cxnLst/>
                  <a:rect l="l" t="t" r="r" b="b"/>
                  <a:pathLst>
                    <a:path w="109" h="20" extrusionOk="0">
                      <a:moveTo>
                        <a:pt x="108" y="19"/>
                      </a:moveTo>
                      <a:cubicBezTo>
                        <a:pt x="108" y="12"/>
                        <a:pt x="108" y="6"/>
                        <a:pt x="108" y="0"/>
                      </a:cubicBezTo>
                      <a:lnTo>
                        <a:pt x="1" y="0"/>
                      </a:lnTo>
                      <a:cubicBezTo>
                        <a:pt x="1" y="6"/>
                        <a:pt x="0" y="13"/>
                        <a:pt x="0" y="19"/>
                      </a:cubicBezTo>
                      <a:lnTo>
                        <a:pt x="108" y="19"/>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3759840" y="2220120"/>
                  <a:ext cx="10080" cy="22320"/>
                </a:xfrm>
                <a:custGeom>
                  <a:avLst/>
                  <a:gdLst/>
                  <a:ahLst/>
                  <a:cxnLst/>
                  <a:rect l="l" t="t" r="r" b="b"/>
                  <a:pathLst>
                    <a:path w="28" h="62" extrusionOk="0">
                      <a:moveTo>
                        <a:pt x="26" y="61"/>
                      </a:moveTo>
                      <a:cubicBezTo>
                        <a:pt x="26" y="40"/>
                        <a:pt x="27" y="20"/>
                        <a:pt x="27" y="0"/>
                      </a:cubicBezTo>
                      <a:lnTo>
                        <a:pt x="2" y="0"/>
                      </a:lnTo>
                      <a:cubicBezTo>
                        <a:pt x="1" y="20"/>
                        <a:pt x="1" y="40"/>
                        <a:pt x="0" y="61"/>
                      </a:cubicBezTo>
                      <a:lnTo>
                        <a:pt x="26" y="61"/>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3758400" y="2260440"/>
                  <a:ext cx="10440" cy="21960"/>
                </a:xfrm>
                <a:custGeom>
                  <a:avLst/>
                  <a:gdLst/>
                  <a:ahLst/>
                  <a:cxnLst/>
                  <a:rect l="l" t="t" r="r" b="b"/>
                  <a:pathLst>
                    <a:path w="29" h="61" extrusionOk="0">
                      <a:moveTo>
                        <a:pt x="26" y="60"/>
                      </a:moveTo>
                      <a:cubicBezTo>
                        <a:pt x="27" y="40"/>
                        <a:pt x="27" y="20"/>
                        <a:pt x="28" y="0"/>
                      </a:cubicBezTo>
                      <a:lnTo>
                        <a:pt x="2" y="0"/>
                      </a:lnTo>
                      <a:cubicBezTo>
                        <a:pt x="1" y="20"/>
                        <a:pt x="1" y="40"/>
                        <a:pt x="0" y="60"/>
                      </a:cubicBezTo>
                      <a:lnTo>
                        <a:pt x="26" y="6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3756600" y="2300040"/>
                  <a:ext cx="10800" cy="22320"/>
                </a:xfrm>
                <a:custGeom>
                  <a:avLst/>
                  <a:gdLst/>
                  <a:ahLst/>
                  <a:cxnLst/>
                  <a:rect l="l" t="t" r="r" b="b"/>
                  <a:pathLst>
                    <a:path w="30" h="62" extrusionOk="0">
                      <a:moveTo>
                        <a:pt x="26" y="61"/>
                      </a:moveTo>
                      <a:cubicBezTo>
                        <a:pt x="27" y="41"/>
                        <a:pt x="28" y="20"/>
                        <a:pt x="29" y="0"/>
                      </a:cubicBezTo>
                      <a:lnTo>
                        <a:pt x="3" y="0"/>
                      </a:lnTo>
                      <a:cubicBezTo>
                        <a:pt x="2" y="20"/>
                        <a:pt x="1" y="41"/>
                        <a:pt x="0" y="61"/>
                      </a:cubicBezTo>
                      <a:lnTo>
                        <a:pt x="26" y="61"/>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3811320" y="2123640"/>
                  <a:ext cx="125640" cy="415080"/>
                </a:xfrm>
                <a:custGeom>
                  <a:avLst/>
                  <a:gdLst/>
                  <a:ahLst/>
                  <a:cxnLst/>
                  <a:rect l="l" t="t" r="r" b="b"/>
                  <a:pathLst>
                    <a:path w="349" h="1153" extrusionOk="0">
                      <a:moveTo>
                        <a:pt x="209" y="1152"/>
                      </a:moveTo>
                      <a:lnTo>
                        <a:pt x="139" y="1152"/>
                      </a:lnTo>
                      <a:cubicBezTo>
                        <a:pt x="62" y="1152"/>
                        <a:pt x="0" y="1094"/>
                        <a:pt x="0" y="1022"/>
                      </a:cubicBezTo>
                      <a:cubicBezTo>
                        <a:pt x="1" y="725"/>
                        <a:pt x="12" y="428"/>
                        <a:pt x="12" y="131"/>
                      </a:cubicBezTo>
                      <a:cubicBezTo>
                        <a:pt x="12" y="59"/>
                        <a:pt x="66" y="0"/>
                        <a:pt x="135" y="0"/>
                      </a:cubicBezTo>
                      <a:lnTo>
                        <a:pt x="198" y="0"/>
                      </a:lnTo>
                      <a:cubicBezTo>
                        <a:pt x="266" y="0"/>
                        <a:pt x="321" y="58"/>
                        <a:pt x="321" y="131"/>
                      </a:cubicBezTo>
                      <a:cubicBezTo>
                        <a:pt x="323" y="427"/>
                        <a:pt x="343" y="724"/>
                        <a:pt x="347" y="1021"/>
                      </a:cubicBezTo>
                      <a:cubicBezTo>
                        <a:pt x="348" y="1093"/>
                        <a:pt x="285" y="1152"/>
                        <a:pt x="209" y="1152"/>
                      </a:cubicBezTo>
                      <a:moveTo>
                        <a:pt x="51" y="1022"/>
                      </a:moveTo>
                      <a:cubicBezTo>
                        <a:pt x="51" y="1067"/>
                        <a:pt x="90" y="1104"/>
                        <a:pt x="138" y="1104"/>
                      </a:cubicBezTo>
                      <a:lnTo>
                        <a:pt x="209" y="1104"/>
                      </a:lnTo>
                      <a:cubicBezTo>
                        <a:pt x="257" y="1103"/>
                        <a:pt x="296" y="1066"/>
                        <a:pt x="296" y="1021"/>
                      </a:cubicBezTo>
                      <a:cubicBezTo>
                        <a:pt x="293" y="724"/>
                        <a:pt x="277" y="428"/>
                        <a:pt x="276" y="131"/>
                      </a:cubicBezTo>
                      <a:cubicBezTo>
                        <a:pt x="275" y="85"/>
                        <a:pt x="241" y="48"/>
                        <a:pt x="198" y="49"/>
                      </a:cubicBezTo>
                      <a:lnTo>
                        <a:pt x="135" y="49"/>
                      </a:lnTo>
                      <a:cubicBezTo>
                        <a:pt x="92" y="49"/>
                        <a:pt x="57" y="86"/>
                        <a:pt x="57" y="131"/>
                      </a:cubicBezTo>
                      <a:cubicBezTo>
                        <a:pt x="58" y="428"/>
                        <a:pt x="51" y="725"/>
                        <a:pt x="51" y="1022"/>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3744720" y="2062800"/>
                  <a:ext cx="149400" cy="586080"/>
                </a:xfrm>
                <a:custGeom>
                  <a:avLst/>
                  <a:gdLst/>
                  <a:ahLst/>
                  <a:cxnLst/>
                  <a:rect l="l" t="t" r="r" b="b"/>
                  <a:pathLst>
                    <a:path w="415" h="1628" extrusionOk="0">
                      <a:moveTo>
                        <a:pt x="184" y="0"/>
                      </a:moveTo>
                      <a:cubicBezTo>
                        <a:pt x="193" y="379"/>
                        <a:pt x="171" y="757"/>
                        <a:pt x="163" y="1135"/>
                      </a:cubicBezTo>
                      <a:cubicBezTo>
                        <a:pt x="162" y="1135"/>
                        <a:pt x="175" y="1494"/>
                        <a:pt x="32" y="1577"/>
                      </a:cubicBezTo>
                      <a:cubicBezTo>
                        <a:pt x="32" y="1577"/>
                        <a:pt x="0" y="1591"/>
                        <a:pt x="13" y="1602"/>
                      </a:cubicBezTo>
                      <a:cubicBezTo>
                        <a:pt x="27" y="1612"/>
                        <a:pt x="90" y="1627"/>
                        <a:pt x="202" y="1627"/>
                      </a:cubicBezTo>
                      <a:cubicBezTo>
                        <a:pt x="314" y="1626"/>
                        <a:pt x="395" y="1627"/>
                        <a:pt x="412" y="1596"/>
                      </a:cubicBezTo>
                      <a:cubicBezTo>
                        <a:pt x="412" y="1596"/>
                        <a:pt x="414" y="1585"/>
                        <a:pt x="389" y="1577"/>
                      </a:cubicBezTo>
                      <a:cubicBezTo>
                        <a:pt x="235" y="1495"/>
                        <a:pt x="247" y="1135"/>
                        <a:pt x="249" y="1135"/>
                      </a:cubicBezTo>
                      <a:cubicBezTo>
                        <a:pt x="246" y="757"/>
                        <a:pt x="252" y="379"/>
                        <a:pt x="242" y="0"/>
                      </a:cubicBezTo>
                      <a:lnTo>
                        <a:pt x="184" y="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3880800" y="2364480"/>
                  <a:ext cx="37080" cy="36360"/>
                </a:xfrm>
                <a:custGeom>
                  <a:avLst/>
                  <a:gdLst/>
                  <a:ahLst/>
                  <a:cxnLst/>
                  <a:rect l="l" t="t" r="r" b="b"/>
                  <a:pathLst>
                    <a:path w="103" h="101" extrusionOk="0">
                      <a:moveTo>
                        <a:pt x="51" y="100"/>
                      </a:moveTo>
                      <a:cubicBezTo>
                        <a:pt x="23" y="100"/>
                        <a:pt x="0" y="78"/>
                        <a:pt x="0" y="50"/>
                      </a:cubicBezTo>
                      <a:cubicBezTo>
                        <a:pt x="0" y="41"/>
                        <a:pt x="1" y="33"/>
                        <a:pt x="6" y="25"/>
                      </a:cubicBezTo>
                      <a:cubicBezTo>
                        <a:pt x="11" y="17"/>
                        <a:pt x="16" y="11"/>
                        <a:pt x="24" y="7"/>
                      </a:cubicBezTo>
                      <a:cubicBezTo>
                        <a:pt x="31" y="3"/>
                        <a:pt x="40" y="0"/>
                        <a:pt x="49" y="0"/>
                      </a:cubicBezTo>
                      <a:cubicBezTo>
                        <a:pt x="77" y="0"/>
                        <a:pt x="100" y="22"/>
                        <a:pt x="101" y="50"/>
                      </a:cubicBezTo>
                      <a:cubicBezTo>
                        <a:pt x="102" y="77"/>
                        <a:pt x="80" y="100"/>
                        <a:pt x="51" y="100"/>
                      </a:cubicBezTo>
                      <a:moveTo>
                        <a:pt x="51" y="89"/>
                      </a:moveTo>
                      <a:cubicBezTo>
                        <a:pt x="73" y="89"/>
                        <a:pt x="90" y="72"/>
                        <a:pt x="90" y="50"/>
                      </a:cubicBezTo>
                      <a:cubicBezTo>
                        <a:pt x="89" y="28"/>
                        <a:pt x="71" y="11"/>
                        <a:pt x="50" y="11"/>
                      </a:cubicBezTo>
                      <a:lnTo>
                        <a:pt x="49" y="11"/>
                      </a:lnTo>
                      <a:cubicBezTo>
                        <a:pt x="43" y="11"/>
                        <a:pt x="36" y="12"/>
                        <a:pt x="30" y="16"/>
                      </a:cubicBezTo>
                      <a:cubicBezTo>
                        <a:pt x="24" y="20"/>
                        <a:pt x="19" y="24"/>
                        <a:pt x="16" y="30"/>
                      </a:cubicBezTo>
                      <a:cubicBezTo>
                        <a:pt x="12" y="35"/>
                        <a:pt x="11" y="43"/>
                        <a:pt x="11" y="50"/>
                      </a:cubicBezTo>
                      <a:cubicBezTo>
                        <a:pt x="11" y="72"/>
                        <a:pt x="29" y="89"/>
                        <a:pt x="51" y="89"/>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3806640" y="2043720"/>
                  <a:ext cx="29520" cy="23760"/>
                </a:xfrm>
                <a:custGeom>
                  <a:avLst/>
                  <a:gdLst/>
                  <a:ahLst/>
                  <a:cxnLst/>
                  <a:rect l="l" t="t" r="r" b="b"/>
                  <a:pathLst>
                    <a:path w="82" h="66" extrusionOk="0">
                      <a:moveTo>
                        <a:pt x="81" y="55"/>
                      </a:moveTo>
                      <a:cubicBezTo>
                        <a:pt x="81" y="40"/>
                        <a:pt x="81" y="25"/>
                        <a:pt x="80" y="10"/>
                      </a:cubicBezTo>
                      <a:cubicBezTo>
                        <a:pt x="80" y="8"/>
                        <a:pt x="80" y="7"/>
                        <a:pt x="79" y="5"/>
                      </a:cubicBezTo>
                      <a:cubicBezTo>
                        <a:pt x="78" y="4"/>
                        <a:pt x="77" y="2"/>
                        <a:pt x="75" y="1"/>
                      </a:cubicBezTo>
                      <a:cubicBezTo>
                        <a:pt x="74" y="1"/>
                        <a:pt x="72" y="0"/>
                        <a:pt x="70" y="0"/>
                      </a:cubicBezTo>
                      <a:lnTo>
                        <a:pt x="9" y="0"/>
                      </a:lnTo>
                      <a:cubicBezTo>
                        <a:pt x="7" y="0"/>
                        <a:pt x="6" y="1"/>
                        <a:pt x="4" y="2"/>
                      </a:cubicBezTo>
                      <a:cubicBezTo>
                        <a:pt x="3" y="2"/>
                        <a:pt x="2" y="4"/>
                        <a:pt x="1" y="5"/>
                      </a:cubicBezTo>
                      <a:cubicBezTo>
                        <a:pt x="0" y="6"/>
                        <a:pt x="0" y="8"/>
                        <a:pt x="0" y="10"/>
                      </a:cubicBezTo>
                      <a:cubicBezTo>
                        <a:pt x="0" y="25"/>
                        <a:pt x="1" y="40"/>
                        <a:pt x="1" y="55"/>
                      </a:cubicBezTo>
                      <a:cubicBezTo>
                        <a:pt x="2" y="57"/>
                        <a:pt x="2" y="58"/>
                        <a:pt x="3" y="60"/>
                      </a:cubicBezTo>
                      <a:cubicBezTo>
                        <a:pt x="4" y="61"/>
                        <a:pt x="5" y="63"/>
                        <a:pt x="7" y="64"/>
                      </a:cubicBezTo>
                      <a:cubicBezTo>
                        <a:pt x="8" y="64"/>
                        <a:pt x="10" y="65"/>
                        <a:pt x="12" y="65"/>
                      </a:cubicBezTo>
                      <a:lnTo>
                        <a:pt x="72" y="65"/>
                      </a:lnTo>
                      <a:cubicBezTo>
                        <a:pt x="73" y="65"/>
                        <a:pt x="75" y="63"/>
                        <a:pt x="76" y="63"/>
                      </a:cubicBezTo>
                      <a:cubicBezTo>
                        <a:pt x="78" y="62"/>
                        <a:pt x="79" y="62"/>
                        <a:pt x="80" y="60"/>
                      </a:cubicBezTo>
                      <a:cubicBezTo>
                        <a:pt x="81" y="58"/>
                        <a:pt x="81" y="57"/>
                        <a:pt x="81" y="5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3799440" y="2029680"/>
                  <a:ext cx="42840" cy="18000"/>
                </a:xfrm>
                <a:custGeom>
                  <a:avLst/>
                  <a:gdLst/>
                  <a:ahLst/>
                  <a:cxnLst/>
                  <a:rect l="l" t="t" r="r" b="b"/>
                  <a:pathLst>
                    <a:path w="119" h="50" extrusionOk="0">
                      <a:moveTo>
                        <a:pt x="118" y="41"/>
                      </a:moveTo>
                      <a:cubicBezTo>
                        <a:pt x="117" y="30"/>
                        <a:pt x="117" y="19"/>
                        <a:pt x="117" y="8"/>
                      </a:cubicBezTo>
                      <a:cubicBezTo>
                        <a:pt x="117" y="6"/>
                        <a:pt x="117" y="5"/>
                        <a:pt x="116" y="4"/>
                      </a:cubicBezTo>
                      <a:cubicBezTo>
                        <a:pt x="115" y="3"/>
                        <a:pt x="114" y="2"/>
                        <a:pt x="113" y="1"/>
                      </a:cubicBezTo>
                      <a:cubicBezTo>
                        <a:pt x="112" y="0"/>
                        <a:pt x="111" y="0"/>
                        <a:pt x="109" y="0"/>
                      </a:cubicBezTo>
                      <a:lnTo>
                        <a:pt x="7" y="0"/>
                      </a:lnTo>
                      <a:cubicBezTo>
                        <a:pt x="6" y="0"/>
                        <a:pt x="5" y="0"/>
                        <a:pt x="4" y="1"/>
                      </a:cubicBezTo>
                      <a:cubicBezTo>
                        <a:pt x="3" y="2"/>
                        <a:pt x="2" y="3"/>
                        <a:pt x="1" y="4"/>
                      </a:cubicBezTo>
                      <a:cubicBezTo>
                        <a:pt x="0" y="5"/>
                        <a:pt x="0" y="6"/>
                        <a:pt x="0" y="7"/>
                      </a:cubicBezTo>
                      <a:cubicBezTo>
                        <a:pt x="0" y="8"/>
                        <a:pt x="0" y="8"/>
                        <a:pt x="0" y="8"/>
                      </a:cubicBezTo>
                      <a:cubicBezTo>
                        <a:pt x="1" y="19"/>
                        <a:pt x="1" y="30"/>
                        <a:pt x="2" y="41"/>
                      </a:cubicBezTo>
                      <a:cubicBezTo>
                        <a:pt x="2" y="42"/>
                        <a:pt x="2" y="44"/>
                        <a:pt x="3" y="45"/>
                      </a:cubicBezTo>
                      <a:cubicBezTo>
                        <a:pt x="4" y="46"/>
                        <a:pt x="5" y="47"/>
                        <a:pt x="6" y="48"/>
                      </a:cubicBezTo>
                      <a:cubicBezTo>
                        <a:pt x="7" y="48"/>
                        <a:pt x="8" y="49"/>
                        <a:pt x="10" y="49"/>
                      </a:cubicBezTo>
                      <a:lnTo>
                        <a:pt x="110" y="48"/>
                      </a:lnTo>
                      <a:cubicBezTo>
                        <a:pt x="111" y="48"/>
                        <a:pt x="113" y="48"/>
                        <a:pt x="114" y="48"/>
                      </a:cubicBezTo>
                      <a:cubicBezTo>
                        <a:pt x="115" y="47"/>
                        <a:pt x="116" y="46"/>
                        <a:pt x="117" y="45"/>
                      </a:cubicBezTo>
                      <a:cubicBezTo>
                        <a:pt x="118" y="44"/>
                        <a:pt x="118" y="42"/>
                        <a:pt x="118" y="4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3834000" y="2440440"/>
                  <a:ext cx="19800" cy="46440"/>
                </a:xfrm>
                <a:custGeom>
                  <a:avLst/>
                  <a:gdLst/>
                  <a:ahLst/>
                  <a:cxnLst/>
                  <a:rect l="l" t="t" r="r" b="b"/>
                  <a:pathLst>
                    <a:path w="55" h="129" extrusionOk="0">
                      <a:moveTo>
                        <a:pt x="54" y="128"/>
                      </a:moveTo>
                      <a:cubicBezTo>
                        <a:pt x="54" y="86"/>
                        <a:pt x="53" y="43"/>
                        <a:pt x="53" y="0"/>
                      </a:cubicBezTo>
                      <a:lnTo>
                        <a:pt x="1" y="0"/>
                      </a:lnTo>
                      <a:cubicBezTo>
                        <a:pt x="0" y="43"/>
                        <a:pt x="0" y="86"/>
                        <a:pt x="0" y="128"/>
                      </a:cubicBezTo>
                      <a:lnTo>
                        <a:pt x="54" y="12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3802320" y="2214000"/>
                  <a:ext cx="158400" cy="34200"/>
                </a:xfrm>
                <a:custGeom>
                  <a:avLst/>
                  <a:gdLst/>
                  <a:ahLst/>
                  <a:cxnLst/>
                  <a:rect l="l" t="t" r="r" b="b"/>
                  <a:pathLst>
                    <a:path w="440" h="95" extrusionOk="0">
                      <a:moveTo>
                        <a:pt x="439" y="92"/>
                      </a:moveTo>
                      <a:cubicBezTo>
                        <a:pt x="438" y="61"/>
                        <a:pt x="437" y="31"/>
                        <a:pt x="436" y="0"/>
                      </a:cubicBezTo>
                      <a:lnTo>
                        <a:pt x="1" y="1"/>
                      </a:lnTo>
                      <a:cubicBezTo>
                        <a:pt x="1" y="32"/>
                        <a:pt x="0" y="63"/>
                        <a:pt x="0" y="94"/>
                      </a:cubicBezTo>
                      <a:lnTo>
                        <a:pt x="439" y="92"/>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3801240" y="2253960"/>
                  <a:ext cx="161640" cy="34200"/>
                </a:xfrm>
                <a:custGeom>
                  <a:avLst/>
                  <a:gdLst/>
                  <a:ahLst/>
                  <a:cxnLst/>
                  <a:rect l="l" t="t" r="r" b="b"/>
                  <a:pathLst>
                    <a:path w="449" h="95" extrusionOk="0">
                      <a:moveTo>
                        <a:pt x="448" y="93"/>
                      </a:moveTo>
                      <a:cubicBezTo>
                        <a:pt x="446" y="62"/>
                        <a:pt x="445" y="31"/>
                        <a:pt x="443" y="0"/>
                      </a:cubicBezTo>
                      <a:lnTo>
                        <a:pt x="2" y="1"/>
                      </a:lnTo>
                      <a:cubicBezTo>
                        <a:pt x="2" y="32"/>
                        <a:pt x="1" y="63"/>
                        <a:pt x="0" y="94"/>
                      </a:cubicBezTo>
                      <a:lnTo>
                        <a:pt x="448" y="93"/>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3800520" y="2293920"/>
                  <a:ext cx="164160" cy="34200"/>
                </a:xfrm>
                <a:custGeom>
                  <a:avLst/>
                  <a:gdLst/>
                  <a:ahLst/>
                  <a:cxnLst/>
                  <a:rect l="l" t="t" r="r" b="b"/>
                  <a:pathLst>
                    <a:path w="456" h="95" extrusionOk="0">
                      <a:moveTo>
                        <a:pt x="455" y="93"/>
                      </a:moveTo>
                      <a:cubicBezTo>
                        <a:pt x="454" y="62"/>
                        <a:pt x="452" y="31"/>
                        <a:pt x="450" y="0"/>
                      </a:cubicBezTo>
                      <a:lnTo>
                        <a:pt x="2" y="1"/>
                      </a:lnTo>
                      <a:cubicBezTo>
                        <a:pt x="1" y="32"/>
                        <a:pt x="0" y="63"/>
                        <a:pt x="0" y="94"/>
                      </a:cubicBezTo>
                      <a:lnTo>
                        <a:pt x="455" y="93"/>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3"/>
              <p:cNvGrpSpPr/>
              <p:nvPr/>
            </p:nvGrpSpPr>
            <p:grpSpPr>
              <a:xfrm>
                <a:off x="8547257" y="1409129"/>
                <a:ext cx="378113" cy="2027605"/>
                <a:chOff x="8606457" y="1409129"/>
                <a:chExt cx="378113" cy="2027605"/>
              </a:xfrm>
            </p:grpSpPr>
            <p:grpSp>
              <p:nvGrpSpPr>
                <p:cNvPr id="430" name="Google Shape;430;p13"/>
                <p:cNvGrpSpPr/>
                <p:nvPr/>
              </p:nvGrpSpPr>
              <p:grpSpPr>
                <a:xfrm rot="-1167413">
                  <a:off x="8789685" y="3318259"/>
                  <a:ext cx="77539" cy="108664"/>
                  <a:chOff x="160317" y="871386"/>
                  <a:chExt cx="77539" cy="108664"/>
                </a:xfrm>
              </p:grpSpPr>
              <p:sp>
                <p:nvSpPr>
                  <p:cNvPr id="431" name="Google Shape;431;p13"/>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13"/>
                <p:cNvGrpSpPr/>
                <p:nvPr/>
              </p:nvGrpSpPr>
              <p:grpSpPr>
                <a:xfrm rot="-1167413">
                  <a:off x="8739071" y="2428580"/>
                  <a:ext cx="78085" cy="153987"/>
                  <a:chOff x="853252" y="681361"/>
                  <a:chExt cx="78085" cy="153985"/>
                </a:xfrm>
              </p:grpSpPr>
              <p:sp>
                <p:nvSpPr>
                  <p:cNvPr id="434" name="Google Shape;434;p13"/>
                  <p:cNvSpPr/>
                  <p:nvPr/>
                </p:nvSpPr>
                <p:spPr>
                  <a:xfrm>
                    <a:off x="853252" y="782926"/>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902943" y="681361"/>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13"/>
                <p:cNvGrpSpPr/>
                <p:nvPr/>
              </p:nvGrpSpPr>
              <p:grpSpPr>
                <a:xfrm>
                  <a:off x="8668902" y="1887955"/>
                  <a:ext cx="218419" cy="287221"/>
                  <a:chOff x="8818990" y="1881367"/>
                  <a:chExt cx="218419" cy="287221"/>
                </a:xfrm>
              </p:grpSpPr>
              <p:sp>
                <p:nvSpPr>
                  <p:cNvPr id="437" name="Google Shape;437;p13"/>
                  <p:cNvSpPr/>
                  <p:nvPr/>
                </p:nvSpPr>
                <p:spPr>
                  <a:xfrm>
                    <a:off x="8818990" y="2087228"/>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8821720" y="1919591"/>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8950041" y="2048458"/>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8952771" y="1881367"/>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8821720" y="1881367"/>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3"/>
                <p:cNvGrpSpPr/>
                <p:nvPr/>
              </p:nvGrpSpPr>
              <p:grpSpPr>
                <a:xfrm rot="-1167413">
                  <a:off x="8630335" y="3032921"/>
                  <a:ext cx="202039" cy="178013"/>
                  <a:chOff x="369454" y="683545"/>
                  <a:chExt cx="202038" cy="178012"/>
                </a:xfrm>
              </p:grpSpPr>
              <p:sp>
                <p:nvSpPr>
                  <p:cNvPr id="443" name="Google Shape;443;p13"/>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13"/>
                <p:cNvGrpSpPr/>
                <p:nvPr/>
              </p:nvGrpSpPr>
              <p:grpSpPr>
                <a:xfrm>
                  <a:off x="8741099" y="1409129"/>
                  <a:ext cx="211867" cy="346194"/>
                  <a:chOff x="8514649" y="1803104"/>
                  <a:chExt cx="211867" cy="346194"/>
                </a:xfrm>
              </p:grpSpPr>
              <p:sp>
                <p:nvSpPr>
                  <p:cNvPr id="454" name="Google Shape;454;p13"/>
                  <p:cNvSpPr/>
                  <p:nvPr/>
                </p:nvSpPr>
                <p:spPr>
                  <a:xfrm>
                    <a:off x="8611299" y="2036813"/>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8514649" y="1851702"/>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8521201" y="1803104"/>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3"/>
                <p:cNvGrpSpPr/>
                <p:nvPr/>
              </p:nvGrpSpPr>
              <p:grpSpPr>
                <a:xfrm>
                  <a:off x="8856248" y="2722982"/>
                  <a:ext cx="128321" cy="212413"/>
                  <a:chOff x="2301488" y="-38861"/>
                  <a:chExt cx="128321" cy="212413"/>
                </a:xfrm>
              </p:grpSpPr>
              <p:sp>
                <p:nvSpPr>
                  <p:cNvPr id="458" name="Google Shape;458;p13"/>
                  <p:cNvSpPr/>
                  <p:nvPr/>
                </p:nvSpPr>
                <p:spPr>
                  <a:xfrm>
                    <a:off x="2301488" y="108026"/>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2361553" y="-38861"/>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2370836" y="-38315"/>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61" name="Google Shape;461;p13"/>
            <p:cNvGrpSpPr/>
            <p:nvPr/>
          </p:nvGrpSpPr>
          <p:grpSpPr>
            <a:xfrm rot="10800000">
              <a:off x="-428915" y="3479805"/>
              <a:ext cx="2284282" cy="2286278"/>
              <a:chOff x="3441583" y="2201846"/>
              <a:chExt cx="1114175" cy="1115149"/>
            </a:xfrm>
          </p:grpSpPr>
          <p:sp>
            <p:nvSpPr>
              <p:cNvPr id="462" name="Google Shape;462;p13"/>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rot="-900003">
                <a:off x="3460523" y="2245931"/>
                <a:ext cx="260999"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rot="-900003">
                <a:off x="3609748" y="2231561"/>
                <a:ext cx="253079"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rot="-900003">
                <a:off x="3579541" y="2228458"/>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rot="-900003">
                <a:off x="3611145" y="2453516"/>
                <a:ext cx="312479"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rot="-900003">
                <a:off x="3592205" y="2336271"/>
                <a:ext cx="313559"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3"/>
              <p:cNvSpPr/>
              <p:nvPr/>
            </p:nvSpPr>
            <p:spPr>
              <a:xfrm rot="-900003">
                <a:off x="3671797" y="2407109"/>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rot="359350">
                <a:off x="4289118" y="3017692"/>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rot="359350">
                <a:off x="4275816" y="2904057"/>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rot="359350">
                <a:off x="4336724" y="2993899"/>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3"/>
              <p:cNvSpPr/>
              <p:nvPr/>
            </p:nvSpPr>
            <p:spPr>
              <a:xfrm rot="359350">
                <a:off x="4138020" y="28380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rot="359350">
                <a:off x="4219946" y="287629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rot="359350">
                <a:off x="4210612" y="2882054"/>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3" name="Google Shape;483;p13"/>
          <p:cNvSpPr txBox="1">
            <a:spLocks noGrp="1"/>
          </p:cNvSpPr>
          <p:nvPr>
            <p:ph type="subTitle" idx="1"/>
          </p:nvPr>
        </p:nvSpPr>
        <p:spPr>
          <a:xfrm>
            <a:off x="2001088" y="1748799"/>
            <a:ext cx="23073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13"/>
          <p:cNvSpPr txBox="1">
            <a:spLocks noGrp="1"/>
          </p:cNvSpPr>
          <p:nvPr>
            <p:ph type="title" hasCustomPrompt="1"/>
          </p:nvPr>
        </p:nvSpPr>
        <p:spPr>
          <a:xfrm>
            <a:off x="1095825" y="1451521"/>
            <a:ext cx="789000" cy="7926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5" name="Google Shape;485;p13"/>
          <p:cNvSpPr txBox="1">
            <a:spLocks noGrp="1"/>
          </p:cNvSpPr>
          <p:nvPr>
            <p:ph type="subTitle" idx="2"/>
          </p:nvPr>
        </p:nvSpPr>
        <p:spPr>
          <a:xfrm>
            <a:off x="2001088" y="1413400"/>
            <a:ext cx="23073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86" name="Google Shape;486;p13"/>
          <p:cNvSpPr txBox="1">
            <a:spLocks noGrp="1"/>
          </p:cNvSpPr>
          <p:nvPr>
            <p:ph type="subTitle" idx="3"/>
          </p:nvPr>
        </p:nvSpPr>
        <p:spPr>
          <a:xfrm>
            <a:off x="2001088" y="4057875"/>
            <a:ext cx="23073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7" name="Google Shape;487;p13"/>
          <p:cNvSpPr txBox="1">
            <a:spLocks noGrp="1"/>
          </p:cNvSpPr>
          <p:nvPr>
            <p:ph type="title" idx="4" hasCustomPrompt="1"/>
          </p:nvPr>
        </p:nvSpPr>
        <p:spPr>
          <a:xfrm>
            <a:off x="1095850" y="3760625"/>
            <a:ext cx="789000" cy="7926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8" name="Google Shape;488;p13"/>
          <p:cNvSpPr txBox="1">
            <a:spLocks noGrp="1"/>
          </p:cNvSpPr>
          <p:nvPr>
            <p:ph type="subTitle" idx="5"/>
          </p:nvPr>
        </p:nvSpPr>
        <p:spPr>
          <a:xfrm>
            <a:off x="2001088" y="3722476"/>
            <a:ext cx="23073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89" name="Google Shape;489;p13"/>
          <p:cNvSpPr txBox="1">
            <a:spLocks noGrp="1"/>
          </p:cNvSpPr>
          <p:nvPr>
            <p:ph type="subTitle" idx="6"/>
          </p:nvPr>
        </p:nvSpPr>
        <p:spPr>
          <a:xfrm>
            <a:off x="2001088" y="2903337"/>
            <a:ext cx="23073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0" name="Google Shape;490;p13"/>
          <p:cNvSpPr txBox="1">
            <a:spLocks noGrp="1"/>
          </p:cNvSpPr>
          <p:nvPr>
            <p:ph type="title" idx="7" hasCustomPrompt="1"/>
          </p:nvPr>
        </p:nvSpPr>
        <p:spPr>
          <a:xfrm>
            <a:off x="1095825" y="2606059"/>
            <a:ext cx="789000" cy="7926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91" name="Google Shape;491;p13"/>
          <p:cNvSpPr txBox="1">
            <a:spLocks noGrp="1"/>
          </p:cNvSpPr>
          <p:nvPr>
            <p:ph type="subTitle" idx="8"/>
          </p:nvPr>
        </p:nvSpPr>
        <p:spPr>
          <a:xfrm>
            <a:off x="2001088" y="2567938"/>
            <a:ext cx="23073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92" name="Google Shape;492;p13"/>
          <p:cNvSpPr txBox="1">
            <a:spLocks noGrp="1"/>
          </p:cNvSpPr>
          <p:nvPr>
            <p:ph type="subTitle" idx="9"/>
          </p:nvPr>
        </p:nvSpPr>
        <p:spPr>
          <a:xfrm>
            <a:off x="4835638" y="1748799"/>
            <a:ext cx="23073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93" name="Google Shape;493;p13"/>
          <p:cNvSpPr txBox="1">
            <a:spLocks noGrp="1"/>
          </p:cNvSpPr>
          <p:nvPr>
            <p:ph type="title" idx="13" hasCustomPrompt="1"/>
          </p:nvPr>
        </p:nvSpPr>
        <p:spPr>
          <a:xfrm>
            <a:off x="7259175" y="1451521"/>
            <a:ext cx="789000" cy="7926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94" name="Google Shape;494;p13"/>
          <p:cNvSpPr txBox="1">
            <a:spLocks noGrp="1"/>
          </p:cNvSpPr>
          <p:nvPr>
            <p:ph type="subTitle" idx="14"/>
          </p:nvPr>
        </p:nvSpPr>
        <p:spPr>
          <a:xfrm>
            <a:off x="4835638" y="1413400"/>
            <a:ext cx="2307300" cy="4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95" name="Google Shape;495;p13"/>
          <p:cNvSpPr txBox="1">
            <a:spLocks noGrp="1"/>
          </p:cNvSpPr>
          <p:nvPr>
            <p:ph type="subTitle" idx="15"/>
          </p:nvPr>
        </p:nvSpPr>
        <p:spPr>
          <a:xfrm>
            <a:off x="4835638" y="4057875"/>
            <a:ext cx="23073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96" name="Google Shape;496;p13"/>
          <p:cNvSpPr txBox="1">
            <a:spLocks noGrp="1"/>
          </p:cNvSpPr>
          <p:nvPr>
            <p:ph type="title" idx="16" hasCustomPrompt="1"/>
          </p:nvPr>
        </p:nvSpPr>
        <p:spPr>
          <a:xfrm>
            <a:off x="7259175" y="3760596"/>
            <a:ext cx="789000" cy="7926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97" name="Google Shape;497;p13"/>
          <p:cNvSpPr txBox="1">
            <a:spLocks noGrp="1"/>
          </p:cNvSpPr>
          <p:nvPr>
            <p:ph type="subTitle" idx="17"/>
          </p:nvPr>
        </p:nvSpPr>
        <p:spPr>
          <a:xfrm>
            <a:off x="4835638" y="3722476"/>
            <a:ext cx="2307300" cy="4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98" name="Google Shape;498;p13"/>
          <p:cNvSpPr txBox="1">
            <a:spLocks noGrp="1"/>
          </p:cNvSpPr>
          <p:nvPr>
            <p:ph type="subTitle" idx="18"/>
          </p:nvPr>
        </p:nvSpPr>
        <p:spPr>
          <a:xfrm>
            <a:off x="4835638" y="2903337"/>
            <a:ext cx="23073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99" name="Google Shape;499;p13"/>
          <p:cNvSpPr txBox="1">
            <a:spLocks noGrp="1"/>
          </p:cNvSpPr>
          <p:nvPr>
            <p:ph type="title" idx="19" hasCustomPrompt="1"/>
          </p:nvPr>
        </p:nvSpPr>
        <p:spPr>
          <a:xfrm>
            <a:off x="7259175" y="2606059"/>
            <a:ext cx="789000" cy="7926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00" name="Google Shape;500;p13"/>
          <p:cNvSpPr txBox="1">
            <a:spLocks noGrp="1"/>
          </p:cNvSpPr>
          <p:nvPr>
            <p:ph type="subTitle" idx="20"/>
          </p:nvPr>
        </p:nvSpPr>
        <p:spPr>
          <a:xfrm>
            <a:off x="4835638" y="2567938"/>
            <a:ext cx="2307300" cy="4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DM Sans"/>
              <a:buNone/>
              <a:defRPr sz="2200" b="1">
                <a:solidFill>
                  <a:schemeClr val="dk1"/>
                </a:solidFill>
                <a:latin typeface="Yaldevi"/>
                <a:ea typeface="Yaldevi"/>
                <a:cs typeface="Yaldevi"/>
                <a:sym typeface="Yaldevi"/>
              </a:defRPr>
            </a:lvl1pPr>
            <a:lvl2pPr lvl="1" algn="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01" name="Google Shape;501;p13"/>
          <p:cNvSpPr txBox="1">
            <a:spLocks noGrp="1"/>
          </p:cNvSpPr>
          <p:nvPr>
            <p:ph type="title" idx="21"/>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2pPr>
            <a:lvl3pPr lvl="2"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3pPr>
            <a:lvl4pPr lvl="3"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4pPr>
            <a:lvl5pPr lvl="4"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5pPr>
            <a:lvl6pPr lvl="5"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6pPr>
            <a:lvl7pPr lvl="6"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7pPr>
            <a:lvl8pPr lvl="7"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8pPr>
            <a:lvl9pPr lvl="8" rtl="0">
              <a:spcBef>
                <a:spcPts val="0"/>
              </a:spcBef>
              <a:spcAft>
                <a:spcPts val="0"/>
              </a:spcAft>
              <a:buClr>
                <a:schemeClr val="dk1"/>
              </a:buClr>
              <a:buSzPts val="3500"/>
              <a:buFont typeface="Yaldevi"/>
              <a:buNone/>
              <a:defRPr sz="3500">
                <a:solidFill>
                  <a:schemeClr val="dk1"/>
                </a:solidFill>
                <a:latin typeface="Yaldevi"/>
                <a:ea typeface="Yaldevi"/>
                <a:cs typeface="Yaldevi"/>
                <a:sym typeface="Yaldevi"/>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1pPr>
            <a:lvl2pPr lvl="1"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2pPr>
            <a:lvl3pPr lvl="2"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3pPr>
            <a:lvl4pPr lvl="3"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4pPr>
            <a:lvl5pPr lvl="4"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5pPr>
            <a:lvl6pPr lvl="5"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6pPr>
            <a:lvl7pPr lvl="6"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7pPr>
            <a:lvl8pPr lvl="7"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8pPr>
            <a:lvl9pPr lvl="8" rtl="0">
              <a:spcBef>
                <a:spcPts val="0"/>
              </a:spcBef>
              <a:spcAft>
                <a:spcPts val="0"/>
              </a:spcAft>
              <a:buClr>
                <a:schemeClr val="dk1"/>
              </a:buClr>
              <a:buSzPts val="3500"/>
              <a:buFont typeface="Yaldevi"/>
              <a:buNone/>
              <a:defRPr sz="3500" b="1">
                <a:solidFill>
                  <a:schemeClr val="dk1"/>
                </a:solidFill>
                <a:latin typeface="Yaldevi"/>
                <a:ea typeface="Yaldevi"/>
                <a:cs typeface="Yaldevi"/>
                <a:sym typeface="Yaldevi"/>
              </a:defRPr>
            </a:lvl9pPr>
          </a:lstStyle>
          <a:p>
            <a:endParaRPr/>
          </a:p>
        </p:txBody>
      </p:sp>
      <p:sp>
        <p:nvSpPr>
          <p:cNvPr id="7" name="Google Shape;7;p1"/>
          <p:cNvSpPr txBox="1">
            <a:spLocks noGrp="1"/>
          </p:cNvSpPr>
          <p:nvPr>
            <p:ph type="body" idx="1"/>
          </p:nvPr>
        </p:nvSpPr>
        <p:spPr>
          <a:xfrm>
            <a:off x="713225" y="1017725"/>
            <a:ext cx="7717500" cy="3586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9" r:id="rId9"/>
    <p:sldLayoutId id="2147483660" r:id="rId10"/>
    <p:sldLayoutId id="2147483661" r:id="rId11"/>
    <p:sldLayoutId id="2147483668" r:id="rId12"/>
    <p:sldLayoutId id="2147483669" r:id="rId13"/>
    <p:sldLayoutId id="2147483670" r:id="rId14"/>
    <p:sldLayoutId id="2147483671" r:id="rId15"/>
    <p:sldLayoutId id="2147483672" r:id="rId16"/>
    <p:sldLayoutId id="2147483674" r:id="rId17"/>
    <p:sldLayoutId id="2147483678" r:id="rId18"/>
    <p:sldLayoutId id="2147483679" r:id="rId19"/>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8.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7.svg"/><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1.png"/><Relationship Id="rId1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grpSp>
        <p:nvGrpSpPr>
          <p:cNvPr id="1491" name="Google Shape;1491;p37"/>
          <p:cNvGrpSpPr/>
          <p:nvPr/>
        </p:nvGrpSpPr>
        <p:grpSpPr>
          <a:xfrm>
            <a:off x="5133315" y="654201"/>
            <a:ext cx="3297454" cy="4230674"/>
            <a:chOff x="5526415" y="642876"/>
            <a:chExt cx="3297454" cy="4230674"/>
          </a:xfrm>
        </p:grpSpPr>
        <p:grpSp>
          <p:nvGrpSpPr>
            <p:cNvPr id="1492" name="Google Shape;1492;p37"/>
            <p:cNvGrpSpPr/>
            <p:nvPr/>
          </p:nvGrpSpPr>
          <p:grpSpPr>
            <a:xfrm>
              <a:off x="7036469" y="1116048"/>
              <a:ext cx="1787400" cy="3757502"/>
              <a:chOff x="6860719" y="1251148"/>
              <a:chExt cx="1787400" cy="3757502"/>
            </a:xfrm>
          </p:grpSpPr>
          <p:sp>
            <p:nvSpPr>
              <p:cNvPr id="1493" name="Google Shape;1493;p37"/>
              <p:cNvSpPr/>
              <p:nvPr/>
            </p:nvSpPr>
            <p:spPr>
              <a:xfrm>
                <a:off x="6860719" y="4771050"/>
                <a:ext cx="1787400" cy="237600"/>
              </a:xfrm>
              <a:prstGeom prst="ellipse">
                <a:avLst/>
              </a:prstGeom>
              <a:solidFill>
                <a:srgbClr val="030F1A">
                  <a:alpha val="1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1494" name="Google Shape;1494;p37"/>
              <p:cNvGrpSpPr/>
              <p:nvPr/>
            </p:nvGrpSpPr>
            <p:grpSpPr>
              <a:xfrm>
                <a:off x="6860719" y="1251148"/>
                <a:ext cx="1570065" cy="3695765"/>
                <a:chOff x="5675400" y="281880"/>
                <a:chExt cx="712080" cy="1676160"/>
              </a:xfrm>
            </p:grpSpPr>
            <p:sp>
              <p:nvSpPr>
                <p:cNvPr id="1495" name="Google Shape;1495;p37"/>
                <p:cNvSpPr/>
                <p:nvPr/>
              </p:nvSpPr>
              <p:spPr>
                <a:xfrm>
                  <a:off x="5948640" y="511920"/>
                  <a:ext cx="29520" cy="39600"/>
                </a:xfrm>
                <a:custGeom>
                  <a:avLst/>
                  <a:gdLst/>
                  <a:ahLst/>
                  <a:cxnLst/>
                  <a:rect l="l" t="t" r="r" b="b"/>
                  <a:pathLst>
                    <a:path w="82" h="110" extrusionOk="0">
                      <a:moveTo>
                        <a:pt x="55" y="109"/>
                      </a:moveTo>
                      <a:cubicBezTo>
                        <a:pt x="40" y="97"/>
                        <a:pt x="27" y="83"/>
                        <a:pt x="17" y="66"/>
                      </a:cubicBezTo>
                      <a:cubicBezTo>
                        <a:pt x="10" y="54"/>
                        <a:pt x="5" y="41"/>
                        <a:pt x="2" y="28"/>
                      </a:cubicBezTo>
                      <a:cubicBezTo>
                        <a:pt x="1" y="24"/>
                        <a:pt x="0" y="21"/>
                        <a:pt x="0" y="17"/>
                      </a:cubicBezTo>
                      <a:cubicBezTo>
                        <a:pt x="0" y="15"/>
                        <a:pt x="0" y="13"/>
                        <a:pt x="1" y="11"/>
                      </a:cubicBezTo>
                      <a:cubicBezTo>
                        <a:pt x="1" y="9"/>
                        <a:pt x="2" y="8"/>
                        <a:pt x="2" y="7"/>
                      </a:cubicBezTo>
                      <a:cubicBezTo>
                        <a:pt x="4" y="4"/>
                        <a:pt x="4" y="2"/>
                        <a:pt x="7" y="1"/>
                      </a:cubicBezTo>
                      <a:cubicBezTo>
                        <a:pt x="9" y="0"/>
                        <a:pt x="11" y="0"/>
                        <a:pt x="12" y="0"/>
                      </a:cubicBezTo>
                      <a:cubicBezTo>
                        <a:pt x="15" y="0"/>
                        <a:pt x="18" y="0"/>
                        <a:pt x="21" y="2"/>
                      </a:cubicBezTo>
                      <a:cubicBezTo>
                        <a:pt x="52" y="16"/>
                        <a:pt x="68" y="50"/>
                        <a:pt x="81" y="82"/>
                      </a:cubicBezTo>
                      <a:lnTo>
                        <a:pt x="55" y="109"/>
                      </a:lnTo>
                    </a:path>
                  </a:pathLst>
                </a:custGeom>
                <a:solidFill>
                  <a:srgbClr val="A15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5924520" y="529560"/>
                  <a:ext cx="29520" cy="39600"/>
                </a:xfrm>
                <a:custGeom>
                  <a:avLst/>
                  <a:gdLst/>
                  <a:ahLst/>
                  <a:cxnLst/>
                  <a:rect l="l" t="t" r="r" b="b"/>
                  <a:pathLst>
                    <a:path w="82" h="110" extrusionOk="0">
                      <a:moveTo>
                        <a:pt x="55" y="109"/>
                      </a:moveTo>
                      <a:cubicBezTo>
                        <a:pt x="40" y="97"/>
                        <a:pt x="27" y="83"/>
                        <a:pt x="17" y="66"/>
                      </a:cubicBezTo>
                      <a:cubicBezTo>
                        <a:pt x="10" y="54"/>
                        <a:pt x="5" y="41"/>
                        <a:pt x="2" y="28"/>
                      </a:cubicBezTo>
                      <a:cubicBezTo>
                        <a:pt x="1" y="24"/>
                        <a:pt x="0" y="21"/>
                        <a:pt x="0" y="17"/>
                      </a:cubicBezTo>
                      <a:cubicBezTo>
                        <a:pt x="0" y="15"/>
                        <a:pt x="0" y="13"/>
                        <a:pt x="1" y="11"/>
                      </a:cubicBezTo>
                      <a:cubicBezTo>
                        <a:pt x="1" y="9"/>
                        <a:pt x="1" y="8"/>
                        <a:pt x="2" y="7"/>
                      </a:cubicBezTo>
                      <a:cubicBezTo>
                        <a:pt x="4" y="5"/>
                        <a:pt x="5" y="3"/>
                        <a:pt x="7" y="2"/>
                      </a:cubicBezTo>
                      <a:cubicBezTo>
                        <a:pt x="9" y="1"/>
                        <a:pt x="11" y="0"/>
                        <a:pt x="12" y="0"/>
                      </a:cubicBezTo>
                      <a:cubicBezTo>
                        <a:pt x="15" y="0"/>
                        <a:pt x="18" y="1"/>
                        <a:pt x="21" y="2"/>
                      </a:cubicBezTo>
                      <a:cubicBezTo>
                        <a:pt x="52" y="16"/>
                        <a:pt x="68" y="50"/>
                        <a:pt x="81" y="82"/>
                      </a:cubicBezTo>
                      <a:lnTo>
                        <a:pt x="55" y="109"/>
                      </a:lnTo>
                    </a:path>
                  </a:pathLst>
                </a:custGeom>
                <a:solidFill>
                  <a:srgbClr val="A15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5974560" y="498960"/>
                  <a:ext cx="27720" cy="41760"/>
                </a:xfrm>
                <a:custGeom>
                  <a:avLst/>
                  <a:gdLst/>
                  <a:ahLst/>
                  <a:cxnLst/>
                  <a:rect l="l" t="t" r="r" b="b"/>
                  <a:pathLst>
                    <a:path w="77" h="116" extrusionOk="0">
                      <a:moveTo>
                        <a:pt x="28" y="115"/>
                      </a:moveTo>
                      <a:cubicBezTo>
                        <a:pt x="27" y="114"/>
                        <a:pt x="27" y="113"/>
                        <a:pt x="26" y="111"/>
                      </a:cubicBezTo>
                      <a:cubicBezTo>
                        <a:pt x="12" y="87"/>
                        <a:pt x="3" y="60"/>
                        <a:pt x="1" y="33"/>
                      </a:cubicBezTo>
                      <a:cubicBezTo>
                        <a:pt x="0" y="22"/>
                        <a:pt x="2" y="9"/>
                        <a:pt x="12" y="4"/>
                      </a:cubicBezTo>
                      <a:cubicBezTo>
                        <a:pt x="23" y="0"/>
                        <a:pt x="34" y="10"/>
                        <a:pt x="41" y="20"/>
                      </a:cubicBezTo>
                      <a:cubicBezTo>
                        <a:pt x="43" y="24"/>
                        <a:pt x="45" y="27"/>
                        <a:pt x="47" y="30"/>
                      </a:cubicBezTo>
                      <a:cubicBezTo>
                        <a:pt x="61" y="54"/>
                        <a:pt x="71" y="80"/>
                        <a:pt x="76" y="108"/>
                      </a:cubicBezTo>
                      <a:lnTo>
                        <a:pt x="28" y="115"/>
                      </a:lnTo>
                    </a:path>
                  </a:pathLst>
                </a:custGeom>
                <a:solidFill>
                  <a:srgbClr val="A15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6004440" y="495000"/>
                  <a:ext cx="23040" cy="50400"/>
                </a:xfrm>
                <a:custGeom>
                  <a:avLst/>
                  <a:gdLst/>
                  <a:ahLst/>
                  <a:cxnLst/>
                  <a:rect l="l" t="t" r="r" b="b"/>
                  <a:pathLst>
                    <a:path w="64" h="140" extrusionOk="0">
                      <a:moveTo>
                        <a:pt x="11" y="101"/>
                      </a:moveTo>
                      <a:cubicBezTo>
                        <a:pt x="4" y="81"/>
                        <a:pt x="0" y="61"/>
                        <a:pt x="0" y="40"/>
                      </a:cubicBezTo>
                      <a:cubicBezTo>
                        <a:pt x="0" y="33"/>
                        <a:pt x="1" y="26"/>
                        <a:pt x="2" y="18"/>
                      </a:cubicBezTo>
                      <a:cubicBezTo>
                        <a:pt x="2" y="14"/>
                        <a:pt x="3" y="10"/>
                        <a:pt x="5" y="7"/>
                      </a:cubicBezTo>
                      <a:cubicBezTo>
                        <a:pt x="5" y="6"/>
                        <a:pt x="6" y="5"/>
                        <a:pt x="7" y="4"/>
                      </a:cubicBezTo>
                      <a:cubicBezTo>
                        <a:pt x="8" y="3"/>
                        <a:pt x="8" y="3"/>
                        <a:pt x="9" y="2"/>
                      </a:cubicBezTo>
                      <a:cubicBezTo>
                        <a:pt x="12" y="0"/>
                        <a:pt x="15" y="0"/>
                        <a:pt x="18" y="0"/>
                      </a:cubicBezTo>
                      <a:cubicBezTo>
                        <a:pt x="21" y="0"/>
                        <a:pt x="24" y="1"/>
                        <a:pt x="27" y="2"/>
                      </a:cubicBezTo>
                      <a:cubicBezTo>
                        <a:pt x="28" y="3"/>
                        <a:pt x="30" y="4"/>
                        <a:pt x="31" y="5"/>
                      </a:cubicBezTo>
                      <a:cubicBezTo>
                        <a:pt x="33" y="8"/>
                        <a:pt x="35" y="11"/>
                        <a:pt x="37" y="14"/>
                      </a:cubicBezTo>
                      <a:cubicBezTo>
                        <a:pt x="39" y="18"/>
                        <a:pt x="41" y="23"/>
                        <a:pt x="42" y="28"/>
                      </a:cubicBezTo>
                      <a:cubicBezTo>
                        <a:pt x="53" y="64"/>
                        <a:pt x="60" y="101"/>
                        <a:pt x="63" y="139"/>
                      </a:cubicBezTo>
                      <a:lnTo>
                        <a:pt x="11" y="101"/>
                      </a:lnTo>
                    </a:path>
                  </a:pathLst>
                </a:custGeom>
                <a:solidFill>
                  <a:srgbClr val="A15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5675400" y="488520"/>
                  <a:ext cx="519480" cy="167040"/>
                </a:xfrm>
                <a:custGeom>
                  <a:avLst/>
                  <a:gdLst/>
                  <a:ahLst/>
                  <a:cxnLst/>
                  <a:rect l="l" t="t" r="r" b="b"/>
                  <a:pathLst>
                    <a:path w="1443" h="464" extrusionOk="0">
                      <a:moveTo>
                        <a:pt x="0" y="76"/>
                      </a:moveTo>
                      <a:cubicBezTo>
                        <a:pt x="0" y="75"/>
                        <a:pt x="0" y="74"/>
                        <a:pt x="1" y="73"/>
                      </a:cubicBezTo>
                      <a:cubicBezTo>
                        <a:pt x="2" y="72"/>
                        <a:pt x="2" y="72"/>
                        <a:pt x="3" y="71"/>
                      </a:cubicBezTo>
                      <a:cubicBezTo>
                        <a:pt x="3" y="71"/>
                        <a:pt x="4" y="71"/>
                        <a:pt x="5" y="71"/>
                      </a:cubicBezTo>
                      <a:cubicBezTo>
                        <a:pt x="6" y="71"/>
                        <a:pt x="7" y="71"/>
                        <a:pt x="8" y="71"/>
                      </a:cubicBezTo>
                      <a:lnTo>
                        <a:pt x="9" y="72"/>
                      </a:lnTo>
                      <a:cubicBezTo>
                        <a:pt x="45" y="107"/>
                        <a:pt x="174" y="214"/>
                        <a:pt x="364" y="193"/>
                      </a:cubicBezTo>
                      <a:cubicBezTo>
                        <a:pt x="601" y="168"/>
                        <a:pt x="1356" y="34"/>
                        <a:pt x="1356" y="34"/>
                      </a:cubicBezTo>
                      <a:lnTo>
                        <a:pt x="1415" y="2"/>
                      </a:lnTo>
                      <a:cubicBezTo>
                        <a:pt x="1417" y="1"/>
                        <a:pt x="1419" y="0"/>
                        <a:pt x="1421" y="0"/>
                      </a:cubicBezTo>
                      <a:cubicBezTo>
                        <a:pt x="1423" y="0"/>
                        <a:pt x="1424" y="1"/>
                        <a:pt x="1426" y="2"/>
                      </a:cubicBezTo>
                      <a:cubicBezTo>
                        <a:pt x="1427" y="3"/>
                        <a:pt x="1430" y="4"/>
                        <a:pt x="1431" y="6"/>
                      </a:cubicBezTo>
                      <a:cubicBezTo>
                        <a:pt x="1431" y="7"/>
                        <a:pt x="1432" y="8"/>
                        <a:pt x="1432" y="9"/>
                      </a:cubicBezTo>
                      <a:lnTo>
                        <a:pt x="1442" y="61"/>
                      </a:lnTo>
                      <a:cubicBezTo>
                        <a:pt x="1442" y="61"/>
                        <a:pt x="1442" y="62"/>
                        <a:pt x="1442" y="63"/>
                      </a:cubicBezTo>
                      <a:cubicBezTo>
                        <a:pt x="1442" y="64"/>
                        <a:pt x="1442" y="66"/>
                        <a:pt x="1441" y="67"/>
                      </a:cubicBezTo>
                      <a:cubicBezTo>
                        <a:pt x="1440" y="68"/>
                        <a:pt x="1439" y="69"/>
                        <a:pt x="1438" y="70"/>
                      </a:cubicBezTo>
                      <a:cubicBezTo>
                        <a:pt x="1436" y="71"/>
                        <a:pt x="1435" y="71"/>
                        <a:pt x="1433" y="71"/>
                      </a:cubicBezTo>
                      <a:lnTo>
                        <a:pt x="1359" y="69"/>
                      </a:lnTo>
                      <a:lnTo>
                        <a:pt x="366" y="236"/>
                      </a:lnTo>
                      <a:cubicBezTo>
                        <a:pt x="366" y="236"/>
                        <a:pt x="120" y="290"/>
                        <a:pt x="59" y="460"/>
                      </a:cubicBezTo>
                      <a:cubicBezTo>
                        <a:pt x="59" y="461"/>
                        <a:pt x="58" y="461"/>
                        <a:pt x="57" y="462"/>
                      </a:cubicBezTo>
                      <a:cubicBezTo>
                        <a:pt x="56" y="463"/>
                        <a:pt x="56" y="463"/>
                        <a:pt x="55" y="463"/>
                      </a:cubicBezTo>
                      <a:cubicBezTo>
                        <a:pt x="54" y="463"/>
                        <a:pt x="53" y="463"/>
                        <a:pt x="52" y="462"/>
                      </a:cubicBezTo>
                      <a:cubicBezTo>
                        <a:pt x="52" y="462"/>
                        <a:pt x="51" y="461"/>
                        <a:pt x="51" y="460"/>
                      </a:cubicBezTo>
                      <a:cubicBezTo>
                        <a:pt x="51" y="460"/>
                        <a:pt x="50" y="460"/>
                        <a:pt x="50" y="459"/>
                      </a:cubicBezTo>
                      <a:lnTo>
                        <a:pt x="1" y="76"/>
                      </a:lnTo>
                      <a:lnTo>
                        <a:pt x="0" y="7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5686920" y="572400"/>
                  <a:ext cx="124560" cy="83160"/>
                </a:xfrm>
                <a:custGeom>
                  <a:avLst/>
                  <a:gdLst/>
                  <a:ahLst/>
                  <a:cxnLst/>
                  <a:rect l="l" t="t" r="r" b="b"/>
                  <a:pathLst>
                    <a:path w="346" h="231" extrusionOk="0">
                      <a:moveTo>
                        <a:pt x="158" y="45"/>
                      </a:moveTo>
                      <a:cubicBezTo>
                        <a:pt x="110" y="69"/>
                        <a:pt x="54" y="88"/>
                        <a:pt x="0" y="89"/>
                      </a:cubicBezTo>
                      <a:lnTo>
                        <a:pt x="17" y="226"/>
                      </a:lnTo>
                      <a:lnTo>
                        <a:pt x="18" y="227"/>
                      </a:lnTo>
                      <a:cubicBezTo>
                        <a:pt x="19" y="228"/>
                        <a:pt x="18" y="228"/>
                        <a:pt x="19" y="229"/>
                      </a:cubicBezTo>
                      <a:cubicBezTo>
                        <a:pt x="20" y="230"/>
                        <a:pt x="21" y="230"/>
                        <a:pt x="22" y="230"/>
                      </a:cubicBezTo>
                      <a:cubicBezTo>
                        <a:pt x="23" y="230"/>
                        <a:pt x="23" y="230"/>
                        <a:pt x="24" y="229"/>
                      </a:cubicBezTo>
                      <a:cubicBezTo>
                        <a:pt x="25" y="228"/>
                        <a:pt x="25" y="228"/>
                        <a:pt x="26" y="227"/>
                      </a:cubicBezTo>
                      <a:cubicBezTo>
                        <a:pt x="87" y="56"/>
                        <a:pt x="333" y="2"/>
                        <a:pt x="333" y="2"/>
                      </a:cubicBezTo>
                      <a:lnTo>
                        <a:pt x="345" y="0"/>
                      </a:lnTo>
                      <a:cubicBezTo>
                        <a:pt x="280" y="7"/>
                        <a:pt x="216" y="16"/>
                        <a:pt x="158" y="45"/>
                      </a:cubicBez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5935680" y="488520"/>
                  <a:ext cx="258840" cy="63720"/>
                </a:xfrm>
                <a:custGeom>
                  <a:avLst/>
                  <a:gdLst/>
                  <a:ahLst/>
                  <a:cxnLst/>
                  <a:rect l="l" t="t" r="r" b="b"/>
                  <a:pathLst>
                    <a:path w="719" h="177" extrusionOk="0">
                      <a:moveTo>
                        <a:pt x="709" y="9"/>
                      </a:moveTo>
                      <a:cubicBezTo>
                        <a:pt x="708" y="8"/>
                        <a:pt x="708" y="7"/>
                        <a:pt x="707" y="6"/>
                      </a:cubicBezTo>
                      <a:cubicBezTo>
                        <a:pt x="706" y="4"/>
                        <a:pt x="704" y="3"/>
                        <a:pt x="703" y="2"/>
                      </a:cubicBezTo>
                      <a:cubicBezTo>
                        <a:pt x="701" y="1"/>
                        <a:pt x="700" y="0"/>
                        <a:pt x="698" y="0"/>
                      </a:cubicBezTo>
                      <a:cubicBezTo>
                        <a:pt x="696" y="0"/>
                        <a:pt x="694" y="1"/>
                        <a:pt x="692" y="2"/>
                      </a:cubicBezTo>
                      <a:lnTo>
                        <a:pt x="633" y="34"/>
                      </a:lnTo>
                      <a:cubicBezTo>
                        <a:pt x="633" y="34"/>
                        <a:pt x="316" y="90"/>
                        <a:pt x="29" y="137"/>
                      </a:cubicBezTo>
                      <a:cubicBezTo>
                        <a:pt x="27" y="142"/>
                        <a:pt x="25" y="147"/>
                        <a:pt x="22" y="152"/>
                      </a:cubicBezTo>
                      <a:cubicBezTo>
                        <a:pt x="17" y="161"/>
                        <a:pt x="9" y="169"/>
                        <a:pt x="0" y="176"/>
                      </a:cubicBezTo>
                      <a:lnTo>
                        <a:pt x="635" y="69"/>
                      </a:lnTo>
                      <a:lnTo>
                        <a:pt x="710" y="72"/>
                      </a:lnTo>
                      <a:cubicBezTo>
                        <a:pt x="711" y="72"/>
                        <a:pt x="713" y="71"/>
                        <a:pt x="714" y="70"/>
                      </a:cubicBezTo>
                      <a:cubicBezTo>
                        <a:pt x="715" y="69"/>
                        <a:pt x="716" y="69"/>
                        <a:pt x="717" y="67"/>
                      </a:cubicBezTo>
                      <a:cubicBezTo>
                        <a:pt x="718" y="65"/>
                        <a:pt x="718" y="64"/>
                        <a:pt x="718" y="63"/>
                      </a:cubicBezTo>
                      <a:cubicBezTo>
                        <a:pt x="718" y="62"/>
                        <a:pt x="718" y="61"/>
                        <a:pt x="718" y="61"/>
                      </a:cubicBezTo>
                      <a:lnTo>
                        <a:pt x="709" y="9"/>
                      </a:ln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5811840" y="509760"/>
                  <a:ext cx="357840" cy="150120"/>
                </a:xfrm>
                <a:custGeom>
                  <a:avLst/>
                  <a:gdLst/>
                  <a:ahLst/>
                  <a:cxnLst/>
                  <a:rect l="l" t="t" r="r" b="b"/>
                  <a:pathLst>
                    <a:path w="994" h="417" extrusionOk="0">
                      <a:moveTo>
                        <a:pt x="155" y="416"/>
                      </a:moveTo>
                      <a:cubicBezTo>
                        <a:pt x="123" y="416"/>
                        <a:pt x="87" y="410"/>
                        <a:pt x="59" y="390"/>
                      </a:cubicBezTo>
                      <a:cubicBezTo>
                        <a:pt x="46" y="381"/>
                        <a:pt x="35" y="369"/>
                        <a:pt x="27" y="355"/>
                      </a:cubicBezTo>
                      <a:cubicBezTo>
                        <a:pt x="18" y="340"/>
                        <a:pt x="13" y="323"/>
                        <a:pt x="12" y="305"/>
                      </a:cubicBezTo>
                      <a:cubicBezTo>
                        <a:pt x="0" y="184"/>
                        <a:pt x="95" y="142"/>
                        <a:pt x="148" y="137"/>
                      </a:cubicBezTo>
                      <a:lnTo>
                        <a:pt x="447" y="78"/>
                      </a:lnTo>
                      <a:lnTo>
                        <a:pt x="774" y="21"/>
                      </a:lnTo>
                      <a:cubicBezTo>
                        <a:pt x="832" y="11"/>
                        <a:pt x="898" y="0"/>
                        <a:pt x="944" y="34"/>
                      </a:cubicBezTo>
                      <a:cubicBezTo>
                        <a:pt x="971" y="54"/>
                        <a:pt x="987" y="87"/>
                        <a:pt x="992" y="131"/>
                      </a:cubicBezTo>
                      <a:cubicBezTo>
                        <a:pt x="993" y="137"/>
                        <a:pt x="993" y="143"/>
                        <a:pt x="993" y="149"/>
                      </a:cubicBezTo>
                      <a:cubicBezTo>
                        <a:pt x="993" y="170"/>
                        <a:pt x="988" y="191"/>
                        <a:pt x="977" y="210"/>
                      </a:cubicBezTo>
                      <a:cubicBezTo>
                        <a:pt x="974" y="215"/>
                        <a:pt x="971" y="220"/>
                        <a:pt x="967" y="225"/>
                      </a:cubicBezTo>
                      <a:cubicBezTo>
                        <a:pt x="920" y="283"/>
                        <a:pt x="827" y="292"/>
                        <a:pt x="823" y="293"/>
                      </a:cubicBezTo>
                      <a:lnTo>
                        <a:pt x="230" y="406"/>
                      </a:lnTo>
                      <a:cubicBezTo>
                        <a:pt x="206" y="412"/>
                        <a:pt x="181" y="415"/>
                        <a:pt x="156" y="415"/>
                      </a:cubicBezTo>
                      <a:lnTo>
                        <a:pt x="155" y="416"/>
                      </a:lnTo>
                      <a:moveTo>
                        <a:pt x="454" y="115"/>
                      </a:moveTo>
                      <a:lnTo>
                        <a:pt x="153" y="174"/>
                      </a:lnTo>
                      <a:cubicBezTo>
                        <a:pt x="140" y="175"/>
                        <a:pt x="38" y="190"/>
                        <a:pt x="49" y="301"/>
                      </a:cubicBezTo>
                      <a:cubicBezTo>
                        <a:pt x="50" y="313"/>
                        <a:pt x="53" y="325"/>
                        <a:pt x="59" y="336"/>
                      </a:cubicBezTo>
                      <a:cubicBezTo>
                        <a:pt x="65" y="345"/>
                        <a:pt x="72" y="353"/>
                        <a:pt x="80" y="359"/>
                      </a:cubicBezTo>
                      <a:cubicBezTo>
                        <a:pt x="122" y="388"/>
                        <a:pt x="197" y="377"/>
                        <a:pt x="222" y="370"/>
                      </a:cubicBezTo>
                      <a:lnTo>
                        <a:pt x="818" y="256"/>
                      </a:lnTo>
                      <a:cubicBezTo>
                        <a:pt x="821" y="256"/>
                        <a:pt x="901" y="247"/>
                        <a:pt x="937" y="201"/>
                      </a:cubicBezTo>
                      <a:cubicBezTo>
                        <a:pt x="940" y="198"/>
                        <a:pt x="943" y="195"/>
                        <a:pt x="945" y="191"/>
                      </a:cubicBezTo>
                      <a:cubicBezTo>
                        <a:pt x="952" y="178"/>
                        <a:pt x="956" y="164"/>
                        <a:pt x="956" y="149"/>
                      </a:cubicBezTo>
                      <a:cubicBezTo>
                        <a:pt x="956" y="145"/>
                        <a:pt x="956" y="140"/>
                        <a:pt x="955" y="136"/>
                      </a:cubicBezTo>
                      <a:cubicBezTo>
                        <a:pt x="951" y="101"/>
                        <a:pt x="940" y="78"/>
                        <a:pt x="922" y="65"/>
                      </a:cubicBezTo>
                      <a:cubicBezTo>
                        <a:pt x="889" y="40"/>
                        <a:pt x="832" y="50"/>
                        <a:pt x="781" y="58"/>
                      </a:cubicBezTo>
                      <a:lnTo>
                        <a:pt x="454" y="115"/>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5863680" y="561960"/>
                  <a:ext cx="286200" cy="92520"/>
                </a:xfrm>
                <a:custGeom>
                  <a:avLst/>
                  <a:gdLst/>
                  <a:ahLst/>
                  <a:cxnLst/>
                  <a:rect l="l" t="t" r="r" b="b"/>
                  <a:pathLst>
                    <a:path w="795" h="257" extrusionOk="0">
                      <a:moveTo>
                        <a:pt x="4" y="256"/>
                      </a:moveTo>
                      <a:cubicBezTo>
                        <a:pt x="1" y="248"/>
                        <a:pt x="0" y="239"/>
                        <a:pt x="0" y="231"/>
                      </a:cubicBezTo>
                      <a:cubicBezTo>
                        <a:pt x="0" y="219"/>
                        <a:pt x="3" y="206"/>
                        <a:pt x="9" y="196"/>
                      </a:cubicBezTo>
                      <a:cubicBezTo>
                        <a:pt x="9" y="196"/>
                        <a:pt x="9" y="195"/>
                        <a:pt x="10" y="195"/>
                      </a:cubicBezTo>
                      <a:cubicBezTo>
                        <a:pt x="31" y="157"/>
                        <a:pt x="85" y="132"/>
                        <a:pt x="171" y="121"/>
                      </a:cubicBezTo>
                      <a:cubicBezTo>
                        <a:pt x="390" y="93"/>
                        <a:pt x="609" y="41"/>
                        <a:pt x="612" y="40"/>
                      </a:cubicBezTo>
                      <a:cubicBezTo>
                        <a:pt x="618" y="38"/>
                        <a:pt x="768" y="0"/>
                        <a:pt x="794" y="74"/>
                      </a:cubicBezTo>
                      <a:lnTo>
                        <a:pt x="776" y="80"/>
                      </a:lnTo>
                      <a:cubicBezTo>
                        <a:pt x="759" y="32"/>
                        <a:pt x="655" y="48"/>
                        <a:pt x="616" y="58"/>
                      </a:cubicBezTo>
                      <a:cubicBezTo>
                        <a:pt x="614" y="59"/>
                        <a:pt x="394" y="112"/>
                        <a:pt x="174" y="140"/>
                      </a:cubicBezTo>
                      <a:cubicBezTo>
                        <a:pt x="75" y="153"/>
                        <a:pt x="39" y="182"/>
                        <a:pt x="26" y="204"/>
                      </a:cubicBezTo>
                      <a:cubicBezTo>
                        <a:pt x="26" y="205"/>
                        <a:pt x="26" y="205"/>
                        <a:pt x="26" y="205"/>
                      </a:cubicBezTo>
                      <a:cubicBezTo>
                        <a:pt x="21" y="213"/>
                        <a:pt x="19" y="222"/>
                        <a:pt x="19" y="231"/>
                      </a:cubicBezTo>
                      <a:cubicBezTo>
                        <a:pt x="19" y="237"/>
                        <a:pt x="20" y="242"/>
                        <a:pt x="22" y="248"/>
                      </a:cubicBezTo>
                      <a:lnTo>
                        <a:pt x="4" y="25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5887800" y="590760"/>
                  <a:ext cx="24840" cy="24480"/>
                </a:xfrm>
                <a:custGeom>
                  <a:avLst/>
                  <a:gdLst/>
                  <a:ahLst/>
                  <a:cxnLst/>
                  <a:rect l="l" t="t" r="r" b="b"/>
                  <a:pathLst>
                    <a:path w="69" h="68" extrusionOk="0">
                      <a:moveTo>
                        <a:pt x="68" y="33"/>
                      </a:moveTo>
                      <a:cubicBezTo>
                        <a:pt x="68" y="39"/>
                        <a:pt x="66" y="45"/>
                        <a:pt x="63" y="50"/>
                      </a:cubicBezTo>
                      <a:cubicBezTo>
                        <a:pt x="60" y="55"/>
                        <a:pt x="56" y="60"/>
                        <a:pt x="51" y="63"/>
                      </a:cubicBezTo>
                      <a:cubicBezTo>
                        <a:pt x="46" y="66"/>
                        <a:pt x="40" y="67"/>
                        <a:pt x="34" y="67"/>
                      </a:cubicBezTo>
                      <a:cubicBezTo>
                        <a:pt x="28" y="67"/>
                        <a:pt x="22" y="66"/>
                        <a:pt x="17" y="63"/>
                      </a:cubicBezTo>
                      <a:cubicBezTo>
                        <a:pt x="12" y="60"/>
                        <a:pt x="8" y="55"/>
                        <a:pt x="5" y="50"/>
                      </a:cubicBezTo>
                      <a:cubicBezTo>
                        <a:pt x="2" y="45"/>
                        <a:pt x="0" y="38"/>
                        <a:pt x="0" y="33"/>
                      </a:cubicBezTo>
                      <a:cubicBezTo>
                        <a:pt x="0" y="27"/>
                        <a:pt x="2" y="23"/>
                        <a:pt x="5" y="17"/>
                      </a:cubicBezTo>
                      <a:cubicBezTo>
                        <a:pt x="8" y="11"/>
                        <a:pt x="12" y="7"/>
                        <a:pt x="17" y="4"/>
                      </a:cubicBezTo>
                      <a:cubicBezTo>
                        <a:pt x="22" y="1"/>
                        <a:pt x="28" y="0"/>
                        <a:pt x="34" y="0"/>
                      </a:cubicBezTo>
                      <a:cubicBezTo>
                        <a:pt x="40" y="0"/>
                        <a:pt x="46" y="1"/>
                        <a:pt x="51" y="4"/>
                      </a:cubicBezTo>
                      <a:cubicBezTo>
                        <a:pt x="56" y="7"/>
                        <a:pt x="60" y="11"/>
                        <a:pt x="63" y="17"/>
                      </a:cubicBezTo>
                      <a:cubicBezTo>
                        <a:pt x="66" y="23"/>
                        <a:pt x="68" y="28"/>
                        <a:pt x="68" y="33"/>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5921280" y="582840"/>
                  <a:ext cx="24480" cy="24480"/>
                </a:xfrm>
                <a:custGeom>
                  <a:avLst/>
                  <a:gdLst/>
                  <a:ahLst/>
                  <a:cxnLst/>
                  <a:rect l="l" t="t" r="r" b="b"/>
                  <a:pathLst>
                    <a:path w="68" h="68" extrusionOk="0">
                      <a:moveTo>
                        <a:pt x="67" y="33"/>
                      </a:moveTo>
                      <a:cubicBezTo>
                        <a:pt x="67" y="39"/>
                        <a:pt x="66" y="45"/>
                        <a:pt x="63" y="50"/>
                      </a:cubicBezTo>
                      <a:cubicBezTo>
                        <a:pt x="60" y="55"/>
                        <a:pt x="56" y="59"/>
                        <a:pt x="50" y="62"/>
                      </a:cubicBezTo>
                      <a:cubicBezTo>
                        <a:pt x="44" y="65"/>
                        <a:pt x="40" y="67"/>
                        <a:pt x="34" y="67"/>
                      </a:cubicBezTo>
                      <a:cubicBezTo>
                        <a:pt x="28" y="67"/>
                        <a:pt x="22" y="65"/>
                        <a:pt x="17" y="62"/>
                      </a:cubicBezTo>
                      <a:cubicBezTo>
                        <a:pt x="12" y="59"/>
                        <a:pt x="7" y="55"/>
                        <a:pt x="4" y="50"/>
                      </a:cubicBezTo>
                      <a:cubicBezTo>
                        <a:pt x="1" y="45"/>
                        <a:pt x="0" y="39"/>
                        <a:pt x="0" y="33"/>
                      </a:cubicBezTo>
                      <a:cubicBezTo>
                        <a:pt x="0" y="27"/>
                        <a:pt x="1" y="22"/>
                        <a:pt x="4" y="16"/>
                      </a:cubicBezTo>
                      <a:cubicBezTo>
                        <a:pt x="7" y="10"/>
                        <a:pt x="12" y="7"/>
                        <a:pt x="17" y="4"/>
                      </a:cubicBezTo>
                      <a:cubicBezTo>
                        <a:pt x="22" y="1"/>
                        <a:pt x="28" y="0"/>
                        <a:pt x="34" y="0"/>
                      </a:cubicBezTo>
                      <a:cubicBezTo>
                        <a:pt x="40" y="0"/>
                        <a:pt x="45" y="1"/>
                        <a:pt x="50" y="4"/>
                      </a:cubicBezTo>
                      <a:cubicBezTo>
                        <a:pt x="56" y="7"/>
                        <a:pt x="60" y="10"/>
                        <a:pt x="63" y="16"/>
                      </a:cubicBezTo>
                      <a:cubicBezTo>
                        <a:pt x="66" y="22"/>
                        <a:pt x="67" y="27"/>
                        <a:pt x="67" y="33"/>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5854320" y="567720"/>
                  <a:ext cx="13680" cy="34200"/>
                </a:xfrm>
                <a:custGeom>
                  <a:avLst/>
                  <a:gdLst/>
                  <a:ahLst/>
                  <a:cxnLst/>
                  <a:rect l="l" t="t" r="r" b="b"/>
                  <a:pathLst>
                    <a:path w="38" h="95" extrusionOk="0">
                      <a:moveTo>
                        <a:pt x="0" y="1"/>
                      </a:moveTo>
                      <a:lnTo>
                        <a:pt x="34" y="0"/>
                      </a:lnTo>
                      <a:lnTo>
                        <a:pt x="37" y="92"/>
                      </a:lnTo>
                      <a:lnTo>
                        <a:pt x="4" y="94"/>
                      </a:lnTo>
                      <a:lnTo>
                        <a:pt x="0" y="1"/>
                      </a:lnTo>
                    </a:path>
                  </a:pathLst>
                </a:custGeom>
                <a:solidFill>
                  <a:schemeClr val="accent1"/>
                </a:solidFill>
                <a:ln>
                  <a:noFill/>
                </a:ln>
              </p:spPr>
            </p:sp>
            <p:sp>
              <p:nvSpPr>
                <p:cNvPr id="1507" name="Google Shape;1507;p37"/>
                <p:cNvSpPr/>
                <p:nvPr/>
              </p:nvSpPr>
              <p:spPr>
                <a:xfrm>
                  <a:off x="5858280" y="598680"/>
                  <a:ext cx="7920" cy="53280"/>
                </a:xfrm>
                <a:custGeom>
                  <a:avLst/>
                  <a:gdLst/>
                  <a:ahLst/>
                  <a:cxnLst/>
                  <a:rect l="l" t="t" r="r" b="b"/>
                  <a:pathLst>
                    <a:path w="22" h="148" extrusionOk="0">
                      <a:moveTo>
                        <a:pt x="0" y="1"/>
                      </a:moveTo>
                      <a:lnTo>
                        <a:pt x="17" y="0"/>
                      </a:lnTo>
                      <a:lnTo>
                        <a:pt x="21" y="146"/>
                      </a:lnTo>
                      <a:lnTo>
                        <a:pt x="4" y="147"/>
                      </a:lnTo>
                      <a:lnTo>
                        <a:pt x="0" y="1"/>
                      </a:lnTo>
                    </a:path>
                  </a:pathLst>
                </a:custGeom>
                <a:solidFill>
                  <a:schemeClr val="accent1"/>
                </a:solidFill>
                <a:ln>
                  <a:noFill/>
                </a:ln>
              </p:spPr>
            </p:sp>
            <p:sp>
              <p:nvSpPr>
                <p:cNvPr id="1508" name="Google Shape;1508;p37"/>
                <p:cNvSpPr/>
                <p:nvPr/>
              </p:nvSpPr>
              <p:spPr>
                <a:xfrm>
                  <a:off x="5815800" y="597240"/>
                  <a:ext cx="324720" cy="62640"/>
                </a:xfrm>
                <a:custGeom>
                  <a:avLst/>
                  <a:gdLst/>
                  <a:ahLst/>
                  <a:cxnLst/>
                  <a:rect l="l" t="t" r="r" b="b"/>
                  <a:pathLst>
                    <a:path w="902" h="174" extrusionOk="0">
                      <a:moveTo>
                        <a:pt x="666" y="63"/>
                      </a:moveTo>
                      <a:cubicBezTo>
                        <a:pt x="549" y="77"/>
                        <a:pt x="437" y="112"/>
                        <a:pt x="321" y="132"/>
                      </a:cubicBezTo>
                      <a:cubicBezTo>
                        <a:pt x="242" y="146"/>
                        <a:pt x="130" y="167"/>
                        <a:pt x="58" y="118"/>
                      </a:cubicBezTo>
                      <a:cubicBezTo>
                        <a:pt x="12" y="86"/>
                        <a:pt x="0" y="44"/>
                        <a:pt x="5" y="0"/>
                      </a:cubicBezTo>
                      <a:cubicBezTo>
                        <a:pt x="1" y="14"/>
                        <a:pt x="0" y="29"/>
                        <a:pt x="0" y="43"/>
                      </a:cubicBezTo>
                      <a:cubicBezTo>
                        <a:pt x="0" y="50"/>
                        <a:pt x="0" y="56"/>
                        <a:pt x="1" y="62"/>
                      </a:cubicBezTo>
                      <a:cubicBezTo>
                        <a:pt x="2" y="80"/>
                        <a:pt x="7" y="97"/>
                        <a:pt x="16" y="112"/>
                      </a:cubicBezTo>
                      <a:cubicBezTo>
                        <a:pt x="24" y="126"/>
                        <a:pt x="35" y="138"/>
                        <a:pt x="48" y="148"/>
                      </a:cubicBezTo>
                      <a:cubicBezTo>
                        <a:pt x="76" y="167"/>
                        <a:pt x="112" y="173"/>
                        <a:pt x="144" y="173"/>
                      </a:cubicBezTo>
                      <a:cubicBezTo>
                        <a:pt x="169" y="173"/>
                        <a:pt x="194" y="170"/>
                        <a:pt x="219" y="164"/>
                      </a:cubicBezTo>
                      <a:lnTo>
                        <a:pt x="812" y="50"/>
                      </a:lnTo>
                      <a:cubicBezTo>
                        <a:pt x="843" y="47"/>
                        <a:pt x="873" y="38"/>
                        <a:pt x="901" y="24"/>
                      </a:cubicBezTo>
                      <a:cubicBezTo>
                        <a:pt x="826" y="50"/>
                        <a:pt x="743" y="54"/>
                        <a:pt x="666" y="63"/>
                      </a:cubicBez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6315480" y="1788840"/>
                  <a:ext cx="57600" cy="68040"/>
                </a:xfrm>
                <a:custGeom>
                  <a:avLst/>
                  <a:gdLst/>
                  <a:ahLst/>
                  <a:cxnLst/>
                  <a:rect l="l" t="t" r="r" b="b"/>
                  <a:pathLst>
                    <a:path w="160" h="189" extrusionOk="0">
                      <a:moveTo>
                        <a:pt x="0" y="77"/>
                      </a:moveTo>
                      <a:cubicBezTo>
                        <a:pt x="0" y="77"/>
                        <a:pt x="37" y="141"/>
                        <a:pt x="45" y="188"/>
                      </a:cubicBezTo>
                      <a:cubicBezTo>
                        <a:pt x="45" y="188"/>
                        <a:pt x="134" y="166"/>
                        <a:pt x="159" y="148"/>
                      </a:cubicBezTo>
                      <a:lnTo>
                        <a:pt x="81" y="0"/>
                      </a:lnTo>
                      <a:lnTo>
                        <a:pt x="0" y="77"/>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7"/>
                <p:cNvSpPr/>
                <p:nvPr/>
              </p:nvSpPr>
              <p:spPr>
                <a:xfrm>
                  <a:off x="6264000" y="1837800"/>
                  <a:ext cx="123480" cy="86400"/>
                </a:xfrm>
                <a:custGeom>
                  <a:avLst/>
                  <a:gdLst/>
                  <a:ahLst/>
                  <a:cxnLst/>
                  <a:rect l="l" t="t" r="r" b="b"/>
                  <a:pathLst>
                    <a:path w="343" h="240" extrusionOk="0">
                      <a:moveTo>
                        <a:pt x="282" y="0"/>
                      </a:moveTo>
                      <a:cubicBezTo>
                        <a:pt x="284" y="0"/>
                        <a:pt x="287" y="0"/>
                        <a:pt x="289" y="0"/>
                      </a:cubicBezTo>
                      <a:cubicBezTo>
                        <a:pt x="294" y="0"/>
                        <a:pt x="299" y="1"/>
                        <a:pt x="303" y="3"/>
                      </a:cubicBezTo>
                      <a:cubicBezTo>
                        <a:pt x="306" y="5"/>
                        <a:pt x="309" y="8"/>
                        <a:pt x="311" y="11"/>
                      </a:cubicBezTo>
                      <a:cubicBezTo>
                        <a:pt x="315" y="15"/>
                        <a:pt x="318" y="20"/>
                        <a:pt x="321" y="26"/>
                      </a:cubicBezTo>
                      <a:cubicBezTo>
                        <a:pt x="335" y="49"/>
                        <a:pt x="342" y="76"/>
                        <a:pt x="342" y="102"/>
                      </a:cubicBezTo>
                      <a:cubicBezTo>
                        <a:pt x="342" y="115"/>
                        <a:pt x="340" y="127"/>
                        <a:pt x="337" y="139"/>
                      </a:cubicBezTo>
                      <a:cubicBezTo>
                        <a:pt x="337" y="140"/>
                        <a:pt x="337" y="142"/>
                        <a:pt x="336" y="143"/>
                      </a:cubicBezTo>
                      <a:cubicBezTo>
                        <a:pt x="335" y="145"/>
                        <a:pt x="333" y="147"/>
                        <a:pt x="331" y="148"/>
                      </a:cubicBezTo>
                      <a:cubicBezTo>
                        <a:pt x="331" y="148"/>
                        <a:pt x="330" y="149"/>
                        <a:pt x="329" y="149"/>
                      </a:cubicBezTo>
                      <a:cubicBezTo>
                        <a:pt x="308" y="158"/>
                        <a:pt x="286" y="164"/>
                        <a:pt x="264" y="167"/>
                      </a:cubicBezTo>
                      <a:cubicBezTo>
                        <a:pt x="263" y="160"/>
                        <a:pt x="261" y="153"/>
                        <a:pt x="255" y="151"/>
                      </a:cubicBezTo>
                      <a:cubicBezTo>
                        <a:pt x="254" y="151"/>
                        <a:pt x="254" y="151"/>
                        <a:pt x="253" y="151"/>
                      </a:cubicBezTo>
                      <a:cubicBezTo>
                        <a:pt x="251" y="151"/>
                        <a:pt x="249" y="152"/>
                        <a:pt x="247" y="153"/>
                      </a:cubicBezTo>
                      <a:cubicBezTo>
                        <a:pt x="226" y="161"/>
                        <a:pt x="214" y="184"/>
                        <a:pt x="195" y="194"/>
                      </a:cubicBezTo>
                      <a:cubicBezTo>
                        <a:pt x="181" y="202"/>
                        <a:pt x="164" y="203"/>
                        <a:pt x="150" y="209"/>
                      </a:cubicBezTo>
                      <a:lnTo>
                        <a:pt x="114" y="220"/>
                      </a:lnTo>
                      <a:cubicBezTo>
                        <a:pt x="81" y="222"/>
                        <a:pt x="47" y="239"/>
                        <a:pt x="12" y="237"/>
                      </a:cubicBezTo>
                      <a:cubicBezTo>
                        <a:pt x="11" y="237"/>
                        <a:pt x="11" y="237"/>
                        <a:pt x="11" y="237"/>
                      </a:cubicBezTo>
                      <a:cubicBezTo>
                        <a:pt x="9" y="237"/>
                        <a:pt x="6" y="237"/>
                        <a:pt x="4" y="235"/>
                      </a:cubicBezTo>
                      <a:cubicBezTo>
                        <a:pt x="3" y="234"/>
                        <a:pt x="1" y="233"/>
                        <a:pt x="0" y="232"/>
                      </a:cubicBezTo>
                      <a:cubicBezTo>
                        <a:pt x="0" y="230"/>
                        <a:pt x="0" y="229"/>
                        <a:pt x="0" y="228"/>
                      </a:cubicBezTo>
                      <a:cubicBezTo>
                        <a:pt x="0" y="227"/>
                        <a:pt x="0" y="225"/>
                        <a:pt x="0" y="224"/>
                      </a:cubicBezTo>
                      <a:cubicBezTo>
                        <a:pt x="1" y="224"/>
                        <a:pt x="0" y="223"/>
                        <a:pt x="1" y="222"/>
                      </a:cubicBezTo>
                      <a:cubicBezTo>
                        <a:pt x="5" y="217"/>
                        <a:pt x="9" y="212"/>
                        <a:pt x="15" y="208"/>
                      </a:cubicBezTo>
                      <a:cubicBezTo>
                        <a:pt x="16" y="207"/>
                        <a:pt x="17" y="207"/>
                        <a:pt x="19" y="207"/>
                      </a:cubicBezTo>
                      <a:cubicBezTo>
                        <a:pt x="44" y="191"/>
                        <a:pt x="69" y="175"/>
                        <a:pt x="93" y="158"/>
                      </a:cubicBezTo>
                      <a:cubicBezTo>
                        <a:pt x="107" y="150"/>
                        <a:pt x="119" y="139"/>
                        <a:pt x="130" y="128"/>
                      </a:cubicBezTo>
                      <a:cubicBezTo>
                        <a:pt x="134" y="121"/>
                        <a:pt x="138" y="115"/>
                        <a:pt x="142" y="108"/>
                      </a:cubicBezTo>
                      <a:cubicBezTo>
                        <a:pt x="148" y="98"/>
                        <a:pt x="154" y="86"/>
                        <a:pt x="158" y="75"/>
                      </a:cubicBezTo>
                      <a:lnTo>
                        <a:pt x="170" y="43"/>
                      </a:lnTo>
                      <a:cubicBezTo>
                        <a:pt x="171" y="42"/>
                        <a:pt x="171" y="41"/>
                        <a:pt x="172" y="39"/>
                      </a:cubicBezTo>
                      <a:cubicBezTo>
                        <a:pt x="175" y="34"/>
                        <a:pt x="180" y="29"/>
                        <a:pt x="185" y="26"/>
                      </a:cubicBezTo>
                      <a:cubicBezTo>
                        <a:pt x="188" y="25"/>
                        <a:pt x="191" y="23"/>
                        <a:pt x="194" y="23"/>
                      </a:cubicBezTo>
                      <a:lnTo>
                        <a:pt x="282"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a:off x="6024600" y="976320"/>
                  <a:ext cx="334440" cy="854280"/>
                </a:xfrm>
                <a:custGeom>
                  <a:avLst/>
                  <a:gdLst/>
                  <a:ahLst/>
                  <a:cxnLst/>
                  <a:rect l="l" t="t" r="r" b="b"/>
                  <a:pathLst>
                    <a:path w="929" h="2373" extrusionOk="0">
                      <a:moveTo>
                        <a:pt x="456" y="207"/>
                      </a:moveTo>
                      <a:lnTo>
                        <a:pt x="284" y="1274"/>
                      </a:lnTo>
                      <a:lnTo>
                        <a:pt x="928" y="2284"/>
                      </a:lnTo>
                      <a:lnTo>
                        <a:pt x="808" y="2372"/>
                      </a:lnTo>
                      <a:lnTo>
                        <a:pt x="28" y="1384"/>
                      </a:lnTo>
                      <a:cubicBezTo>
                        <a:pt x="24" y="1379"/>
                        <a:pt x="21" y="1373"/>
                        <a:pt x="18" y="1368"/>
                      </a:cubicBezTo>
                      <a:cubicBezTo>
                        <a:pt x="6" y="1348"/>
                        <a:pt x="0" y="1325"/>
                        <a:pt x="0" y="1302"/>
                      </a:cubicBezTo>
                      <a:cubicBezTo>
                        <a:pt x="0" y="1299"/>
                        <a:pt x="0" y="1296"/>
                        <a:pt x="0" y="1293"/>
                      </a:cubicBezTo>
                      <a:lnTo>
                        <a:pt x="85" y="0"/>
                      </a:lnTo>
                      <a:lnTo>
                        <a:pt x="456" y="207"/>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130440" y="1820160"/>
                  <a:ext cx="60120" cy="72720"/>
                </a:xfrm>
                <a:custGeom>
                  <a:avLst/>
                  <a:gdLst/>
                  <a:ahLst/>
                  <a:cxnLst/>
                  <a:rect l="l" t="t" r="r" b="b"/>
                  <a:pathLst>
                    <a:path w="167" h="202" extrusionOk="0">
                      <a:moveTo>
                        <a:pt x="0" y="74"/>
                      </a:moveTo>
                      <a:cubicBezTo>
                        <a:pt x="0" y="74"/>
                        <a:pt x="34" y="148"/>
                        <a:pt x="37" y="201"/>
                      </a:cubicBezTo>
                      <a:cubicBezTo>
                        <a:pt x="37" y="201"/>
                        <a:pt x="137" y="187"/>
                        <a:pt x="166" y="170"/>
                      </a:cubicBezTo>
                      <a:lnTo>
                        <a:pt x="98" y="0"/>
                      </a:lnTo>
                      <a:lnTo>
                        <a:pt x="0" y="74"/>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067800" y="1865520"/>
                  <a:ext cx="136080" cy="92520"/>
                </a:xfrm>
                <a:custGeom>
                  <a:avLst/>
                  <a:gdLst/>
                  <a:ahLst/>
                  <a:cxnLst/>
                  <a:rect l="l" t="t" r="r" b="b"/>
                  <a:pathLst>
                    <a:path w="378" h="257" extrusionOk="0">
                      <a:moveTo>
                        <a:pt x="319" y="1"/>
                      </a:moveTo>
                      <a:cubicBezTo>
                        <a:pt x="321" y="0"/>
                        <a:pt x="323" y="0"/>
                        <a:pt x="324" y="0"/>
                      </a:cubicBezTo>
                      <a:cubicBezTo>
                        <a:pt x="328" y="0"/>
                        <a:pt x="332" y="1"/>
                        <a:pt x="336" y="3"/>
                      </a:cubicBezTo>
                      <a:cubicBezTo>
                        <a:pt x="338" y="5"/>
                        <a:pt x="340" y="7"/>
                        <a:pt x="342" y="9"/>
                      </a:cubicBezTo>
                      <a:cubicBezTo>
                        <a:pt x="347" y="15"/>
                        <a:pt x="351" y="21"/>
                        <a:pt x="355" y="28"/>
                      </a:cubicBezTo>
                      <a:cubicBezTo>
                        <a:pt x="370" y="53"/>
                        <a:pt x="377" y="82"/>
                        <a:pt x="377" y="112"/>
                      </a:cubicBezTo>
                      <a:cubicBezTo>
                        <a:pt x="377" y="126"/>
                        <a:pt x="375" y="140"/>
                        <a:pt x="372" y="154"/>
                      </a:cubicBezTo>
                      <a:cubicBezTo>
                        <a:pt x="371" y="156"/>
                        <a:pt x="371" y="158"/>
                        <a:pt x="370" y="159"/>
                      </a:cubicBezTo>
                      <a:cubicBezTo>
                        <a:pt x="370" y="160"/>
                        <a:pt x="369" y="160"/>
                        <a:pt x="369" y="161"/>
                      </a:cubicBezTo>
                      <a:cubicBezTo>
                        <a:pt x="368" y="162"/>
                        <a:pt x="366" y="163"/>
                        <a:pt x="365" y="164"/>
                      </a:cubicBezTo>
                      <a:cubicBezTo>
                        <a:pt x="364" y="164"/>
                        <a:pt x="363" y="165"/>
                        <a:pt x="362" y="165"/>
                      </a:cubicBezTo>
                      <a:cubicBezTo>
                        <a:pt x="339" y="175"/>
                        <a:pt x="316" y="181"/>
                        <a:pt x="291" y="184"/>
                      </a:cubicBezTo>
                      <a:cubicBezTo>
                        <a:pt x="291" y="177"/>
                        <a:pt x="288" y="168"/>
                        <a:pt x="281" y="166"/>
                      </a:cubicBezTo>
                      <a:cubicBezTo>
                        <a:pt x="281" y="166"/>
                        <a:pt x="280" y="166"/>
                        <a:pt x="279" y="166"/>
                      </a:cubicBezTo>
                      <a:cubicBezTo>
                        <a:pt x="277" y="166"/>
                        <a:pt x="275" y="167"/>
                        <a:pt x="273" y="168"/>
                      </a:cubicBezTo>
                      <a:cubicBezTo>
                        <a:pt x="250" y="176"/>
                        <a:pt x="236" y="201"/>
                        <a:pt x="215" y="213"/>
                      </a:cubicBezTo>
                      <a:cubicBezTo>
                        <a:pt x="206" y="217"/>
                        <a:pt x="196" y="220"/>
                        <a:pt x="187" y="222"/>
                      </a:cubicBezTo>
                      <a:lnTo>
                        <a:pt x="80" y="247"/>
                      </a:lnTo>
                      <a:cubicBezTo>
                        <a:pt x="60" y="253"/>
                        <a:pt x="40" y="256"/>
                        <a:pt x="19" y="256"/>
                      </a:cubicBezTo>
                      <a:cubicBezTo>
                        <a:pt x="18" y="256"/>
                        <a:pt x="16" y="256"/>
                        <a:pt x="14" y="256"/>
                      </a:cubicBezTo>
                      <a:cubicBezTo>
                        <a:pt x="13" y="256"/>
                        <a:pt x="13" y="256"/>
                        <a:pt x="13" y="256"/>
                      </a:cubicBezTo>
                      <a:cubicBezTo>
                        <a:pt x="10" y="256"/>
                        <a:pt x="8" y="256"/>
                        <a:pt x="6" y="254"/>
                      </a:cubicBezTo>
                      <a:cubicBezTo>
                        <a:pt x="4" y="253"/>
                        <a:pt x="2" y="252"/>
                        <a:pt x="1" y="250"/>
                      </a:cubicBezTo>
                      <a:cubicBezTo>
                        <a:pt x="1" y="249"/>
                        <a:pt x="0" y="247"/>
                        <a:pt x="0" y="246"/>
                      </a:cubicBezTo>
                      <a:cubicBezTo>
                        <a:pt x="0" y="244"/>
                        <a:pt x="1" y="243"/>
                        <a:pt x="1" y="242"/>
                      </a:cubicBezTo>
                      <a:cubicBezTo>
                        <a:pt x="2" y="241"/>
                        <a:pt x="2" y="241"/>
                        <a:pt x="2" y="240"/>
                      </a:cubicBezTo>
                      <a:cubicBezTo>
                        <a:pt x="6" y="234"/>
                        <a:pt x="11" y="229"/>
                        <a:pt x="18" y="225"/>
                      </a:cubicBezTo>
                      <a:cubicBezTo>
                        <a:pt x="19" y="224"/>
                        <a:pt x="20" y="223"/>
                        <a:pt x="22" y="223"/>
                      </a:cubicBezTo>
                      <a:cubicBezTo>
                        <a:pt x="50" y="206"/>
                        <a:pt x="77" y="189"/>
                        <a:pt x="104" y="171"/>
                      </a:cubicBezTo>
                      <a:cubicBezTo>
                        <a:pt x="119" y="162"/>
                        <a:pt x="133" y="151"/>
                        <a:pt x="144" y="138"/>
                      </a:cubicBezTo>
                      <a:cubicBezTo>
                        <a:pt x="150" y="131"/>
                        <a:pt x="156" y="123"/>
                        <a:pt x="160" y="115"/>
                      </a:cubicBezTo>
                      <a:cubicBezTo>
                        <a:pt x="167" y="104"/>
                        <a:pt x="172" y="92"/>
                        <a:pt x="176" y="81"/>
                      </a:cubicBezTo>
                      <a:lnTo>
                        <a:pt x="189" y="49"/>
                      </a:lnTo>
                      <a:cubicBezTo>
                        <a:pt x="190" y="47"/>
                        <a:pt x="191" y="46"/>
                        <a:pt x="192" y="44"/>
                      </a:cubicBezTo>
                      <a:cubicBezTo>
                        <a:pt x="195" y="38"/>
                        <a:pt x="201" y="32"/>
                        <a:pt x="207" y="28"/>
                      </a:cubicBezTo>
                      <a:cubicBezTo>
                        <a:pt x="211" y="26"/>
                        <a:pt x="215" y="25"/>
                        <a:pt x="219" y="24"/>
                      </a:cubicBezTo>
                      <a:lnTo>
                        <a:pt x="319"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5841360" y="923400"/>
                  <a:ext cx="335160" cy="934200"/>
                </a:xfrm>
                <a:custGeom>
                  <a:avLst/>
                  <a:gdLst/>
                  <a:ahLst/>
                  <a:cxnLst/>
                  <a:rect l="l" t="t" r="r" b="b"/>
                  <a:pathLst>
                    <a:path w="931" h="2595" extrusionOk="0">
                      <a:moveTo>
                        <a:pt x="471" y="0"/>
                      </a:moveTo>
                      <a:lnTo>
                        <a:pt x="8" y="1290"/>
                      </a:lnTo>
                      <a:cubicBezTo>
                        <a:pt x="2" y="1308"/>
                        <a:pt x="0" y="1327"/>
                        <a:pt x="0" y="1347"/>
                      </a:cubicBezTo>
                      <a:cubicBezTo>
                        <a:pt x="0" y="1380"/>
                        <a:pt x="8" y="1413"/>
                        <a:pt x="25" y="1442"/>
                      </a:cubicBezTo>
                      <a:cubicBezTo>
                        <a:pt x="27" y="1446"/>
                        <a:pt x="30" y="1450"/>
                        <a:pt x="32" y="1454"/>
                      </a:cubicBezTo>
                      <a:lnTo>
                        <a:pt x="803" y="2594"/>
                      </a:lnTo>
                      <a:lnTo>
                        <a:pt x="930" y="2500"/>
                      </a:lnTo>
                      <a:cubicBezTo>
                        <a:pt x="930" y="2500"/>
                        <a:pt x="476" y="1682"/>
                        <a:pt x="321" y="1358"/>
                      </a:cubicBezTo>
                      <a:lnTo>
                        <a:pt x="902" y="338"/>
                      </a:lnTo>
                      <a:lnTo>
                        <a:pt x="927" y="184"/>
                      </a:lnTo>
                      <a:lnTo>
                        <a:pt x="471" y="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5939640" y="531000"/>
                  <a:ext cx="108360" cy="111240"/>
                </a:xfrm>
                <a:custGeom>
                  <a:avLst/>
                  <a:gdLst/>
                  <a:ahLst/>
                  <a:cxnLst/>
                  <a:rect l="l" t="t" r="r" b="b"/>
                  <a:pathLst>
                    <a:path w="301" h="309" extrusionOk="0">
                      <a:moveTo>
                        <a:pt x="273" y="289"/>
                      </a:moveTo>
                      <a:cubicBezTo>
                        <a:pt x="267" y="278"/>
                        <a:pt x="265" y="265"/>
                        <a:pt x="265" y="252"/>
                      </a:cubicBezTo>
                      <a:cubicBezTo>
                        <a:pt x="265" y="243"/>
                        <a:pt x="266" y="234"/>
                        <a:pt x="269" y="225"/>
                      </a:cubicBezTo>
                      <a:cubicBezTo>
                        <a:pt x="275" y="204"/>
                        <a:pt x="284" y="184"/>
                        <a:pt x="291" y="163"/>
                      </a:cubicBezTo>
                      <a:cubicBezTo>
                        <a:pt x="297" y="142"/>
                        <a:pt x="300" y="122"/>
                        <a:pt x="300" y="100"/>
                      </a:cubicBezTo>
                      <a:cubicBezTo>
                        <a:pt x="300" y="76"/>
                        <a:pt x="295" y="51"/>
                        <a:pt x="287" y="28"/>
                      </a:cubicBezTo>
                      <a:cubicBezTo>
                        <a:pt x="286" y="25"/>
                        <a:pt x="285" y="21"/>
                        <a:pt x="283" y="19"/>
                      </a:cubicBezTo>
                      <a:cubicBezTo>
                        <a:pt x="280" y="14"/>
                        <a:pt x="277" y="10"/>
                        <a:pt x="272" y="7"/>
                      </a:cubicBezTo>
                      <a:cubicBezTo>
                        <a:pt x="271" y="6"/>
                        <a:pt x="270" y="6"/>
                        <a:pt x="269" y="5"/>
                      </a:cubicBezTo>
                      <a:cubicBezTo>
                        <a:pt x="256" y="2"/>
                        <a:pt x="244" y="13"/>
                        <a:pt x="230" y="15"/>
                      </a:cubicBezTo>
                      <a:cubicBezTo>
                        <a:pt x="229" y="15"/>
                        <a:pt x="229" y="15"/>
                        <a:pt x="228" y="15"/>
                      </a:cubicBezTo>
                      <a:cubicBezTo>
                        <a:pt x="218" y="15"/>
                        <a:pt x="208" y="13"/>
                        <a:pt x="199" y="9"/>
                      </a:cubicBezTo>
                      <a:cubicBezTo>
                        <a:pt x="167" y="0"/>
                        <a:pt x="132" y="5"/>
                        <a:pt x="99" y="11"/>
                      </a:cubicBezTo>
                      <a:cubicBezTo>
                        <a:pt x="90" y="11"/>
                        <a:pt x="82" y="13"/>
                        <a:pt x="74" y="18"/>
                      </a:cubicBezTo>
                      <a:cubicBezTo>
                        <a:pt x="66" y="22"/>
                        <a:pt x="60" y="29"/>
                        <a:pt x="55" y="37"/>
                      </a:cubicBezTo>
                      <a:lnTo>
                        <a:pt x="24" y="78"/>
                      </a:lnTo>
                      <a:cubicBezTo>
                        <a:pt x="14" y="91"/>
                        <a:pt x="4" y="104"/>
                        <a:pt x="2" y="120"/>
                      </a:cubicBezTo>
                      <a:cubicBezTo>
                        <a:pt x="0" y="144"/>
                        <a:pt x="16" y="164"/>
                        <a:pt x="31" y="182"/>
                      </a:cubicBezTo>
                      <a:cubicBezTo>
                        <a:pt x="72" y="232"/>
                        <a:pt x="116" y="283"/>
                        <a:pt x="176" y="308"/>
                      </a:cubicBezTo>
                      <a:lnTo>
                        <a:pt x="273" y="289"/>
                      </a:lnTo>
                    </a:path>
                  </a:pathLst>
                </a:custGeom>
                <a:solidFill>
                  <a:srgbClr val="A15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6240240" y="412560"/>
                  <a:ext cx="93240" cy="185400"/>
                </a:xfrm>
                <a:custGeom>
                  <a:avLst/>
                  <a:gdLst/>
                  <a:ahLst/>
                  <a:cxnLst/>
                  <a:rect l="l" t="t" r="r" b="b"/>
                  <a:pathLst>
                    <a:path w="259" h="515" extrusionOk="0">
                      <a:moveTo>
                        <a:pt x="1" y="307"/>
                      </a:moveTo>
                      <a:cubicBezTo>
                        <a:pt x="11" y="338"/>
                        <a:pt x="15" y="371"/>
                        <a:pt x="15" y="403"/>
                      </a:cubicBezTo>
                      <a:cubicBezTo>
                        <a:pt x="15" y="434"/>
                        <a:pt x="11" y="464"/>
                        <a:pt x="3" y="493"/>
                      </a:cubicBezTo>
                      <a:cubicBezTo>
                        <a:pt x="1" y="501"/>
                        <a:pt x="0" y="511"/>
                        <a:pt x="8" y="514"/>
                      </a:cubicBezTo>
                      <a:cubicBezTo>
                        <a:pt x="8" y="514"/>
                        <a:pt x="9" y="514"/>
                        <a:pt x="10" y="514"/>
                      </a:cubicBezTo>
                      <a:cubicBezTo>
                        <a:pt x="12" y="514"/>
                        <a:pt x="14" y="513"/>
                        <a:pt x="16" y="513"/>
                      </a:cubicBezTo>
                      <a:cubicBezTo>
                        <a:pt x="95" y="489"/>
                        <a:pt x="172" y="460"/>
                        <a:pt x="248" y="425"/>
                      </a:cubicBezTo>
                      <a:cubicBezTo>
                        <a:pt x="252" y="423"/>
                        <a:pt x="257" y="420"/>
                        <a:pt x="258" y="415"/>
                      </a:cubicBezTo>
                      <a:cubicBezTo>
                        <a:pt x="258" y="412"/>
                        <a:pt x="257" y="410"/>
                        <a:pt x="256" y="407"/>
                      </a:cubicBezTo>
                      <a:cubicBezTo>
                        <a:pt x="221" y="327"/>
                        <a:pt x="200" y="241"/>
                        <a:pt x="195" y="154"/>
                      </a:cubicBezTo>
                      <a:cubicBezTo>
                        <a:pt x="192" y="101"/>
                        <a:pt x="195" y="47"/>
                        <a:pt x="218" y="0"/>
                      </a:cubicBezTo>
                      <a:lnTo>
                        <a:pt x="1" y="307"/>
                      </a:lnTo>
                    </a:path>
                  </a:pathLst>
                </a:custGeom>
                <a:solidFill>
                  <a:srgbClr val="8F43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6156360" y="306360"/>
                  <a:ext cx="154080" cy="243720"/>
                </a:xfrm>
                <a:custGeom>
                  <a:avLst/>
                  <a:gdLst/>
                  <a:ahLst/>
                  <a:cxnLst/>
                  <a:rect l="l" t="t" r="r" b="b"/>
                  <a:pathLst>
                    <a:path w="428" h="677" extrusionOk="0">
                      <a:moveTo>
                        <a:pt x="350" y="505"/>
                      </a:moveTo>
                      <a:cubicBezTo>
                        <a:pt x="316" y="563"/>
                        <a:pt x="267" y="603"/>
                        <a:pt x="211" y="639"/>
                      </a:cubicBezTo>
                      <a:cubicBezTo>
                        <a:pt x="185" y="656"/>
                        <a:pt x="159" y="673"/>
                        <a:pt x="128" y="676"/>
                      </a:cubicBezTo>
                      <a:cubicBezTo>
                        <a:pt x="126" y="676"/>
                        <a:pt x="124" y="676"/>
                        <a:pt x="122" y="676"/>
                      </a:cubicBezTo>
                      <a:cubicBezTo>
                        <a:pt x="115" y="676"/>
                        <a:pt x="108" y="675"/>
                        <a:pt x="102" y="671"/>
                      </a:cubicBezTo>
                      <a:cubicBezTo>
                        <a:pt x="92" y="665"/>
                        <a:pt x="88" y="651"/>
                        <a:pt x="85" y="639"/>
                      </a:cubicBezTo>
                      <a:lnTo>
                        <a:pt x="68" y="571"/>
                      </a:lnTo>
                      <a:cubicBezTo>
                        <a:pt x="66" y="562"/>
                        <a:pt x="62" y="553"/>
                        <a:pt x="58" y="545"/>
                      </a:cubicBezTo>
                      <a:cubicBezTo>
                        <a:pt x="57" y="545"/>
                        <a:pt x="57" y="545"/>
                        <a:pt x="57" y="544"/>
                      </a:cubicBezTo>
                      <a:cubicBezTo>
                        <a:pt x="53" y="540"/>
                        <a:pt x="50" y="535"/>
                        <a:pt x="47" y="531"/>
                      </a:cubicBezTo>
                      <a:cubicBezTo>
                        <a:pt x="47" y="529"/>
                        <a:pt x="46" y="528"/>
                        <a:pt x="45" y="527"/>
                      </a:cubicBezTo>
                      <a:cubicBezTo>
                        <a:pt x="40" y="512"/>
                        <a:pt x="49" y="493"/>
                        <a:pt x="39" y="481"/>
                      </a:cubicBezTo>
                      <a:cubicBezTo>
                        <a:pt x="28" y="470"/>
                        <a:pt x="3" y="474"/>
                        <a:pt x="0" y="459"/>
                      </a:cubicBezTo>
                      <a:cubicBezTo>
                        <a:pt x="0" y="458"/>
                        <a:pt x="0" y="457"/>
                        <a:pt x="0" y="456"/>
                      </a:cubicBezTo>
                      <a:cubicBezTo>
                        <a:pt x="0" y="453"/>
                        <a:pt x="0" y="450"/>
                        <a:pt x="1" y="448"/>
                      </a:cubicBezTo>
                      <a:cubicBezTo>
                        <a:pt x="7" y="429"/>
                        <a:pt x="19" y="412"/>
                        <a:pt x="28" y="394"/>
                      </a:cubicBezTo>
                      <a:cubicBezTo>
                        <a:pt x="37" y="376"/>
                        <a:pt x="43" y="355"/>
                        <a:pt x="36" y="336"/>
                      </a:cubicBezTo>
                      <a:cubicBezTo>
                        <a:pt x="34" y="333"/>
                        <a:pt x="32" y="331"/>
                        <a:pt x="31" y="328"/>
                      </a:cubicBezTo>
                      <a:cubicBezTo>
                        <a:pt x="26" y="321"/>
                        <a:pt x="22" y="313"/>
                        <a:pt x="17" y="307"/>
                      </a:cubicBezTo>
                      <a:cubicBezTo>
                        <a:pt x="7" y="289"/>
                        <a:pt x="2" y="270"/>
                        <a:pt x="2" y="250"/>
                      </a:cubicBezTo>
                      <a:cubicBezTo>
                        <a:pt x="2" y="246"/>
                        <a:pt x="2" y="242"/>
                        <a:pt x="3" y="238"/>
                      </a:cubicBezTo>
                      <a:cubicBezTo>
                        <a:pt x="5" y="214"/>
                        <a:pt x="11" y="190"/>
                        <a:pt x="20" y="168"/>
                      </a:cubicBezTo>
                      <a:cubicBezTo>
                        <a:pt x="33" y="133"/>
                        <a:pt x="48" y="100"/>
                        <a:pt x="65" y="67"/>
                      </a:cubicBezTo>
                      <a:cubicBezTo>
                        <a:pt x="83" y="35"/>
                        <a:pt x="192" y="0"/>
                        <a:pt x="279" y="106"/>
                      </a:cubicBezTo>
                      <a:cubicBezTo>
                        <a:pt x="365" y="212"/>
                        <a:pt x="427" y="372"/>
                        <a:pt x="350" y="505"/>
                      </a:cubicBezTo>
                    </a:path>
                  </a:pathLst>
                </a:custGeom>
                <a:solidFill>
                  <a:srgbClr val="A15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a:off x="6116400" y="346680"/>
                  <a:ext cx="217080" cy="129960"/>
                </a:xfrm>
                <a:custGeom>
                  <a:avLst/>
                  <a:gdLst/>
                  <a:ahLst/>
                  <a:cxnLst/>
                  <a:rect l="l" t="t" r="r" b="b"/>
                  <a:pathLst>
                    <a:path w="603" h="361" extrusionOk="0">
                      <a:moveTo>
                        <a:pt x="582" y="118"/>
                      </a:moveTo>
                      <a:cubicBezTo>
                        <a:pt x="495" y="82"/>
                        <a:pt x="410" y="28"/>
                        <a:pt x="316" y="15"/>
                      </a:cubicBezTo>
                      <a:cubicBezTo>
                        <a:pt x="208" y="0"/>
                        <a:pt x="128" y="25"/>
                        <a:pt x="29" y="59"/>
                      </a:cubicBezTo>
                      <a:cubicBezTo>
                        <a:pt x="21" y="86"/>
                        <a:pt x="0" y="99"/>
                        <a:pt x="31" y="121"/>
                      </a:cubicBezTo>
                      <a:cubicBezTo>
                        <a:pt x="33" y="122"/>
                        <a:pt x="35" y="124"/>
                        <a:pt x="38" y="125"/>
                      </a:cubicBezTo>
                      <a:cubicBezTo>
                        <a:pt x="56" y="136"/>
                        <a:pt x="77" y="142"/>
                        <a:pt x="99" y="142"/>
                      </a:cubicBezTo>
                      <a:cubicBezTo>
                        <a:pt x="111" y="142"/>
                        <a:pt x="124" y="140"/>
                        <a:pt x="136" y="136"/>
                      </a:cubicBezTo>
                      <a:cubicBezTo>
                        <a:pt x="149" y="132"/>
                        <a:pt x="159" y="131"/>
                        <a:pt x="172" y="115"/>
                      </a:cubicBezTo>
                      <a:cubicBezTo>
                        <a:pt x="190" y="94"/>
                        <a:pt x="209" y="73"/>
                        <a:pt x="234" y="60"/>
                      </a:cubicBezTo>
                      <a:cubicBezTo>
                        <a:pt x="259" y="47"/>
                        <a:pt x="292" y="46"/>
                        <a:pt x="313" y="64"/>
                      </a:cubicBezTo>
                      <a:cubicBezTo>
                        <a:pt x="335" y="82"/>
                        <a:pt x="338" y="115"/>
                        <a:pt x="331" y="142"/>
                      </a:cubicBezTo>
                      <a:cubicBezTo>
                        <a:pt x="325" y="170"/>
                        <a:pt x="309" y="194"/>
                        <a:pt x="297" y="220"/>
                      </a:cubicBezTo>
                      <a:cubicBezTo>
                        <a:pt x="295" y="224"/>
                        <a:pt x="294" y="228"/>
                        <a:pt x="294" y="233"/>
                      </a:cubicBezTo>
                      <a:cubicBezTo>
                        <a:pt x="294" y="234"/>
                        <a:pt x="294" y="235"/>
                        <a:pt x="294" y="237"/>
                      </a:cubicBezTo>
                      <a:cubicBezTo>
                        <a:pt x="296" y="244"/>
                        <a:pt x="303" y="248"/>
                        <a:pt x="309" y="252"/>
                      </a:cubicBezTo>
                      <a:cubicBezTo>
                        <a:pt x="314" y="257"/>
                        <a:pt x="318" y="262"/>
                        <a:pt x="321" y="267"/>
                      </a:cubicBezTo>
                      <a:cubicBezTo>
                        <a:pt x="326" y="275"/>
                        <a:pt x="328" y="285"/>
                        <a:pt x="329" y="294"/>
                      </a:cubicBezTo>
                      <a:cubicBezTo>
                        <a:pt x="330" y="298"/>
                        <a:pt x="332" y="302"/>
                        <a:pt x="333" y="305"/>
                      </a:cubicBezTo>
                      <a:cubicBezTo>
                        <a:pt x="336" y="310"/>
                        <a:pt x="339" y="313"/>
                        <a:pt x="344" y="316"/>
                      </a:cubicBezTo>
                      <a:cubicBezTo>
                        <a:pt x="349" y="319"/>
                        <a:pt x="354" y="320"/>
                        <a:pt x="359" y="320"/>
                      </a:cubicBezTo>
                      <a:cubicBezTo>
                        <a:pt x="365" y="320"/>
                        <a:pt x="370" y="319"/>
                        <a:pt x="374" y="316"/>
                      </a:cubicBezTo>
                      <a:cubicBezTo>
                        <a:pt x="376" y="315"/>
                        <a:pt x="377" y="314"/>
                        <a:pt x="379" y="313"/>
                      </a:cubicBezTo>
                      <a:cubicBezTo>
                        <a:pt x="387" y="307"/>
                        <a:pt x="393" y="299"/>
                        <a:pt x="398" y="290"/>
                      </a:cubicBezTo>
                      <a:cubicBezTo>
                        <a:pt x="400" y="287"/>
                        <a:pt x="402" y="283"/>
                        <a:pt x="403" y="279"/>
                      </a:cubicBezTo>
                      <a:cubicBezTo>
                        <a:pt x="405" y="272"/>
                        <a:pt x="409" y="267"/>
                        <a:pt x="412" y="259"/>
                      </a:cubicBezTo>
                      <a:cubicBezTo>
                        <a:pt x="413" y="259"/>
                        <a:pt x="413" y="257"/>
                        <a:pt x="414" y="255"/>
                      </a:cubicBezTo>
                      <a:cubicBezTo>
                        <a:pt x="416" y="254"/>
                        <a:pt x="418" y="252"/>
                        <a:pt x="420" y="251"/>
                      </a:cubicBezTo>
                      <a:cubicBezTo>
                        <a:pt x="424" y="249"/>
                        <a:pt x="429" y="248"/>
                        <a:pt x="433" y="248"/>
                      </a:cubicBezTo>
                      <a:cubicBezTo>
                        <a:pt x="438" y="248"/>
                        <a:pt x="443" y="249"/>
                        <a:pt x="446" y="251"/>
                      </a:cubicBezTo>
                      <a:cubicBezTo>
                        <a:pt x="449" y="253"/>
                        <a:pt x="451" y="255"/>
                        <a:pt x="453" y="257"/>
                      </a:cubicBezTo>
                      <a:cubicBezTo>
                        <a:pt x="457" y="264"/>
                        <a:pt x="459" y="272"/>
                        <a:pt x="460" y="281"/>
                      </a:cubicBezTo>
                      <a:cubicBezTo>
                        <a:pt x="462" y="297"/>
                        <a:pt x="467" y="313"/>
                        <a:pt x="475" y="327"/>
                      </a:cubicBezTo>
                      <a:cubicBezTo>
                        <a:pt x="477" y="330"/>
                        <a:pt x="479" y="333"/>
                        <a:pt x="481" y="336"/>
                      </a:cubicBezTo>
                      <a:cubicBezTo>
                        <a:pt x="486" y="343"/>
                        <a:pt x="491" y="348"/>
                        <a:pt x="498" y="352"/>
                      </a:cubicBezTo>
                      <a:cubicBezTo>
                        <a:pt x="507" y="357"/>
                        <a:pt x="517" y="360"/>
                        <a:pt x="526" y="360"/>
                      </a:cubicBezTo>
                      <a:cubicBezTo>
                        <a:pt x="529" y="360"/>
                        <a:pt x="531" y="359"/>
                        <a:pt x="533" y="359"/>
                      </a:cubicBezTo>
                      <a:cubicBezTo>
                        <a:pt x="562" y="354"/>
                        <a:pt x="578" y="322"/>
                        <a:pt x="586" y="293"/>
                      </a:cubicBezTo>
                      <a:cubicBezTo>
                        <a:pt x="596" y="263"/>
                        <a:pt x="602" y="232"/>
                        <a:pt x="602" y="200"/>
                      </a:cubicBezTo>
                      <a:cubicBezTo>
                        <a:pt x="602" y="199"/>
                        <a:pt x="602" y="198"/>
                        <a:pt x="602" y="196"/>
                      </a:cubicBezTo>
                      <a:cubicBezTo>
                        <a:pt x="599" y="170"/>
                        <a:pt x="595" y="145"/>
                        <a:pt x="588" y="120"/>
                      </a:cubicBezTo>
                      <a:cubicBezTo>
                        <a:pt x="586" y="119"/>
                        <a:pt x="584" y="118"/>
                        <a:pt x="582" y="11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a:off x="6170400" y="410040"/>
                  <a:ext cx="26280" cy="8640"/>
                </a:xfrm>
                <a:custGeom>
                  <a:avLst/>
                  <a:gdLst/>
                  <a:ahLst/>
                  <a:cxnLst/>
                  <a:rect l="l" t="t" r="r" b="b"/>
                  <a:pathLst>
                    <a:path w="73" h="24" extrusionOk="0">
                      <a:moveTo>
                        <a:pt x="5" y="12"/>
                      </a:moveTo>
                      <a:cubicBezTo>
                        <a:pt x="12" y="13"/>
                        <a:pt x="18" y="14"/>
                        <a:pt x="25" y="14"/>
                      </a:cubicBezTo>
                      <a:cubicBezTo>
                        <a:pt x="29" y="14"/>
                        <a:pt x="33" y="14"/>
                        <a:pt x="36" y="14"/>
                      </a:cubicBezTo>
                      <a:cubicBezTo>
                        <a:pt x="37" y="14"/>
                        <a:pt x="37" y="14"/>
                        <a:pt x="37" y="14"/>
                      </a:cubicBezTo>
                      <a:cubicBezTo>
                        <a:pt x="44" y="14"/>
                        <a:pt x="52" y="15"/>
                        <a:pt x="58" y="19"/>
                      </a:cubicBezTo>
                      <a:cubicBezTo>
                        <a:pt x="59" y="20"/>
                        <a:pt x="61" y="21"/>
                        <a:pt x="63" y="22"/>
                      </a:cubicBezTo>
                      <a:cubicBezTo>
                        <a:pt x="64" y="23"/>
                        <a:pt x="65" y="23"/>
                        <a:pt x="66" y="23"/>
                      </a:cubicBezTo>
                      <a:cubicBezTo>
                        <a:pt x="67" y="23"/>
                        <a:pt x="68" y="23"/>
                        <a:pt x="69" y="22"/>
                      </a:cubicBezTo>
                      <a:cubicBezTo>
                        <a:pt x="70" y="22"/>
                        <a:pt x="71" y="21"/>
                        <a:pt x="71" y="20"/>
                      </a:cubicBezTo>
                      <a:cubicBezTo>
                        <a:pt x="72" y="19"/>
                        <a:pt x="72" y="18"/>
                        <a:pt x="72" y="17"/>
                      </a:cubicBezTo>
                      <a:cubicBezTo>
                        <a:pt x="72" y="16"/>
                        <a:pt x="72" y="14"/>
                        <a:pt x="71" y="13"/>
                      </a:cubicBezTo>
                      <a:cubicBezTo>
                        <a:pt x="71" y="13"/>
                        <a:pt x="70" y="12"/>
                        <a:pt x="69" y="11"/>
                      </a:cubicBezTo>
                      <a:cubicBezTo>
                        <a:pt x="67" y="10"/>
                        <a:pt x="66" y="9"/>
                        <a:pt x="64" y="8"/>
                      </a:cubicBezTo>
                      <a:cubicBezTo>
                        <a:pt x="57" y="4"/>
                        <a:pt x="48" y="1"/>
                        <a:pt x="40" y="1"/>
                      </a:cubicBezTo>
                      <a:cubicBezTo>
                        <a:pt x="29" y="1"/>
                        <a:pt x="19" y="3"/>
                        <a:pt x="9" y="0"/>
                      </a:cubicBezTo>
                      <a:cubicBezTo>
                        <a:pt x="8" y="0"/>
                        <a:pt x="8" y="0"/>
                        <a:pt x="7" y="0"/>
                      </a:cubicBezTo>
                      <a:cubicBezTo>
                        <a:pt x="6" y="0"/>
                        <a:pt x="5" y="0"/>
                        <a:pt x="4" y="0"/>
                      </a:cubicBezTo>
                      <a:cubicBezTo>
                        <a:pt x="3" y="1"/>
                        <a:pt x="2" y="2"/>
                        <a:pt x="1" y="3"/>
                      </a:cubicBezTo>
                      <a:lnTo>
                        <a:pt x="1" y="4"/>
                      </a:lnTo>
                      <a:cubicBezTo>
                        <a:pt x="0" y="5"/>
                        <a:pt x="0" y="5"/>
                        <a:pt x="0" y="6"/>
                      </a:cubicBezTo>
                      <a:cubicBezTo>
                        <a:pt x="0" y="7"/>
                        <a:pt x="0" y="8"/>
                        <a:pt x="1" y="9"/>
                      </a:cubicBezTo>
                      <a:cubicBezTo>
                        <a:pt x="2" y="10"/>
                        <a:pt x="3" y="11"/>
                        <a:pt x="4" y="12"/>
                      </a:cubicBezTo>
                      <a:lnTo>
                        <a:pt x="5" y="12"/>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6255000" y="429480"/>
                  <a:ext cx="31680" cy="52560"/>
                </a:xfrm>
                <a:custGeom>
                  <a:avLst/>
                  <a:gdLst/>
                  <a:ahLst/>
                  <a:cxnLst/>
                  <a:rect l="l" t="t" r="r" b="b"/>
                  <a:pathLst>
                    <a:path w="88" h="146" extrusionOk="0">
                      <a:moveTo>
                        <a:pt x="10" y="40"/>
                      </a:moveTo>
                      <a:cubicBezTo>
                        <a:pt x="11" y="35"/>
                        <a:pt x="13" y="30"/>
                        <a:pt x="16" y="25"/>
                      </a:cubicBezTo>
                      <a:cubicBezTo>
                        <a:pt x="20" y="19"/>
                        <a:pt x="25" y="13"/>
                        <a:pt x="31" y="8"/>
                      </a:cubicBezTo>
                      <a:cubicBezTo>
                        <a:pt x="33" y="7"/>
                        <a:pt x="34" y="5"/>
                        <a:pt x="36" y="4"/>
                      </a:cubicBezTo>
                      <a:cubicBezTo>
                        <a:pt x="40" y="2"/>
                        <a:pt x="45" y="0"/>
                        <a:pt x="49" y="0"/>
                      </a:cubicBezTo>
                      <a:cubicBezTo>
                        <a:pt x="50" y="0"/>
                        <a:pt x="50" y="0"/>
                        <a:pt x="50" y="0"/>
                      </a:cubicBezTo>
                      <a:cubicBezTo>
                        <a:pt x="56" y="0"/>
                        <a:pt x="63" y="1"/>
                        <a:pt x="68" y="4"/>
                      </a:cubicBezTo>
                      <a:cubicBezTo>
                        <a:pt x="74" y="7"/>
                        <a:pt x="77" y="12"/>
                        <a:pt x="80" y="17"/>
                      </a:cubicBezTo>
                      <a:cubicBezTo>
                        <a:pt x="81" y="18"/>
                        <a:pt x="82" y="20"/>
                        <a:pt x="82" y="22"/>
                      </a:cubicBezTo>
                      <a:cubicBezTo>
                        <a:pt x="85" y="29"/>
                        <a:pt x="87" y="37"/>
                        <a:pt x="87" y="46"/>
                      </a:cubicBezTo>
                      <a:cubicBezTo>
                        <a:pt x="87" y="52"/>
                        <a:pt x="86" y="58"/>
                        <a:pt x="84" y="63"/>
                      </a:cubicBezTo>
                      <a:cubicBezTo>
                        <a:pt x="81" y="79"/>
                        <a:pt x="76" y="93"/>
                        <a:pt x="68" y="107"/>
                      </a:cubicBezTo>
                      <a:cubicBezTo>
                        <a:pt x="63" y="116"/>
                        <a:pt x="56" y="124"/>
                        <a:pt x="49" y="132"/>
                      </a:cubicBezTo>
                      <a:cubicBezTo>
                        <a:pt x="46" y="136"/>
                        <a:pt x="43" y="139"/>
                        <a:pt x="39" y="141"/>
                      </a:cubicBezTo>
                      <a:cubicBezTo>
                        <a:pt x="35" y="143"/>
                        <a:pt x="32" y="145"/>
                        <a:pt x="28" y="145"/>
                      </a:cubicBezTo>
                      <a:cubicBezTo>
                        <a:pt x="23" y="145"/>
                        <a:pt x="19" y="144"/>
                        <a:pt x="15" y="142"/>
                      </a:cubicBezTo>
                      <a:cubicBezTo>
                        <a:pt x="11" y="140"/>
                        <a:pt x="9" y="136"/>
                        <a:pt x="6" y="132"/>
                      </a:cubicBezTo>
                      <a:cubicBezTo>
                        <a:pt x="5" y="129"/>
                        <a:pt x="3" y="126"/>
                        <a:pt x="2" y="123"/>
                      </a:cubicBezTo>
                      <a:cubicBezTo>
                        <a:pt x="0" y="111"/>
                        <a:pt x="6" y="52"/>
                        <a:pt x="10" y="40"/>
                      </a:cubicBezTo>
                    </a:path>
                  </a:pathLst>
                </a:custGeom>
                <a:solidFill>
                  <a:srgbClr val="8F43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6259680" y="444960"/>
                  <a:ext cx="11520" cy="19440"/>
                </a:xfrm>
                <a:custGeom>
                  <a:avLst/>
                  <a:gdLst/>
                  <a:ahLst/>
                  <a:cxnLst/>
                  <a:rect l="l" t="t" r="r" b="b"/>
                  <a:pathLst>
                    <a:path w="32" h="54" extrusionOk="0">
                      <a:moveTo>
                        <a:pt x="3" y="14"/>
                      </a:moveTo>
                      <a:cubicBezTo>
                        <a:pt x="4" y="13"/>
                        <a:pt x="4" y="11"/>
                        <a:pt x="5" y="9"/>
                      </a:cubicBezTo>
                      <a:cubicBezTo>
                        <a:pt x="6" y="6"/>
                        <a:pt x="9" y="5"/>
                        <a:pt x="11" y="3"/>
                      </a:cubicBezTo>
                      <a:cubicBezTo>
                        <a:pt x="12" y="2"/>
                        <a:pt x="12" y="2"/>
                        <a:pt x="13" y="2"/>
                      </a:cubicBezTo>
                      <a:cubicBezTo>
                        <a:pt x="14" y="1"/>
                        <a:pt x="16" y="0"/>
                        <a:pt x="18" y="0"/>
                      </a:cubicBezTo>
                      <a:cubicBezTo>
                        <a:pt x="20" y="0"/>
                        <a:pt x="22" y="0"/>
                        <a:pt x="24" y="2"/>
                      </a:cubicBezTo>
                      <a:cubicBezTo>
                        <a:pt x="26" y="4"/>
                        <a:pt x="28" y="4"/>
                        <a:pt x="29" y="6"/>
                      </a:cubicBezTo>
                      <a:cubicBezTo>
                        <a:pt x="29" y="7"/>
                        <a:pt x="29" y="7"/>
                        <a:pt x="30" y="8"/>
                      </a:cubicBezTo>
                      <a:cubicBezTo>
                        <a:pt x="31" y="11"/>
                        <a:pt x="31" y="13"/>
                        <a:pt x="31" y="16"/>
                      </a:cubicBezTo>
                      <a:cubicBezTo>
                        <a:pt x="31" y="19"/>
                        <a:pt x="31" y="21"/>
                        <a:pt x="30" y="23"/>
                      </a:cubicBezTo>
                      <a:cubicBezTo>
                        <a:pt x="29" y="28"/>
                        <a:pt x="27" y="34"/>
                        <a:pt x="24" y="39"/>
                      </a:cubicBezTo>
                      <a:cubicBezTo>
                        <a:pt x="22" y="42"/>
                        <a:pt x="20" y="45"/>
                        <a:pt x="18" y="48"/>
                      </a:cubicBezTo>
                      <a:cubicBezTo>
                        <a:pt x="16" y="49"/>
                        <a:pt x="15" y="50"/>
                        <a:pt x="14" y="51"/>
                      </a:cubicBezTo>
                      <a:cubicBezTo>
                        <a:pt x="12" y="52"/>
                        <a:pt x="11" y="52"/>
                        <a:pt x="10" y="53"/>
                      </a:cubicBezTo>
                      <a:cubicBezTo>
                        <a:pt x="8" y="53"/>
                        <a:pt x="7" y="52"/>
                        <a:pt x="5" y="51"/>
                      </a:cubicBezTo>
                      <a:cubicBezTo>
                        <a:pt x="4" y="51"/>
                        <a:pt x="3" y="49"/>
                        <a:pt x="2" y="48"/>
                      </a:cubicBezTo>
                      <a:cubicBezTo>
                        <a:pt x="1" y="47"/>
                        <a:pt x="1" y="46"/>
                        <a:pt x="0" y="44"/>
                      </a:cubicBezTo>
                      <a:cubicBezTo>
                        <a:pt x="0" y="43"/>
                        <a:pt x="0" y="42"/>
                        <a:pt x="0" y="41"/>
                      </a:cubicBezTo>
                      <a:cubicBezTo>
                        <a:pt x="0" y="32"/>
                        <a:pt x="1" y="23"/>
                        <a:pt x="3" y="14"/>
                      </a:cubicBezTo>
                    </a:path>
                  </a:pathLst>
                </a:custGeom>
                <a:solidFill>
                  <a:srgbClr val="A15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6094800" y="281880"/>
                  <a:ext cx="245880" cy="130680"/>
                </a:xfrm>
                <a:custGeom>
                  <a:avLst/>
                  <a:gdLst/>
                  <a:ahLst/>
                  <a:cxnLst/>
                  <a:rect l="l" t="t" r="r" b="b"/>
                  <a:pathLst>
                    <a:path w="683" h="363" extrusionOk="0">
                      <a:moveTo>
                        <a:pt x="679" y="310"/>
                      </a:moveTo>
                      <a:cubicBezTo>
                        <a:pt x="681" y="296"/>
                        <a:pt x="682" y="281"/>
                        <a:pt x="682" y="267"/>
                      </a:cubicBezTo>
                      <a:cubicBezTo>
                        <a:pt x="682" y="228"/>
                        <a:pt x="673" y="189"/>
                        <a:pt x="656" y="153"/>
                      </a:cubicBezTo>
                      <a:cubicBezTo>
                        <a:pt x="654" y="148"/>
                        <a:pt x="651" y="143"/>
                        <a:pt x="648" y="138"/>
                      </a:cubicBezTo>
                      <a:cubicBezTo>
                        <a:pt x="627" y="102"/>
                        <a:pt x="597" y="71"/>
                        <a:pt x="560" y="50"/>
                      </a:cubicBezTo>
                      <a:cubicBezTo>
                        <a:pt x="555" y="47"/>
                        <a:pt x="550" y="44"/>
                        <a:pt x="544" y="42"/>
                      </a:cubicBezTo>
                      <a:cubicBezTo>
                        <a:pt x="457" y="0"/>
                        <a:pt x="348" y="19"/>
                        <a:pt x="268" y="74"/>
                      </a:cubicBezTo>
                      <a:cubicBezTo>
                        <a:pt x="237" y="95"/>
                        <a:pt x="210" y="120"/>
                        <a:pt x="177" y="136"/>
                      </a:cubicBezTo>
                      <a:cubicBezTo>
                        <a:pt x="132" y="158"/>
                        <a:pt x="81" y="161"/>
                        <a:pt x="33" y="177"/>
                      </a:cubicBezTo>
                      <a:cubicBezTo>
                        <a:pt x="28" y="178"/>
                        <a:pt x="23" y="179"/>
                        <a:pt x="19" y="182"/>
                      </a:cubicBezTo>
                      <a:cubicBezTo>
                        <a:pt x="13" y="185"/>
                        <a:pt x="8" y="190"/>
                        <a:pt x="4" y="195"/>
                      </a:cubicBezTo>
                      <a:cubicBezTo>
                        <a:pt x="2" y="200"/>
                        <a:pt x="0" y="205"/>
                        <a:pt x="0" y="211"/>
                      </a:cubicBezTo>
                      <a:cubicBezTo>
                        <a:pt x="0" y="216"/>
                        <a:pt x="2" y="220"/>
                        <a:pt x="4" y="225"/>
                      </a:cubicBezTo>
                      <a:cubicBezTo>
                        <a:pt x="15" y="252"/>
                        <a:pt x="46" y="264"/>
                        <a:pt x="75" y="271"/>
                      </a:cubicBezTo>
                      <a:cubicBezTo>
                        <a:pt x="198" y="306"/>
                        <a:pt x="325" y="332"/>
                        <a:pt x="452" y="348"/>
                      </a:cubicBezTo>
                      <a:cubicBezTo>
                        <a:pt x="523" y="357"/>
                        <a:pt x="599" y="362"/>
                        <a:pt x="664" y="332"/>
                      </a:cubicBezTo>
                      <a:lnTo>
                        <a:pt x="679" y="31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5981400" y="554760"/>
                  <a:ext cx="262800" cy="472320"/>
                </a:xfrm>
                <a:custGeom>
                  <a:avLst/>
                  <a:gdLst/>
                  <a:ahLst/>
                  <a:cxnLst/>
                  <a:rect l="l" t="t" r="r" b="b"/>
                  <a:pathLst>
                    <a:path w="730" h="1312" extrusionOk="0">
                      <a:moveTo>
                        <a:pt x="717" y="0"/>
                      </a:moveTo>
                      <a:cubicBezTo>
                        <a:pt x="717" y="0"/>
                        <a:pt x="462" y="273"/>
                        <a:pt x="316" y="461"/>
                      </a:cubicBezTo>
                      <a:cubicBezTo>
                        <a:pt x="193" y="619"/>
                        <a:pt x="45" y="1039"/>
                        <a:pt x="2" y="1166"/>
                      </a:cubicBezTo>
                      <a:cubicBezTo>
                        <a:pt x="0" y="1170"/>
                        <a:pt x="0" y="1175"/>
                        <a:pt x="0" y="1179"/>
                      </a:cubicBezTo>
                      <a:cubicBezTo>
                        <a:pt x="0" y="1187"/>
                        <a:pt x="1" y="1193"/>
                        <a:pt x="5" y="1200"/>
                      </a:cubicBezTo>
                      <a:cubicBezTo>
                        <a:pt x="9" y="1206"/>
                        <a:pt x="14" y="1213"/>
                        <a:pt x="20" y="1216"/>
                      </a:cubicBezTo>
                      <a:cubicBezTo>
                        <a:pt x="22" y="1217"/>
                        <a:pt x="24" y="1217"/>
                        <a:pt x="25" y="1218"/>
                      </a:cubicBezTo>
                      <a:lnTo>
                        <a:pt x="244" y="1311"/>
                      </a:lnTo>
                      <a:lnTo>
                        <a:pt x="729" y="35"/>
                      </a:lnTo>
                      <a:lnTo>
                        <a:pt x="717"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5988600" y="963000"/>
                  <a:ext cx="13680" cy="13680"/>
                </a:xfrm>
                <a:custGeom>
                  <a:avLst/>
                  <a:gdLst/>
                  <a:ahLst/>
                  <a:cxnLst/>
                  <a:rect l="l" t="t" r="r" b="b"/>
                  <a:pathLst>
                    <a:path w="38" h="38" extrusionOk="0">
                      <a:moveTo>
                        <a:pt x="37" y="19"/>
                      </a:moveTo>
                      <a:cubicBezTo>
                        <a:pt x="37" y="22"/>
                        <a:pt x="36" y="25"/>
                        <a:pt x="34" y="28"/>
                      </a:cubicBezTo>
                      <a:cubicBezTo>
                        <a:pt x="32" y="31"/>
                        <a:pt x="31" y="33"/>
                        <a:pt x="28" y="35"/>
                      </a:cubicBezTo>
                      <a:cubicBezTo>
                        <a:pt x="25" y="37"/>
                        <a:pt x="21" y="37"/>
                        <a:pt x="18" y="37"/>
                      </a:cubicBezTo>
                      <a:cubicBezTo>
                        <a:pt x="14" y="37"/>
                        <a:pt x="12" y="37"/>
                        <a:pt x="9" y="35"/>
                      </a:cubicBezTo>
                      <a:cubicBezTo>
                        <a:pt x="6" y="33"/>
                        <a:pt x="4" y="31"/>
                        <a:pt x="2" y="28"/>
                      </a:cubicBezTo>
                      <a:cubicBezTo>
                        <a:pt x="0" y="25"/>
                        <a:pt x="0" y="22"/>
                        <a:pt x="0" y="19"/>
                      </a:cubicBezTo>
                      <a:cubicBezTo>
                        <a:pt x="0" y="15"/>
                        <a:pt x="0" y="12"/>
                        <a:pt x="2" y="9"/>
                      </a:cubicBezTo>
                      <a:cubicBezTo>
                        <a:pt x="4" y="6"/>
                        <a:pt x="6" y="4"/>
                        <a:pt x="9" y="3"/>
                      </a:cubicBezTo>
                      <a:cubicBezTo>
                        <a:pt x="12" y="1"/>
                        <a:pt x="15" y="0"/>
                        <a:pt x="18" y="0"/>
                      </a:cubicBezTo>
                      <a:cubicBezTo>
                        <a:pt x="22" y="0"/>
                        <a:pt x="25" y="1"/>
                        <a:pt x="28" y="3"/>
                      </a:cubicBezTo>
                      <a:cubicBezTo>
                        <a:pt x="31" y="5"/>
                        <a:pt x="32" y="6"/>
                        <a:pt x="34" y="9"/>
                      </a:cubicBezTo>
                      <a:cubicBezTo>
                        <a:pt x="36" y="12"/>
                        <a:pt x="37" y="15"/>
                        <a:pt x="37" y="1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6005520" y="540000"/>
                  <a:ext cx="375840" cy="565560"/>
                </a:xfrm>
                <a:custGeom>
                  <a:avLst/>
                  <a:gdLst/>
                  <a:ahLst/>
                  <a:cxnLst/>
                  <a:rect l="l" t="t" r="r" b="b"/>
                  <a:pathLst>
                    <a:path w="1044" h="1571" extrusionOk="0">
                      <a:moveTo>
                        <a:pt x="918" y="1"/>
                      </a:moveTo>
                      <a:cubicBezTo>
                        <a:pt x="967" y="77"/>
                        <a:pt x="1016" y="156"/>
                        <a:pt x="1032" y="245"/>
                      </a:cubicBezTo>
                      <a:cubicBezTo>
                        <a:pt x="1043" y="312"/>
                        <a:pt x="1034" y="381"/>
                        <a:pt x="1020" y="448"/>
                      </a:cubicBezTo>
                      <a:cubicBezTo>
                        <a:pt x="994" y="569"/>
                        <a:pt x="949" y="686"/>
                        <a:pt x="887" y="794"/>
                      </a:cubicBezTo>
                      <a:cubicBezTo>
                        <a:pt x="884" y="797"/>
                        <a:pt x="882" y="801"/>
                        <a:pt x="880" y="805"/>
                      </a:cubicBezTo>
                      <a:cubicBezTo>
                        <a:pt x="794" y="950"/>
                        <a:pt x="677" y="1077"/>
                        <a:pt x="605" y="1230"/>
                      </a:cubicBezTo>
                      <a:cubicBezTo>
                        <a:pt x="584" y="1274"/>
                        <a:pt x="568" y="1321"/>
                        <a:pt x="566" y="1369"/>
                      </a:cubicBezTo>
                      <a:cubicBezTo>
                        <a:pt x="563" y="1430"/>
                        <a:pt x="585" y="1488"/>
                        <a:pt x="598" y="1548"/>
                      </a:cubicBezTo>
                      <a:cubicBezTo>
                        <a:pt x="599" y="1550"/>
                        <a:pt x="600" y="1552"/>
                        <a:pt x="600" y="1555"/>
                      </a:cubicBezTo>
                      <a:cubicBezTo>
                        <a:pt x="600" y="1557"/>
                        <a:pt x="599" y="1560"/>
                        <a:pt x="598" y="1562"/>
                      </a:cubicBezTo>
                      <a:cubicBezTo>
                        <a:pt x="597" y="1564"/>
                        <a:pt x="596" y="1566"/>
                        <a:pt x="593" y="1568"/>
                      </a:cubicBezTo>
                      <a:cubicBezTo>
                        <a:pt x="590" y="1569"/>
                        <a:pt x="588" y="1570"/>
                        <a:pt x="585" y="1570"/>
                      </a:cubicBezTo>
                      <a:cubicBezTo>
                        <a:pt x="584" y="1570"/>
                        <a:pt x="582" y="1569"/>
                        <a:pt x="581" y="1569"/>
                      </a:cubicBezTo>
                      <a:cubicBezTo>
                        <a:pt x="437" y="1561"/>
                        <a:pt x="297" y="1520"/>
                        <a:pt x="173" y="1448"/>
                      </a:cubicBezTo>
                      <a:cubicBezTo>
                        <a:pt x="159" y="1440"/>
                        <a:pt x="145" y="1431"/>
                        <a:pt x="132" y="1423"/>
                      </a:cubicBezTo>
                      <a:cubicBezTo>
                        <a:pt x="105" y="1406"/>
                        <a:pt x="80" y="1386"/>
                        <a:pt x="60" y="1362"/>
                      </a:cubicBezTo>
                      <a:cubicBezTo>
                        <a:pt x="24" y="1317"/>
                        <a:pt x="11" y="1258"/>
                        <a:pt x="8" y="1201"/>
                      </a:cubicBezTo>
                      <a:cubicBezTo>
                        <a:pt x="0" y="1062"/>
                        <a:pt x="42" y="922"/>
                        <a:pt x="107" y="798"/>
                      </a:cubicBezTo>
                      <a:cubicBezTo>
                        <a:pt x="171" y="674"/>
                        <a:pt x="258" y="562"/>
                        <a:pt x="343" y="451"/>
                      </a:cubicBezTo>
                      <a:lnTo>
                        <a:pt x="488" y="264"/>
                      </a:lnTo>
                      <a:cubicBezTo>
                        <a:pt x="530" y="208"/>
                        <a:pt x="573" y="152"/>
                        <a:pt x="627" y="107"/>
                      </a:cubicBezTo>
                      <a:cubicBezTo>
                        <a:pt x="680" y="62"/>
                        <a:pt x="797" y="49"/>
                        <a:pt x="919" y="0"/>
                      </a:cubicBezTo>
                      <a:lnTo>
                        <a:pt x="918" y="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7"/>
                <p:cNvSpPr/>
                <p:nvPr/>
              </p:nvSpPr>
              <p:spPr>
                <a:xfrm>
                  <a:off x="6000120" y="622800"/>
                  <a:ext cx="55440" cy="73080"/>
                </a:xfrm>
                <a:custGeom>
                  <a:avLst/>
                  <a:gdLst/>
                  <a:ahLst/>
                  <a:cxnLst/>
                  <a:rect l="l" t="t" r="r" b="b"/>
                  <a:pathLst>
                    <a:path w="154" h="203" extrusionOk="0">
                      <a:moveTo>
                        <a:pt x="153" y="88"/>
                      </a:moveTo>
                      <a:cubicBezTo>
                        <a:pt x="140" y="61"/>
                        <a:pt x="126" y="33"/>
                        <a:pt x="112" y="6"/>
                      </a:cubicBezTo>
                      <a:cubicBezTo>
                        <a:pt x="112" y="6"/>
                        <a:pt x="112" y="5"/>
                        <a:pt x="111" y="4"/>
                      </a:cubicBezTo>
                      <a:cubicBezTo>
                        <a:pt x="111" y="3"/>
                        <a:pt x="110" y="3"/>
                        <a:pt x="108" y="2"/>
                      </a:cubicBezTo>
                      <a:cubicBezTo>
                        <a:pt x="106" y="1"/>
                        <a:pt x="105" y="0"/>
                        <a:pt x="104" y="0"/>
                      </a:cubicBezTo>
                      <a:cubicBezTo>
                        <a:pt x="102" y="0"/>
                        <a:pt x="102" y="1"/>
                        <a:pt x="100" y="2"/>
                      </a:cubicBezTo>
                      <a:lnTo>
                        <a:pt x="99" y="2"/>
                      </a:lnTo>
                      <a:lnTo>
                        <a:pt x="15" y="45"/>
                      </a:lnTo>
                      <a:cubicBezTo>
                        <a:pt x="13" y="45"/>
                        <a:pt x="11" y="46"/>
                        <a:pt x="10" y="47"/>
                      </a:cubicBezTo>
                      <a:cubicBezTo>
                        <a:pt x="7" y="48"/>
                        <a:pt x="5" y="51"/>
                        <a:pt x="3" y="54"/>
                      </a:cubicBezTo>
                      <a:cubicBezTo>
                        <a:pt x="1" y="57"/>
                        <a:pt x="0" y="60"/>
                        <a:pt x="0" y="64"/>
                      </a:cubicBezTo>
                      <a:cubicBezTo>
                        <a:pt x="0" y="67"/>
                        <a:pt x="1" y="71"/>
                        <a:pt x="3" y="73"/>
                      </a:cubicBezTo>
                      <a:cubicBezTo>
                        <a:pt x="4" y="74"/>
                        <a:pt x="3" y="74"/>
                        <a:pt x="4" y="75"/>
                      </a:cubicBezTo>
                      <a:cubicBezTo>
                        <a:pt x="19" y="119"/>
                        <a:pt x="37" y="162"/>
                        <a:pt x="60" y="202"/>
                      </a:cubicBezTo>
                      <a:lnTo>
                        <a:pt x="153" y="88"/>
                      </a:lnTo>
                    </a:path>
                  </a:pathLst>
                </a:custGeom>
                <a:solidFill>
                  <a:srgbClr val="EFE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7"/>
                <p:cNvSpPr/>
                <p:nvPr/>
              </p:nvSpPr>
              <p:spPr>
                <a:xfrm>
                  <a:off x="6044040" y="594360"/>
                  <a:ext cx="304920" cy="320760"/>
                </a:xfrm>
                <a:custGeom>
                  <a:avLst/>
                  <a:gdLst/>
                  <a:ahLst/>
                  <a:cxnLst/>
                  <a:rect l="l" t="t" r="r" b="b"/>
                  <a:pathLst>
                    <a:path w="847" h="891" extrusionOk="0">
                      <a:moveTo>
                        <a:pt x="789" y="160"/>
                      </a:moveTo>
                      <a:cubicBezTo>
                        <a:pt x="785" y="154"/>
                        <a:pt x="783" y="148"/>
                        <a:pt x="781" y="141"/>
                      </a:cubicBezTo>
                      <a:cubicBezTo>
                        <a:pt x="780" y="140"/>
                        <a:pt x="779" y="140"/>
                        <a:pt x="778" y="139"/>
                      </a:cubicBezTo>
                      <a:cubicBezTo>
                        <a:pt x="766" y="132"/>
                        <a:pt x="755" y="122"/>
                        <a:pt x="748" y="110"/>
                      </a:cubicBezTo>
                      <a:lnTo>
                        <a:pt x="743" y="106"/>
                      </a:lnTo>
                      <a:lnTo>
                        <a:pt x="740" y="104"/>
                      </a:lnTo>
                      <a:cubicBezTo>
                        <a:pt x="738" y="102"/>
                        <a:pt x="735" y="101"/>
                        <a:pt x="733" y="99"/>
                      </a:cubicBezTo>
                      <a:cubicBezTo>
                        <a:pt x="729" y="97"/>
                        <a:pt x="725" y="95"/>
                        <a:pt x="721" y="93"/>
                      </a:cubicBezTo>
                      <a:cubicBezTo>
                        <a:pt x="718" y="91"/>
                        <a:pt x="715" y="90"/>
                        <a:pt x="712" y="88"/>
                      </a:cubicBezTo>
                      <a:lnTo>
                        <a:pt x="717" y="90"/>
                      </a:lnTo>
                      <a:cubicBezTo>
                        <a:pt x="684" y="77"/>
                        <a:pt x="661" y="53"/>
                        <a:pt x="656" y="21"/>
                      </a:cubicBezTo>
                      <a:cubicBezTo>
                        <a:pt x="650" y="20"/>
                        <a:pt x="644" y="20"/>
                        <a:pt x="639" y="19"/>
                      </a:cubicBezTo>
                      <a:cubicBezTo>
                        <a:pt x="550" y="0"/>
                        <a:pt x="449" y="130"/>
                        <a:pt x="406" y="187"/>
                      </a:cubicBezTo>
                      <a:cubicBezTo>
                        <a:pt x="346" y="266"/>
                        <a:pt x="294" y="364"/>
                        <a:pt x="211" y="422"/>
                      </a:cubicBezTo>
                      <a:cubicBezTo>
                        <a:pt x="209" y="424"/>
                        <a:pt x="206" y="426"/>
                        <a:pt x="203" y="428"/>
                      </a:cubicBezTo>
                      <a:cubicBezTo>
                        <a:pt x="192" y="434"/>
                        <a:pt x="180" y="438"/>
                        <a:pt x="167" y="438"/>
                      </a:cubicBezTo>
                      <a:cubicBezTo>
                        <a:pt x="157" y="438"/>
                        <a:pt x="147" y="435"/>
                        <a:pt x="137" y="431"/>
                      </a:cubicBezTo>
                      <a:cubicBezTo>
                        <a:pt x="97" y="484"/>
                        <a:pt x="61" y="540"/>
                        <a:pt x="28" y="597"/>
                      </a:cubicBezTo>
                      <a:cubicBezTo>
                        <a:pt x="18" y="614"/>
                        <a:pt x="9" y="630"/>
                        <a:pt x="0" y="647"/>
                      </a:cubicBezTo>
                      <a:cubicBezTo>
                        <a:pt x="32" y="754"/>
                        <a:pt x="117" y="884"/>
                        <a:pt x="218" y="887"/>
                      </a:cubicBezTo>
                      <a:cubicBezTo>
                        <a:pt x="330" y="890"/>
                        <a:pt x="440" y="817"/>
                        <a:pt x="517" y="742"/>
                      </a:cubicBezTo>
                      <a:cubicBezTo>
                        <a:pt x="596" y="665"/>
                        <a:pt x="658" y="569"/>
                        <a:pt x="718" y="477"/>
                      </a:cubicBezTo>
                      <a:cubicBezTo>
                        <a:pt x="777" y="384"/>
                        <a:pt x="846" y="270"/>
                        <a:pt x="789" y="160"/>
                      </a:cubicBez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6015240" y="995400"/>
                  <a:ext cx="206280" cy="110160"/>
                </a:xfrm>
                <a:custGeom>
                  <a:avLst/>
                  <a:gdLst/>
                  <a:ahLst/>
                  <a:cxnLst/>
                  <a:rect l="l" t="t" r="r" b="b"/>
                  <a:pathLst>
                    <a:path w="573" h="306" extrusionOk="0">
                      <a:moveTo>
                        <a:pt x="539" y="104"/>
                      </a:moveTo>
                      <a:cubicBezTo>
                        <a:pt x="541" y="69"/>
                        <a:pt x="549" y="33"/>
                        <a:pt x="563" y="0"/>
                      </a:cubicBezTo>
                      <a:cubicBezTo>
                        <a:pt x="540" y="37"/>
                        <a:pt x="524" y="79"/>
                        <a:pt x="494" y="110"/>
                      </a:cubicBezTo>
                      <a:cubicBezTo>
                        <a:pt x="441" y="165"/>
                        <a:pt x="360" y="180"/>
                        <a:pt x="288" y="174"/>
                      </a:cubicBezTo>
                      <a:cubicBezTo>
                        <a:pt x="220" y="168"/>
                        <a:pt x="155" y="148"/>
                        <a:pt x="96" y="114"/>
                      </a:cubicBezTo>
                      <a:cubicBezTo>
                        <a:pt x="61" y="94"/>
                        <a:pt x="29" y="69"/>
                        <a:pt x="0" y="40"/>
                      </a:cubicBezTo>
                      <a:cubicBezTo>
                        <a:pt x="4" y="51"/>
                        <a:pt x="9" y="62"/>
                        <a:pt x="15" y="72"/>
                      </a:cubicBezTo>
                      <a:cubicBezTo>
                        <a:pt x="20" y="81"/>
                        <a:pt x="26" y="89"/>
                        <a:pt x="32" y="97"/>
                      </a:cubicBezTo>
                      <a:cubicBezTo>
                        <a:pt x="53" y="121"/>
                        <a:pt x="77" y="141"/>
                        <a:pt x="104" y="158"/>
                      </a:cubicBezTo>
                      <a:cubicBezTo>
                        <a:pt x="118" y="166"/>
                        <a:pt x="131" y="175"/>
                        <a:pt x="145" y="183"/>
                      </a:cubicBezTo>
                      <a:cubicBezTo>
                        <a:pt x="270" y="255"/>
                        <a:pt x="409" y="296"/>
                        <a:pt x="553" y="304"/>
                      </a:cubicBezTo>
                      <a:cubicBezTo>
                        <a:pt x="554" y="304"/>
                        <a:pt x="556" y="305"/>
                        <a:pt x="558" y="305"/>
                      </a:cubicBezTo>
                      <a:cubicBezTo>
                        <a:pt x="560" y="305"/>
                        <a:pt x="563" y="304"/>
                        <a:pt x="565" y="303"/>
                      </a:cubicBezTo>
                      <a:cubicBezTo>
                        <a:pt x="567" y="301"/>
                        <a:pt x="568" y="299"/>
                        <a:pt x="570" y="297"/>
                      </a:cubicBezTo>
                      <a:cubicBezTo>
                        <a:pt x="571" y="295"/>
                        <a:pt x="572" y="292"/>
                        <a:pt x="572" y="290"/>
                      </a:cubicBezTo>
                      <a:cubicBezTo>
                        <a:pt x="572" y="287"/>
                        <a:pt x="572" y="285"/>
                        <a:pt x="570" y="283"/>
                      </a:cubicBezTo>
                      <a:cubicBezTo>
                        <a:pt x="557" y="223"/>
                        <a:pt x="536" y="165"/>
                        <a:pt x="538" y="104"/>
                      </a:cubicBezTo>
                      <a:lnTo>
                        <a:pt x="539" y="104"/>
                      </a:ln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6001560" y="581040"/>
                  <a:ext cx="331200" cy="320760"/>
                </a:xfrm>
                <a:custGeom>
                  <a:avLst/>
                  <a:gdLst/>
                  <a:ahLst/>
                  <a:cxnLst/>
                  <a:rect l="l" t="t" r="r" b="b"/>
                  <a:pathLst>
                    <a:path w="920" h="891" extrusionOk="0">
                      <a:moveTo>
                        <a:pt x="883" y="90"/>
                      </a:moveTo>
                      <a:cubicBezTo>
                        <a:pt x="805" y="0"/>
                        <a:pt x="698" y="67"/>
                        <a:pt x="655" y="113"/>
                      </a:cubicBezTo>
                      <a:cubicBezTo>
                        <a:pt x="612" y="160"/>
                        <a:pt x="579" y="214"/>
                        <a:pt x="547" y="269"/>
                      </a:cubicBezTo>
                      <a:cubicBezTo>
                        <a:pt x="492" y="366"/>
                        <a:pt x="441" y="466"/>
                        <a:pt x="393" y="568"/>
                      </a:cubicBezTo>
                      <a:cubicBezTo>
                        <a:pt x="369" y="516"/>
                        <a:pt x="342" y="465"/>
                        <a:pt x="313" y="415"/>
                      </a:cubicBezTo>
                      <a:cubicBezTo>
                        <a:pt x="267" y="335"/>
                        <a:pt x="216" y="259"/>
                        <a:pt x="160" y="187"/>
                      </a:cubicBezTo>
                      <a:cubicBezTo>
                        <a:pt x="158" y="185"/>
                        <a:pt x="157" y="184"/>
                        <a:pt x="155" y="182"/>
                      </a:cubicBezTo>
                      <a:cubicBezTo>
                        <a:pt x="152" y="181"/>
                        <a:pt x="148" y="180"/>
                        <a:pt x="145" y="180"/>
                      </a:cubicBezTo>
                      <a:cubicBezTo>
                        <a:pt x="141" y="180"/>
                        <a:pt x="139" y="180"/>
                        <a:pt x="136" y="182"/>
                      </a:cubicBezTo>
                      <a:cubicBezTo>
                        <a:pt x="136" y="182"/>
                        <a:pt x="135" y="183"/>
                        <a:pt x="134" y="183"/>
                      </a:cubicBezTo>
                      <a:lnTo>
                        <a:pt x="20" y="271"/>
                      </a:lnTo>
                      <a:cubicBezTo>
                        <a:pt x="19" y="271"/>
                        <a:pt x="18" y="272"/>
                        <a:pt x="17" y="272"/>
                      </a:cubicBezTo>
                      <a:cubicBezTo>
                        <a:pt x="12" y="275"/>
                        <a:pt x="8" y="279"/>
                        <a:pt x="5" y="284"/>
                      </a:cubicBezTo>
                      <a:cubicBezTo>
                        <a:pt x="2" y="289"/>
                        <a:pt x="0" y="295"/>
                        <a:pt x="0" y="300"/>
                      </a:cubicBezTo>
                      <a:cubicBezTo>
                        <a:pt x="0" y="306"/>
                        <a:pt x="2" y="312"/>
                        <a:pt x="5" y="317"/>
                      </a:cubicBezTo>
                      <a:cubicBezTo>
                        <a:pt x="5" y="318"/>
                        <a:pt x="6" y="319"/>
                        <a:pt x="7" y="320"/>
                      </a:cubicBezTo>
                      <a:cubicBezTo>
                        <a:pt x="69" y="464"/>
                        <a:pt x="132" y="608"/>
                        <a:pt x="207" y="745"/>
                      </a:cubicBezTo>
                      <a:cubicBezTo>
                        <a:pt x="209" y="749"/>
                        <a:pt x="211" y="753"/>
                        <a:pt x="213" y="757"/>
                      </a:cubicBezTo>
                      <a:cubicBezTo>
                        <a:pt x="237" y="798"/>
                        <a:pt x="267" y="834"/>
                        <a:pt x="304" y="863"/>
                      </a:cubicBezTo>
                      <a:cubicBezTo>
                        <a:pt x="322" y="877"/>
                        <a:pt x="343" y="890"/>
                        <a:pt x="366" y="890"/>
                      </a:cubicBezTo>
                      <a:cubicBezTo>
                        <a:pt x="383" y="889"/>
                        <a:pt x="399" y="885"/>
                        <a:pt x="413" y="876"/>
                      </a:cubicBezTo>
                      <a:cubicBezTo>
                        <a:pt x="414" y="876"/>
                        <a:pt x="414" y="876"/>
                        <a:pt x="415" y="875"/>
                      </a:cubicBezTo>
                      <a:cubicBezTo>
                        <a:pt x="419" y="873"/>
                        <a:pt x="422" y="871"/>
                        <a:pt x="426" y="869"/>
                      </a:cubicBezTo>
                      <a:cubicBezTo>
                        <a:pt x="454" y="853"/>
                        <a:pt x="479" y="834"/>
                        <a:pt x="502" y="812"/>
                      </a:cubicBezTo>
                      <a:cubicBezTo>
                        <a:pt x="629" y="692"/>
                        <a:pt x="751" y="564"/>
                        <a:pt x="841" y="414"/>
                      </a:cubicBezTo>
                      <a:cubicBezTo>
                        <a:pt x="871" y="365"/>
                        <a:pt x="897" y="312"/>
                        <a:pt x="908" y="256"/>
                      </a:cubicBezTo>
                      <a:cubicBezTo>
                        <a:pt x="919" y="200"/>
                        <a:pt x="914" y="139"/>
                        <a:pt x="883" y="9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6015240" y="689040"/>
                  <a:ext cx="13680" cy="13680"/>
                </a:xfrm>
                <a:custGeom>
                  <a:avLst/>
                  <a:gdLst/>
                  <a:ahLst/>
                  <a:cxnLst/>
                  <a:rect l="l" t="t" r="r" b="b"/>
                  <a:pathLst>
                    <a:path w="38" h="38" extrusionOk="0">
                      <a:moveTo>
                        <a:pt x="37" y="18"/>
                      </a:moveTo>
                      <a:cubicBezTo>
                        <a:pt x="37" y="22"/>
                        <a:pt x="37" y="25"/>
                        <a:pt x="35" y="28"/>
                      </a:cubicBezTo>
                      <a:cubicBezTo>
                        <a:pt x="33" y="31"/>
                        <a:pt x="31" y="33"/>
                        <a:pt x="28" y="35"/>
                      </a:cubicBezTo>
                      <a:cubicBezTo>
                        <a:pt x="25" y="37"/>
                        <a:pt x="22" y="37"/>
                        <a:pt x="19" y="37"/>
                      </a:cubicBezTo>
                      <a:cubicBezTo>
                        <a:pt x="15" y="37"/>
                        <a:pt x="12" y="37"/>
                        <a:pt x="9" y="35"/>
                      </a:cubicBezTo>
                      <a:cubicBezTo>
                        <a:pt x="6" y="33"/>
                        <a:pt x="5" y="31"/>
                        <a:pt x="3" y="28"/>
                      </a:cubicBezTo>
                      <a:cubicBezTo>
                        <a:pt x="1" y="25"/>
                        <a:pt x="0" y="21"/>
                        <a:pt x="0" y="18"/>
                      </a:cubicBezTo>
                      <a:cubicBezTo>
                        <a:pt x="0" y="14"/>
                        <a:pt x="1" y="12"/>
                        <a:pt x="3" y="9"/>
                      </a:cubicBezTo>
                      <a:cubicBezTo>
                        <a:pt x="5" y="6"/>
                        <a:pt x="7" y="3"/>
                        <a:pt x="9" y="2"/>
                      </a:cubicBezTo>
                      <a:cubicBezTo>
                        <a:pt x="12" y="0"/>
                        <a:pt x="15" y="0"/>
                        <a:pt x="19" y="0"/>
                      </a:cubicBezTo>
                      <a:cubicBezTo>
                        <a:pt x="22" y="0"/>
                        <a:pt x="25" y="0"/>
                        <a:pt x="28" y="2"/>
                      </a:cubicBezTo>
                      <a:cubicBezTo>
                        <a:pt x="31" y="4"/>
                        <a:pt x="33" y="6"/>
                        <a:pt x="35" y="9"/>
                      </a:cubicBezTo>
                      <a:cubicBezTo>
                        <a:pt x="37" y="12"/>
                        <a:pt x="37" y="15"/>
                        <a:pt x="37" y="1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6034320" y="737640"/>
                  <a:ext cx="13680" cy="13680"/>
                </a:xfrm>
                <a:custGeom>
                  <a:avLst/>
                  <a:gdLst/>
                  <a:ahLst/>
                  <a:cxnLst/>
                  <a:rect l="l" t="t" r="r" b="b"/>
                  <a:pathLst>
                    <a:path w="38" h="38" extrusionOk="0">
                      <a:moveTo>
                        <a:pt x="37" y="19"/>
                      </a:moveTo>
                      <a:cubicBezTo>
                        <a:pt x="37" y="22"/>
                        <a:pt x="36" y="25"/>
                        <a:pt x="34" y="28"/>
                      </a:cubicBezTo>
                      <a:cubicBezTo>
                        <a:pt x="32" y="31"/>
                        <a:pt x="30" y="33"/>
                        <a:pt x="27" y="35"/>
                      </a:cubicBezTo>
                      <a:cubicBezTo>
                        <a:pt x="24" y="36"/>
                        <a:pt x="21" y="37"/>
                        <a:pt x="18" y="37"/>
                      </a:cubicBezTo>
                      <a:cubicBezTo>
                        <a:pt x="15" y="37"/>
                        <a:pt x="12" y="37"/>
                        <a:pt x="9" y="35"/>
                      </a:cubicBezTo>
                      <a:cubicBezTo>
                        <a:pt x="6" y="33"/>
                        <a:pt x="4" y="31"/>
                        <a:pt x="2" y="28"/>
                      </a:cubicBezTo>
                      <a:cubicBezTo>
                        <a:pt x="0" y="25"/>
                        <a:pt x="0" y="22"/>
                        <a:pt x="0" y="19"/>
                      </a:cubicBezTo>
                      <a:cubicBezTo>
                        <a:pt x="0" y="15"/>
                        <a:pt x="0" y="12"/>
                        <a:pt x="2" y="9"/>
                      </a:cubicBezTo>
                      <a:cubicBezTo>
                        <a:pt x="4" y="6"/>
                        <a:pt x="6" y="4"/>
                        <a:pt x="9" y="2"/>
                      </a:cubicBezTo>
                      <a:cubicBezTo>
                        <a:pt x="12" y="1"/>
                        <a:pt x="15" y="0"/>
                        <a:pt x="18" y="0"/>
                      </a:cubicBezTo>
                      <a:cubicBezTo>
                        <a:pt x="21" y="0"/>
                        <a:pt x="24" y="0"/>
                        <a:pt x="27" y="2"/>
                      </a:cubicBezTo>
                      <a:cubicBezTo>
                        <a:pt x="30" y="4"/>
                        <a:pt x="32" y="6"/>
                        <a:pt x="34" y="9"/>
                      </a:cubicBezTo>
                      <a:cubicBezTo>
                        <a:pt x="36" y="12"/>
                        <a:pt x="37" y="15"/>
                        <a:pt x="37" y="1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7"/>
                <p:cNvSpPr/>
                <p:nvPr/>
              </p:nvSpPr>
              <p:spPr>
                <a:xfrm>
                  <a:off x="6025680" y="711720"/>
                  <a:ext cx="14040" cy="13680"/>
                </a:xfrm>
                <a:custGeom>
                  <a:avLst/>
                  <a:gdLst/>
                  <a:ahLst/>
                  <a:cxnLst/>
                  <a:rect l="l" t="t" r="r" b="b"/>
                  <a:pathLst>
                    <a:path w="39" h="38" extrusionOk="0">
                      <a:moveTo>
                        <a:pt x="38" y="19"/>
                      </a:moveTo>
                      <a:cubicBezTo>
                        <a:pt x="38" y="22"/>
                        <a:pt x="37" y="25"/>
                        <a:pt x="35" y="28"/>
                      </a:cubicBezTo>
                      <a:cubicBezTo>
                        <a:pt x="33" y="31"/>
                        <a:pt x="31" y="33"/>
                        <a:pt x="28" y="35"/>
                      </a:cubicBezTo>
                      <a:cubicBezTo>
                        <a:pt x="25" y="37"/>
                        <a:pt x="22" y="37"/>
                        <a:pt x="19" y="37"/>
                      </a:cubicBezTo>
                      <a:cubicBezTo>
                        <a:pt x="16" y="37"/>
                        <a:pt x="13" y="37"/>
                        <a:pt x="10" y="35"/>
                      </a:cubicBezTo>
                      <a:cubicBezTo>
                        <a:pt x="7" y="33"/>
                        <a:pt x="5" y="31"/>
                        <a:pt x="3" y="28"/>
                      </a:cubicBezTo>
                      <a:cubicBezTo>
                        <a:pt x="1" y="25"/>
                        <a:pt x="0" y="22"/>
                        <a:pt x="0" y="19"/>
                      </a:cubicBezTo>
                      <a:cubicBezTo>
                        <a:pt x="0" y="15"/>
                        <a:pt x="1" y="12"/>
                        <a:pt x="3" y="9"/>
                      </a:cubicBezTo>
                      <a:cubicBezTo>
                        <a:pt x="5" y="6"/>
                        <a:pt x="7" y="4"/>
                        <a:pt x="10" y="3"/>
                      </a:cubicBezTo>
                      <a:cubicBezTo>
                        <a:pt x="13" y="1"/>
                        <a:pt x="16" y="0"/>
                        <a:pt x="19" y="0"/>
                      </a:cubicBezTo>
                      <a:cubicBezTo>
                        <a:pt x="22" y="0"/>
                        <a:pt x="25" y="1"/>
                        <a:pt x="28" y="3"/>
                      </a:cubicBezTo>
                      <a:cubicBezTo>
                        <a:pt x="31" y="5"/>
                        <a:pt x="33" y="6"/>
                        <a:pt x="35" y="9"/>
                      </a:cubicBezTo>
                      <a:cubicBezTo>
                        <a:pt x="37" y="12"/>
                        <a:pt x="38" y="15"/>
                        <a:pt x="38" y="1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7"/>
                <p:cNvSpPr/>
                <p:nvPr/>
              </p:nvSpPr>
              <p:spPr>
                <a:xfrm>
                  <a:off x="6082200" y="923400"/>
                  <a:ext cx="93240" cy="74880"/>
                </a:xfrm>
                <a:custGeom>
                  <a:avLst/>
                  <a:gdLst/>
                  <a:ahLst/>
                  <a:cxnLst/>
                  <a:rect l="l" t="t" r="r" b="b"/>
                  <a:pathLst>
                    <a:path w="259" h="208" extrusionOk="0">
                      <a:moveTo>
                        <a:pt x="45" y="3"/>
                      </a:moveTo>
                      <a:lnTo>
                        <a:pt x="245" y="100"/>
                      </a:lnTo>
                      <a:cubicBezTo>
                        <a:pt x="245" y="100"/>
                        <a:pt x="246" y="100"/>
                        <a:pt x="246" y="101"/>
                      </a:cubicBezTo>
                      <a:cubicBezTo>
                        <a:pt x="250" y="103"/>
                        <a:pt x="253" y="106"/>
                        <a:pt x="255" y="109"/>
                      </a:cubicBezTo>
                      <a:cubicBezTo>
                        <a:pt x="257" y="113"/>
                        <a:pt x="258" y="117"/>
                        <a:pt x="258" y="121"/>
                      </a:cubicBezTo>
                      <a:lnTo>
                        <a:pt x="258" y="184"/>
                      </a:lnTo>
                      <a:cubicBezTo>
                        <a:pt x="258" y="188"/>
                        <a:pt x="257" y="191"/>
                        <a:pt x="255" y="195"/>
                      </a:cubicBezTo>
                      <a:cubicBezTo>
                        <a:pt x="253" y="198"/>
                        <a:pt x="249" y="202"/>
                        <a:pt x="246" y="204"/>
                      </a:cubicBezTo>
                      <a:cubicBezTo>
                        <a:pt x="242" y="206"/>
                        <a:pt x="239" y="207"/>
                        <a:pt x="235" y="207"/>
                      </a:cubicBezTo>
                      <a:cubicBezTo>
                        <a:pt x="232" y="207"/>
                        <a:pt x="229" y="206"/>
                        <a:pt x="227" y="205"/>
                      </a:cubicBezTo>
                      <a:lnTo>
                        <a:pt x="15" y="125"/>
                      </a:lnTo>
                      <a:cubicBezTo>
                        <a:pt x="13" y="125"/>
                        <a:pt x="12" y="125"/>
                        <a:pt x="11" y="124"/>
                      </a:cubicBezTo>
                      <a:cubicBezTo>
                        <a:pt x="8" y="121"/>
                        <a:pt x="5" y="118"/>
                        <a:pt x="3" y="115"/>
                      </a:cubicBezTo>
                      <a:cubicBezTo>
                        <a:pt x="1" y="111"/>
                        <a:pt x="0" y="108"/>
                        <a:pt x="0" y="103"/>
                      </a:cubicBezTo>
                      <a:cubicBezTo>
                        <a:pt x="0" y="102"/>
                        <a:pt x="0" y="101"/>
                        <a:pt x="0" y="100"/>
                      </a:cubicBezTo>
                      <a:lnTo>
                        <a:pt x="12" y="20"/>
                      </a:lnTo>
                      <a:cubicBezTo>
                        <a:pt x="13" y="17"/>
                        <a:pt x="14" y="14"/>
                        <a:pt x="15" y="12"/>
                      </a:cubicBezTo>
                      <a:cubicBezTo>
                        <a:pt x="17" y="8"/>
                        <a:pt x="20" y="5"/>
                        <a:pt x="24" y="3"/>
                      </a:cubicBezTo>
                      <a:cubicBezTo>
                        <a:pt x="28" y="1"/>
                        <a:pt x="31" y="0"/>
                        <a:pt x="35" y="0"/>
                      </a:cubicBezTo>
                      <a:cubicBezTo>
                        <a:pt x="39" y="0"/>
                        <a:pt x="42" y="1"/>
                        <a:pt x="45" y="2"/>
                      </a:cubicBezTo>
                      <a:lnTo>
                        <a:pt x="45" y="3"/>
                      </a:ln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7"/>
                <p:cNvSpPr/>
                <p:nvPr/>
              </p:nvSpPr>
              <p:spPr>
                <a:xfrm>
                  <a:off x="6230880" y="523440"/>
                  <a:ext cx="110160" cy="66600"/>
                </a:xfrm>
                <a:custGeom>
                  <a:avLst/>
                  <a:gdLst/>
                  <a:ahLst/>
                  <a:cxnLst/>
                  <a:rect l="l" t="t" r="r" b="b"/>
                  <a:pathLst>
                    <a:path w="306" h="185" extrusionOk="0">
                      <a:moveTo>
                        <a:pt x="305" y="67"/>
                      </a:moveTo>
                      <a:lnTo>
                        <a:pt x="271" y="0"/>
                      </a:lnTo>
                      <a:lnTo>
                        <a:pt x="24" y="87"/>
                      </a:lnTo>
                      <a:lnTo>
                        <a:pt x="0" y="184"/>
                      </a:lnTo>
                      <a:lnTo>
                        <a:pt x="305" y="67"/>
                      </a:lnTo>
                    </a:path>
                  </a:pathLst>
                </a:custGeom>
                <a:solidFill>
                  <a:schemeClr val="lt1"/>
                </a:solidFill>
                <a:ln>
                  <a:noFill/>
                </a:ln>
              </p:spPr>
            </p:sp>
            <p:sp>
              <p:nvSpPr>
                <p:cNvPr id="1535" name="Google Shape;1535;p37"/>
                <p:cNvSpPr/>
                <p:nvPr/>
              </p:nvSpPr>
              <p:spPr>
                <a:xfrm>
                  <a:off x="6239520" y="568800"/>
                  <a:ext cx="9360" cy="9000"/>
                </a:xfrm>
                <a:custGeom>
                  <a:avLst/>
                  <a:gdLst/>
                  <a:ahLst/>
                  <a:cxnLst/>
                  <a:rect l="l" t="t" r="r" b="b"/>
                  <a:pathLst>
                    <a:path w="26" h="25" extrusionOk="0">
                      <a:moveTo>
                        <a:pt x="25" y="12"/>
                      </a:moveTo>
                      <a:cubicBezTo>
                        <a:pt x="25" y="14"/>
                        <a:pt x="24" y="16"/>
                        <a:pt x="23" y="18"/>
                      </a:cubicBezTo>
                      <a:cubicBezTo>
                        <a:pt x="22" y="20"/>
                        <a:pt x="20" y="20"/>
                        <a:pt x="18" y="22"/>
                      </a:cubicBezTo>
                      <a:cubicBezTo>
                        <a:pt x="16" y="24"/>
                        <a:pt x="14" y="24"/>
                        <a:pt x="12" y="24"/>
                      </a:cubicBezTo>
                      <a:cubicBezTo>
                        <a:pt x="9" y="24"/>
                        <a:pt x="8" y="24"/>
                        <a:pt x="6" y="22"/>
                      </a:cubicBezTo>
                      <a:cubicBezTo>
                        <a:pt x="4" y="20"/>
                        <a:pt x="3" y="20"/>
                        <a:pt x="2" y="18"/>
                      </a:cubicBezTo>
                      <a:cubicBezTo>
                        <a:pt x="1" y="16"/>
                        <a:pt x="0" y="14"/>
                        <a:pt x="0" y="12"/>
                      </a:cubicBezTo>
                      <a:cubicBezTo>
                        <a:pt x="0" y="10"/>
                        <a:pt x="1" y="8"/>
                        <a:pt x="2" y="6"/>
                      </a:cubicBezTo>
                      <a:cubicBezTo>
                        <a:pt x="3" y="4"/>
                        <a:pt x="4" y="2"/>
                        <a:pt x="6" y="1"/>
                      </a:cubicBezTo>
                      <a:cubicBezTo>
                        <a:pt x="8" y="0"/>
                        <a:pt x="10" y="0"/>
                        <a:pt x="12" y="0"/>
                      </a:cubicBezTo>
                      <a:cubicBezTo>
                        <a:pt x="15" y="0"/>
                        <a:pt x="16" y="0"/>
                        <a:pt x="18" y="1"/>
                      </a:cubicBezTo>
                      <a:cubicBezTo>
                        <a:pt x="20" y="2"/>
                        <a:pt x="22" y="4"/>
                        <a:pt x="23" y="6"/>
                      </a:cubicBezTo>
                      <a:cubicBezTo>
                        <a:pt x="24" y="8"/>
                        <a:pt x="25" y="10"/>
                        <a:pt x="25" y="1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6" name="Google Shape;1536;p37"/>
            <p:cNvGrpSpPr/>
            <p:nvPr/>
          </p:nvGrpSpPr>
          <p:grpSpPr>
            <a:xfrm rot="6975373">
              <a:off x="5970275" y="540879"/>
              <a:ext cx="632512" cy="1383121"/>
              <a:chOff x="4344542" y="1854720"/>
              <a:chExt cx="258418" cy="565085"/>
            </a:xfrm>
          </p:grpSpPr>
          <p:sp>
            <p:nvSpPr>
              <p:cNvPr id="1537" name="Google Shape;1537;p37"/>
              <p:cNvSpPr/>
              <p:nvPr/>
            </p:nvSpPr>
            <p:spPr>
              <a:xfrm rot="-155">
                <a:off x="4381386" y="2401882"/>
                <a:ext cx="16928" cy="17923"/>
              </a:xfrm>
              <a:custGeom>
                <a:avLst/>
                <a:gdLst/>
                <a:ahLst/>
                <a:cxnLst/>
                <a:rect l="l" t="t" r="r" b="b"/>
                <a:pathLst>
                  <a:path w="34" h="36" extrusionOk="0">
                    <a:moveTo>
                      <a:pt x="14" y="1"/>
                    </a:moveTo>
                    <a:cubicBezTo>
                      <a:pt x="22" y="0"/>
                      <a:pt x="31" y="7"/>
                      <a:pt x="32" y="17"/>
                    </a:cubicBezTo>
                    <a:cubicBezTo>
                      <a:pt x="33" y="18"/>
                      <a:pt x="33" y="19"/>
                      <a:pt x="33" y="20"/>
                    </a:cubicBezTo>
                    <a:cubicBezTo>
                      <a:pt x="33" y="23"/>
                      <a:pt x="33" y="26"/>
                      <a:pt x="31" y="28"/>
                    </a:cubicBezTo>
                    <a:cubicBezTo>
                      <a:pt x="30" y="31"/>
                      <a:pt x="28" y="32"/>
                      <a:pt x="25" y="33"/>
                    </a:cubicBezTo>
                    <a:cubicBezTo>
                      <a:pt x="23" y="35"/>
                      <a:pt x="20" y="35"/>
                      <a:pt x="17" y="35"/>
                    </a:cubicBezTo>
                    <a:cubicBezTo>
                      <a:pt x="14" y="35"/>
                      <a:pt x="12" y="35"/>
                      <a:pt x="9" y="33"/>
                    </a:cubicBezTo>
                    <a:cubicBezTo>
                      <a:pt x="7" y="32"/>
                      <a:pt x="5" y="30"/>
                      <a:pt x="4" y="28"/>
                    </a:cubicBezTo>
                    <a:cubicBezTo>
                      <a:pt x="3" y="26"/>
                      <a:pt x="2" y="24"/>
                      <a:pt x="2" y="23"/>
                    </a:cubicBezTo>
                    <a:cubicBezTo>
                      <a:pt x="0" y="12"/>
                      <a:pt x="5" y="3"/>
                      <a:pt x="14"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rot="-155">
                <a:off x="4344543" y="2402380"/>
                <a:ext cx="44810" cy="12944"/>
              </a:xfrm>
              <a:custGeom>
                <a:avLst/>
                <a:gdLst/>
                <a:ahLst/>
                <a:cxnLst/>
                <a:rect l="l" t="t" r="r" b="b"/>
                <a:pathLst>
                  <a:path w="90" h="26" extrusionOk="0">
                    <a:moveTo>
                      <a:pt x="89" y="0"/>
                    </a:moveTo>
                    <a:cubicBezTo>
                      <a:pt x="60" y="9"/>
                      <a:pt x="30" y="15"/>
                      <a:pt x="0" y="20"/>
                    </a:cubicBezTo>
                    <a:lnTo>
                      <a:pt x="1" y="25"/>
                    </a:lnTo>
                    <a:cubicBezTo>
                      <a:pt x="1" y="25"/>
                      <a:pt x="68" y="11"/>
                      <a:pt x="89" y="2"/>
                    </a:cubicBezTo>
                    <a:lnTo>
                      <a:pt x="89"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4448520" y="2189880"/>
                <a:ext cx="18360" cy="18720"/>
              </a:xfrm>
              <a:custGeom>
                <a:avLst/>
                <a:gdLst/>
                <a:ahLst/>
                <a:cxnLst/>
                <a:rect l="l" t="t" r="r" b="b"/>
                <a:pathLst>
                  <a:path w="51" h="52" extrusionOk="0">
                    <a:moveTo>
                      <a:pt x="41" y="8"/>
                    </a:moveTo>
                    <a:cubicBezTo>
                      <a:pt x="50" y="16"/>
                      <a:pt x="50" y="30"/>
                      <a:pt x="40" y="41"/>
                    </a:cubicBezTo>
                    <a:cubicBezTo>
                      <a:pt x="31" y="51"/>
                      <a:pt x="19" y="50"/>
                      <a:pt x="10" y="43"/>
                    </a:cubicBezTo>
                    <a:cubicBezTo>
                      <a:pt x="2" y="35"/>
                      <a:pt x="0" y="23"/>
                      <a:pt x="9" y="13"/>
                    </a:cubicBezTo>
                    <a:cubicBezTo>
                      <a:pt x="18" y="2"/>
                      <a:pt x="33" y="0"/>
                      <a:pt x="41"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4428000" y="2164320"/>
                <a:ext cx="36000" cy="29160"/>
              </a:xfrm>
              <a:custGeom>
                <a:avLst/>
                <a:gdLst/>
                <a:ahLst/>
                <a:cxnLst/>
                <a:rect l="l" t="t" r="r" b="b"/>
                <a:pathLst>
                  <a:path w="100" h="81" extrusionOk="0">
                    <a:moveTo>
                      <a:pt x="99" y="78"/>
                    </a:moveTo>
                    <a:cubicBezTo>
                      <a:pt x="66" y="54"/>
                      <a:pt x="35" y="28"/>
                      <a:pt x="5" y="0"/>
                    </a:cubicBezTo>
                    <a:lnTo>
                      <a:pt x="0" y="5"/>
                    </a:lnTo>
                    <a:cubicBezTo>
                      <a:pt x="0" y="5"/>
                      <a:pt x="71" y="65"/>
                      <a:pt x="97" y="80"/>
                    </a:cubicBezTo>
                    <a:lnTo>
                      <a:pt x="99" y="7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4566960" y="2018520"/>
                <a:ext cx="26280" cy="28440"/>
              </a:xfrm>
              <a:custGeom>
                <a:avLst/>
                <a:gdLst/>
                <a:ahLst/>
                <a:cxnLst/>
                <a:rect l="l" t="t" r="r" b="b"/>
                <a:pathLst>
                  <a:path w="73" h="79" extrusionOk="0">
                    <a:moveTo>
                      <a:pt x="44" y="4"/>
                    </a:moveTo>
                    <a:cubicBezTo>
                      <a:pt x="62" y="8"/>
                      <a:pt x="72" y="28"/>
                      <a:pt x="67" y="49"/>
                    </a:cubicBezTo>
                    <a:cubicBezTo>
                      <a:pt x="62" y="70"/>
                      <a:pt x="46" y="78"/>
                      <a:pt x="28" y="74"/>
                    </a:cubicBezTo>
                    <a:cubicBezTo>
                      <a:pt x="11" y="70"/>
                      <a:pt x="0" y="56"/>
                      <a:pt x="4" y="35"/>
                    </a:cubicBezTo>
                    <a:cubicBezTo>
                      <a:pt x="9" y="14"/>
                      <a:pt x="27" y="0"/>
                      <a:pt x="44"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7"/>
              <p:cNvSpPr/>
              <p:nvPr/>
            </p:nvSpPr>
            <p:spPr>
              <a:xfrm>
                <a:off x="4515480" y="2007720"/>
                <a:ext cx="67680" cy="14400"/>
              </a:xfrm>
              <a:custGeom>
                <a:avLst/>
                <a:gdLst/>
                <a:ahLst/>
                <a:cxnLst/>
                <a:rect l="l" t="t" r="r" b="b"/>
                <a:pathLst>
                  <a:path w="188" h="40" extrusionOk="0">
                    <a:moveTo>
                      <a:pt x="187" y="34"/>
                    </a:moveTo>
                    <a:cubicBezTo>
                      <a:pt x="125" y="27"/>
                      <a:pt x="63" y="16"/>
                      <a:pt x="2" y="0"/>
                    </a:cubicBezTo>
                    <a:lnTo>
                      <a:pt x="0" y="12"/>
                    </a:lnTo>
                    <a:cubicBezTo>
                      <a:pt x="0" y="12"/>
                      <a:pt x="139" y="38"/>
                      <a:pt x="186" y="39"/>
                    </a:cubicBezTo>
                    <a:lnTo>
                      <a:pt x="187"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7"/>
              <p:cNvSpPr/>
              <p:nvPr/>
            </p:nvSpPr>
            <p:spPr>
              <a:xfrm>
                <a:off x="4576320" y="1974960"/>
                <a:ext cx="26640" cy="28440"/>
              </a:xfrm>
              <a:custGeom>
                <a:avLst/>
                <a:gdLst/>
                <a:ahLst/>
                <a:cxnLst/>
                <a:rect l="l" t="t" r="r" b="b"/>
                <a:pathLst>
                  <a:path w="74" h="79" extrusionOk="0">
                    <a:moveTo>
                      <a:pt x="45" y="4"/>
                    </a:moveTo>
                    <a:cubicBezTo>
                      <a:pt x="62" y="8"/>
                      <a:pt x="73" y="28"/>
                      <a:pt x="68" y="49"/>
                    </a:cubicBezTo>
                    <a:cubicBezTo>
                      <a:pt x="64" y="70"/>
                      <a:pt x="46" y="78"/>
                      <a:pt x="29" y="74"/>
                    </a:cubicBezTo>
                    <a:cubicBezTo>
                      <a:pt x="12" y="70"/>
                      <a:pt x="0" y="56"/>
                      <a:pt x="5" y="35"/>
                    </a:cubicBezTo>
                    <a:cubicBezTo>
                      <a:pt x="10" y="14"/>
                      <a:pt x="28" y="0"/>
                      <a:pt x="45"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4525200" y="1964160"/>
                <a:ext cx="68040" cy="14400"/>
              </a:xfrm>
              <a:custGeom>
                <a:avLst/>
                <a:gdLst/>
                <a:ahLst/>
                <a:cxnLst/>
                <a:rect l="l" t="t" r="r" b="b"/>
                <a:pathLst>
                  <a:path w="189" h="40" extrusionOk="0">
                    <a:moveTo>
                      <a:pt x="188" y="34"/>
                    </a:moveTo>
                    <a:cubicBezTo>
                      <a:pt x="125" y="27"/>
                      <a:pt x="64" y="16"/>
                      <a:pt x="3" y="0"/>
                    </a:cubicBezTo>
                    <a:lnTo>
                      <a:pt x="0" y="11"/>
                    </a:lnTo>
                    <a:cubicBezTo>
                      <a:pt x="0" y="11"/>
                      <a:pt x="140" y="38"/>
                      <a:pt x="187" y="39"/>
                    </a:cubicBezTo>
                    <a:lnTo>
                      <a:pt x="188"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4515480" y="1964160"/>
                <a:ext cx="27360" cy="50400"/>
              </a:xfrm>
              <a:custGeom>
                <a:avLst/>
                <a:gdLst/>
                <a:ahLst/>
                <a:cxnLst/>
                <a:rect l="l" t="t" r="r" b="b"/>
                <a:pathLst>
                  <a:path w="76" h="140" extrusionOk="0">
                    <a:moveTo>
                      <a:pt x="0" y="133"/>
                    </a:moveTo>
                    <a:cubicBezTo>
                      <a:pt x="0" y="133"/>
                      <a:pt x="23" y="137"/>
                      <a:pt x="38" y="139"/>
                    </a:cubicBezTo>
                    <a:lnTo>
                      <a:pt x="75" y="11"/>
                    </a:lnTo>
                    <a:cubicBezTo>
                      <a:pt x="75" y="11"/>
                      <a:pt x="43" y="5"/>
                      <a:pt x="30" y="0"/>
                    </a:cubicBezTo>
                    <a:lnTo>
                      <a:pt x="0" y="13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4380840" y="2334600"/>
                <a:ext cx="15480" cy="16560"/>
              </a:xfrm>
              <a:custGeom>
                <a:avLst/>
                <a:gdLst/>
                <a:ahLst/>
                <a:cxnLst/>
                <a:rect l="l" t="t" r="r" b="b"/>
                <a:pathLst>
                  <a:path w="43" h="46" extrusionOk="0">
                    <a:moveTo>
                      <a:pt x="27" y="3"/>
                    </a:moveTo>
                    <a:cubicBezTo>
                      <a:pt x="36" y="6"/>
                      <a:pt x="42" y="17"/>
                      <a:pt x="38" y="29"/>
                    </a:cubicBezTo>
                    <a:cubicBezTo>
                      <a:pt x="35" y="40"/>
                      <a:pt x="25" y="45"/>
                      <a:pt x="15" y="43"/>
                    </a:cubicBezTo>
                    <a:cubicBezTo>
                      <a:pt x="5" y="40"/>
                      <a:pt x="0" y="31"/>
                      <a:pt x="3" y="19"/>
                    </a:cubicBezTo>
                    <a:cubicBezTo>
                      <a:pt x="7" y="7"/>
                      <a:pt x="17" y="0"/>
                      <a:pt x="27"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4352040" y="2325960"/>
                <a:ext cx="38880" cy="10800"/>
              </a:xfrm>
              <a:custGeom>
                <a:avLst/>
                <a:gdLst/>
                <a:ahLst/>
                <a:cxnLst/>
                <a:rect l="l" t="t" r="r" b="b"/>
                <a:pathLst>
                  <a:path w="108" h="30" extrusionOk="0">
                    <a:moveTo>
                      <a:pt x="107" y="26"/>
                    </a:moveTo>
                    <a:cubicBezTo>
                      <a:pt x="71" y="20"/>
                      <a:pt x="36" y="12"/>
                      <a:pt x="2" y="0"/>
                    </a:cubicBezTo>
                    <a:lnTo>
                      <a:pt x="0" y="7"/>
                    </a:lnTo>
                    <a:cubicBezTo>
                      <a:pt x="0" y="7"/>
                      <a:pt x="79" y="26"/>
                      <a:pt x="106" y="29"/>
                    </a:cubicBezTo>
                    <a:lnTo>
                      <a:pt x="107"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4388040" y="2310120"/>
                <a:ext cx="15480" cy="16560"/>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4359240" y="2301480"/>
                <a:ext cx="38520" cy="10440"/>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4352040" y="2301480"/>
                <a:ext cx="17280" cy="29160"/>
              </a:xfrm>
              <a:custGeom>
                <a:avLst/>
                <a:gdLst/>
                <a:ahLst/>
                <a:cxnLst/>
                <a:rect l="l" t="t" r="r" b="b"/>
                <a:pathLst>
                  <a:path w="48" h="81" extrusionOk="0">
                    <a:moveTo>
                      <a:pt x="0" y="75"/>
                    </a:moveTo>
                    <a:cubicBezTo>
                      <a:pt x="0" y="75"/>
                      <a:pt x="13" y="78"/>
                      <a:pt x="22" y="80"/>
                    </a:cubicBezTo>
                    <a:lnTo>
                      <a:pt x="47" y="8"/>
                    </a:lnTo>
                    <a:cubicBezTo>
                      <a:pt x="47" y="8"/>
                      <a:pt x="29" y="3"/>
                      <a:pt x="22"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7"/>
              <p:cNvSpPr/>
              <p:nvPr/>
            </p:nvSpPr>
            <p:spPr>
              <a:xfrm>
                <a:off x="4388040" y="2310120"/>
                <a:ext cx="15480" cy="16560"/>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4359240" y="2301480"/>
                <a:ext cx="38520" cy="10440"/>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4394520" y="2285280"/>
                <a:ext cx="15840" cy="16920"/>
              </a:xfrm>
              <a:custGeom>
                <a:avLst/>
                <a:gdLst/>
                <a:ahLst/>
                <a:cxnLst/>
                <a:rect l="l" t="t" r="r" b="b"/>
                <a:pathLst>
                  <a:path w="44" h="47" extrusionOk="0">
                    <a:moveTo>
                      <a:pt x="28" y="3"/>
                    </a:moveTo>
                    <a:cubicBezTo>
                      <a:pt x="38" y="6"/>
                      <a:pt x="43" y="18"/>
                      <a:pt x="40" y="30"/>
                    </a:cubicBezTo>
                    <a:cubicBezTo>
                      <a:pt x="36" y="42"/>
                      <a:pt x="26" y="46"/>
                      <a:pt x="17" y="43"/>
                    </a:cubicBezTo>
                    <a:cubicBezTo>
                      <a:pt x="7" y="40"/>
                      <a:pt x="0" y="31"/>
                      <a:pt x="4" y="20"/>
                    </a:cubicBezTo>
                    <a:cubicBezTo>
                      <a:pt x="7" y="8"/>
                      <a:pt x="18" y="0"/>
                      <a:pt x="28"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4366440" y="2277000"/>
                <a:ext cx="38520" cy="10440"/>
              </a:xfrm>
              <a:custGeom>
                <a:avLst/>
                <a:gdLst/>
                <a:ahLst/>
                <a:cxnLst/>
                <a:rect l="l" t="t" r="r" b="b"/>
                <a:pathLst>
                  <a:path w="107" h="29" extrusionOk="0">
                    <a:moveTo>
                      <a:pt x="106" y="25"/>
                    </a:moveTo>
                    <a:cubicBezTo>
                      <a:pt x="71" y="19"/>
                      <a:pt x="36" y="11"/>
                      <a:pt x="2" y="0"/>
                    </a:cubicBezTo>
                    <a:lnTo>
                      <a:pt x="0" y="6"/>
                    </a:lnTo>
                    <a:cubicBezTo>
                      <a:pt x="0" y="6"/>
                      <a:pt x="79" y="26"/>
                      <a:pt x="105" y="28"/>
                    </a:cubicBezTo>
                    <a:lnTo>
                      <a:pt x="106" y="2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4359240" y="2277000"/>
                <a:ext cx="17280" cy="29160"/>
              </a:xfrm>
              <a:custGeom>
                <a:avLst/>
                <a:gdLst/>
                <a:ahLst/>
                <a:cxnLst/>
                <a:rect l="l" t="t" r="r" b="b"/>
                <a:pathLst>
                  <a:path w="48" h="81" extrusionOk="0">
                    <a:moveTo>
                      <a:pt x="0" y="75"/>
                    </a:moveTo>
                    <a:cubicBezTo>
                      <a:pt x="0" y="75"/>
                      <a:pt x="13" y="78"/>
                      <a:pt x="22" y="80"/>
                    </a:cubicBezTo>
                    <a:lnTo>
                      <a:pt x="47" y="8"/>
                    </a:lnTo>
                    <a:cubicBezTo>
                      <a:pt x="47" y="8"/>
                      <a:pt x="29" y="3"/>
                      <a:pt x="21"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4488840" y="1859040"/>
                <a:ext cx="34200" cy="37080"/>
              </a:xfrm>
              <a:custGeom>
                <a:avLst/>
                <a:gdLst/>
                <a:ahLst/>
                <a:cxnLst/>
                <a:rect l="l" t="t" r="r" b="b"/>
                <a:pathLst>
                  <a:path w="95" h="103" extrusionOk="0">
                    <a:moveTo>
                      <a:pt x="38" y="4"/>
                    </a:moveTo>
                    <a:cubicBezTo>
                      <a:pt x="61" y="0"/>
                      <a:pt x="84" y="19"/>
                      <a:pt x="89" y="47"/>
                    </a:cubicBezTo>
                    <a:cubicBezTo>
                      <a:pt x="94" y="75"/>
                      <a:pt x="77" y="94"/>
                      <a:pt x="54" y="98"/>
                    </a:cubicBezTo>
                    <a:cubicBezTo>
                      <a:pt x="30" y="102"/>
                      <a:pt x="10" y="90"/>
                      <a:pt x="5" y="62"/>
                    </a:cubicBezTo>
                    <a:cubicBezTo>
                      <a:pt x="0" y="34"/>
                      <a:pt x="15" y="8"/>
                      <a:pt x="38"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4414680" y="1860480"/>
                <a:ext cx="88560" cy="24840"/>
              </a:xfrm>
              <a:custGeom>
                <a:avLst/>
                <a:gdLst/>
                <a:ahLst/>
                <a:cxnLst/>
                <a:rect l="l" t="t" r="r" b="b"/>
                <a:pathLst>
                  <a:path w="246" h="69" extrusionOk="0">
                    <a:moveTo>
                      <a:pt x="244" y="0"/>
                    </a:moveTo>
                    <a:cubicBezTo>
                      <a:pt x="244" y="0"/>
                      <a:pt x="140" y="33"/>
                      <a:pt x="0" y="53"/>
                    </a:cubicBezTo>
                    <a:lnTo>
                      <a:pt x="3" y="68"/>
                    </a:lnTo>
                    <a:cubicBezTo>
                      <a:pt x="3" y="68"/>
                      <a:pt x="187" y="29"/>
                      <a:pt x="245" y="6"/>
                    </a:cubicBezTo>
                    <a:lnTo>
                      <a:pt x="24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7"/>
              <p:cNvSpPr/>
              <p:nvPr/>
            </p:nvSpPr>
            <p:spPr>
              <a:xfrm>
                <a:off x="4410360" y="1854720"/>
                <a:ext cx="20160" cy="27720"/>
              </a:xfrm>
              <a:custGeom>
                <a:avLst/>
                <a:gdLst/>
                <a:ahLst/>
                <a:cxnLst/>
                <a:rect l="l" t="t" r="r" b="b"/>
                <a:pathLst>
                  <a:path w="56" h="77" extrusionOk="0">
                    <a:moveTo>
                      <a:pt x="13" y="76"/>
                    </a:moveTo>
                    <a:cubicBezTo>
                      <a:pt x="13" y="76"/>
                      <a:pt x="7" y="45"/>
                      <a:pt x="15" y="39"/>
                    </a:cubicBezTo>
                    <a:cubicBezTo>
                      <a:pt x="23" y="33"/>
                      <a:pt x="0" y="0"/>
                      <a:pt x="0" y="0"/>
                    </a:cubicBezTo>
                    <a:cubicBezTo>
                      <a:pt x="0" y="0"/>
                      <a:pt x="42" y="13"/>
                      <a:pt x="49" y="35"/>
                    </a:cubicBezTo>
                    <a:cubicBezTo>
                      <a:pt x="55" y="56"/>
                      <a:pt x="46" y="51"/>
                      <a:pt x="55" y="69"/>
                    </a:cubicBezTo>
                    <a:lnTo>
                      <a:pt x="13" y="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7"/>
              <p:cNvSpPr/>
              <p:nvPr/>
            </p:nvSpPr>
            <p:spPr>
              <a:xfrm>
                <a:off x="4538520" y="2137680"/>
                <a:ext cx="24840" cy="25200"/>
              </a:xfrm>
              <a:custGeom>
                <a:avLst/>
                <a:gdLst/>
                <a:ahLst/>
                <a:cxnLst/>
                <a:rect l="l" t="t" r="r" b="b"/>
                <a:pathLst>
                  <a:path w="69" h="70" extrusionOk="0">
                    <a:moveTo>
                      <a:pt x="53" y="8"/>
                    </a:moveTo>
                    <a:cubicBezTo>
                      <a:pt x="66" y="17"/>
                      <a:pt x="68" y="37"/>
                      <a:pt x="58" y="53"/>
                    </a:cubicBezTo>
                    <a:cubicBezTo>
                      <a:pt x="47" y="68"/>
                      <a:pt x="31" y="69"/>
                      <a:pt x="18" y="61"/>
                    </a:cubicBezTo>
                    <a:cubicBezTo>
                      <a:pt x="5" y="52"/>
                      <a:pt x="0" y="36"/>
                      <a:pt x="11" y="21"/>
                    </a:cubicBezTo>
                    <a:cubicBezTo>
                      <a:pt x="21" y="5"/>
                      <a:pt x="40" y="0"/>
                      <a:pt x="53"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7"/>
              <p:cNvSpPr/>
              <p:nvPr/>
            </p:nvSpPr>
            <p:spPr>
              <a:xfrm>
                <a:off x="4504680" y="2109600"/>
                <a:ext cx="53280" cy="32400"/>
              </a:xfrm>
              <a:custGeom>
                <a:avLst/>
                <a:gdLst/>
                <a:ahLst/>
                <a:cxnLst/>
                <a:rect l="l" t="t" r="r" b="b"/>
                <a:pathLst>
                  <a:path w="148" h="90" extrusionOk="0">
                    <a:moveTo>
                      <a:pt x="147" y="85"/>
                    </a:moveTo>
                    <a:cubicBezTo>
                      <a:pt x="129" y="76"/>
                      <a:pt x="112" y="67"/>
                      <a:pt x="94" y="57"/>
                    </a:cubicBezTo>
                    <a:cubicBezTo>
                      <a:pt x="64" y="39"/>
                      <a:pt x="34" y="20"/>
                      <a:pt x="6" y="0"/>
                    </a:cubicBezTo>
                    <a:lnTo>
                      <a:pt x="0" y="8"/>
                    </a:lnTo>
                    <a:cubicBezTo>
                      <a:pt x="0" y="8"/>
                      <a:pt x="107" y="74"/>
                      <a:pt x="145" y="89"/>
                    </a:cubicBezTo>
                    <a:lnTo>
                      <a:pt x="147" y="8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4505760" y="2095560"/>
                <a:ext cx="15840" cy="21240"/>
              </a:xfrm>
              <a:custGeom>
                <a:avLst/>
                <a:gdLst/>
                <a:ahLst/>
                <a:cxnLst/>
                <a:rect l="l" t="t" r="r" b="b"/>
                <a:pathLst>
                  <a:path w="44" h="59" extrusionOk="0">
                    <a:moveTo>
                      <a:pt x="0" y="43"/>
                    </a:moveTo>
                    <a:cubicBezTo>
                      <a:pt x="0" y="43"/>
                      <a:pt x="10" y="24"/>
                      <a:pt x="17" y="25"/>
                    </a:cubicBezTo>
                    <a:cubicBezTo>
                      <a:pt x="24" y="25"/>
                      <a:pt x="28" y="0"/>
                      <a:pt x="28" y="0"/>
                    </a:cubicBezTo>
                    <a:cubicBezTo>
                      <a:pt x="28" y="0"/>
                      <a:pt x="43" y="26"/>
                      <a:pt x="36" y="40"/>
                    </a:cubicBezTo>
                    <a:cubicBezTo>
                      <a:pt x="29" y="53"/>
                      <a:pt x="27" y="45"/>
                      <a:pt x="23" y="58"/>
                    </a:cubicBezTo>
                    <a:lnTo>
                      <a:pt x="0" y="4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448;p32">
            <a:extLst>
              <a:ext uri="{FF2B5EF4-FFF2-40B4-BE49-F238E27FC236}">
                <a16:creationId xmlns:a16="http://schemas.microsoft.com/office/drawing/2014/main" id="{F30E8F31-7748-C86B-3557-880FA819D769}"/>
              </a:ext>
            </a:extLst>
          </p:cNvPr>
          <p:cNvSpPr txBox="1">
            <a:spLocks noGrp="1"/>
          </p:cNvSpPr>
          <p:nvPr>
            <p:ph type="ctrTitle"/>
          </p:nvPr>
        </p:nvSpPr>
        <p:spPr>
          <a:xfrm>
            <a:off x="899160" y="600528"/>
            <a:ext cx="3924231" cy="3652158"/>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Clr>
                <a:schemeClr val="lt1"/>
              </a:buClr>
              <a:buSzPts val="1100"/>
              <a:buFont typeface="Arial"/>
              <a:buNone/>
            </a:pPr>
            <a:r>
              <a:rPr lang="vi-VN" sz="4000" b="1" dirty="0">
                <a:solidFill>
                  <a:schemeClr val="accent6"/>
                </a:solidFill>
                <a:latin typeface="Arial" panose="020B0604020202020204" pitchFamily="34" charset="0"/>
                <a:cs typeface="Arial" panose="020B0604020202020204" pitchFamily="34" charset="0"/>
                <a:sym typeface="Lora"/>
              </a:rPr>
              <a:t>THÂN MẾN CHÀO MỪNG CÁC EM TỚI TIẾT HỌC MỚI!</a:t>
            </a:r>
            <a:endParaRPr sz="4400" b="1" dirty="0">
              <a:solidFill>
                <a:schemeClr val="accent6"/>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3"/>
        <p:cNvGrpSpPr/>
        <p:nvPr/>
      </p:nvGrpSpPr>
      <p:grpSpPr>
        <a:xfrm>
          <a:off x="0" y="0"/>
          <a:ext cx="0" cy="0"/>
          <a:chOff x="0" y="0"/>
          <a:chExt cx="0" cy="0"/>
        </a:xfrm>
      </p:grpSpPr>
      <p:sp>
        <p:nvSpPr>
          <p:cNvPr id="4" name="TextBox 3">
            <a:extLst>
              <a:ext uri="{FF2B5EF4-FFF2-40B4-BE49-F238E27FC236}">
                <a16:creationId xmlns:a16="http://schemas.microsoft.com/office/drawing/2014/main" id="{28CB6839-582A-3C61-348F-7A266A08AF4B}"/>
              </a:ext>
            </a:extLst>
          </p:cNvPr>
          <p:cNvSpPr txBox="1"/>
          <p:nvPr/>
        </p:nvSpPr>
        <p:spPr>
          <a:xfrm>
            <a:off x="2248525" y="460775"/>
            <a:ext cx="4646950" cy="461665"/>
          </a:xfrm>
          <a:prstGeom prst="rect">
            <a:avLst/>
          </a:prstGeom>
          <a:noFill/>
        </p:spPr>
        <p:txBody>
          <a:bodyPr wrap="square">
            <a:spAutoFit/>
          </a:bodyPr>
          <a:lstStyle/>
          <a:p>
            <a:pPr algn="ctr"/>
            <a:r>
              <a:rPr lang="vi-VN" sz="2400" b="1" dirty="0">
                <a:solidFill>
                  <a:schemeClr val="tx1"/>
                </a:solidFill>
              </a:rPr>
              <a:t>Nghe mẫu bài đọc nhạc số 1</a:t>
            </a:r>
          </a:p>
        </p:txBody>
      </p:sp>
      <p:grpSp>
        <p:nvGrpSpPr>
          <p:cNvPr id="5" name="Group 4">
            <a:extLst>
              <a:ext uri="{FF2B5EF4-FFF2-40B4-BE49-F238E27FC236}">
                <a16:creationId xmlns:a16="http://schemas.microsoft.com/office/drawing/2014/main" id="{4EC95516-5555-F3B8-89DD-3BC12AFE362F}"/>
              </a:ext>
            </a:extLst>
          </p:cNvPr>
          <p:cNvGrpSpPr/>
          <p:nvPr/>
        </p:nvGrpSpPr>
        <p:grpSpPr>
          <a:xfrm>
            <a:off x="430966" y="1088947"/>
            <a:ext cx="8274571" cy="3593778"/>
            <a:chOff x="430966" y="981856"/>
            <a:chExt cx="8274571" cy="3593778"/>
          </a:xfrm>
        </p:grpSpPr>
        <p:pic>
          <p:nvPicPr>
            <p:cNvPr id="6" name="Picture 5">
              <a:extLst>
                <a:ext uri="{FF2B5EF4-FFF2-40B4-BE49-F238E27FC236}">
                  <a16:creationId xmlns:a16="http://schemas.microsoft.com/office/drawing/2014/main" id="{C428766A-1BF4-669B-273A-42141354FDA4}"/>
                </a:ext>
              </a:extLst>
            </p:cNvPr>
            <p:cNvPicPr>
              <a:picLocks noChangeAspect="1"/>
            </p:cNvPicPr>
            <p:nvPr/>
          </p:nvPicPr>
          <p:blipFill rotWithShape="1">
            <a:blip r:embed="rId5"/>
            <a:srcRect l="1496" t="10096" r="1206" b="10096"/>
            <a:stretch/>
          </p:blipFill>
          <p:spPr>
            <a:xfrm>
              <a:off x="438463" y="981856"/>
              <a:ext cx="8267074" cy="943660"/>
            </a:xfrm>
            <a:prstGeom prst="rect">
              <a:avLst/>
            </a:prstGeom>
          </p:spPr>
        </p:pic>
        <p:pic>
          <p:nvPicPr>
            <p:cNvPr id="7" name="Picture 6">
              <a:extLst>
                <a:ext uri="{FF2B5EF4-FFF2-40B4-BE49-F238E27FC236}">
                  <a16:creationId xmlns:a16="http://schemas.microsoft.com/office/drawing/2014/main" id="{432CCEF2-6FC3-D2C8-DECD-528BD4C2C885}"/>
                </a:ext>
              </a:extLst>
            </p:cNvPr>
            <p:cNvPicPr>
              <a:picLocks noChangeAspect="1"/>
            </p:cNvPicPr>
            <p:nvPr/>
          </p:nvPicPr>
          <p:blipFill>
            <a:blip r:embed="rId6"/>
            <a:stretch>
              <a:fillRect/>
            </a:stretch>
          </p:blipFill>
          <p:spPr>
            <a:xfrm>
              <a:off x="438462" y="1925516"/>
              <a:ext cx="8267075" cy="884179"/>
            </a:xfrm>
            <a:prstGeom prst="rect">
              <a:avLst/>
            </a:prstGeom>
          </p:spPr>
        </p:pic>
        <p:pic>
          <p:nvPicPr>
            <p:cNvPr id="8" name="Picture 7">
              <a:extLst>
                <a:ext uri="{FF2B5EF4-FFF2-40B4-BE49-F238E27FC236}">
                  <a16:creationId xmlns:a16="http://schemas.microsoft.com/office/drawing/2014/main" id="{C7ACEF03-D201-F83D-AED4-EBEA6EBE7E7F}"/>
                </a:ext>
              </a:extLst>
            </p:cNvPr>
            <p:cNvPicPr>
              <a:picLocks noChangeAspect="1"/>
            </p:cNvPicPr>
            <p:nvPr/>
          </p:nvPicPr>
          <p:blipFill>
            <a:blip r:embed="rId7"/>
            <a:srcRect/>
            <a:stretch/>
          </p:blipFill>
          <p:spPr>
            <a:xfrm>
              <a:off x="430966" y="2809864"/>
              <a:ext cx="8267075" cy="883841"/>
            </a:xfrm>
            <a:prstGeom prst="rect">
              <a:avLst/>
            </a:prstGeom>
          </p:spPr>
        </p:pic>
        <p:pic>
          <p:nvPicPr>
            <p:cNvPr id="9" name="Picture 8">
              <a:extLst>
                <a:ext uri="{FF2B5EF4-FFF2-40B4-BE49-F238E27FC236}">
                  <a16:creationId xmlns:a16="http://schemas.microsoft.com/office/drawing/2014/main" id="{DDACB80D-6C72-68F6-4645-B47EB49D1512}"/>
                </a:ext>
              </a:extLst>
            </p:cNvPr>
            <p:cNvPicPr>
              <a:picLocks noChangeAspect="1"/>
            </p:cNvPicPr>
            <p:nvPr/>
          </p:nvPicPr>
          <p:blipFill>
            <a:blip r:embed="rId8"/>
            <a:srcRect/>
            <a:stretch/>
          </p:blipFill>
          <p:spPr>
            <a:xfrm>
              <a:off x="430966" y="3696293"/>
              <a:ext cx="8267075" cy="879341"/>
            </a:xfrm>
            <a:prstGeom prst="rect">
              <a:avLst/>
            </a:prstGeom>
          </p:spPr>
        </p:pic>
      </p:grpSp>
      <p:pic>
        <p:nvPicPr>
          <p:cNvPr id="10" name="bài đọc 1 kntt9 mp3 (mp3cut.net)">
            <a:hlinkClick r:id="" action="ppaction://media"/>
            <a:extLst>
              <a:ext uri="{FF2B5EF4-FFF2-40B4-BE49-F238E27FC236}">
                <a16:creationId xmlns:a16="http://schemas.microsoft.com/office/drawing/2014/main" id="{25A38761-FF83-0097-54F8-7A0CE7202D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6344" y="577120"/>
            <a:ext cx="262873" cy="26287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4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20" name="TextBox 19">
            <a:extLst>
              <a:ext uri="{FF2B5EF4-FFF2-40B4-BE49-F238E27FC236}">
                <a16:creationId xmlns:a16="http://schemas.microsoft.com/office/drawing/2014/main" id="{1E7849F5-1447-4734-5250-AD3B20822ABD}"/>
              </a:ext>
            </a:extLst>
          </p:cNvPr>
          <p:cNvSpPr txBox="1"/>
          <p:nvPr/>
        </p:nvSpPr>
        <p:spPr>
          <a:xfrm>
            <a:off x="1524000" y="309740"/>
            <a:ext cx="6096000" cy="461665"/>
          </a:xfrm>
          <a:prstGeom prst="rect">
            <a:avLst/>
          </a:prstGeom>
          <a:noFill/>
        </p:spPr>
        <p:txBody>
          <a:bodyPr wrap="square">
            <a:spAutoFit/>
          </a:bodyPr>
          <a:lstStyle/>
          <a:p>
            <a:pPr algn="ctr"/>
            <a:r>
              <a:rPr lang="vi-VN" sz="2400" b="1" dirty="0">
                <a:solidFill>
                  <a:schemeClr val="tx1"/>
                </a:solidFill>
              </a:rPr>
              <a:t>Luyện tập đọc bài đọc nhạc số 1</a:t>
            </a:r>
          </a:p>
        </p:txBody>
      </p:sp>
      <p:grpSp>
        <p:nvGrpSpPr>
          <p:cNvPr id="37" name="Group 36">
            <a:extLst>
              <a:ext uri="{FF2B5EF4-FFF2-40B4-BE49-F238E27FC236}">
                <a16:creationId xmlns:a16="http://schemas.microsoft.com/office/drawing/2014/main" id="{312A3B76-8ED7-BA4B-AD98-814E0FF9DCEA}"/>
              </a:ext>
            </a:extLst>
          </p:cNvPr>
          <p:cNvGrpSpPr/>
          <p:nvPr/>
        </p:nvGrpSpPr>
        <p:grpSpPr>
          <a:xfrm>
            <a:off x="747634" y="1590946"/>
            <a:ext cx="7648732" cy="3321966"/>
            <a:chOff x="430966" y="981856"/>
            <a:chExt cx="8274571" cy="3593778"/>
          </a:xfrm>
        </p:grpSpPr>
        <p:pic>
          <p:nvPicPr>
            <p:cNvPr id="32" name="Picture 31">
              <a:extLst>
                <a:ext uri="{FF2B5EF4-FFF2-40B4-BE49-F238E27FC236}">
                  <a16:creationId xmlns:a16="http://schemas.microsoft.com/office/drawing/2014/main" id="{DD3EE052-9D6F-124A-0578-FE75E73C9614}"/>
                </a:ext>
              </a:extLst>
            </p:cNvPr>
            <p:cNvPicPr>
              <a:picLocks noChangeAspect="1"/>
            </p:cNvPicPr>
            <p:nvPr/>
          </p:nvPicPr>
          <p:blipFill rotWithShape="1">
            <a:blip r:embed="rId5"/>
            <a:srcRect l="1496" t="10096" r="1206" b="10096"/>
            <a:stretch/>
          </p:blipFill>
          <p:spPr>
            <a:xfrm>
              <a:off x="438463" y="981856"/>
              <a:ext cx="8267074" cy="943660"/>
            </a:xfrm>
            <a:prstGeom prst="rect">
              <a:avLst/>
            </a:prstGeom>
          </p:spPr>
        </p:pic>
        <p:pic>
          <p:nvPicPr>
            <p:cNvPr id="34" name="Picture 33">
              <a:extLst>
                <a:ext uri="{FF2B5EF4-FFF2-40B4-BE49-F238E27FC236}">
                  <a16:creationId xmlns:a16="http://schemas.microsoft.com/office/drawing/2014/main" id="{842E057C-A996-43E0-3877-E856FCBC658E}"/>
                </a:ext>
              </a:extLst>
            </p:cNvPr>
            <p:cNvPicPr>
              <a:picLocks noChangeAspect="1"/>
            </p:cNvPicPr>
            <p:nvPr/>
          </p:nvPicPr>
          <p:blipFill>
            <a:blip r:embed="rId6"/>
            <a:stretch>
              <a:fillRect/>
            </a:stretch>
          </p:blipFill>
          <p:spPr>
            <a:xfrm>
              <a:off x="438462" y="1925516"/>
              <a:ext cx="8267075" cy="884179"/>
            </a:xfrm>
            <a:prstGeom prst="rect">
              <a:avLst/>
            </a:prstGeom>
          </p:spPr>
        </p:pic>
        <p:pic>
          <p:nvPicPr>
            <p:cNvPr id="35" name="Picture 34">
              <a:extLst>
                <a:ext uri="{FF2B5EF4-FFF2-40B4-BE49-F238E27FC236}">
                  <a16:creationId xmlns:a16="http://schemas.microsoft.com/office/drawing/2014/main" id="{DFD72897-9C6D-6654-D230-4C75236DB859}"/>
                </a:ext>
              </a:extLst>
            </p:cNvPr>
            <p:cNvPicPr>
              <a:picLocks noChangeAspect="1"/>
            </p:cNvPicPr>
            <p:nvPr/>
          </p:nvPicPr>
          <p:blipFill>
            <a:blip r:embed="rId7"/>
            <a:srcRect/>
            <a:stretch/>
          </p:blipFill>
          <p:spPr>
            <a:xfrm>
              <a:off x="430966" y="2809864"/>
              <a:ext cx="8267075" cy="883841"/>
            </a:xfrm>
            <a:prstGeom prst="rect">
              <a:avLst/>
            </a:prstGeom>
          </p:spPr>
        </p:pic>
        <p:pic>
          <p:nvPicPr>
            <p:cNvPr id="36" name="Picture 35">
              <a:extLst>
                <a:ext uri="{FF2B5EF4-FFF2-40B4-BE49-F238E27FC236}">
                  <a16:creationId xmlns:a16="http://schemas.microsoft.com/office/drawing/2014/main" id="{9D2C423E-E477-A229-4F5E-9E6F9C342C84}"/>
                </a:ext>
              </a:extLst>
            </p:cNvPr>
            <p:cNvPicPr>
              <a:picLocks noChangeAspect="1"/>
            </p:cNvPicPr>
            <p:nvPr/>
          </p:nvPicPr>
          <p:blipFill>
            <a:blip r:embed="rId8"/>
            <a:srcRect/>
            <a:stretch/>
          </p:blipFill>
          <p:spPr>
            <a:xfrm>
              <a:off x="430966" y="3696293"/>
              <a:ext cx="8267075" cy="879341"/>
            </a:xfrm>
            <a:prstGeom prst="rect">
              <a:avLst/>
            </a:prstGeom>
          </p:spPr>
        </p:pic>
      </p:grpSp>
      <p:sp>
        <p:nvSpPr>
          <p:cNvPr id="40" name="Rectangle: Rounded Corners 39">
            <a:extLst>
              <a:ext uri="{FF2B5EF4-FFF2-40B4-BE49-F238E27FC236}">
                <a16:creationId xmlns:a16="http://schemas.microsoft.com/office/drawing/2014/main" id="{93CF895A-A333-8D33-394A-805F93D3300C}"/>
              </a:ext>
            </a:extLst>
          </p:cNvPr>
          <p:cNvSpPr/>
          <p:nvPr/>
        </p:nvSpPr>
        <p:spPr>
          <a:xfrm>
            <a:off x="1090251" y="913357"/>
            <a:ext cx="6970426" cy="533400"/>
          </a:xfrm>
          <a:prstGeom prst="roundRect">
            <a:avLst/>
          </a:prstGeom>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1800" dirty="0">
                <a:latin typeface="Arial" panose="020B0604020202020204" pitchFamily="34" charset="0"/>
                <a:cs typeface="Arial" panose="020B0604020202020204" pitchFamily="34" charset="0"/>
              </a:rPr>
              <a:t>Luyện đọc bài đọc nhạc số 1, kết hợp gõ phách và đánh nhịp 2/4</a:t>
            </a:r>
          </a:p>
        </p:txBody>
      </p:sp>
      <p:pic>
        <p:nvPicPr>
          <p:cNvPr id="41" name="bài đọc 1 kntt9 mp3 (mp3cut.net)">
            <a:hlinkClick r:id="" action="ppaction://media"/>
            <a:extLst>
              <a:ext uri="{FF2B5EF4-FFF2-40B4-BE49-F238E27FC236}">
                <a16:creationId xmlns:a16="http://schemas.microsoft.com/office/drawing/2014/main" id="{81BE957F-B76B-BE43-9A12-40DC3796CB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197" y="1048620"/>
            <a:ext cx="262873" cy="26287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ppt_y</p:attrName>
                                        </p:attrNameLst>
                                      </p:cBhvr>
                                      <p:tavLst>
                                        <p:tav tm="0">
                                          <p:val>
                                            <p:strVal val="#ppt_y-#ppt_h*1.125000"/>
                                          </p:val>
                                        </p:tav>
                                        <p:tav tm="100000">
                                          <p:val>
                                            <p:strVal val="#ppt_y"/>
                                          </p:val>
                                        </p:tav>
                                      </p:tavLst>
                                    </p:anim>
                                    <p:animEffect transition="in" filter="wipe(down)">
                                      <p:cBhvr>
                                        <p:cTn id="14" dur="500"/>
                                        <p:tgtEl>
                                          <p:spTgt spid="40"/>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465"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1"/>
                </p:tgtEl>
              </p:cMediaNode>
            </p:audio>
          </p:childTnLst>
        </p:cTn>
      </p:par>
    </p:tnLst>
    <p:bldLst>
      <p:bldP spid="20" grpId="0"/>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grpSp>
        <p:nvGrpSpPr>
          <p:cNvPr id="2102" name="Google Shape;2102;p49"/>
          <p:cNvGrpSpPr/>
          <p:nvPr/>
        </p:nvGrpSpPr>
        <p:grpSpPr>
          <a:xfrm>
            <a:off x="6675402" y="539507"/>
            <a:ext cx="2005817" cy="4345368"/>
            <a:chOff x="6267752" y="539507"/>
            <a:chExt cx="2005817" cy="4345368"/>
          </a:xfrm>
        </p:grpSpPr>
        <p:grpSp>
          <p:nvGrpSpPr>
            <p:cNvPr id="2103" name="Google Shape;2103;p49"/>
            <p:cNvGrpSpPr/>
            <p:nvPr/>
          </p:nvGrpSpPr>
          <p:grpSpPr>
            <a:xfrm flipH="1">
              <a:off x="6739011" y="1746147"/>
              <a:ext cx="1281705" cy="3031524"/>
              <a:chOff x="1256760" y="2219400"/>
              <a:chExt cx="479160" cy="1133280"/>
            </a:xfrm>
          </p:grpSpPr>
          <p:sp>
            <p:nvSpPr>
              <p:cNvPr id="2104" name="Google Shape;2104;p49"/>
              <p:cNvSpPr/>
              <p:nvPr/>
            </p:nvSpPr>
            <p:spPr>
              <a:xfrm>
                <a:off x="1531800" y="2439000"/>
                <a:ext cx="96840" cy="96480"/>
              </a:xfrm>
              <a:custGeom>
                <a:avLst/>
                <a:gdLst/>
                <a:ahLst/>
                <a:cxnLst/>
                <a:rect l="l" t="t" r="r" b="b"/>
                <a:pathLst>
                  <a:path w="269" h="268" extrusionOk="0">
                    <a:moveTo>
                      <a:pt x="0" y="200"/>
                    </a:moveTo>
                    <a:lnTo>
                      <a:pt x="24" y="188"/>
                    </a:lnTo>
                    <a:cubicBezTo>
                      <a:pt x="24" y="188"/>
                      <a:pt x="10" y="139"/>
                      <a:pt x="18" y="124"/>
                    </a:cubicBezTo>
                    <a:cubicBezTo>
                      <a:pt x="25" y="108"/>
                      <a:pt x="75" y="92"/>
                      <a:pt x="81" y="73"/>
                    </a:cubicBezTo>
                    <a:cubicBezTo>
                      <a:pt x="87" y="53"/>
                      <a:pt x="92" y="2"/>
                      <a:pt x="92" y="2"/>
                    </a:cubicBezTo>
                    <a:lnTo>
                      <a:pt x="107" y="3"/>
                    </a:lnTo>
                    <a:cubicBezTo>
                      <a:pt x="107" y="3"/>
                      <a:pt x="125" y="44"/>
                      <a:pt x="113" y="72"/>
                    </a:cubicBezTo>
                    <a:lnTo>
                      <a:pt x="238" y="0"/>
                    </a:lnTo>
                    <a:lnTo>
                      <a:pt x="247" y="13"/>
                    </a:lnTo>
                    <a:lnTo>
                      <a:pt x="176" y="76"/>
                    </a:lnTo>
                    <a:lnTo>
                      <a:pt x="201" y="136"/>
                    </a:lnTo>
                    <a:lnTo>
                      <a:pt x="268" y="193"/>
                    </a:lnTo>
                    <a:lnTo>
                      <a:pt x="256" y="203"/>
                    </a:lnTo>
                    <a:lnTo>
                      <a:pt x="189" y="186"/>
                    </a:lnTo>
                    <a:cubicBezTo>
                      <a:pt x="189" y="186"/>
                      <a:pt x="113" y="246"/>
                      <a:pt x="70" y="247"/>
                    </a:cubicBezTo>
                    <a:lnTo>
                      <a:pt x="21" y="267"/>
                    </a:lnTo>
                    <a:lnTo>
                      <a:pt x="0" y="200"/>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9"/>
              <p:cNvSpPr/>
              <p:nvPr/>
            </p:nvSpPr>
            <p:spPr>
              <a:xfrm>
                <a:off x="1402200" y="2499480"/>
                <a:ext cx="147960" cy="138600"/>
              </a:xfrm>
              <a:custGeom>
                <a:avLst/>
                <a:gdLst/>
                <a:ahLst/>
                <a:cxnLst/>
                <a:rect l="l" t="t" r="r" b="b"/>
                <a:pathLst>
                  <a:path w="411" h="385" extrusionOk="0">
                    <a:moveTo>
                      <a:pt x="45" y="384"/>
                    </a:moveTo>
                    <a:lnTo>
                      <a:pt x="410" y="116"/>
                    </a:lnTo>
                    <a:lnTo>
                      <a:pt x="364" y="0"/>
                    </a:lnTo>
                    <a:lnTo>
                      <a:pt x="0" y="219"/>
                    </a:lnTo>
                    <a:cubicBezTo>
                      <a:pt x="16" y="274"/>
                      <a:pt x="31" y="331"/>
                      <a:pt x="45" y="38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9"/>
              <p:cNvSpPr/>
              <p:nvPr/>
            </p:nvSpPr>
            <p:spPr>
              <a:xfrm>
                <a:off x="1436760" y="2329560"/>
                <a:ext cx="299160" cy="344160"/>
              </a:xfrm>
              <a:custGeom>
                <a:avLst/>
                <a:gdLst/>
                <a:ahLst/>
                <a:cxnLst/>
                <a:rect l="l" t="t" r="r" b="b"/>
                <a:pathLst>
                  <a:path w="831" h="956" extrusionOk="0">
                    <a:moveTo>
                      <a:pt x="737" y="360"/>
                    </a:moveTo>
                    <a:cubicBezTo>
                      <a:pt x="679" y="311"/>
                      <a:pt x="619" y="287"/>
                      <a:pt x="602" y="307"/>
                    </a:cubicBezTo>
                    <a:cubicBezTo>
                      <a:pt x="594" y="317"/>
                      <a:pt x="599" y="337"/>
                      <a:pt x="614" y="361"/>
                    </a:cubicBezTo>
                    <a:lnTo>
                      <a:pt x="587" y="386"/>
                    </a:lnTo>
                    <a:cubicBezTo>
                      <a:pt x="570" y="405"/>
                      <a:pt x="554" y="427"/>
                      <a:pt x="541" y="449"/>
                    </a:cubicBezTo>
                    <a:cubicBezTo>
                      <a:pt x="529" y="469"/>
                      <a:pt x="520" y="490"/>
                      <a:pt x="512" y="512"/>
                    </a:cubicBezTo>
                    <a:cubicBezTo>
                      <a:pt x="511" y="516"/>
                      <a:pt x="510" y="520"/>
                      <a:pt x="509" y="523"/>
                    </a:cubicBezTo>
                    <a:cubicBezTo>
                      <a:pt x="498" y="558"/>
                      <a:pt x="493" y="594"/>
                      <a:pt x="493" y="630"/>
                    </a:cubicBezTo>
                    <a:cubicBezTo>
                      <a:pt x="493" y="657"/>
                      <a:pt x="496" y="684"/>
                      <a:pt x="502" y="710"/>
                    </a:cubicBezTo>
                    <a:lnTo>
                      <a:pt x="522" y="800"/>
                    </a:lnTo>
                    <a:cubicBezTo>
                      <a:pt x="522" y="801"/>
                      <a:pt x="522" y="802"/>
                      <a:pt x="522" y="803"/>
                    </a:cubicBezTo>
                    <a:cubicBezTo>
                      <a:pt x="522" y="808"/>
                      <a:pt x="521" y="811"/>
                      <a:pt x="519" y="815"/>
                    </a:cubicBezTo>
                    <a:cubicBezTo>
                      <a:pt x="517" y="818"/>
                      <a:pt x="514" y="821"/>
                      <a:pt x="511" y="823"/>
                    </a:cubicBezTo>
                    <a:cubicBezTo>
                      <a:pt x="508" y="825"/>
                      <a:pt x="505" y="826"/>
                      <a:pt x="502" y="826"/>
                    </a:cubicBezTo>
                    <a:cubicBezTo>
                      <a:pt x="501" y="826"/>
                      <a:pt x="501" y="826"/>
                      <a:pt x="500" y="826"/>
                    </a:cubicBezTo>
                    <a:cubicBezTo>
                      <a:pt x="499" y="826"/>
                      <a:pt x="498" y="826"/>
                      <a:pt x="497" y="826"/>
                    </a:cubicBezTo>
                    <a:cubicBezTo>
                      <a:pt x="494" y="826"/>
                      <a:pt x="491" y="825"/>
                      <a:pt x="488" y="823"/>
                    </a:cubicBezTo>
                    <a:cubicBezTo>
                      <a:pt x="484" y="821"/>
                      <a:pt x="481" y="818"/>
                      <a:pt x="479" y="815"/>
                    </a:cubicBezTo>
                    <a:cubicBezTo>
                      <a:pt x="478" y="813"/>
                      <a:pt x="477" y="810"/>
                      <a:pt x="477" y="808"/>
                    </a:cubicBezTo>
                    <a:lnTo>
                      <a:pt x="420" y="496"/>
                    </a:lnTo>
                    <a:lnTo>
                      <a:pt x="363" y="183"/>
                    </a:lnTo>
                    <a:lnTo>
                      <a:pt x="348" y="98"/>
                    </a:lnTo>
                    <a:cubicBezTo>
                      <a:pt x="345" y="85"/>
                      <a:pt x="341" y="72"/>
                      <a:pt x="334" y="60"/>
                    </a:cubicBezTo>
                    <a:cubicBezTo>
                      <a:pt x="323" y="41"/>
                      <a:pt x="308" y="26"/>
                      <a:pt x="290" y="16"/>
                    </a:cubicBezTo>
                    <a:cubicBezTo>
                      <a:pt x="272" y="5"/>
                      <a:pt x="251" y="0"/>
                      <a:pt x="230" y="0"/>
                    </a:cubicBezTo>
                    <a:cubicBezTo>
                      <a:pt x="215" y="0"/>
                      <a:pt x="200" y="2"/>
                      <a:pt x="187" y="7"/>
                    </a:cubicBezTo>
                    <a:lnTo>
                      <a:pt x="70" y="52"/>
                    </a:lnTo>
                    <a:lnTo>
                      <a:pt x="41" y="63"/>
                    </a:lnTo>
                    <a:cubicBezTo>
                      <a:pt x="41" y="63"/>
                      <a:pt x="42" y="83"/>
                      <a:pt x="0" y="83"/>
                    </a:cubicBezTo>
                    <a:lnTo>
                      <a:pt x="5" y="104"/>
                    </a:lnTo>
                    <a:lnTo>
                      <a:pt x="77" y="95"/>
                    </a:lnTo>
                    <a:lnTo>
                      <a:pt x="199" y="80"/>
                    </a:lnTo>
                    <a:cubicBezTo>
                      <a:pt x="202" y="79"/>
                      <a:pt x="204" y="79"/>
                      <a:pt x="207" y="79"/>
                    </a:cubicBezTo>
                    <a:cubicBezTo>
                      <a:pt x="217" y="79"/>
                      <a:pt x="227" y="82"/>
                      <a:pt x="236" y="87"/>
                    </a:cubicBezTo>
                    <a:cubicBezTo>
                      <a:pt x="245" y="92"/>
                      <a:pt x="251" y="100"/>
                      <a:pt x="257" y="109"/>
                    </a:cubicBezTo>
                    <a:cubicBezTo>
                      <a:pt x="260" y="114"/>
                      <a:pt x="263" y="121"/>
                      <a:pt x="264" y="127"/>
                    </a:cubicBezTo>
                    <a:lnTo>
                      <a:pt x="393" y="835"/>
                    </a:lnTo>
                    <a:cubicBezTo>
                      <a:pt x="396" y="852"/>
                      <a:pt x="403" y="868"/>
                      <a:pt x="411" y="882"/>
                    </a:cubicBezTo>
                    <a:cubicBezTo>
                      <a:pt x="424" y="904"/>
                      <a:pt x="442" y="923"/>
                      <a:pt x="464" y="936"/>
                    </a:cubicBezTo>
                    <a:cubicBezTo>
                      <a:pt x="486" y="948"/>
                      <a:pt x="511" y="955"/>
                      <a:pt x="537" y="955"/>
                    </a:cubicBezTo>
                    <a:cubicBezTo>
                      <a:pt x="546" y="955"/>
                      <a:pt x="556" y="954"/>
                      <a:pt x="565" y="952"/>
                    </a:cubicBezTo>
                    <a:lnTo>
                      <a:pt x="568" y="952"/>
                    </a:lnTo>
                    <a:cubicBezTo>
                      <a:pt x="585" y="949"/>
                      <a:pt x="601" y="942"/>
                      <a:pt x="615" y="934"/>
                    </a:cubicBezTo>
                    <a:cubicBezTo>
                      <a:pt x="638" y="920"/>
                      <a:pt x="657" y="901"/>
                      <a:pt x="670" y="879"/>
                    </a:cubicBezTo>
                    <a:cubicBezTo>
                      <a:pt x="683" y="856"/>
                      <a:pt x="690" y="831"/>
                      <a:pt x="690" y="804"/>
                    </a:cubicBezTo>
                    <a:cubicBezTo>
                      <a:pt x="690" y="796"/>
                      <a:pt x="690" y="787"/>
                      <a:pt x="688" y="779"/>
                    </a:cubicBezTo>
                    <a:cubicBezTo>
                      <a:pt x="683" y="749"/>
                      <a:pt x="677" y="713"/>
                      <a:pt x="671" y="679"/>
                    </a:cubicBezTo>
                    <a:cubicBezTo>
                      <a:pt x="670" y="668"/>
                      <a:pt x="669" y="656"/>
                      <a:pt x="669" y="645"/>
                    </a:cubicBezTo>
                    <a:cubicBezTo>
                      <a:pt x="669" y="606"/>
                      <a:pt x="679" y="568"/>
                      <a:pt x="698" y="535"/>
                    </a:cubicBezTo>
                    <a:cubicBezTo>
                      <a:pt x="709" y="517"/>
                      <a:pt x="722" y="500"/>
                      <a:pt x="737" y="485"/>
                    </a:cubicBezTo>
                    <a:lnTo>
                      <a:pt x="747" y="477"/>
                    </a:lnTo>
                    <a:cubicBezTo>
                      <a:pt x="778" y="492"/>
                      <a:pt x="804" y="496"/>
                      <a:pt x="813" y="484"/>
                    </a:cubicBezTo>
                    <a:cubicBezTo>
                      <a:pt x="830" y="465"/>
                      <a:pt x="796" y="409"/>
                      <a:pt x="737" y="3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9"/>
              <p:cNvSpPr/>
              <p:nvPr/>
            </p:nvSpPr>
            <p:spPr>
              <a:xfrm>
                <a:off x="1665720" y="2446560"/>
                <a:ext cx="55080" cy="47520"/>
              </a:xfrm>
              <a:custGeom>
                <a:avLst/>
                <a:gdLst/>
                <a:ahLst/>
                <a:cxnLst/>
                <a:rect l="l" t="t" r="r" b="b"/>
                <a:pathLst>
                  <a:path w="153" h="132" extrusionOk="0">
                    <a:moveTo>
                      <a:pt x="92" y="46"/>
                    </a:moveTo>
                    <a:cubicBezTo>
                      <a:pt x="105" y="57"/>
                      <a:pt x="117" y="68"/>
                      <a:pt x="127" y="79"/>
                    </a:cubicBezTo>
                    <a:cubicBezTo>
                      <a:pt x="136" y="90"/>
                      <a:pt x="144" y="101"/>
                      <a:pt x="148" y="109"/>
                    </a:cubicBezTo>
                    <a:cubicBezTo>
                      <a:pt x="152" y="117"/>
                      <a:pt x="152" y="124"/>
                      <a:pt x="149" y="127"/>
                    </a:cubicBezTo>
                    <a:cubicBezTo>
                      <a:pt x="146" y="131"/>
                      <a:pt x="140" y="131"/>
                      <a:pt x="131" y="128"/>
                    </a:cubicBezTo>
                    <a:cubicBezTo>
                      <a:pt x="122" y="126"/>
                      <a:pt x="111" y="121"/>
                      <a:pt x="99" y="113"/>
                    </a:cubicBezTo>
                    <a:cubicBezTo>
                      <a:pt x="86" y="105"/>
                      <a:pt x="73" y="96"/>
                      <a:pt x="60" y="85"/>
                    </a:cubicBezTo>
                    <a:cubicBezTo>
                      <a:pt x="47" y="74"/>
                      <a:pt x="34" y="62"/>
                      <a:pt x="25" y="51"/>
                    </a:cubicBezTo>
                    <a:cubicBezTo>
                      <a:pt x="15" y="40"/>
                      <a:pt x="9" y="30"/>
                      <a:pt x="5" y="22"/>
                    </a:cubicBezTo>
                    <a:cubicBezTo>
                      <a:pt x="1" y="13"/>
                      <a:pt x="0" y="7"/>
                      <a:pt x="3" y="4"/>
                    </a:cubicBezTo>
                    <a:cubicBezTo>
                      <a:pt x="6" y="0"/>
                      <a:pt x="12" y="0"/>
                      <a:pt x="21" y="2"/>
                    </a:cubicBezTo>
                    <a:cubicBezTo>
                      <a:pt x="30" y="5"/>
                      <a:pt x="41" y="10"/>
                      <a:pt x="54" y="18"/>
                    </a:cubicBezTo>
                    <a:cubicBezTo>
                      <a:pt x="66" y="26"/>
                      <a:pt x="80" y="35"/>
                      <a:pt x="92" y="46"/>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9"/>
              <p:cNvSpPr/>
              <p:nvPr/>
            </p:nvSpPr>
            <p:spPr>
              <a:xfrm>
                <a:off x="1560600" y="2395440"/>
                <a:ext cx="27720" cy="113400"/>
              </a:xfrm>
              <a:custGeom>
                <a:avLst/>
                <a:gdLst/>
                <a:ahLst/>
                <a:cxnLst/>
                <a:rect l="l" t="t" r="r" b="b"/>
                <a:pathLst>
                  <a:path w="77" h="315" extrusionOk="0">
                    <a:moveTo>
                      <a:pt x="76" y="314"/>
                    </a:moveTo>
                    <a:cubicBezTo>
                      <a:pt x="71" y="314"/>
                      <a:pt x="66" y="312"/>
                      <a:pt x="62" y="310"/>
                    </a:cubicBezTo>
                    <a:cubicBezTo>
                      <a:pt x="58" y="307"/>
                      <a:pt x="53" y="303"/>
                      <a:pt x="51" y="299"/>
                    </a:cubicBezTo>
                    <a:cubicBezTo>
                      <a:pt x="49" y="296"/>
                      <a:pt x="49" y="293"/>
                      <a:pt x="48" y="290"/>
                    </a:cubicBezTo>
                    <a:lnTo>
                      <a:pt x="1" y="33"/>
                    </a:lnTo>
                    <a:cubicBezTo>
                      <a:pt x="0" y="31"/>
                      <a:pt x="0" y="29"/>
                      <a:pt x="0" y="28"/>
                    </a:cubicBezTo>
                    <a:cubicBezTo>
                      <a:pt x="0" y="23"/>
                      <a:pt x="1" y="18"/>
                      <a:pt x="4" y="13"/>
                    </a:cubicBezTo>
                    <a:cubicBezTo>
                      <a:pt x="7" y="8"/>
                      <a:pt x="10" y="5"/>
                      <a:pt x="15" y="3"/>
                    </a:cubicBezTo>
                    <a:cubicBezTo>
                      <a:pt x="16" y="2"/>
                      <a:pt x="18" y="1"/>
                      <a:pt x="20" y="0"/>
                    </a:cubicBezTo>
                    <a:lnTo>
                      <a:pt x="76" y="314"/>
                    </a:ln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9"/>
              <p:cNvSpPr/>
              <p:nvPr/>
            </p:nvSpPr>
            <p:spPr>
              <a:xfrm>
                <a:off x="1582920" y="2508120"/>
                <a:ext cx="11160" cy="11160"/>
              </a:xfrm>
              <a:custGeom>
                <a:avLst/>
                <a:gdLst/>
                <a:ahLst/>
                <a:cxnLst/>
                <a:rect l="l" t="t" r="r" b="b"/>
                <a:pathLst>
                  <a:path w="31" h="31" extrusionOk="0">
                    <a:moveTo>
                      <a:pt x="16" y="1"/>
                    </a:moveTo>
                    <a:cubicBezTo>
                      <a:pt x="19" y="1"/>
                      <a:pt x="22" y="2"/>
                      <a:pt x="24" y="3"/>
                    </a:cubicBezTo>
                    <a:cubicBezTo>
                      <a:pt x="26" y="5"/>
                      <a:pt x="28" y="7"/>
                      <a:pt x="29" y="9"/>
                    </a:cubicBezTo>
                    <a:cubicBezTo>
                      <a:pt x="30" y="11"/>
                      <a:pt x="30" y="15"/>
                      <a:pt x="30" y="17"/>
                    </a:cubicBezTo>
                    <a:cubicBezTo>
                      <a:pt x="30" y="20"/>
                      <a:pt x="29" y="22"/>
                      <a:pt x="27" y="24"/>
                    </a:cubicBezTo>
                    <a:cubicBezTo>
                      <a:pt x="26" y="26"/>
                      <a:pt x="25" y="28"/>
                      <a:pt x="22" y="29"/>
                    </a:cubicBezTo>
                    <a:cubicBezTo>
                      <a:pt x="20" y="30"/>
                      <a:pt x="17" y="30"/>
                      <a:pt x="14" y="30"/>
                    </a:cubicBezTo>
                    <a:cubicBezTo>
                      <a:pt x="11" y="30"/>
                      <a:pt x="9" y="30"/>
                      <a:pt x="7" y="28"/>
                    </a:cubicBezTo>
                    <a:cubicBezTo>
                      <a:pt x="5" y="27"/>
                      <a:pt x="3" y="25"/>
                      <a:pt x="2" y="22"/>
                    </a:cubicBezTo>
                    <a:cubicBezTo>
                      <a:pt x="1" y="20"/>
                      <a:pt x="0" y="17"/>
                      <a:pt x="1" y="14"/>
                    </a:cubicBezTo>
                    <a:cubicBezTo>
                      <a:pt x="1" y="12"/>
                      <a:pt x="2" y="9"/>
                      <a:pt x="3" y="7"/>
                    </a:cubicBezTo>
                    <a:cubicBezTo>
                      <a:pt x="5" y="5"/>
                      <a:pt x="7" y="3"/>
                      <a:pt x="9" y="2"/>
                    </a:cubicBezTo>
                    <a:cubicBezTo>
                      <a:pt x="11" y="1"/>
                      <a:pt x="14"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9"/>
              <p:cNvSpPr/>
              <p:nvPr/>
            </p:nvSpPr>
            <p:spPr>
              <a:xfrm>
                <a:off x="1591200" y="2551320"/>
                <a:ext cx="11160" cy="11160"/>
              </a:xfrm>
              <a:custGeom>
                <a:avLst/>
                <a:gdLst/>
                <a:ahLst/>
                <a:cxnLst/>
                <a:rect l="l" t="t" r="r" b="b"/>
                <a:pathLst>
                  <a:path w="31" h="31" extrusionOk="0">
                    <a:moveTo>
                      <a:pt x="17" y="0"/>
                    </a:moveTo>
                    <a:cubicBezTo>
                      <a:pt x="19" y="0"/>
                      <a:pt x="22" y="1"/>
                      <a:pt x="24" y="3"/>
                    </a:cubicBezTo>
                    <a:cubicBezTo>
                      <a:pt x="26" y="5"/>
                      <a:pt x="28" y="6"/>
                      <a:pt x="29" y="9"/>
                    </a:cubicBezTo>
                    <a:cubicBezTo>
                      <a:pt x="30" y="12"/>
                      <a:pt x="30" y="13"/>
                      <a:pt x="30" y="16"/>
                    </a:cubicBezTo>
                    <a:cubicBezTo>
                      <a:pt x="30" y="19"/>
                      <a:pt x="29" y="21"/>
                      <a:pt x="27" y="23"/>
                    </a:cubicBezTo>
                    <a:cubicBezTo>
                      <a:pt x="26" y="25"/>
                      <a:pt x="25" y="27"/>
                      <a:pt x="22" y="28"/>
                    </a:cubicBezTo>
                    <a:cubicBezTo>
                      <a:pt x="20" y="29"/>
                      <a:pt x="17" y="30"/>
                      <a:pt x="14" y="30"/>
                    </a:cubicBezTo>
                    <a:cubicBezTo>
                      <a:pt x="12" y="29"/>
                      <a:pt x="9" y="29"/>
                      <a:pt x="7" y="27"/>
                    </a:cubicBezTo>
                    <a:cubicBezTo>
                      <a:pt x="5" y="25"/>
                      <a:pt x="3" y="24"/>
                      <a:pt x="2" y="21"/>
                    </a:cubicBezTo>
                    <a:cubicBezTo>
                      <a:pt x="1" y="18"/>
                      <a:pt x="0" y="16"/>
                      <a:pt x="1" y="14"/>
                    </a:cubicBezTo>
                    <a:cubicBezTo>
                      <a:pt x="1" y="11"/>
                      <a:pt x="2" y="9"/>
                      <a:pt x="3" y="6"/>
                    </a:cubicBezTo>
                    <a:cubicBezTo>
                      <a:pt x="5" y="3"/>
                      <a:pt x="7" y="3"/>
                      <a:pt x="9" y="2"/>
                    </a:cubicBezTo>
                    <a:cubicBezTo>
                      <a:pt x="11" y="0"/>
                      <a:pt x="14" y="0"/>
                      <a:pt x="17" y="0"/>
                    </a:cubicBezTo>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9"/>
              <p:cNvSpPr/>
              <p:nvPr/>
            </p:nvSpPr>
            <p:spPr>
              <a:xfrm>
                <a:off x="1653840" y="2553840"/>
                <a:ext cx="16920" cy="16560"/>
              </a:xfrm>
              <a:custGeom>
                <a:avLst/>
                <a:gdLst/>
                <a:ahLst/>
                <a:cxnLst/>
                <a:rect l="l" t="t" r="r" b="b"/>
                <a:pathLst>
                  <a:path w="47" h="46" extrusionOk="0">
                    <a:moveTo>
                      <a:pt x="25" y="0"/>
                    </a:moveTo>
                    <a:cubicBezTo>
                      <a:pt x="28" y="1"/>
                      <a:pt x="32" y="1"/>
                      <a:pt x="35" y="4"/>
                    </a:cubicBezTo>
                    <a:cubicBezTo>
                      <a:pt x="39" y="7"/>
                      <a:pt x="42" y="9"/>
                      <a:pt x="43" y="13"/>
                    </a:cubicBezTo>
                    <a:cubicBezTo>
                      <a:pt x="45" y="17"/>
                      <a:pt x="46" y="20"/>
                      <a:pt x="45" y="24"/>
                    </a:cubicBezTo>
                    <a:cubicBezTo>
                      <a:pt x="45" y="28"/>
                      <a:pt x="43" y="32"/>
                      <a:pt x="41" y="35"/>
                    </a:cubicBezTo>
                    <a:cubicBezTo>
                      <a:pt x="39" y="38"/>
                      <a:pt x="36" y="40"/>
                      <a:pt x="32" y="42"/>
                    </a:cubicBezTo>
                    <a:cubicBezTo>
                      <a:pt x="29" y="44"/>
                      <a:pt x="25" y="45"/>
                      <a:pt x="21" y="45"/>
                    </a:cubicBezTo>
                    <a:cubicBezTo>
                      <a:pt x="17" y="44"/>
                      <a:pt x="13" y="44"/>
                      <a:pt x="10" y="41"/>
                    </a:cubicBezTo>
                    <a:cubicBezTo>
                      <a:pt x="7" y="38"/>
                      <a:pt x="5" y="36"/>
                      <a:pt x="3" y="32"/>
                    </a:cubicBezTo>
                    <a:cubicBezTo>
                      <a:pt x="2" y="28"/>
                      <a:pt x="0" y="25"/>
                      <a:pt x="1" y="21"/>
                    </a:cubicBezTo>
                    <a:cubicBezTo>
                      <a:pt x="1" y="17"/>
                      <a:pt x="3" y="13"/>
                      <a:pt x="5" y="10"/>
                    </a:cubicBezTo>
                    <a:cubicBezTo>
                      <a:pt x="8" y="7"/>
                      <a:pt x="10" y="4"/>
                      <a:pt x="13" y="3"/>
                    </a:cubicBezTo>
                    <a:cubicBezTo>
                      <a:pt x="17" y="1"/>
                      <a:pt x="21" y="0"/>
                      <a:pt x="25"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9"/>
              <p:cNvSpPr/>
              <p:nvPr/>
            </p:nvSpPr>
            <p:spPr>
              <a:xfrm>
                <a:off x="1659960" y="2601000"/>
                <a:ext cx="16200" cy="16200"/>
              </a:xfrm>
              <a:custGeom>
                <a:avLst/>
                <a:gdLst/>
                <a:ahLst/>
                <a:cxnLst/>
                <a:rect l="l" t="t" r="r" b="b"/>
                <a:pathLst>
                  <a:path w="45" h="45" extrusionOk="0">
                    <a:moveTo>
                      <a:pt x="24" y="0"/>
                    </a:moveTo>
                    <a:cubicBezTo>
                      <a:pt x="28" y="0"/>
                      <a:pt x="32" y="2"/>
                      <a:pt x="35" y="4"/>
                    </a:cubicBezTo>
                    <a:cubicBezTo>
                      <a:pt x="38" y="6"/>
                      <a:pt x="40" y="8"/>
                      <a:pt x="42" y="12"/>
                    </a:cubicBezTo>
                    <a:cubicBezTo>
                      <a:pt x="44" y="16"/>
                      <a:pt x="44" y="20"/>
                      <a:pt x="44" y="24"/>
                    </a:cubicBezTo>
                    <a:cubicBezTo>
                      <a:pt x="44" y="28"/>
                      <a:pt x="43" y="30"/>
                      <a:pt x="40" y="34"/>
                    </a:cubicBezTo>
                    <a:cubicBezTo>
                      <a:pt x="37" y="38"/>
                      <a:pt x="36" y="40"/>
                      <a:pt x="32" y="42"/>
                    </a:cubicBezTo>
                    <a:cubicBezTo>
                      <a:pt x="28" y="44"/>
                      <a:pt x="24" y="44"/>
                      <a:pt x="20" y="44"/>
                    </a:cubicBezTo>
                    <a:cubicBezTo>
                      <a:pt x="16" y="44"/>
                      <a:pt x="14" y="42"/>
                      <a:pt x="10" y="40"/>
                    </a:cubicBezTo>
                    <a:cubicBezTo>
                      <a:pt x="6" y="38"/>
                      <a:pt x="4" y="35"/>
                      <a:pt x="2" y="31"/>
                    </a:cubicBezTo>
                    <a:cubicBezTo>
                      <a:pt x="0" y="27"/>
                      <a:pt x="0" y="24"/>
                      <a:pt x="0" y="20"/>
                    </a:cubicBezTo>
                    <a:cubicBezTo>
                      <a:pt x="0" y="16"/>
                      <a:pt x="2" y="13"/>
                      <a:pt x="4" y="9"/>
                    </a:cubicBezTo>
                    <a:cubicBezTo>
                      <a:pt x="6" y="5"/>
                      <a:pt x="9" y="4"/>
                      <a:pt x="13" y="2"/>
                    </a:cubicBezTo>
                    <a:cubicBezTo>
                      <a:pt x="16" y="0"/>
                      <a:pt x="20" y="0"/>
                      <a:pt x="24"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9"/>
              <p:cNvSpPr/>
              <p:nvPr/>
            </p:nvSpPr>
            <p:spPr>
              <a:xfrm>
                <a:off x="1659960" y="2578320"/>
                <a:ext cx="16560" cy="16200"/>
              </a:xfrm>
              <a:custGeom>
                <a:avLst/>
                <a:gdLst/>
                <a:ahLst/>
                <a:cxnLst/>
                <a:rect l="l" t="t" r="r" b="b"/>
                <a:pathLst>
                  <a:path w="46" h="45" extrusionOk="0">
                    <a:moveTo>
                      <a:pt x="24" y="0"/>
                    </a:moveTo>
                    <a:cubicBezTo>
                      <a:pt x="28" y="0"/>
                      <a:pt x="32" y="2"/>
                      <a:pt x="35" y="4"/>
                    </a:cubicBezTo>
                    <a:cubicBezTo>
                      <a:pt x="38" y="6"/>
                      <a:pt x="40" y="8"/>
                      <a:pt x="42" y="12"/>
                    </a:cubicBezTo>
                    <a:cubicBezTo>
                      <a:pt x="44" y="16"/>
                      <a:pt x="45" y="20"/>
                      <a:pt x="44" y="24"/>
                    </a:cubicBezTo>
                    <a:cubicBezTo>
                      <a:pt x="43" y="28"/>
                      <a:pt x="44" y="31"/>
                      <a:pt x="41" y="35"/>
                    </a:cubicBezTo>
                    <a:cubicBezTo>
                      <a:pt x="38" y="39"/>
                      <a:pt x="36" y="40"/>
                      <a:pt x="32" y="42"/>
                    </a:cubicBezTo>
                    <a:cubicBezTo>
                      <a:pt x="28" y="44"/>
                      <a:pt x="24" y="44"/>
                      <a:pt x="21" y="44"/>
                    </a:cubicBezTo>
                    <a:cubicBezTo>
                      <a:pt x="17" y="44"/>
                      <a:pt x="13" y="42"/>
                      <a:pt x="10" y="40"/>
                    </a:cubicBezTo>
                    <a:cubicBezTo>
                      <a:pt x="7" y="38"/>
                      <a:pt x="4" y="35"/>
                      <a:pt x="2" y="31"/>
                    </a:cubicBezTo>
                    <a:cubicBezTo>
                      <a:pt x="0" y="27"/>
                      <a:pt x="0" y="24"/>
                      <a:pt x="0" y="20"/>
                    </a:cubicBezTo>
                    <a:cubicBezTo>
                      <a:pt x="1" y="16"/>
                      <a:pt x="2" y="13"/>
                      <a:pt x="4" y="9"/>
                    </a:cubicBezTo>
                    <a:cubicBezTo>
                      <a:pt x="6" y="5"/>
                      <a:pt x="9" y="4"/>
                      <a:pt x="13" y="2"/>
                    </a:cubicBezTo>
                    <a:cubicBezTo>
                      <a:pt x="16" y="0"/>
                      <a:pt x="20" y="0"/>
                      <a:pt x="24"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9"/>
              <p:cNvSpPr/>
              <p:nvPr/>
            </p:nvSpPr>
            <p:spPr>
              <a:xfrm>
                <a:off x="1645560" y="2643840"/>
                <a:ext cx="13680" cy="13680"/>
              </a:xfrm>
              <a:custGeom>
                <a:avLst/>
                <a:gdLst/>
                <a:ahLst/>
                <a:cxnLst/>
                <a:rect l="l" t="t" r="r" b="b"/>
                <a:pathLst>
                  <a:path w="38" h="38" extrusionOk="0">
                    <a:moveTo>
                      <a:pt x="21" y="0"/>
                    </a:moveTo>
                    <a:cubicBezTo>
                      <a:pt x="24" y="1"/>
                      <a:pt x="27" y="1"/>
                      <a:pt x="30" y="3"/>
                    </a:cubicBezTo>
                    <a:cubicBezTo>
                      <a:pt x="32" y="5"/>
                      <a:pt x="34" y="8"/>
                      <a:pt x="36" y="11"/>
                    </a:cubicBezTo>
                    <a:cubicBezTo>
                      <a:pt x="37" y="14"/>
                      <a:pt x="37" y="17"/>
                      <a:pt x="37" y="20"/>
                    </a:cubicBezTo>
                    <a:cubicBezTo>
                      <a:pt x="36" y="23"/>
                      <a:pt x="36" y="26"/>
                      <a:pt x="34" y="29"/>
                    </a:cubicBezTo>
                    <a:cubicBezTo>
                      <a:pt x="32" y="32"/>
                      <a:pt x="30" y="33"/>
                      <a:pt x="27" y="35"/>
                    </a:cubicBezTo>
                    <a:cubicBezTo>
                      <a:pt x="23" y="37"/>
                      <a:pt x="21" y="37"/>
                      <a:pt x="18" y="37"/>
                    </a:cubicBezTo>
                    <a:cubicBezTo>
                      <a:pt x="14" y="37"/>
                      <a:pt x="10" y="36"/>
                      <a:pt x="8" y="34"/>
                    </a:cubicBezTo>
                    <a:cubicBezTo>
                      <a:pt x="5" y="32"/>
                      <a:pt x="3" y="30"/>
                      <a:pt x="2" y="27"/>
                    </a:cubicBezTo>
                    <a:cubicBezTo>
                      <a:pt x="0" y="24"/>
                      <a:pt x="0" y="20"/>
                      <a:pt x="1" y="17"/>
                    </a:cubicBezTo>
                    <a:cubicBezTo>
                      <a:pt x="1" y="14"/>
                      <a:pt x="2" y="11"/>
                      <a:pt x="4" y="8"/>
                    </a:cubicBezTo>
                    <a:cubicBezTo>
                      <a:pt x="6" y="5"/>
                      <a:pt x="8" y="3"/>
                      <a:pt x="11" y="2"/>
                    </a:cubicBezTo>
                    <a:cubicBezTo>
                      <a:pt x="14" y="1"/>
                      <a:pt x="17" y="0"/>
                      <a:pt x="21"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9"/>
              <p:cNvSpPr/>
              <p:nvPr/>
            </p:nvSpPr>
            <p:spPr>
              <a:xfrm>
                <a:off x="1599840" y="2594160"/>
                <a:ext cx="11520" cy="11160"/>
              </a:xfrm>
              <a:custGeom>
                <a:avLst/>
                <a:gdLst/>
                <a:ahLst/>
                <a:cxnLst/>
                <a:rect l="l" t="t" r="r" b="b"/>
                <a:pathLst>
                  <a:path w="32" h="31" extrusionOk="0">
                    <a:moveTo>
                      <a:pt x="16" y="1"/>
                    </a:moveTo>
                    <a:cubicBezTo>
                      <a:pt x="19" y="1"/>
                      <a:pt x="21" y="2"/>
                      <a:pt x="23" y="3"/>
                    </a:cubicBezTo>
                    <a:cubicBezTo>
                      <a:pt x="25" y="5"/>
                      <a:pt x="27" y="7"/>
                      <a:pt x="28" y="9"/>
                    </a:cubicBezTo>
                    <a:cubicBezTo>
                      <a:pt x="29" y="11"/>
                      <a:pt x="31" y="15"/>
                      <a:pt x="30" y="17"/>
                    </a:cubicBezTo>
                    <a:cubicBezTo>
                      <a:pt x="29" y="20"/>
                      <a:pt x="29" y="22"/>
                      <a:pt x="27" y="24"/>
                    </a:cubicBezTo>
                    <a:cubicBezTo>
                      <a:pt x="25" y="26"/>
                      <a:pt x="24" y="28"/>
                      <a:pt x="21" y="29"/>
                    </a:cubicBezTo>
                    <a:cubicBezTo>
                      <a:pt x="18" y="30"/>
                      <a:pt x="16" y="30"/>
                      <a:pt x="14" y="30"/>
                    </a:cubicBezTo>
                    <a:cubicBezTo>
                      <a:pt x="11" y="30"/>
                      <a:pt x="9" y="30"/>
                      <a:pt x="6" y="28"/>
                    </a:cubicBezTo>
                    <a:cubicBezTo>
                      <a:pt x="3" y="27"/>
                      <a:pt x="4" y="25"/>
                      <a:pt x="2" y="22"/>
                    </a:cubicBezTo>
                    <a:cubicBezTo>
                      <a:pt x="0" y="20"/>
                      <a:pt x="0" y="17"/>
                      <a:pt x="0" y="14"/>
                    </a:cubicBezTo>
                    <a:cubicBezTo>
                      <a:pt x="0" y="12"/>
                      <a:pt x="1" y="9"/>
                      <a:pt x="3" y="7"/>
                    </a:cubicBezTo>
                    <a:cubicBezTo>
                      <a:pt x="5" y="5"/>
                      <a:pt x="6" y="3"/>
                      <a:pt x="9" y="2"/>
                    </a:cubicBezTo>
                    <a:cubicBezTo>
                      <a:pt x="11" y="1"/>
                      <a:pt x="14"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9"/>
              <p:cNvSpPr/>
              <p:nvPr/>
            </p:nvSpPr>
            <p:spPr>
              <a:xfrm>
                <a:off x="1586520" y="2529720"/>
                <a:ext cx="11160" cy="11160"/>
              </a:xfrm>
              <a:custGeom>
                <a:avLst/>
                <a:gdLst/>
                <a:ahLst/>
                <a:cxnLst/>
                <a:rect l="l" t="t" r="r" b="b"/>
                <a:pathLst>
                  <a:path w="31" h="31" extrusionOk="0">
                    <a:moveTo>
                      <a:pt x="17" y="0"/>
                    </a:moveTo>
                    <a:cubicBezTo>
                      <a:pt x="19" y="1"/>
                      <a:pt x="22" y="1"/>
                      <a:pt x="24" y="3"/>
                    </a:cubicBezTo>
                    <a:cubicBezTo>
                      <a:pt x="26" y="5"/>
                      <a:pt x="28" y="6"/>
                      <a:pt x="29" y="9"/>
                    </a:cubicBezTo>
                    <a:cubicBezTo>
                      <a:pt x="30" y="12"/>
                      <a:pt x="30" y="13"/>
                      <a:pt x="30" y="16"/>
                    </a:cubicBezTo>
                    <a:cubicBezTo>
                      <a:pt x="30" y="18"/>
                      <a:pt x="30" y="21"/>
                      <a:pt x="28" y="24"/>
                    </a:cubicBezTo>
                    <a:cubicBezTo>
                      <a:pt x="27" y="27"/>
                      <a:pt x="25" y="26"/>
                      <a:pt x="22" y="28"/>
                    </a:cubicBezTo>
                    <a:cubicBezTo>
                      <a:pt x="20" y="29"/>
                      <a:pt x="17" y="30"/>
                      <a:pt x="14" y="30"/>
                    </a:cubicBezTo>
                    <a:cubicBezTo>
                      <a:pt x="12" y="30"/>
                      <a:pt x="9" y="29"/>
                      <a:pt x="7" y="27"/>
                    </a:cubicBezTo>
                    <a:cubicBezTo>
                      <a:pt x="5" y="25"/>
                      <a:pt x="3" y="24"/>
                      <a:pt x="2" y="21"/>
                    </a:cubicBezTo>
                    <a:cubicBezTo>
                      <a:pt x="1" y="18"/>
                      <a:pt x="0" y="16"/>
                      <a:pt x="1" y="14"/>
                    </a:cubicBezTo>
                    <a:cubicBezTo>
                      <a:pt x="1" y="11"/>
                      <a:pt x="2" y="9"/>
                      <a:pt x="3" y="7"/>
                    </a:cubicBezTo>
                    <a:cubicBezTo>
                      <a:pt x="5" y="5"/>
                      <a:pt x="7" y="3"/>
                      <a:pt x="9" y="2"/>
                    </a:cubicBezTo>
                    <a:cubicBezTo>
                      <a:pt x="11" y="1"/>
                      <a:pt x="14" y="0"/>
                      <a:pt x="17" y="0"/>
                    </a:cubicBezTo>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9"/>
              <p:cNvSpPr/>
              <p:nvPr/>
            </p:nvSpPr>
            <p:spPr>
              <a:xfrm>
                <a:off x="1594800" y="2572920"/>
                <a:ext cx="11160" cy="10800"/>
              </a:xfrm>
              <a:custGeom>
                <a:avLst/>
                <a:gdLst/>
                <a:ahLst/>
                <a:cxnLst/>
                <a:rect l="l" t="t" r="r" b="b"/>
                <a:pathLst>
                  <a:path w="31" h="30" extrusionOk="0">
                    <a:moveTo>
                      <a:pt x="17" y="0"/>
                    </a:moveTo>
                    <a:cubicBezTo>
                      <a:pt x="19" y="0"/>
                      <a:pt x="22" y="0"/>
                      <a:pt x="24" y="2"/>
                    </a:cubicBezTo>
                    <a:cubicBezTo>
                      <a:pt x="26" y="4"/>
                      <a:pt x="28" y="5"/>
                      <a:pt x="29" y="8"/>
                    </a:cubicBezTo>
                    <a:cubicBezTo>
                      <a:pt x="30" y="11"/>
                      <a:pt x="30" y="13"/>
                      <a:pt x="30" y="16"/>
                    </a:cubicBezTo>
                    <a:cubicBezTo>
                      <a:pt x="30" y="18"/>
                      <a:pt x="30" y="21"/>
                      <a:pt x="28" y="23"/>
                    </a:cubicBezTo>
                    <a:cubicBezTo>
                      <a:pt x="27" y="25"/>
                      <a:pt x="25" y="27"/>
                      <a:pt x="22" y="28"/>
                    </a:cubicBezTo>
                    <a:cubicBezTo>
                      <a:pt x="20" y="29"/>
                      <a:pt x="17" y="29"/>
                      <a:pt x="14" y="29"/>
                    </a:cubicBezTo>
                    <a:cubicBezTo>
                      <a:pt x="12" y="29"/>
                      <a:pt x="9" y="29"/>
                      <a:pt x="7" y="27"/>
                    </a:cubicBezTo>
                    <a:cubicBezTo>
                      <a:pt x="5" y="25"/>
                      <a:pt x="3" y="23"/>
                      <a:pt x="2" y="21"/>
                    </a:cubicBezTo>
                    <a:cubicBezTo>
                      <a:pt x="1" y="19"/>
                      <a:pt x="0" y="16"/>
                      <a:pt x="1" y="13"/>
                    </a:cubicBezTo>
                    <a:cubicBezTo>
                      <a:pt x="1" y="11"/>
                      <a:pt x="2" y="8"/>
                      <a:pt x="3" y="6"/>
                    </a:cubicBezTo>
                    <a:cubicBezTo>
                      <a:pt x="5" y="4"/>
                      <a:pt x="7" y="2"/>
                      <a:pt x="9" y="1"/>
                    </a:cubicBezTo>
                    <a:cubicBezTo>
                      <a:pt x="11" y="0"/>
                      <a:pt x="14" y="0"/>
                      <a:pt x="17" y="0"/>
                    </a:cubicBezTo>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9"/>
              <p:cNvSpPr/>
              <p:nvPr/>
            </p:nvSpPr>
            <p:spPr>
              <a:xfrm>
                <a:off x="1564920" y="2403720"/>
                <a:ext cx="11160" cy="11160"/>
              </a:xfrm>
              <a:custGeom>
                <a:avLst/>
                <a:gdLst/>
                <a:ahLst/>
                <a:cxnLst/>
                <a:rect l="l" t="t" r="r" b="b"/>
                <a:pathLst>
                  <a:path w="31" h="31" extrusionOk="0">
                    <a:moveTo>
                      <a:pt x="16" y="0"/>
                    </a:moveTo>
                    <a:cubicBezTo>
                      <a:pt x="18" y="0"/>
                      <a:pt x="21" y="1"/>
                      <a:pt x="23" y="3"/>
                    </a:cubicBezTo>
                    <a:cubicBezTo>
                      <a:pt x="25" y="5"/>
                      <a:pt x="27" y="5"/>
                      <a:pt x="28" y="8"/>
                    </a:cubicBezTo>
                    <a:cubicBezTo>
                      <a:pt x="29" y="11"/>
                      <a:pt x="30" y="13"/>
                      <a:pt x="29" y="16"/>
                    </a:cubicBezTo>
                    <a:cubicBezTo>
                      <a:pt x="28" y="19"/>
                      <a:pt x="29" y="21"/>
                      <a:pt x="27" y="23"/>
                    </a:cubicBezTo>
                    <a:cubicBezTo>
                      <a:pt x="25" y="25"/>
                      <a:pt x="23" y="27"/>
                      <a:pt x="21" y="28"/>
                    </a:cubicBezTo>
                    <a:cubicBezTo>
                      <a:pt x="19" y="29"/>
                      <a:pt x="16" y="30"/>
                      <a:pt x="13" y="29"/>
                    </a:cubicBezTo>
                    <a:cubicBezTo>
                      <a:pt x="11" y="29"/>
                      <a:pt x="8" y="29"/>
                      <a:pt x="6" y="27"/>
                    </a:cubicBezTo>
                    <a:cubicBezTo>
                      <a:pt x="4" y="25"/>
                      <a:pt x="2" y="23"/>
                      <a:pt x="1" y="21"/>
                    </a:cubicBezTo>
                    <a:cubicBezTo>
                      <a:pt x="0" y="19"/>
                      <a:pt x="0" y="16"/>
                      <a:pt x="0" y="13"/>
                    </a:cubicBezTo>
                    <a:cubicBezTo>
                      <a:pt x="0" y="11"/>
                      <a:pt x="0" y="8"/>
                      <a:pt x="2" y="6"/>
                    </a:cubicBezTo>
                    <a:cubicBezTo>
                      <a:pt x="4" y="4"/>
                      <a:pt x="6" y="2"/>
                      <a:pt x="8" y="1"/>
                    </a:cubicBezTo>
                    <a:cubicBezTo>
                      <a:pt x="11" y="0"/>
                      <a:pt x="13" y="0"/>
                      <a:pt x="16" y="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9"/>
              <p:cNvSpPr/>
              <p:nvPr/>
            </p:nvSpPr>
            <p:spPr>
              <a:xfrm>
                <a:off x="1573200" y="2446560"/>
                <a:ext cx="11160" cy="11160"/>
              </a:xfrm>
              <a:custGeom>
                <a:avLst/>
                <a:gdLst/>
                <a:ahLst/>
                <a:cxnLst/>
                <a:rect l="l" t="t" r="r" b="b"/>
                <a:pathLst>
                  <a:path w="31" h="31" extrusionOk="0">
                    <a:moveTo>
                      <a:pt x="16" y="0"/>
                    </a:moveTo>
                    <a:cubicBezTo>
                      <a:pt x="18" y="1"/>
                      <a:pt x="21" y="1"/>
                      <a:pt x="23" y="3"/>
                    </a:cubicBezTo>
                    <a:cubicBezTo>
                      <a:pt x="25" y="5"/>
                      <a:pt x="27" y="6"/>
                      <a:pt x="28" y="9"/>
                    </a:cubicBezTo>
                    <a:cubicBezTo>
                      <a:pt x="29" y="12"/>
                      <a:pt x="30" y="13"/>
                      <a:pt x="29" y="16"/>
                    </a:cubicBezTo>
                    <a:cubicBezTo>
                      <a:pt x="28" y="19"/>
                      <a:pt x="29" y="20"/>
                      <a:pt x="27" y="23"/>
                    </a:cubicBezTo>
                    <a:cubicBezTo>
                      <a:pt x="25" y="26"/>
                      <a:pt x="23" y="27"/>
                      <a:pt x="21" y="28"/>
                    </a:cubicBezTo>
                    <a:cubicBezTo>
                      <a:pt x="19" y="29"/>
                      <a:pt x="16" y="30"/>
                      <a:pt x="13" y="30"/>
                    </a:cubicBezTo>
                    <a:cubicBezTo>
                      <a:pt x="11" y="30"/>
                      <a:pt x="8" y="29"/>
                      <a:pt x="6" y="27"/>
                    </a:cubicBezTo>
                    <a:cubicBezTo>
                      <a:pt x="4" y="25"/>
                      <a:pt x="2" y="24"/>
                      <a:pt x="1" y="21"/>
                    </a:cubicBezTo>
                    <a:cubicBezTo>
                      <a:pt x="0" y="18"/>
                      <a:pt x="0" y="16"/>
                      <a:pt x="0" y="14"/>
                    </a:cubicBezTo>
                    <a:cubicBezTo>
                      <a:pt x="0" y="11"/>
                      <a:pt x="0" y="10"/>
                      <a:pt x="2" y="7"/>
                    </a:cubicBezTo>
                    <a:cubicBezTo>
                      <a:pt x="4" y="4"/>
                      <a:pt x="6" y="3"/>
                      <a:pt x="8" y="2"/>
                    </a:cubicBezTo>
                    <a:cubicBezTo>
                      <a:pt x="11" y="1"/>
                      <a:pt x="13" y="0"/>
                      <a:pt x="16" y="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9"/>
              <p:cNvSpPr/>
              <p:nvPr/>
            </p:nvSpPr>
            <p:spPr>
              <a:xfrm>
                <a:off x="1581120" y="2489400"/>
                <a:ext cx="11160" cy="11160"/>
              </a:xfrm>
              <a:custGeom>
                <a:avLst/>
                <a:gdLst/>
                <a:ahLst/>
                <a:cxnLst/>
                <a:rect l="l" t="t" r="r" b="b"/>
                <a:pathLst>
                  <a:path w="31" h="31" extrusionOk="0">
                    <a:moveTo>
                      <a:pt x="16" y="1"/>
                    </a:moveTo>
                    <a:cubicBezTo>
                      <a:pt x="19" y="1"/>
                      <a:pt x="21" y="2"/>
                      <a:pt x="24" y="3"/>
                    </a:cubicBezTo>
                    <a:cubicBezTo>
                      <a:pt x="27" y="5"/>
                      <a:pt x="26" y="7"/>
                      <a:pt x="28" y="9"/>
                    </a:cubicBezTo>
                    <a:cubicBezTo>
                      <a:pt x="30" y="11"/>
                      <a:pt x="30" y="15"/>
                      <a:pt x="30" y="17"/>
                    </a:cubicBezTo>
                    <a:cubicBezTo>
                      <a:pt x="30" y="20"/>
                      <a:pt x="29" y="22"/>
                      <a:pt x="27" y="24"/>
                    </a:cubicBezTo>
                    <a:cubicBezTo>
                      <a:pt x="25" y="26"/>
                      <a:pt x="24" y="28"/>
                      <a:pt x="21" y="29"/>
                    </a:cubicBezTo>
                    <a:cubicBezTo>
                      <a:pt x="18" y="30"/>
                      <a:pt x="17" y="30"/>
                      <a:pt x="14" y="30"/>
                    </a:cubicBezTo>
                    <a:cubicBezTo>
                      <a:pt x="11" y="30"/>
                      <a:pt x="9" y="30"/>
                      <a:pt x="7" y="28"/>
                    </a:cubicBezTo>
                    <a:cubicBezTo>
                      <a:pt x="5" y="27"/>
                      <a:pt x="3" y="25"/>
                      <a:pt x="2" y="22"/>
                    </a:cubicBezTo>
                    <a:cubicBezTo>
                      <a:pt x="1" y="20"/>
                      <a:pt x="0" y="17"/>
                      <a:pt x="0" y="14"/>
                    </a:cubicBezTo>
                    <a:cubicBezTo>
                      <a:pt x="1" y="12"/>
                      <a:pt x="2" y="9"/>
                      <a:pt x="3" y="7"/>
                    </a:cubicBezTo>
                    <a:cubicBezTo>
                      <a:pt x="4" y="5"/>
                      <a:pt x="6" y="3"/>
                      <a:pt x="9" y="2"/>
                    </a:cubicBezTo>
                    <a:cubicBezTo>
                      <a:pt x="11" y="1"/>
                      <a:pt x="14"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9"/>
              <p:cNvSpPr/>
              <p:nvPr/>
            </p:nvSpPr>
            <p:spPr>
              <a:xfrm>
                <a:off x="1568520" y="2424960"/>
                <a:ext cx="11160" cy="11520"/>
              </a:xfrm>
              <a:custGeom>
                <a:avLst/>
                <a:gdLst/>
                <a:ahLst/>
                <a:cxnLst/>
                <a:rect l="l" t="t" r="r" b="b"/>
                <a:pathLst>
                  <a:path w="31" h="32" extrusionOk="0">
                    <a:moveTo>
                      <a:pt x="16" y="1"/>
                    </a:moveTo>
                    <a:cubicBezTo>
                      <a:pt x="18" y="1"/>
                      <a:pt x="21" y="2"/>
                      <a:pt x="23" y="3"/>
                    </a:cubicBezTo>
                    <a:cubicBezTo>
                      <a:pt x="25" y="5"/>
                      <a:pt x="27" y="7"/>
                      <a:pt x="28" y="9"/>
                    </a:cubicBezTo>
                    <a:cubicBezTo>
                      <a:pt x="29" y="11"/>
                      <a:pt x="30" y="14"/>
                      <a:pt x="29" y="16"/>
                    </a:cubicBezTo>
                    <a:cubicBezTo>
                      <a:pt x="28" y="19"/>
                      <a:pt x="29" y="22"/>
                      <a:pt x="27" y="24"/>
                    </a:cubicBezTo>
                    <a:cubicBezTo>
                      <a:pt x="25" y="26"/>
                      <a:pt x="23" y="28"/>
                      <a:pt x="21" y="29"/>
                    </a:cubicBezTo>
                    <a:cubicBezTo>
                      <a:pt x="19" y="31"/>
                      <a:pt x="16" y="30"/>
                      <a:pt x="13" y="30"/>
                    </a:cubicBezTo>
                    <a:cubicBezTo>
                      <a:pt x="11" y="30"/>
                      <a:pt x="8" y="29"/>
                      <a:pt x="6" y="27"/>
                    </a:cubicBezTo>
                    <a:cubicBezTo>
                      <a:pt x="4" y="26"/>
                      <a:pt x="2" y="25"/>
                      <a:pt x="1" y="22"/>
                    </a:cubicBezTo>
                    <a:cubicBezTo>
                      <a:pt x="0" y="20"/>
                      <a:pt x="0" y="17"/>
                      <a:pt x="0" y="14"/>
                    </a:cubicBezTo>
                    <a:cubicBezTo>
                      <a:pt x="0" y="11"/>
                      <a:pt x="0" y="9"/>
                      <a:pt x="2" y="7"/>
                    </a:cubicBezTo>
                    <a:cubicBezTo>
                      <a:pt x="4" y="5"/>
                      <a:pt x="6" y="3"/>
                      <a:pt x="8" y="2"/>
                    </a:cubicBezTo>
                    <a:cubicBezTo>
                      <a:pt x="11" y="1"/>
                      <a:pt x="13"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9"/>
              <p:cNvSpPr/>
              <p:nvPr/>
            </p:nvSpPr>
            <p:spPr>
              <a:xfrm>
                <a:off x="1576800" y="2468160"/>
                <a:ext cx="11160" cy="11160"/>
              </a:xfrm>
              <a:custGeom>
                <a:avLst/>
                <a:gdLst/>
                <a:ahLst/>
                <a:cxnLst/>
                <a:rect l="l" t="t" r="r" b="b"/>
                <a:pathLst>
                  <a:path w="31" h="31" extrusionOk="0">
                    <a:moveTo>
                      <a:pt x="16" y="0"/>
                    </a:moveTo>
                    <a:cubicBezTo>
                      <a:pt x="19" y="0"/>
                      <a:pt x="21" y="1"/>
                      <a:pt x="23" y="3"/>
                    </a:cubicBezTo>
                    <a:cubicBezTo>
                      <a:pt x="25" y="5"/>
                      <a:pt x="27" y="5"/>
                      <a:pt x="28" y="8"/>
                    </a:cubicBezTo>
                    <a:cubicBezTo>
                      <a:pt x="29" y="11"/>
                      <a:pt x="30" y="13"/>
                      <a:pt x="29" y="16"/>
                    </a:cubicBezTo>
                    <a:cubicBezTo>
                      <a:pt x="28" y="19"/>
                      <a:pt x="29" y="21"/>
                      <a:pt x="27" y="23"/>
                    </a:cubicBezTo>
                    <a:cubicBezTo>
                      <a:pt x="25" y="25"/>
                      <a:pt x="23" y="27"/>
                      <a:pt x="21" y="28"/>
                    </a:cubicBezTo>
                    <a:cubicBezTo>
                      <a:pt x="19" y="29"/>
                      <a:pt x="16" y="30"/>
                      <a:pt x="14" y="29"/>
                    </a:cubicBezTo>
                    <a:cubicBezTo>
                      <a:pt x="11" y="29"/>
                      <a:pt x="8" y="29"/>
                      <a:pt x="6" y="27"/>
                    </a:cubicBezTo>
                    <a:cubicBezTo>
                      <a:pt x="4" y="25"/>
                      <a:pt x="2" y="23"/>
                      <a:pt x="1" y="21"/>
                    </a:cubicBezTo>
                    <a:cubicBezTo>
                      <a:pt x="0" y="19"/>
                      <a:pt x="0" y="16"/>
                      <a:pt x="0" y="14"/>
                    </a:cubicBezTo>
                    <a:cubicBezTo>
                      <a:pt x="0" y="11"/>
                      <a:pt x="1" y="8"/>
                      <a:pt x="3" y="6"/>
                    </a:cubicBezTo>
                    <a:cubicBezTo>
                      <a:pt x="5" y="4"/>
                      <a:pt x="6" y="2"/>
                      <a:pt x="8" y="1"/>
                    </a:cubicBezTo>
                    <a:cubicBezTo>
                      <a:pt x="11" y="0"/>
                      <a:pt x="13" y="0"/>
                      <a:pt x="16" y="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9"/>
              <p:cNvSpPr/>
              <p:nvPr/>
            </p:nvSpPr>
            <p:spPr>
              <a:xfrm>
                <a:off x="1436760" y="2348280"/>
                <a:ext cx="28080" cy="19080"/>
              </a:xfrm>
              <a:custGeom>
                <a:avLst/>
                <a:gdLst/>
                <a:ahLst/>
                <a:cxnLst/>
                <a:rect l="l" t="t" r="r" b="b"/>
                <a:pathLst>
                  <a:path w="78" h="53" extrusionOk="0">
                    <a:moveTo>
                      <a:pt x="77" y="43"/>
                    </a:moveTo>
                    <a:lnTo>
                      <a:pt x="5" y="52"/>
                    </a:lnTo>
                    <a:lnTo>
                      <a:pt x="0" y="31"/>
                    </a:lnTo>
                    <a:cubicBezTo>
                      <a:pt x="42" y="31"/>
                      <a:pt x="42" y="11"/>
                      <a:pt x="42" y="11"/>
                    </a:cubicBezTo>
                    <a:lnTo>
                      <a:pt x="70" y="0"/>
                    </a:lnTo>
                    <a:lnTo>
                      <a:pt x="77" y="43"/>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9"/>
              <p:cNvSpPr/>
              <p:nvPr/>
            </p:nvSpPr>
            <p:spPr>
              <a:xfrm>
                <a:off x="1522080" y="2518560"/>
                <a:ext cx="96120" cy="86400"/>
              </a:xfrm>
              <a:custGeom>
                <a:avLst/>
                <a:gdLst/>
                <a:ahLst/>
                <a:cxnLst/>
                <a:rect l="l" t="t" r="r" b="b"/>
                <a:pathLst>
                  <a:path w="267" h="240" extrusionOk="0">
                    <a:moveTo>
                      <a:pt x="0" y="157"/>
                    </a:moveTo>
                    <a:lnTo>
                      <a:pt x="42" y="135"/>
                    </a:lnTo>
                    <a:cubicBezTo>
                      <a:pt x="42" y="135"/>
                      <a:pt x="21" y="86"/>
                      <a:pt x="47" y="76"/>
                    </a:cubicBezTo>
                    <a:cubicBezTo>
                      <a:pt x="73" y="66"/>
                      <a:pt x="104" y="20"/>
                      <a:pt x="103" y="0"/>
                    </a:cubicBezTo>
                    <a:lnTo>
                      <a:pt x="119" y="2"/>
                    </a:lnTo>
                    <a:cubicBezTo>
                      <a:pt x="119" y="2"/>
                      <a:pt x="132" y="46"/>
                      <a:pt x="114" y="67"/>
                    </a:cubicBezTo>
                    <a:lnTo>
                      <a:pt x="237" y="11"/>
                    </a:lnTo>
                    <a:cubicBezTo>
                      <a:pt x="237" y="11"/>
                      <a:pt x="248" y="21"/>
                      <a:pt x="248" y="33"/>
                    </a:cubicBezTo>
                    <a:lnTo>
                      <a:pt x="218" y="59"/>
                    </a:lnTo>
                    <a:cubicBezTo>
                      <a:pt x="218" y="59"/>
                      <a:pt x="233" y="67"/>
                      <a:pt x="235" y="94"/>
                    </a:cubicBezTo>
                    <a:cubicBezTo>
                      <a:pt x="239" y="97"/>
                      <a:pt x="242" y="101"/>
                      <a:pt x="245" y="106"/>
                    </a:cubicBezTo>
                    <a:cubicBezTo>
                      <a:pt x="248" y="111"/>
                      <a:pt x="251" y="118"/>
                      <a:pt x="251" y="125"/>
                    </a:cubicBezTo>
                    <a:cubicBezTo>
                      <a:pt x="251" y="132"/>
                      <a:pt x="266" y="138"/>
                      <a:pt x="253" y="160"/>
                    </a:cubicBezTo>
                    <a:cubicBezTo>
                      <a:pt x="253" y="160"/>
                      <a:pt x="158" y="231"/>
                      <a:pt x="80" y="224"/>
                    </a:cubicBezTo>
                    <a:lnTo>
                      <a:pt x="30" y="239"/>
                    </a:lnTo>
                    <a:lnTo>
                      <a:pt x="0" y="157"/>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9"/>
              <p:cNvSpPr/>
              <p:nvPr/>
            </p:nvSpPr>
            <p:spPr>
              <a:xfrm>
                <a:off x="1256760" y="3178800"/>
                <a:ext cx="97560" cy="150120"/>
              </a:xfrm>
              <a:custGeom>
                <a:avLst/>
                <a:gdLst/>
                <a:ahLst/>
                <a:cxnLst/>
                <a:rect l="l" t="t" r="r" b="b"/>
                <a:pathLst>
                  <a:path w="271" h="417" extrusionOk="0">
                    <a:moveTo>
                      <a:pt x="126" y="30"/>
                    </a:moveTo>
                    <a:cubicBezTo>
                      <a:pt x="126" y="30"/>
                      <a:pt x="67" y="0"/>
                      <a:pt x="10" y="7"/>
                    </a:cubicBezTo>
                    <a:cubicBezTo>
                      <a:pt x="10" y="7"/>
                      <a:pt x="0" y="107"/>
                      <a:pt x="2" y="165"/>
                    </a:cubicBezTo>
                    <a:lnTo>
                      <a:pt x="24" y="183"/>
                    </a:lnTo>
                    <a:lnTo>
                      <a:pt x="4" y="196"/>
                    </a:lnTo>
                    <a:cubicBezTo>
                      <a:pt x="4" y="196"/>
                      <a:pt x="17" y="330"/>
                      <a:pt x="24" y="353"/>
                    </a:cubicBezTo>
                    <a:cubicBezTo>
                      <a:pt x="32" y="376"/>
                      <a:pt x="264" y="416"/>
                      <a:pt x="264" y="416"/>
                    </a:cubicBezTo>
                    <a:cubicBezTo>
                      <a:pt x="264" y="416"/>
                      <a:pt x="270" y="393"/>
                      <a:pt x="262" y="377"/>
                    </a:cubicBezTo>
                    <a:cubicBezTo>
                      <a:pt x="255" y="362"/>
                      <a:pt x="147" y="299"/>
                      <a:pt x="147" y="299"/>
                    </a:cubicBezTo>
                    <a:lnTo>
                      <a:pt x="126" y="3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9"/>
              <p:cNvSpPr/>
              <p:nvPr/>
            </p:nvSpPr>
            <p:spPr>
              <a:xfrm>
                <a:off x="1285200" y="3176280"/>
                <a:ext cx="39960" cy="53280"/>
              </a:xfrm>
              <a:custGeom>
                <a:avLst/>
                <a:gdLst/>
                <a:ahLst/>
                <a:cxnLst/>
                <a:rect l="l" t="t" r="r" b="b"/>
                <a:pathLst>
                  <a:path w="111" h="148" extrusionOk="0">
                    <a:moveTo>
                      <a:pt x="110" y="87"/>
                    </a:moveTo>
                    <a:lnTo>
                      <a:pt x="49" y="126"/>
                    </a:lnTo>
                    <a:cubicBezTo>
                      <a:pt x="49" y="126"/>
                      <a:pt x="45" y="141"/>
                      <a:pt x="35" y="144"/>
                    </a:cubicBezTo>
                    <a:cubicBezTo>
                      <a:pt x="25" y="147"/>
                      <a:pt x="0" y="54"/>
                      <a:pt x="0" y="54"/>
                    </a:cubicBezTo>
                    <a:lnTo>
                      <a:pt x="53" y="0"/>
                    </a:lnTo>
                    <a:lnTo>
                      <a:pt x="110" y="8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9"/>
              <p:cNvSpPr/>
              <p:nvPr/>
            </p:nvSpPr>
            <p:spPr>
              <a:xfrm>
                <a:off x="1284120" y="2806560"/>
                <a:ext cx="178920" cy="412560"/>
              </a:xfrm>
              <a:custGeom>
                <a:avLst/>
                <a:gdLst/>
                <a:ahLst/>
                <a:cxnLst/>
                <a:rect l="l" t="t" r="r" b="b"/>
                <a:pathLst>
                  <a:path w="497" h="1146" extrusionOk="0">
                    <a:moveTo>
                      <a:pt x="97" y="0"/>
                    </a:moveTo>
                    <a:lnTo>
                      <a:pt x="305" y="640"/>
                    </a:lnTo>
                    <a:lnTo>
                      <a:pt x="0" y="1034"/>
                    </a:lnTo>
                    <a:lnTo>
                      <a:pt x="111" y="1145"/>
                    </a:lnTo>
                    <a:lnTo>
                      <a:pt x="474" y="707"/>
                    </a:lnTo>
                    <a:cubicBezTo>
                      <a:pt x="477" y="703"/>
                      <a:pt x="480" y="698"/>
                      <a:pt x="483" y="694"/>
                    </a:cubicBezTo>
                    <a:cubicBezTo>
                      <a:pt x="492" y="679"/>
                      <a:pt x="496" y="662"/>
                      <a:pt x="496" y="644"/>
                    </a:cubicBezTo>
                    <a:cubicBezTo>
                      <a:pt x="496" y="640"/>
                      <a:pt x="496" y="635"/>
                      <a:pt x="495" y="631"/>
                    </a:cubicBezTo>
                    <a:lnTo>
                      <a:pt x="420" y="71"/>
                    </a:lnTo>
                    <a:lnTo>
                      <a:pt x="97"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9"/>
              <p:cNvSpPr/>
              <p:nvPr/>
            </p:nvSpPr>
            <p:spPr>
              <a:xfrm>
                <a:off x="1453320" y="3294000"/>
                <a:ext cx="177480" cy="58680"/>
              </a:xfrm>
              <a:custGeom>
                <a:avLst/>
                <a:gdLst/>
                <a:ahLst/>
                <a:cxnLst/>
                <a:rect l="l" t="t" r="r" b="b"/>
                <a:pathLst>
                  <a:path w="493" h="163" extrusionOk="0">
                    <a:moveTo>
                      <a:pt x="47" y="0"/>
                    </a:moveTo>
                    <a:cubicBezTo>
                      <a:pt x="47" y="0"/>
                      <a:pt x="5" y="57"/>
                      <a:pt x="0" y="89"/>
                    </a:cubicBezTo>
                    <a:cubicBezTo>
                      <a:pt x="0" y="89"/>
                      <a:pt x="98" y="131"/>
                      <a:pt x="153" y="135"/>
                    </a:cubicBezTo>
                    <a:lnTo>
                      <a:pt x="173" y="119"/>
                    </a:lnTo>
                    <a:lnTo>
                      <a:pt x="197" y="140"/>
                    </a:lnTo>
                    <a:cubicBezTo>
                      <a:pt x="197" y="140"/>
                      <a:pt x="405" y="162"/>
                      <a:pt x="492" y="134"/>
                    </a:cubicBezTo>
                    <a:cubicBezTo>
                      <a:pt x="492" y="134"/>
                      <a:pt x="491" y="104"/>
                      <a:pt x="478" y="96"/>
                    </a:cubicBezTo>
                    <a:cubicBezTo>
                      <a:pt x="465" y="87"/>
                      <a:pt x="111" y="5"/>
                      <a:pt x="111" y="5"/>
                    </a:cubicBezTo>
                    <a:lnTo>
                      <a:pt x="47" y="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9"/>
              <p:cNvSpPr/>
              <p:nvPr/>
            </p:nvSpPr>
            <p:spPr>
              <a:xfrm>
                <a:off x="1469880" y="3266280"/>
                <a:ext cx="35640" cy="38520"/>
              </a:xfrm>
              <a:custGeom>
                <a:avLst/>
                <a:gdLst/>
                <a:ahLst/>
                <a:cxnLst/>
                <a:rect l="l" t="t" r="r" b="b"/>
                <a:pathLst>
                  <a:path w="99" h="107" extrusionOk="0">
                    <a:moveTo>
                      <a:pt x="4" y="0"/>
                    </a:moveTo>
                    <a:cubicBezTo>
                      <a:pt x="5" y="4"/>
                      <a:pt x="0" y="99"/>
                      <a:pt x="0" y="99"/>
                    </a:cubicBezTo>
                    <a:cubicBezTo>
                      <a:pt x="0" y="99"/>
                      <a:pt x="58" y="106"/>
                      <a:pt x="91" y="103"/>
                    </a:cubicBezTo>
                    <a:cubicBezTo>
                      <a:pt x="91" y="103"/>
                      <a:pt x="82" y="82"/>
                      <a:pt x="92" y="77"/>
                    </a:cubicBezTo>
                    <a:lnTo>
                      <a:pt x="98" y="2"/>
                    </a:lnTo>
                    <a:lnTo>
                      <a:pt x="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9"/>
              <p:cNvSpPr/>
              <p:nvPr/>
            </p:nvSpPr>
            <p:spPr>
              <a:xfrm>
                <a:off x="1283760" y="2724840"/>
                <a:ext cx="295560" cy="570600"/>
              </a:xfrm>
              <a:custGeom>
                <a:avLst/>
                <a:gdLst/>
                <a:ahLst/>
                <a:cxnLst/>
                <a:rect l="l" t="t" r="r" b="b"/>
                <a:pathLst>
                  <a:path w="821" h="1585" extrusionOk="0">
                    <a:moveTo>
                      <a:pt x="67" y="0"/>
                    </a:moveTo>
                    <a:lnTo>
                      <a:pt x="63" y="53"/>
                    </a:lnTo>
                    <a:lnTo>
                      <a:pt x="41" y="83"/>
                    </a:lnTo>
                    <a:cubicBezTo>
                      <a:pt x="41" y="83"/>
                      <a:pt x="0" y="203"/>
                      <a:pt x="46" y="265"/>
                    </a:cubicBezTo>
                    <a:cubicBezTo>
                      <a:pt x="93" y="326"/>
                      <a:pt x="628" y="829"/>
                      <a:pt x="628" y="829"/>
                    </a:cubicBezTo>
                    <a:lnTo>
                      <a:pt x="491" y="1548"/>
                    </a:lnTo>
                    <a:lnTo>
                      <a:pt x="636" y="1584"/>
                    </a:lnTo>
                    <a:lnTo>
                      <a:pt x="816" y="841"/>
                    </a:lnTo>
                    <a:cubicBezTo>
                      <a:pt x="818" y="831"/>
                      <a:pt x="820" y="820"/>
                      <a:pt x="820" y="808"/>
                    </a:cubicBezTo>
                    <a:cubicBezTo>
                      <a:pt x="820" y="785"/>
                      <a:pt x="814" y="763"/>
                      <a:pt x="802" y="743"/>
                    </a:cubicBezTo>
                    <a:cubicBezTo>
                      <a:pt x="800" y="739"/>
                      <a:pt x="797" y="735"/>
                      <a:pt x="795" y="731"/>
                    </a:cubicBezTo>
                    <a:lnTo>
                      <a:pt x="397" y="186"/>
                    </a:lnTo>
                    <a:lnTo>
                      <a:pt x="407" y="20"/>
                    </a:lnTo>
                    <a:lnTo>
                      <a:pt x="67"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9"/>
              <p:cNvSpPr/>
              <p:nvPr/>
            </p:nvSpPr>
            <p:spPr>
              <a:xfrm>
                <a:off x="1275120" y="2223000"/>
                <a:ext cx="182520" cy="243000"/>
              </a:xfrm>
              <a:custGeom>
                <a:avLst/>
                <a:gdLst/>
                <a:ahLst/>
                <a:cxnLst/>
                <a:rect l="l" t="t" r="r" b="b"/>
                <a:pathLst>
                  <a:path w="507" h="675" extrusionOk="0">
                    <a:moveTo>
                      <a:pt x="376" y="478"/>
                    </a:moveTo>
                    <a:cubicBezTo>
                      <a:pt x="369" y="478"/>
                      <a:pt x="366" y="478"/>
                      <a:pt x="366" y="478"/>
                    </a:cubicBezTo>
                    <a:cubicBezTo>
                      <a:pt x="366" y="478"/>
                      <a:pt x="309" y="621"/>
                      <a:pt x="309" y="674"/>
                    </a:cubicBezTo>
                    <a:lnTo>
                      <a:pt x="153" y="560"/>
                    </a:lnTo>
                    <a:cubicBezTo>
                      <a:pt x="153" y="560"/>
                      <a:pt x="200" y="472"/>
                      <a:pt x="199" y="453"/>
                    </a:cubicBezTo>
                    <a:cubicBezTo>
                      <a:pt x="198" y="442"/>
                      <a:pt x="190" y="427"/>
                      <a:pt x="176" y="415"/>
                    </a:cubicBezTo>
                    <a:cubicBezTo>
                      <a:pt x="171" y="411"/>
                      <a:pt x="167" y="408"/>
                      <a:pt x="162" y="405"/>
                    </a:cubicBezTo>
                    <a:cubicBezTo>
                      <a:pt x="150" y="398"/>
                      <a:pt x="138" y="394"/>
                      <a:pt x="125" y="392"/>
                    </a:cubicBezTo>
                    <a:cubicBezTo>
                      <a:pt x="75" y="385"/>
                      <a:pt x="26" y="315"/>
                      <a:pt x="13" y="238"/>
                    </a:cubicBezTo>
                    <a:cubicBezTo>
                      <a:pt x="0" y="162"/>
                      <a:pt x="57" y="0"/>
                      <a:pt x="275" y="44"/>
                    </a:cubicBezTo>
                    <a:cubicBezTo>
                      <a:pt x="275" y="44"/>
                      <a:pt x="318" y="56"/>
                      <a:pt x="355" y="81"/>
                    </a:cubicBezTo>
                    <a:cubicBezTo>
                      <a:pt x="377" y="95"/>
                      <a:pt x="397" y="114"/>
                      <a:pt x="405" y="137"/>
                    </a:cubicBezTo>
                    <a:cubicBezTo>
                      <a:pt x="425" y="198"/>
                      <a:pt x="421" y="234"/>
                      <a:pt x="421" y="234"/>
                    </a:cubicBezTo>
                    <a:cubicBezTo>
                      <a:pt x="421" y="234"/>
                      <a:pt x="485" y="257"/>
                      <a:pt x="506" y="294"/>
                    </a:cubicBezTo>
                    <a:cubicBezTo>
                      <a:pt x="506" y="294"/>
                      <a:pt x="497" y="313"/>
                      <a:pt x="454" y="326"/>
                    </a:cubicBezTo>
                    <a:lnTo>
                      <a:pt x="457" y="336"/>
                    </a:lnTo>
                    <a:cubicBezTo>
                      <a:pt x="465" y="362"/>
                      <a:pt x="487" y="432"/>
                      <a:pt x="493" y="453"/>
                    </a:cubicBezTo>
                    <a:cubicBezTo>
                      <a:pt x="499" y="475"/>
                      <a:pt x="407" y="478"/>
                      <a:pt x="376" y="478"/>
                    </a:cubicBez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9"/>
              <p:cNvSpPr/>
              <p:nvPr/>
            </p:nvSpPr>
            <p:spPr>
              <a:xfrm>
                <a:off x="1275120" y="2223360"/>
                <a:ext cx="180000" cy="172080"/>
              </a:xfrm>
              <a:custGeom>
                <a:avLst/>
                <a:gdLst/>
                <a:ahLst/>
                <a:cxnLst/>
                <a:rect l="l" t="t" r="r" b="b"/>
                <a:pathLst>
                  <a:path w="500" h="478" extrusionOk="0">
                    <a:moveTo>
                      <a:pt x="493" y="452"/>
                    </a:moveTo>
                    <a:cubicBezTo>
                      <a:pt x="490" y="441"/>
                      <a:pt x="483" y="417"/>
                      <a:pt x="475" y="393"/>
                    </a:cubicBezTo>
                    <a:lnTo>
                      <a:pt x="461" y="395"/>
                    </a:lnTo>
                    <a:cubicBezTo>
                      <a:pt x="461" y="395"/>
                      <a:pt x="461" y="413"/>
                      <a:pt x="455" y="415"/>
                    </a:cubicBezTo>
                    <a:cubicBezTo>
                      <a:pt x="449" y="417"/>
                      <a:pt x="431" y="413"/>
                      <a:pt x="431" y="413"/>
                    </a:cubicBezTo>
                    <a:lnTo>
                      <a:pt x="434" y="375"/>
                    </a:lnTo>
                    <a:lnTo>
                      <a:pt x="466" y="365"/>
                    </a:lnTo>
                    <a:cubicBezTo>
                      <a:pt x="462" y="353"/>
                      <a:pt x="459" y="342"/>
                      <a:pt x="457" y="335"/>
                    </a:cubicBezTo>
                    <a:lnTo>
                      <a:pt x="415" y="349"/>
                    </a:lnTo>
                    <a:cubicBezTo>
                      <a:pt x="404" y="366"/>
                      <a:pt x="398" y="428"/>
                      <a:pt x="398" y="428"/>
                    </a:cubicBezTo>
                    <a:lnTo>
                      <a:pt x="375" y="376"/>
                    </a:lnTo>
                    <a:lnTo>
                      <a:pt x="344" y="369"/>
                    </a:lnTo>
                    <a:cubicBezTo>
                      <a:pt x="312" y="362"/>
                      <a:pt x="279" y="330"/>
                      <a:pt x="256" y="288"/>
                    </a:cubicBezTo>
                    <a:cubicBezTo>
                      <a:pt x="233" y="246"/>
                      <a:pt x="263" y="200"/>
                      <a:pt x="263" y="200"/>
                    </a:cubicBezTo>
                    <a:lnTo>
                      <a:pt x="205" y="129"/>
                    </a:lnTo>
                    <a:lnTo>
                      <a:pt x="355" y="80"/>
                    </a:lnTo>
                    <a:cubicBezTo>
                      <a:pt x="318" y="56"/>
                      <a:pt x="275" y="43"/>
                      <a:pt x="275" y="43"/>
                    </a:cubicBezTo>
                    <a:cubicBezTo>
                      <a:pt x="57" y="0"/>
                      <a:pt x="0" y="162"/>
                      <a:pt x="13" y="238"/>
                    </a:cubicBezTo>
                    <a:cubicBezTo>
                      <a:pt x="26" y="315"/>
                      <a:pt x="75" y="384"/>
                      <a:pt x="124" y="391"/>
                    </a:cubicBezTo>
                    <a:cubicBezTo>
                      <a:pt x="137" y="393"/>
                      <a:pt x="150" y="397"/>
                      <a:pt x="161" y="404"/>
                    </a:cubicBezTo>
                    <a:cubicBezTo>
                      <a:pt x="166" y="407"/>
                      <a:pt x="171" y="410"/>
                      <a:pt x="176" y="414"/>
                    </a:cubicBezTo>
                    <a:cubicBezTo>
                      <a:pt x="209" y="380"/>
                      <a:pt x="217" y="286"/>
                      <a:pt x="217" y="286"/>
                    </a:cubicBezTo>
                    <a:lnTo>
                      <a:pt x="254" y="406"/>
                    </a:lnTo>
                    <a:cubicBezTo>
                      <a:pt x="254" y="406"/>
                      <a:pt x="280" y="441"/>
                      <a:pt x="334" y="465"/>
                    </a:cubicBezTo>
                    <a:cubicBezTo>
                      <a:pt x="348" y="470"/>
                      <a:pt x="362" y="474"/>
                      <a:pt x="376" y="477"/>
                    </a:cubicBezTo>
                    <a:cubicBezTo>
                      <a:pt x="407" y="477"/>
                      <a:pt x="499" y="474"/>
                      <a:pt x="493" y="452"/>
                    </a:cubicBezTo>
                  </a:path>
                </a:pathLst>
              </a:custGeom>
              <a:solidFill>
                <a:srgbClr val="552A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9"/>
              <p:cNvSpPr/>
              <p:nvPr/>
            </p:nvSpPr>
            <p:spPr>
              <a:xfrm>
                <a:off x="1266120" y="2219400"/>
                <a:ext cx="197280" cy="108000"/>
              </a:xfrm>
              <a:custGeom>
                <a:avLst/>
                <a:gdLst/>
                <a:ahLst/>
                <a:cxnLst/>
                <a:rect l="l" t="t" r="r" b="b"/>
                <a:pathLst>
                  <a:path w="548" h="300" extrusionOk="0">
                    <a:moveTo>
                      <a:pt x="40" y="299"/>
                    </a:moveTo>
                    <a:cubicBezTo>
                      <a:pt x="40" y="299"/>
                      <a:pt x="481" y="124"/>
                      <a:pt x="514" y="106"/>
                    </a:cubicBezTo>
                    <a:cubicBezTo>
                      <a:pt x="547" y="88"/>
                      <a:pt x="540" y="91"/>
                      <a:pt x="540" y="91"/>
                    </a:cubicBezTo>
                    <a:cubicBezTo>
                      <a:pt x="540" y="91"/>
                      <a:pt x="540" y="72"/>
                      <a:pt x="516" y="70"/>
                    </a:cubicBezTo>
                    <a:cubicBezTo>
                      <a:pt x="491" y="68"/>
                      <a:pt x="433" y="68"/>
                      <a:pt x="390" y="50"/>
                    </a:cubicBezTo>
                    <a:cubicBezTo>
                      <a:pt x="346" y="31"/>
                      <a:pt x="243" y="0"/>
                      <a:pt x="177" y="19"/>
                    </a:cubicBezTo>
                    <a:cubicBezTo>
                      <a:pt x="110" y="37"/>
                      <a:pt x="12" y="98"/>
                      <a:pt x="6" y="161"/>
                    </a:cubicBezTo>
                    <a:cubicBezTo>
                      <a:pt x="0" y="223"/>
                      <a:pt x="40" y="299"/>
                      <a:pt x="40" y="299"/>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9"/>
              <p:cNvSpPr/>
              <p:nvPr/>
            </p:nvSpPr>
            <p:spPr>
              <a:xfrm>
                <a:off x="1272240" y="2419560"/>
                <a:ext cx="186840" cy="330840"/>
              </a:xfrm>
              <a:custGeom>
                <a:avLst/>
                <a:gdLst/>
                <a:ahLst/>
                <a:cxnLst/>
                <a:rect l="l" t="t" r="r" b="b"/>
                <a:pathLst>
                  <a:path w="519" h="919" extrusionOk="0">
                    <a:moveTo>
                      <a:pt x="506" y="876"/>
                    </a:moveTo>
                    <a:cubicBezTo>
                      <a:pt x="453" y="900"/>
                      <a:pt x="397" y="914"/>
                      <a:pt x="339" y="917"/>
                    </a:cubicBezTo>
                    <a:cubicBezTo>
                      <a:pt x="328" y="918"/>
                      <a:pt x="316" y="918"/>
                      <a:pt x="304" y="917"/>
                    </a:cubicBezTo>
                    <a:cubicBezTo>
                      <a:pt x="294" y="917"/>
                      <a:pt x="285" y="916"/>
                      <a:pt x="276" y="915"/>
                    </a:cubicBezTo>
                    <a:cubicBezTo>
                      <a:pt x="151" y="902"/>
                      <a:pt x="42" y="864"/>
                      <a:pt x="41" y="851"/>
                    </a:cubicBezTo>
                    <a:cubicBezTo>
                      <a:pt x="40" y="838"/>
                      <a:pt x="72" y="805"/>
                      <a:pt x="72" y="805"/>
                    </a:cubicBezTo>
                    <a:lnTo>
                      <a:pt x="0" y="214"/>
                    </a:lnTo>
                    <a:cubicBezTo>
                      <a:pt x="10" y="172"/>
                      <a:pt x="34" y="132"/>
                      <a:pt x="59" y="99"/>
                    </a:cubicBezTo>
                    <a:cubicBezTo>
                      <a:pt x="68" y="87"/>
                      <a:pt x="77" y="75"/>
                      <a:pt x="87" y="65"/>
                    </a:cubicBezTo>
                    <a:cubicBezTo>
                      <a:pt x="107" y="42"/>
                      <a:pt x="130" y="20"/>
                      <a:pt x="154" y="0"/>
                    </a:cubicBezTo>
                    <a:lnTo>
                      <a:pt x="328" y="119"/>
                    </a:lnTo>
                    <a:cubicBezTo>
                      <a:pt x="390" y="230"/>
                      <a:pt x="483" y="823"/>
                      <a:pt x="483" y="823"/>
                    </a:cubicBezTo>
                    <a:cubicBezTo>
                      <a:pt x="518" y="851"/>
                      <a:pt x="506" y="876"/>
                      <a:pt x="506" y="87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9"/>
              <p:cNvSpPr/>
              <p:nvPr/>
            </p:nvSpPr>
            <p:spPr>
              <a:xfrm>
                <a:off x="1293480" y="2442960"/>
                <a:ext cx="101160" cy="307440"/>
              </a:xfrm>
              <a:custGeom>
                <a:avLst/>
                <a:gdLst/>
                <a:ahLst/>
                <a:cxnLst/>
                <a:rect l="l" t="t" r="r" b="b"/>
                <a:pathLst>
                  <a:path w="281" h="854" extrusionOk="0">
                    <a:moveTo>
                      <a:pt x="280" y="852"/>
                    </a:moveTo>
                    <a:cubicBezTo>
                      <a:pt x="269" y="853"/>
                      <a:pt x="257" y="853"/>
                      <a:pt x="245" y="852"/>
                    </a:cubicBezTo>
                    <a:lnTo>
                      <a:pt x="172" y="150"/>
                    </a:lnTo>
                    <a:cubicBezTo>
                      <a:pt x="150" y="104"/>
                      <a:pt x="121" y="76"/>
                      <a:pt x="93" y="59"/>
                    </a:cubicBezTo>
                    <a:cubicBezTo>
                      <a:pt x="92" y="59"/>
                      <a:pt x="92" y="59"/>
                      <a:pt x="92" y="59"/>
                    </a:cubicBezTo>
                    <a:cubicBezTo>
                      <a:pt x="67" y="45"/>
                      <a:pt x="40" y="36"/>
                      <a:pt x="11" y="34"/>
                    </a:cubicBezTo>
                    <a:cubicBezTo>
                      <a:pt x="7" y="34"/>
                      <a:pt x="4" y="34"/>
                      <a:pt x="0" y="34"/>
                    </a:cubicBezTo>
                    <a:cubicBezTo>
                      <a:pt x="9" y="22"/>
                      <a:pt x="19" y="10"/>
                      <a:pt x="28" y="0"/>
                    </a:cubicBezTo>
                    <a:cubicBezTo>
                      <a:pt x="57" y="4"/>
                      <a:pt x="85" y="14"/>
                      <a:pt x="110" y="28"/>
                    </a:cubicBezTo>
                    <a:lnTo>
                      <a:pt x="111" y="29"/>
                    </a:lnTo>
                    <a:cubicBezTo>
                      <a:pt x="146" y="49"/>
                      <a:pt x="181" y="84"/>
                      <a:pt x="206" y="138"/>
                    </a:cubicBezTo>
                    <a:lnTo>
                      <a:pt x="207" y="141"/>
                    </a:lnTo>
                    <a:lnTo>
                      <a:pt x="280" y="85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9"/>
              <p:cNvSpPr/>
              <p:nvPr/>
            </p:nvSpPr>
            <p:spPr>
              <a:xfrm>
                <a:off x="1268280" y="2475720"/>
                <a:ext cx="273960" cy="248400"/>
              </a:xfrm>
              <a:custGeom>
                <a:avLst/>
                <a:gdLst/>
                <a:ahLst/>
                <a:cxnLst/>
                <a:rect l="l" t="t" r="r" b="b"/>
                <a:pathLst>
                  <a:path w="761" h="690" extrusionOk="0">
                    <a:moveTo>
                      <a:pt x="186" y="77"/>
                    </a:moveTo>
                    <a:lnTo>
                      <a:pt x="257" y="491"/>
                    </a:lnTo>
                    <a:lnTo>
                      <a:pt x="722" y="256"/>
                    </a:lnTo>
                    <a:lnTo>
                      <a:pt x="760" y="375"/>
                    </a:lnTo>
                    <a:lnTo>
                      <a:pt x="270" y="681"/>
                    </a:lnTo>
                    <a:cubicBezTo>
                      <a:pt x="270" y="682"/>
                      <a:pt x="269" y="682"/>
                      <a:pt x="269" y="682"/>
                    </a:cubicBezTo>
                    <a:cubicBezTo>
                      <a:pt x="261" y="687"/>
                      <a:pt x="251" y="689"/>
                      <a:pt x="242" y="689"/>
                    </a:cubicBezTo>
                    <a:cubicBezTo>
                      <a:pt x="232" y="689"/>
                      <a:pt x="224" y="687"/>
                      <a:pt x="216" y="682"/>
                    </a:cubicBezTo>
                    <a:cubicBezTo>
                      <a:pt x="208" y="678"/>
                      <a:pt x="202" y="671"/>
                      <a:pt x="197" y="664"/>
                    </a:cubicBezTo>
                    <a:cubicBezTo>
                      <a:pt x="142" y="572"/>
                      <a:pt x="26" y="352"/>
                      <a:pt x="1" y="103"/>
                    </a:cubicBezTo>
                    <a:cubicBezTo>
                      <a:pt x="0" y="99"/>
                      <a:pt x="0" y="96"/>
                      <a:pt x="0" y="93"/>
                    </a:cubicBezTo>
                    <a:cubicBezTo>
                      <a:pt x="0" y="77"/>
                      <a:pt x="4" y="62"/>
                      <a:pt x="13" y="47"/>
                    </a:cubicBezTo>
                    <a:cubicBezTo>
                      <a:pt x="22" y="32"/>
                      <a:pt x="33" y="21"/>
                      <a:pt x="47" y="12"/>
                    </a:cubicBezTo>
                    <a:cubicBezTo>
                      <a:pt x="54" y="8"/>
                      <a:pt x="61" y="5"/>
                      <a:pt x="69" y="3"/>
                    </a:cubicBezTo>
                    <a:cubicBezTo>
                      <a:pt x="77" y="1"/>
                      <a:pt x="85" y="0"/>
                      <a:pt x="94" y="0"/>
                    </a:cubicBezTo>
                    <a:cubicBezTo>
                      <a:pt x="110" y="0"/>
                      <a:pt x="125" y="3"/>
                      <a:pt x="140" y="12"/>
                    </a:cubicBezTo>
                    <a:cubicBezTo>
                      <a:pt x="154" y="20"/>
                      <a:pt x="165" y="32"/>
                      <a:pt x="174" y="47"/>
                    </a:cubicBezTo>
                    <a:cubicBezTo>
                      <a:pt x="179" y="56"/>
                      <a:pt x="184" y="66"/>
                      <a:pt x="186" y="77"/>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9"/>
              <p:cNvSpPr/>
              <p:nvPr/>
            </p:nvSpPr>
            <p:spPr>
              <a:xfrm>
                <a:off x="1376280" y="2741400"/>
                <a:ext cx="23760" cy="21600"/>
              </a:xfrm>
              <a:custGeom>
                <a:avLst/>
                <a:gdLst/>
                <a:ahLst/>
                <a:cxnLst/>
                <a:rect l="l" t="t" r="r" b="b"/>
                <a:pathLst>
                  <a:path w="66" h="60" extrusionOk="0">
                    <a:moveTo>
                      <a:pt x="44" y="35"/>
                    </a:moveTo>
                    <a:lnTo>
                      <a:pt x="65" y="34"/>
                    </a:lnTo>
                    <a:lnTo>
                      <a:pt x="61" y="0"/>
                    </a:lnTo>
                    <a:lnTo>
                      <a:pt x="0" y="5"/>
                    </a:lnTo>
                    <a:lnTo>
                      <a:pt x="3" y="36"/>
                    </a:lnTo>
                    <a:lnTo>
                      <a:pt x="25" y="36"/>
                    </a:lnTo>
                    <a:cubicBezTo>
                      <a:pt x="24" y="36"/>
                      <a:pt x="23" y="37"/>
                      <a:pt x="23" y="38"/>
                    </a:cubicBezTo>
                    <a:cubicBezTo>
                      <a:pt x="22" y="40"/>
                      <a:pt x="21" y="42"/>
                      <a:pt x="21" y="45"/>
                    </a:cubicBezTo>
                    <a:cubicBezTo>
                      <a:pt x="21" y="47"/>
                      <a:pt x="22" y="50"/>
                      <a:pt x="23" y="52"/>
                    </a:cubicBezTo>
                    <a:cubicBezTo>
                      <a:pt x="24" y="54"/>
                      <a:pt x="26" y="55"/>
                      <a:pt x="28" y="57"/>
                    </a:cubicBezTo>
                    <a:cubicBezTo>
                      <a:pt x="30" y="59"/>
                      <a:pt x="32" y="59"/>
                      <a:pt x="35" y="59"/>
                    </a:cubicBezTo>
                    <a:cubicBezTo>
                      <a:pt x="37" y="59"/>
                      <a:pt x="39" y="59"/>
                      <a:pt x="41" y="57"/>
                    </a:cubicBezTo>
                    <a:cubicBezTo>
                      <a:pt x="43" y="55"/>
                      <a:pt x="44" y="54"/>
                      <a:pt x="46" y="52"/>
                    </a:cubicBezTo>
                    <a:cubicBezTo>
                      <a:pt x="48" y="50"/>
                      <a:pt x="48" y="47"/>
                      <a:pt x="48" y="45"/>
                    </a:cubicBezTo>
                    <a:cubicBezTo>
                      <a:pt x="48" y="42"/>
                      <a:pt x="48" y="40"/>
                      <a:pt x="46" y="38"/>
                    </a:cubicBezTo>
                    <a:cubicBezTo>
                      <a:pt x="45" y="37"/>
                      <a:pt x="45" y="36"/>
                      <a:pt x="44" y="35"/>
                    </a:cubicBezTo>
                  </a:path>
                </a:pathLst>
              </a:custGeom>
              <a:solidFill>
                <a:srgbClr val="4C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9"/>
              <p:cNvSpPr/>
              <p:nvPr/>
            </p:nvSpPr>
            <p:spPr>
              <a:xfrm>
                <a:off x="1317240" y="2413800"/>
                <a:ext cx="84240" cy="77040"/>
              </a:xfrm>
              <a:custGeom>
                <a:avLst/>
                <a:gdLst/>
                <a:ahLst/>
                <a:cxnLst/>
                <a:rect l="l" t="t" r="r" b="b"/>
                <a:pathLst>
                  <a:path w="234" h="214" extrusionOk="0">
                    <a:moveTo>
                      <a:pt x="37" y="0"/>
                    </a:moveTo>
                    <a:lnTo>
                      <a:pt x="224" y="114"/>
                    </a:lnTo>
                    <a:lnTo>
                      <a:pt x="233" y="213"/>
                    </a:lnTo>
                    <a:lnTo>
                      <a:pt x="0" y="36"/>
                    </a:lnTo>
                    <a:cubicBezTo>
                      <a:pt x="0" y="36"/>
                      <a:pt x="20" y="7"/>
                      <a:pt x="37" y="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9"/>
              <p:cNvSpPr/>
              <p:nvPr/>
            </p:nvSpPr>
            <p:spPr>
              <a:xfrm>
                <a:off x="1323720" y="2315520"/>
                <a:ext cx="41400" cy="57240"/>
              </a:xfrm>
              <a:custGeom>
                <a:avLst/>
                <a:gdLst/>
                <a:ahLst/>
                <a:cxnLst/>
                <a:rect l="l" t="t" r="r" b="b"/>
                <a:pathLst>
                  <a:path w="115" h="159" extrusionOk="0">
                    <a:moveTo>
                      <a:pt x="82" y="30"/>
                    </a:moveTo>
                    <a:cubicBezTo>
                      <a:pt x="82" y="30"/>
                      <a:pt x="25" y="0"/>
                      <a:pt x="13" y="34"/>
                    </a:cubicBezTo>
                    <a:cubicBezTo>
                      <a:pt x="0" y="69"/>
                      <a:pt x="7" y="121"/>
                      <a:pt x="39" y="139"/>
                    </a:cubicBezTo>
                    <a:cubicBezTo>
                      <a:pt x="71" y="158"/>
                      <a:pt x="114" y="123"/>
                      <a:pt x="114" y="123"/>
                    </a:cubicBezTo>
                    <a:lnTo>
                      <a:pt x="82" y="30"/>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9"/>
              <p:cNvSpPr/>
              <p:nvPr/>
            </p:nvSpPr>
            <p:spPr>
              <a:xfrm>
                <a:off x="1578600" y="2459520"/>
                <a:ext cx="34200" cy="22320"/>
              </a:xfrm>
              <a:custGeom>
                <a:avLst/>
                <a:gdLst/>
                <a:ahLst/>
                <a:cxnLst/>
                <a:rect l="l" t="t" r="r" b="b"/>
                <a:pathLst>
                  <a:path w="95" h="62" extrusionOk="0">
                    <a:moveTo>
                      <a:pt x="94" y="39"/>
                    </a:moveTo>
                    <a:cubicBezTo>
                      <a:pt x="92" y="34"/>
                      <a:pt x="86" y="0"/>
                      <a:pt x="86" y="0"/>
                    </a:cubicBezTo>
                    <a:lnTo>
                      <a:pt x="0" y="45"/>
                    </a:lnTo>
                    <a:lnTo>
                      <a:pt x="8" y="61"/>
                    </a:lnTo>
                    <a:lnTo>
                      <a:pt x="94" y="39"/>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9"/>
              <p:cNvSpPr/>
              <p:nvPr/>
            </p:nvSpPr>
            <p:spPr>
              <a:xfrm>
                <a:off x="1580040" y="2470680"/>
                <a:ext cx="36000" cy="22320"/>
              </a:xfrm>
              <a:custGeom>
                <a:avLst/>
                <a:gdLst/>
                <a:ahLst/>
                <a:cxnLst/>
                <a:rect l="l" t="t" r="r" b="b"/>
                <a:pathLst>
                  <a:path w="100" h="62" extrusionOk="0">
                    <a:moveTo>
                      <a:pt x="99" y="41"/>
                    </a:moveTo>
                    <a:cubicBezTo>
                      <a:pt x="97" y="37"/>
                      <a:pt x="91" y="0"/>
                      <a:pt x="91" y="0"/>
                    </a:cubicBezTo>
                    <a:lnTo>
                      <a:pt x="0" y="45"/>
                    </a:lnTo>
                    <a:lnTo>
                      <a:pt x="8" y="61"/>
                    </a:lnTo>
                    <a:lnTo>
                      <a:pt x="99" y="41"/>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2" name="Google Shape;2142;p49"/>
            <p:cNvGrpSpPr/>
            <p:nvPr/>
          </p:nvGrpSpPr>
          <p:grpSpPr>
            <a:xfrm>
              <a:off x="6267752" y="539507"/>
              <a:ext cx="473769" cy="1777502"/>
              <a:chOff x="6267752" y="539507"/>
              <a:chExt cx="473769" cy="1777502"/>
            </a:xfrm>
          </p:grpSpPr>
          <p:grpSp>
            <p:nvGrpSpPr>
              <p:cNvPr id="2143" name="Google Shape;2143;p49"/>
              <p:cNvGrpSpPr/>
              <p:nvPr/>
            </p:nvGrpSpPr>
            <p:grpSpPr>
              <a:xfrm rot="-1167413">
                <a:off x="6648098" y="2198534"/>
                <a:ext cx="77539" cy="108664"/>
                <a:chOff x="160317" y="871386"/>
                <a:chExt cx="77539" cy="108664"/>
              </a:xfrm>
            </p:grpSpPr>
            <p:sp>
              <p:nvSpPr>
                <p:cNvPr id="2144" name="Google Shape;2144;p49"/>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9"/>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6" name="Google Shape;2146;p49"/>
              <p:cNvGrpSpPr/>
              <p:nvPr/>
            </p:nvGrpSpPr>
            <p:grpSpPr>
              <a:xfrm rot="-1167413">
                <a:off x="6506321" y="1637293"/>
                <a:ext cx="78085" cy="153987"/>
                <a:chOff x="853252" y="681361"/>
                <a:chExt cx="78085" cy="153985"/>
              </a:xfrm>
            </p:grpSpPr>
            <p:sp>
              <p:nvSpPr>
                <p:cNvPr id="2147" name="Google Shape;2147;p49"/>
                <p:cNvSpPr/>
                <p:nvPr/>
              </p:nvSpPr>
              <p:spPr>
                <a:xfrm>
                  <a:off x="853252" y="782926"/>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9"/>
                <p:cNvSpPr/>
                <p:nvPr/>
              </p:nvSpPr>
              <p:spPr>
                <a:xfrm>
                  <a:off x="902943" y="681361"/>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9" name="Google Shape;2149;p49"/>
              <p:cNvGrpSpPr/>
              <p:nvPr/>
            </p:nvGrpSpPr>
            <p:grpSpPr>
              <a:xfrm>
                <a:off x="6267752" y="936792"/>
                <a:ext cx="218419" cy="287221"/>
                <a:chOff x="6790527" y="841242"/>
                <a:chExt cx="218419" cy="287221"/>
              </a:xfrm>
            </p:grpSpPr>
            <p:sp>
              <p:nvSpPr>
                <p:cNvPr id="2150" name="Google Shape;2150;p49"/>
                <p:cNvSpPr/>
                <p:nvPr/>
              </p:nvSpPr>
              <p:spPr>
                <a:xfrm>
                  <a:off x="6790527" y="1047103"/>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9"/>
                <p:cNvSpPr/>
                <p:nvPr/>
              </p:nvSpPr>
              <p:spPr>
                <a:xfrm>
                  <a:off x="6793257" y="879466"/>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9"/>
                <p:cNvSpPr/>
                <p:nvPr/>
              </p:nvSpPr>
              <p:spPr>
                <a:xfrm>
                  <a:off x="6921579" y="1008333"/>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9"/>
                <p:cNvSpPr/>
                <p:nvPr/>
              </p:nvSpPr>
              <p:spPr>
                <a:xfrm>
                  <a:off x="6924309" y="841242"/>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9"/>
                <p:cNvSpPr/>
                <p:nvPr/>
              </p:nvSpPr>
              <p:spPr>
                <a:xfrm>
                  <a:off x="6793257" y="841242"/>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5" name="Google Shape;2155;p49"/>
              <p:cNvGrpSpPr/>
              <p:nvPr/>
            </p:nvGrpSpPr>
            <p:grpSpPr>
              <a:xfrm rot="-1167413">
                <a:off x="6320998" y="1924046"/>
                <a:ext cx="202039" cy="178013"/>
                <a:chOff x="369454" y="683545"/>
                <a:chExt cx="202038" cy="178012"/>
              </a:xfrm>
            </p:grpSpPr>
            <p:sp>
              <p:nvSpPr>
                <p:cNvPr id="2156" name="Google Shape;2156;p49"/>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9"/>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9"/>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9"/>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9"/>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9"/>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9"/>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9"/>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9"/>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9"/>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6" name="Google Shape;2166;p49"/>
              <p:cNvGrpSpPr/>
              <p:nvPr/>
            </p:nvGrpSpPr>
            <p:grpSpPr>
              <a:xfrm>
                <a:off x="6439436" y="539507"/>
                <a:ext cx="211867" cy="346194"/>
                <a:chOff x="6486186" y="473257"/>
                <a:chExt cx="211867" cy="346194"/>
              </a:xfrm>
            </p:grpSpPr>
            <p:sp>
              <p:nvSpPr>
                <p:cNvPr id="2167" name="Google Shape;2167;p49"/>
                <p:cNvSpPr/>
                <p:nvPr/>
              </p:nvSpPr>
              <p:spPr>
                <a:xfrm>
                  <a:off x="6582837" y="706966"/>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9"/>
                <p:cNvSpPr/>
                <p:nvPr/>
              </p:nvSpPr>
              <p:spPr>
                <a:xfrm>
                  <a:off x="6486186" y="521855"/>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9"/>
                <p:cNvSpPr/>
                <p:nvPr/>
              </p:nvSpPr>
              <p:spPr>
                <a:xfrm>
                  <a:off x="6492739" y="473257"/>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0" name="Google Shape;2170;p49"/>
              <p:cNvGrpSpPr/>
              <p:nvPr/>
            </p:nvGrpSpPr>
            <p:grpSpPr>
              <a:xfrm>
                <a:off x="6312798" y="1371257"/>
                <a:ext cx="128321" cy="212413"/>
                <a:chOff x="2301488" y="-38861"/>
                <a:chExt cx="128321" cy="212413"/>
              </a:xfrm>
            </p:grpSpPr>
            <p:sp>
              <p:nvSpPr>
                <p:cNvPr id="2171" name="Google Shape;2171;p49"/>
                <p:cNvSpPr/>
                <p:nvPr/>
              </p:nvSpPr>
              <p:spPr>
                <a:xfrm>
                  <a:off x="2301488" y="108026"/>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9"/>
                <p:cNvSpPr/>
                <p:nvPr/>
              </p:nvSpPr>
              <p:spPr>
                <a:xfrm>
                  <a:off x="2361553" y="-38861"/>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9"/>
                <p:cNvSpPr/>
                <p:nvPr/>
              </p:nvSpPr>
              <p:spPr>
                <a:xfrm>
                  <a:off x="2370836" y="-38315"/>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74" name="Google Shape;2174;p49"/>
            <p:cNvSpPr/>
            <p:nvPr/>
          </p:nvSpPr>
          <p:spPr>
            <a:xfrm flipH="1">
              <a:off x="6486169" y="4647275"/>
              <a:ext cx="1787400" cy="237600"/>
            </a:xfrm>
            <a:prstGeom prst="ellipse">
              <a:avLst/>
            </a:prstGeom>
            <a:solidFill>
              <a:srgbClr val="030F1A">
                <a:alpha val="1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sp>
        <p:nvSpPr>
          <p:cNvPr id="6" name="Rectangle: Rounded Corners 5">
            <a:extLst>
              <a:ext uri="{FF2B5EF4-FFF2-40B4-BE49-F238E27FC236}">
                <a16:creationId xmlns:a16="http://schemas.microsoft.com/office/drawing/2014/main" id="{B8C75B8D-2CC1-CFA8-1026-DF3BC5E86E52}"/>
              </a:ext>
            </a:extLst>
          </p:cNvPr>
          <p:cNvSpPr/>
          <p:nvPr/>
        </p:nvSpPr>
        <p:spPr>
          <a:xfrm>
            <a:off x="612674" y="1173409"/>
            <a:ext cx="2120790" cy="707931"/>
          </a:xfrm>
          <a:prstGeom prst="roundRect">
            <a:avLst>
              <a:gd name="adj" fmla="val 22611"/>
            </a:avLst>
          </a:prstGeom>
          <a:ln/>
        </p:spPr>
        <p:style>
          <a:lnRef idx="3">
            <a:schemeClr val="lt1"/>
          </a:lnRef>
          <a:fillRef idx="1">
            <a:schemeClr val="accent1"/>
          </a:fillRef>
          <a:effectRef idx="1">
            <a:schemeClr val="accent1"/>
          </a:effectRef>
          <a:fontRef idx="minor">
            <a:schemeClr val="lt1"/>
          </a:fontRef>
        </p:style>
        <p:txBody>
          <a:bodyPr bIns="36000" rtlCol="0" anchor="ctr"/>
          <a:lstStyle/>
          <a:p>
            <a:pPr algn="ctr"/>
            <a:r>
              <a:rPr lang="vi-VN" sz="3200" b="1" dirty="0">
                <a:solidFill>
                  <a:schemeClr val="tx1"/>
                </a:solidFill>
                <a:latin typeface="Arial" panose="020B0604020202020204" pitchFamily="34" charset="0"/>
                <a:cs typeface="Arial" panose="020B0604020202020204" pitchFamily="34" charset="0"/>
              </a:rPr>
              <a:t>PHẦN 2</a:t>
            </a:r>
          </a:p>
        </p:txBody>
      </p:sp>
      <p:sp>
        <p:nvSpPr>
          <p:cNvPr id="7" name="Title 2">
            <a:extLst>
              <a:ext uri="{FF2B5EF4-FFF2-40B4-BE49-F238E27FC236}">
                <a16:creationId xmlns:a16="http://schemas.microsoft.com/office/drawing/2014/main" id="{990B54DD-7910-8AAF-14CD-4EE12ED2CEB0}"/>
              </a:ext>
            </a:extLst>
          </p:cNvPr>
          <p:cNvSpPr>
            <a:spLocks noGrp="1"/>
          </p:cNvSpPr>
          <p:nvPr>
            <p:ph type="title"/>
          </p:nvPr>
        </p:nvSpPr>
        <p:spPr>
          <a:xfrm>
            <a:off x="612674" y="2130626"/>
            <a:ext cx="4804091" cy="1778388"/>
          </a:xfrm>
        </p:spPr>
        <p:txBody>
          <a:bodyPr anchor="ctr"/>
          <a:lstStyle/>
          <a:p>
            <a:pPr>
              <a:lnSpc>
                <a:spcPct val="150000"/>
              </a:lnSpc>
            </a:pPr>
            <a:r>
              <a:rPr lang="vi-VN" sz="3600" dirty="0">
                <a:solidFill>
                  <a:schemeClr val="accent6"/>
                </a:solidFill>
                <a:latin typeface="Arial" panose="020B0604020202020204" pitchFamily="34" charset="0"/>
                <a:cs typeface="Arial" panose="020B0604020202020204" pitchFamily="34" charset="0"/>
              </a:rPr>
              <a:t>ÔN TẬP BÀI HÁT: </a:t>
            </a:r>
            <a:br>
              <a:rPr lang="vi-VN" sz="3600" dirty="0">
                <a:solidFill>
                  <a:schemeClr val="accent6"/>
                </a:solidFill>
                <a:latin typeface="Arial" panose="020B0604020202020204" pitchFamily="34" charset="0"/>
                <a:cs typeface="Arial" panose="020B0604020202020204" pitchFamily="34" charset="0"/>
              </a:rPr>
            </a:br>
            <a:r>
              <a:rPr lang="vi-VN" sz="3600" dirty="0">
                <a:solidFill>
                  <a:schemeClr val="accent6"/>
                </a:solidFill>
                <a:latin typeface="Arial" panose="020B0604020202020204" pitchFamily="34" charset="0"/>
                <a:cs typeface="Arial" panose="020B0604020202020204" pitchFamily="34" charset="0"/>
              </a:rPr>
              <a:t>NỐI VÒNG TAY LỚN</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grpSp>
        <p:nvGrpSpPr>
          <p:cNvPr id="1837" name="Google Shape;1837;p43"/>
          <p:cNvGrpSpPr/>
          <p:nvPr/>
        </p:nvGrpSpPr>
        <p:grpSpPr>
          <a:xfrm>
            <a:off x="6031065" y="1746151"/>
            <a:ext cx="2952529" cy="3138724"/>
            <a:chOff x="6031065" y="1746151"/>
            <a:chExt cx="2952529" cy="3138724"/>
          </a:xfrm>
        </p:grpSpPr>
        <p:sp>
          <p:nvSpPr>
            <p:cNvPr id="1838" name="Google Shape;1838;p43"/>
            <p:cNvSpPr/>
            <p:nvPr/>
          </p:nvSpPr>
          <p:spPr>
            <a:xfrm>
              <a:off x="7196194" y="4647275"/>
              <a:ext cx="1787400" cy="237600"/>
            </a:xfrm>
            <a:prstGeom prst="ellipse">
              <a:avLst/>
            </a:prstGeom>
            <a:solidFill>
              <a:srgbClr val="030F1A">
                <a:alpha val="1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1839" name="Google Shape;1839;p43"/>
            <p:cNvGrpSpPr/>
            <p:nvPr/>
          </p:nvGrpSpPr>
          <p:grpSpPr>
            <a:xfrm>
              <a:off x="6031065" y="1746151"/>
              <a:ext cx="2786978" cy="3031394"/>
              <a:chOff x="6031065" y="1746151"/>
              <a:chExt cx="2786978" cy="3031394"/>
            </a:xfrm>
          </p:grpSpPr>
          <p:grpSp>
            <p:nvGrpSpPr>
              <p:cNvPr id="1840" name="Google Shape;1840;p43"/>
              <p:cNvGrpSpPr/>
              <p:nvPr/>
            </p:nvGrpSpPr>
            <p:grpSpPr>
              <a:xfrm rot="6975373">
                <a:off x="6474925" y="1644154"/>
                <a:ext cx="632512" cy="1383121"/>
                <a:chOff x="4344542" y="1854720"/>
                <a:chExt cx="258418" cy="565085"/>
              </a:xfrm>
            </p:grpSpPr>
            <p:sp>
              <p:nvSpPr>
                <p:cNvPr id="1841" name="Google Shape;1841;p43"/>
                <p:cNvSpPr/>
                <p:nvPr/>
              </p:nvSpPr>
              <p:spPr>
                <a:xfrm rot="-155">
                  <a:off x="4381386" y="2401882"/>
                  <a:ext cx="16928" cy="17923"/>
                </a:xfrm>
                <a:custGeom>
                  <a:avLst/>
                  <a:gdLst/>
                  <a:ahLst/>
                  <a:cxnLst/>
                  <a:rect l="l" t="t" r="r" b="b"/>
                  <a:pathLst>
                    <a:path w="34" h="36" extrusionOk="0">
                      <a:moveTo>
                        <a:pt x="14" y="1"/>
                      </a:moveTo>
                      <a:cubicBezTo>
                        <a:pt x="22" y="0"/>
                        <a:pt x="31" y="7"/>
                        <a:pt x="32" y="17"/>
                      </a:cubicBezTo>
                      <a:cubicBezTo>
                        <a:pt x="33" y="18"/>
                        <a:pt x="33" y="19"/>
                        <a:pt x="33" y="20"/>
                      </a:cubicBezTo>
                      <a:cubicBezTo>
                        <a:pt x="33" y="23"/>
                        <a:pt x="33" y="26"/>
                        <a:pt x="31" y="28"/>
                      </a:cubicBezTo>
                      <a:cubicBezTo>
                        <a:pt x="30" y="31"/>
                        <a:pt x="28" y="32"/>
                        <a:pt x="25" y="33"/>
                      </a:cubicBezTo>
                      <a:cubicBezTo>
                        <a:pt x="23" y="35"/>
                        <a:pt x="20" y="35"/>
                        <a:pt x="17" y="35"/>
                      </a:cubicBezTo>
                      <a:cubicBezTo>
                        <a:pt x="14" y="35"/>
                        <a:pt x="12" y="35"/>
                        <a:pt x="9" y="33"/>
                      </a:cubicBezTo>
                      <a:cubicBezTo>
                        <a:pt x="7" y="32"/>
                        <a:pt x="5" y="30"/>
                        <a:pt x="4" y="28"/>
                      </a:cubicBezTo>
                      <a:cubicBezTo>
                        <a:pt x="3" y="26"/>
                        <a:pt x="2" y="24"/>
                        <a:pt x="2" y="23"/>
                      </a:cubicBezTo>
                      <a:cubicBezTo>
                        <a:pt x="0" y="12"/>
                        <a:pt x="5" y="3"/>
                        <a:pt x="14"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3"/>
                <p:cNvSpPr/>
                <p:nvPr/>
              </p:nvSpPr>
              <p:spPr>
                <a:xfrm rot="-155">
                  <a:off x="4344543" y="2402380"/>
                  <a:ext cx="44810" cy="12944"/>
                </a:xfrm>
                <a:custGeom>
                  <a:avLst/>
                  <a:gdLst/>
                  <a:ahLst/>
                  <a:cxnLst/>
                  <a:rect l="l" t="t" r="r" b="b"/>
                  <a:pathLst>
                    <a:path w="90" h="26" extrusionOk="0">
                      <a:moveTo>
                        <a:pt x="89" y="0"/>
                      </a:moveTo>
                      <a:cubicBezTo>
                        <a:pt x="60" y="9"/>
                        <a:pt x="30" y="15"/>
                        <a:pt x="0" y="20"/>
                      </a:cubicBezTo>
                      <a:lnTo>
                        <a:pt x="1" y="25"/>
                      </a:lnTo>
                      <a:cubicBezTo>
                        <a:pt x="1" y="25"/>
                        <a:pt x="68" y="11"/>
                        <a:pt x="89" y="2"/>
                      </a:cubicBezTo>
                      <a:lnTo>
                        <a:pt x="89"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3"/>
                <p:cNvSpPr/>
                <p:nvPr/>
              </p:nvSpPr>
              <p:spPr>
                <a:xfrm>
                  <a:off x="4448520" y="2189880"/>
                  <a:ext cx="18360" cy="18720"/>
                </a:xfrm>
                <a:custGeom>
                  <a:avLst/>
                  <a:gdLst/>
                  <a:ahLst/>
                  <a:cxnLst/>
                  <a:rect l="l" t="t" r="r" b="b"/>
                  <a:pathLst>
                    <a:path w="51" h="52" extrusionOk="0">
                      <a:moveTo>
                        <a:pt x="41" y="8"/>
                      </a:moveTo>
                      <a:cubicBezTo>
                        <a:pt x="50" y="16"/>
                        <a:pt x="50" y="30"/>
                        <a:pt x="40" y="41"/>
                      </a:cubicBezTo>
                      <a:cubicBezTo>
                        <a:pt x="31" y="51"/>
                        <a:pt x="19" y="50"/>
                        <a:pt x="10" y="43"/>
                      </a:cubicBezTo>
                      <a:cubicBezTo>
                        <a:pt x="2" y="35"/>
                        <a:pt x="0" y="23"/>
                        <a:pt x="9" y="13"/>
                      </a:cubicBezTo>
                      <a:cubicBezTo>
                        <a:pt x="18" y="2"/>
                        <a:pt x="33" y="0"/>
                        <a:pt x="41"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3"/>
                <p:cNvSpPr/>
                <p:nvPr/>
              </p:nvSpPr>
              <p:spPr>
                <a:xfrm>
                  <a:off x="4428000" y="2164320"/>
                  <a:ext cx="36000" cy="29160"/>
                </a:xfrm>
                <a:custGeom>
                  <a:avLst/>
                  <a:gdLst/>
                  <a:ahLst/>
                  <a:cxnLst/>
                  <a:rect l="l" t="t" r="r" b="b"/>
                  <a:pathLst>
                    <a:path w="100" h="81" extrusionOk="0">
                      <a:moveTo>
                        <a:pt x="99" y="78"/>
                      </a:moveTo>
                      <a:cubicBezTo>
                        <a:pt x="66" y="54"/>
                        <a:pt x="35" y="28"/>
                        <a:pt x="5" y="0"/>
                      </a:cubicBezTo>
                      <a:lnTo>
                        <a:pt x="0" y="5"/>
                      </a:lnTo>
                      <a:cubicBezTo>
                        <a:pt x="0" y="5"/>
                        <a:pt x="71" y="65"/>
                        <a:pt x="97" y="80"/>
                      </a:cubicBezTo>
                      <a:lnTo>
                        <a:pt x="99" y="7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3"/>
                <p:cNvSpPr/>
                <p:nvPr/>
              </p:nvSpPr>
              <p:spPr>
                <a:xfrm>
                  <a:off x="4566960" y="2018520"/>
                  <a:ext cx="26280" cy="28440"/>
                </a:xfrm>
                <a:custGeom>
                  <a:avLst/>
                  <a:gdLst/>
                  <a:ahLst/>
                  <a:cxnLst/>
                  <a:rect l="l" t="t" r="r" b="b"/>
                  <a:pathLst>
                    <a:path w="73" h="79" extrusionOk="0">
                      <a:moveTo>
                        <a:pt x="44" y="4"/>
                      </a:moveTo>
                      <a:cubicBezTo>
                        <a:pt x="62" y="8"/>
                        <a:pt x="72" y="28"/>
                        <a:pt x="67" y="49"/>
                      </a:cubicBezTo>
                      <a:cubicBezTo>
                        <a:pt x="62" y="70"/>
                        <a:pt x="46" y="78"/>
                        <a:pt x="28" y="74"/>
                      </a:cubicBezTo>
                      <a:cubicBezTo>
                        <a:pt x="11" y="70"/>
                        <a:pt x="0" y="56"/>
                        <a:pt x="4" y="35"/>
                      </a:cubicBezTo>
                      <a:cubicBezTo>
                        <a:pt x="9" y="14"/>
                        <a:pt x="27" y="0"/>
                        <a:pt x="44"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3"/>
                <p:cNvSpPr/>
                <p:nvPr/>
              </p:nvSpPr>
              <p:spPr>
                <a:xfrm>
                  <a:off x="4515480" y="2007720"/>
                  <a:ext cx="67680" cy="14400"/>
                </a:xfrm>
                <a:custGeom>
                  <a:avLst/>
                  <a:gdLst/>
                  <a:ahLst/>
                  <a:cxnLst/>
                  <a:rect l="l" t="t" r="r" b="b"/>
                  <a:pathLst>
                    <a:path w="188" h="40" extrusionOk="0">
                      <a:moveTo>
                        <a:pt x="187" y="34"/>
                      </a:moveTo>
                      <a:cubicBezTo>
                        <a:pt x="125" y="27"/>
                        <a:pt x="63" y="16"/>
                        <a:pt x="2" y="0"/>
                      </a:cubicBezTo>
                      <a:lnTo>
                        <a:pt x="0" y="12"/>
                      </a:lnTo>
                      <a:cubicBezTo>
                        <a:pt x="0" y="12"/>
                        <a:pt x="139" y="38"/>
                        <a:pt x="186" y="39"/>
                      </a:cubicBezTo>
                      <a:lnTo>
                        <a:pt x="187"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3"/>
                <p:cNvSpPr/>
                <p:nvPr/>
              </p:nvSpPr>
              <p:spPr>
                <a:xfrm>
                  <a:off x="4576320" y="1974960"/>
                  <a:ext cx="26640" cy="28440"/>
                </a:xfrm>
                <a:custGeom>
                  <a:avLst/>
                  <a:gdLst/>
                  <a:ahLst/>
                  <a:cxnLst/>
                  <a:rect l="l" t="t" r="r" b="b"/>
                  <a:pathLst>
                    <a:path w="74" h="79" extrusionOk="0">
                      <a:moveTo>
                        <a:pt x="45" y="4"/>
                      </a:moveTo>
                      <a:cubicBezTo>
                        <a:pt x="62" y="8"/>
                        <a:pt x="73" y="28"/>
                        <a:pt x="68" y="49"/>
                      </a:cubicBezTo>
                      <a:cubicBezTo>
                        <a:pt x="64" y="70"/>
                        <a:pt x="46" y="78"/>
                        <a:pt x="29" y="74"/>
                      </a:cubicBezTo>
                      <a:cubicBezTo>
                        <a:pt x="12" y="70"/>
                        <a:pt x="0" y="56"/>
                        <a:pt x="5" y="35"/>
                      </a:cubicBezTo>
                      <a:cubicBezTo>
                        <a:pt x="10" y="14"/>
                        <a:pt x="28" y="0"/>
                        <a:pt x="45"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3"/>
                <p:cNvSpPr/>
                <p:nvPr/>
              </p:nvSpPr>
              <p:spPr>
                <a:xfrm>
                  <a:off x="4525200" y="1964160"/>
                  <a:ext cx="68040" cy="14400"/>
                </a:xfrm>
                <a:custGeom>
                  <a:avLst/>
                  <a:gdLst/>
                  <a:ahLst/>
                  <a:cxnLst/>
                  <a:rect l="l" t="t" r="r" b="b"/>
                  <a:pathLst>
                    <a:path w="189" h="40" extrusionOk="0">
                      <a:moveTo>
                        <a:pt x="188" y="34"/>
                      </a:moveTo>
                      <a:cubicBezTo>
                        <a:pt x="125" y="27"/>
                        <a:pt x="64" y="16"/>
                        <a:pt x="3" y="0"/>
                      </a:cubicBezTo>
                      <a:lnTo>
                        <a:pt x="0" y="11"/>
                      </a:lnTo>
                      <a:cubicBezTo>
                        <a:pt x="0" y="11"/>
                        <a:pt x="140" y="38"/>
                        <a:pt x="187" y="39"/>
                      </a:cubicBezTo>
                      <a:lnTo>
                        <a:pt x="188"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3"/>
                <p:cNvSpPr/>
                <p:nvPr/>
              </p:nvSpPr>
              <p:spPr>
                <a:xfrm>
                  <a:off x="4515480" y="1964160"/>
                  <a:ext cx="27360" cy="50400"/>
                </a:xfrm>
                <a:custGeom>
                  <a:avLst/>
                  <a:gdLst/>
                  <a:ahLst/>
                  <a:cxnLst/>
                  <a:rect l="l" t="t" r="r" b="b"/>
                  <a:pathLst>
                    <a:path w="76" h="140" extrusionOk="0">
                      <a:moveTo>
                        <a:pt x="0" y="133"/>
                      </a:moveTo>
                      <a:cubicBezTo>
                        <a:pt x="0" y="133"/>
                        <a:pt x="23" y="137"/>
                        <a:pt x="38" y="139"/>
                      </a:cubicBezTo>
                      <a:lnTo>
                        <a:pt x="75" y="11"/>
                      </a:lnTo>
                      <a:cubicBezTo>
                        <a:pt x="75" y="11"/>
                        <a:pt x="43" y="5"/>
                        <a:pt x="30" y="0"/>
                      </a:cubicBezTo>
                      <a:lnTo>
                        <a:pt x="0" y="13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3"/>
                <p:cNvSpPr/>
                <p:nvPr/>
              </p:nvSpPr>
              <p:spPr>
                <a:xfrm>
                  <a:off x="4380840" y="2334600"/>
                  <a:ext cx="15480" cy="16560"/>
                </a:xfrm>
                <a:custGeom>
                  <a:avLst/>
                  <a:gdLst/>
                  <a:ahLst/>
                  <a:cxnLst/>
                  <a:rect l="l" t="t" r="r" b="b"/>
                  <a:pathLst>
                    <a:path w="43" h="46" extrusionOk="0">
                      <a:moveTo>
                        <a:pt x="27" y="3"/>
                      </a:moveTo>
                      <a:cubicBezTo>
                        <a:pt x="36" y="6"/>
                        <a:pt x="42" y="17"/>
                        <a:pt x="38" y="29"/>
                      </a:cubicBezTo>
                      <a:cubicBezTo>
                        <a:pt x="35" y="40"/>
                        <a:pt x="25" y="45"/>
                        <a:pt x="15" y="43"/>
                      </a:cubicBezTo>
                      <a:cubicBezTo>
                        <a:pt x="5" y="40"/>
                        <a:pt x="0" y="31"/>
                        <a:pt x="3" y="19"/>
                      </a:cubicBezTo>
                      <a:cubicBezTo>
                        <a:pt x="7" y="7"/>
                        <a:pt x="17" y="0"/>
                        <a:pt x="27"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3"/>
                <p:cNvSpPr/>
                <p:nvPr/>
              </p:nvSpPr>
              <p:spPr>
                <a:xfrm>
                  <a:off x="4352040" y="2325960"/>
                  <a:ext cx="38880" cy="10800"/>
                </a:xfrm>
                <a:custGeom>
                  <a:avLst/>
                  <a:gdLst/>
                  <a:ahLst/>
                  <a:cxnLst/>
                  <a:rect l="l" t="t" r="r" b="b"/>
                  <a:pathLst>
                    <a:path w="108" h="30" extrusionOk="0">
                      <a:moveTo>
                        <a:pt x="107" y="26"/>
                      </a:moveTo>
                      <a:cubicBezTo>
                        <a:pt x="71" y="20"/>
                        <a:pt x="36" y="12"/>
                        <a:pt x="2" y="0"/>
                      </a:cubicBezTo>
                      <a:lnTo>
                        <a:pt x="0" y="7"/>
                      </a:lnTo>
                      <a:cubicBezTo>
                        <a:pt x="0" y="7"/>
                        <a:pt x="79" y="26"/>
                        <a:pt x="106" y="29"/>
                      </a:cubicBezTo>
                      <a:lnTo>
                        <a:pt x="107"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3"/>
                <p:cNvSpPr/>
                <p:nvPr/>
              </p:nvSpPr>
              <p:spPr>
                <a:xfrm>
                  <a:off x="4388040" y="2310120"/>
                  <a:ext cx="15480" cy="16560"/>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3"/>
                <p:cNvSpPr/>
                <p:nvPr/>
              </p:nvSpPr>
              <p:spPr>
                <a:xfrm>
                  <a:off x="4359240" y="2301480"/>
                  <a:ext cx="38520" cy="10440"/>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3"/>
                <p:cNvSpPr/>
                <p:nvPr/>
              </p:nvSpPr>
              <p:spPr>
                <a:xfrm>
                  <a:off x="4352040" y="2301480"/>
                  <a:ext cx="17280" cy="29160"/>
                </a:xfrm>
                <a:custGeom>
                  <a:avLst/>
                  <a:gdLst/>
                  <a:ahLst/>
                  <a:cxnLst/>
                  <a:rect l="l" t="t" r="r" b="b"/>
                  <a:pathLst>
                    <a:path w="48" h="81" extrusionOk="0">
                      <a:moveTo>
                        <a:pt x="0" y="75"/>
                      </a:moveTo>
                      <a:cubicBezTo>
                        <a:pt x="0" y="75"/>
                        <a:pt x="13" y="78"/>
                        <a:pt x="22" y="80"/>
                      </a:cubicBezTo>
                      <a:lnTo>
                        <a:pt x="47" y="8"/>
                      </a:lnTo>
                      <a:cubicBezTo>
                        <a:pt x="47" y="8"/>
                        <a:pt x="29" y="3"/>
                        <a:pt x="22"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3"/>
                <p:cNvSpPr/>
                <p:nvPr/>
              </p:nvSpPr>
              <p:spPr>
                <a:xfrm>
                  <a:off x="4388040" y="2310120"/>
                  <a:ext cx="15480" cy="16560"/>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3"/>
                <p:cNvSpPr/>
                <p:nvPr/>
              </p:nvSpPr>
              <p:spPr>
                <a:xfrm>
                  <a:off x="4359240" y="2301480"/>
                  <a:ext cx="38520" cy="10440"/>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3"/>
                <p:cNvSpPr/>
                <p:nvPr/>
              </p:nvSpPr>
              <p:spPr>
                <a:xfrm>
                  <a:off x="4394520" y="2285280"/>
                  <a:ext cx="15840" cy="16920"/>
                </a:xfrm>
                <a:custGeom>
                  <a:avLst/>
                  <a:gdLst/>
                  <a:ahLst/>
                  <a:cxnLst/>
                  <a:rect l="l" t="t" r="r" b="b"/>
                  <a:pathLst>
                    <a:path w="44" h="47" extrusionOk="0">
                      <a:moveTo>
                        <a:pt x="28" y="3"/>
                      </a:moveTo>
                      <a:cubicBezTo>
                        <a:pt x="38" y="6"/>
                        <a:pt x="43" y="18"/>
                        <a:pt x="40" y="30"/>
                      </a:cubicBezTo>
                      <a:cubicBezTo>
                        <a:pt x="36" y="42"/>
                        <a:pt x="26" y="46"/>
                        <a:pt x="17" y="43"/>
                      </a:cubicBezTo>
                      <a:cubicBezTo>
                        <a:pt x="7" y="40"/>
                        <a:pt x="0" y="31"/>
                        <a:pt x="4" y="20"/>
                      </a:cubicBezTo>
                      <a:cubicBezTo>
                        <a:pt x="7" y="8"/>
                        <a:pt x="18" y="0"/>
                        <a:pt x="28"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3"/>
                <p:cNvSpPr/>
                <p:nvPr/>
              </p:nvSpPr>
              <p:spPr>
                <a:xfrm>
                  <a:off x="4366440" y="2277000"/>
                  <a:ext cx="38520" cy="10440"/>
                </a:xfrm>
                <a:custGeom>
                  <a:avLst/>
                  <a:gdLst/>
                  <a:ahLst/>
                  <a:cxnLst/>
                  <a:rect l="l" t="t" r="r" b="b"/>
                  <a:pathLst>
                    <a:path w="107" h="29" extrusionOk="0">
                      <a:moveTo>
                        <a:pt x="106" y="25"/>
                      </a:moveTo>
                      <a:cubicBezTo>
                        <a:pt x="71" y="19"/>
                        <a:pt x="36" y="11"/>
                        <a:pt x="2" y="0"/>
                      </a:cubicBezTo>
                      <a:lnTo>
                        <a:pt x="0" y="6"/>
                      </a:lnTo>
                      <a:cubicBezTo>
                        <a:pt x="0" y="6"/>
                        <a:pt x="79" y="26"/>
                        <a:pt x="105" y="28"/>
                      </a:cubicBezTo>
                      <a:lnTo>
                        <a:pt x="106" y="2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3"/>
                <p:cNvSpPr/>
                <p:nvPr/>
              </p:nvSpPr>
              <p:spPr>
                <a:xfrm>
                  <a:off x="4359240" y="2277000"/>
                  <a:ext cx="17280" cy="29160"/>
                </a:xfrm>
                <a:custGeom>
                  <a:avLst/>
                  <a:gdLst/>
                  <a:ahLst/>
                  <a:cxnLst/>
                  <a:rect l="l" t="t" r="r" b="b"/>
                  <a:pathLst>
                    <a:path w="48" h="81" extrusionOk="0">
                      <a:moveTo>
                        <a:pt x="0" y="75"/>
                      </a:moveTo>
                      <a:cubicBezTo>
                        <a:pt x="0" y="75"/>
                        <a:pt x="13" y="78"/>
                        <a:pt x="22" y="80"/>
                      </a:cubicBezTo>
                      <a:lnTo>
                        <a:pt x="47" y="8"/>
                      </a:lnTo>
                      <a:cubicBezTo>
                        <a:pt x="47" y="8"/>
                        <a:pt x="29" y="3"/>
                        <a:pt x="21"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3"/>
                <p:cNvSpPr/>
                <p:nvPr/>
              </p:nvSpPr>
              <p:spPr>
                <a:xfrm>
                  <a:off x="4488840" y="1859040"/>
                  <a:ext cx="34200" cy="37080"/>
                </a:xfrm>
                <a:custGeom>
                  <a:avLst/>
                  <a:gdLst/>
                  <a:ahLst/>
                  <a:cxnLst/>
                  <a:rect l="l" t="t" r="r" b="b"/>
                  <a:pathLst>
                    <a:path w="95" h="103" extrusionOk="0">
                      <a:moveTo>
                        <a:pt x="38" y="4"/>
                      </a:moveTo>
                      <a:cubicBezTo>
                        <a:pt x="61" y="0"/>
                        <a:pt x="84" y="19"/>
                        <a:pt x="89" y="47"/>
                      </a:cubicBezTo>
                      <a:cubicBezTo>
                        <a:pt x="94" y="75"/>
                        <a:pt x="77" y="94"/>
                        <a:pt x="54" y="98"/>
                      </a:cubicBezTo>
                      <a:cubicBezTo>
                        <a:pt x="30" y="102"/>
                        <a:pt x="10" y="90"/>
                        <a:pt x="5" y="62"/>
                      </a:cubicBezTo>
                      <a:cubicBezTo>
                        <a:pt x="0" y="34"/>
                        <a:pt x="15" y="8"/>
                        <a:pt x="38"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3"/>
                <p:cNvSpPr/>
                <p:nvPr/>
              </p:nvSpPr>
              <p:spPr>
                <a:xfrm>
                  <a:off x="4414680" y="1860480"/>
                  <a:ext cx="88560" cy="24840"/>
                </a:xfrm>
                <a:custGeom>
                  <a:avLst/>
                  <a:gdLst/>
                  <a:ahLst/>
                  <a:cxnLst/>
                  <a:rect l="l" t="t" r="r" b="b"/>
                  <a:pathLst>
                    <a:path w="246" h="69" extrusionOk="0">
                      <a:moveTo>
                        <a:pt x="244" y="0"/>
                      </a:moveTo>
                      <a:cubicBezTo>
                        <a:pt x="244" y="0"/>
                        <a:pt x="140" y="33"/>
                        <a:pt x="0" y="53"/>
                      </a:cubicBezTo>
                      <a:lnTo>
                        <a:pt x="3" y="68"/>
                      </a:lnTo>
                      <a:cubicBezTo>
                        <a:pt x="3" y="68"/>
                        <a:pt x="187" y="29"/>
                        <a:pt x="245" y="6"/>
                      </a:cubicBezTo>
                      <a:lnTo>
                        <a:pt x="24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3"/>
                <p:cNvSpPr/>
                <p:nvPr/>
              </p:nvSpPr>
              <p:spPr>
                <a:xfrm>
                  <a:off x="4410360" y="1854720"/>
                  <a:ext cx="20160" cy="27720"/>
                </a:xfrm>
                <a:custGeom>
                  <a:avLst/>
                  <a:gdLst/>
                  <a:ahLst/>
                  <a:cxnLst/>
                  <a:rect l="l" t="t" r="r" b="b"/>
                  <a:pathLst>
                    <a:path w="56" h="77" extrusionOk="0">
                      <a:moveTo>
                        <a:pt x="13" y="76"/>
                      </a:moveTo>
                      <a:cubicBezTo>
                        <a:pt x="13" y="76"/>
                        <a:pt x="7" y="45"/>
                        <a:pt x="15" y="39"/>
                      </a:cubicBezTo>
                      <a:cubicBezTo>
                        <a:pt x="23" y="33"/>
                        <a:pt x="0" y="0"/>
                        <a:pt x="0" y="0"/>
                      </a:cubicBezTo>
                      <a:cubicBezTo>
                        <a:pt x="0" y="0"/>
                        <a:pt x="42" y="13"/>
                        <a:pt x="49" y="35"/>
                      </a:cubicBezTo>
                      <a:cubicBezTo>
                        <a:pt x="55" y="56"/>
                        <a:pt x="46" y="51"/>
                        <a:pt x="55" y="69"/>
                      </a:cubicBezTo>
                      <a:lnTo>
                        <a:pt x="13" y="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3"/>
                <p:cNvSpPr/>
                <p:nvPr/>
              </p:nvSpPr>
              <p:spPr>
                <a:xfrm>
                  <a:off x="4538520" y="2137680"/>
                  <a:ext cx="24840" cy="25200"/>
                </a:xfrm>
                <a:custGeom>
                  <a:avLst/>
                  <a:gdLst/>
                  <a:ahLst/>
                  <a:cxnLst/>
                  <a:rect l="l" t="t" r="r" b="b"/>
                  <a:pathLst>
                    <a:path w="69" h="70" extrusionOk="0">
                      <a:moveTo>
                        <a:pt x="53" y="8"/>
                      </a:moveTo>
                      <a:cubicBezTo>
                        <a:pt x="66" y="17"/>
                        <a:pt x="68" y="37"/>
                        <a:pt x="58" y="53"/>
                      </a:cubicBezTo>
                      <a:cubicBezTo>
                        <a:pt x="47" y="68"/>
                        <a:pt x="31" y="69"/>
                        <a:pt x="18" y="61"/>
                      </a:cubicBezTo>
                      <a:cubicBezTo>
                        <a:pt x="5" y="52"/>
                        <a:pt x="0" y="36"/>
                        <a:pt x="11" y="21"/>
                      </a:cubicBezTo>
                      <a:cubicBezTo>
                        <a:pt x="21" y="5"/>
                        <a:pt x="40" y="0"/>
                        <a:pt x="53"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3"/>
                <p:cNvSpPr/>
                <p:nvPr/>
              </p:nvSpPr>
              <p:spPr>
                <a:xfrm>
                  <a:off x="4504680" y="2109600"/>
                  <a:ext cx="53280" cy="32400"/>
                </a:xfrm>
                <a:custGeom>
                  <a:avLst/>
                  <a:gdLst/>
                  <a:ahLst/>
                  <a:cxnLst/>
                  <a:rect l="l" t="t" r="r" b="b"/>
                  <a:pathLst>
                    <a:path w="148" h="90" extrusionOk="0">
                      <a:moveTo>
                        <a:pt x="147" y="85"/>
                      </a:moveTo>
                      <a:cubicBezTo>
                        <a:pt x="129" y="76"/>
                        <a:pt x="112" y="67"/>
                        <a:pt x="94" y="57"/>
                      </a:cubicBezTo>
                      <a:cubicBezTo>
                        <a:pt x="64" y="39"/>
                        <a:pt x="34" y="20"/>
                        <a:pt x="6" y="0"/>
                      </a:cubicBezTo>
                      <a:lnTo>
                        <a:pt x="0" y="8"/>
                      </a:lnTo>
                      <a:cubicBezTo>
                        <a:pt x="0" y="8"/>
                        <a:pt x="107" y="74"/>
                        <a:pt x="145" y="89"/>
                      </a:cubicBezTo>
                      <a:lnTo>
                        <a:pt x="147" y="8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3"/>
                <p:cNvSpPr/>
                <p:nvPr/>
              </p:nvSpPr>
              <p:spPr>
                <a:xfrm>
                  <a:off x="4505760" y="2095560"/>
                  <a:ext cx="15840" cy="21240"/>
                </a:xfrm>
                <a:custGeom>
                  <a:avLst/>
                  <a:gdLst/>
                  <a:ahLst/>
                  <a:cxnLst/>
                  <a:rect l="l" t="t" r="r" b="b"/>
                  <a:pathLst>
                    <a:path w="44" h="59" extrusionOk="0">
                      <a:moveTo>
                        <a:pt x="0" y="43"/>
                      </a:moveTo>
                      <a:cubicBezTo>
                        <a:pt x="0" y="43"/>
                        <a:pt x="10" y="24"/>
                        <a:pt x="17" y="25"/>
                      </a:cubicBezTo>
                      <a:cubicBezTo>
                        <a:pt x="24" y="25"/>
                        <a:pt x="28" y="0"/>
                        <a:pt x="28" y="0"/>
                      </a:cubicBezTo>
                      <a:cubicBezTo>
                        <a:pt x="28" y="0"/>
                        <a:pt x="43" y="26"/>
                        <a:pt x="36" y="40"/>
                      </a:cubicBezTo>
                      <a:cubicBezTo>
                        <a:pt x="29" y="53"/>
                        <a:pt x="27" y="45"/>
                        <a:pt x="23" y="58"/>
                      </a:cubicBezTo>
                      <a:lnTo>
                        <a:pt x="0" y="4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6" name="Google Shape;1866;p43"/>
              <p:cNvGrpSpPr/>
              <p:nvPr/>
            </p:nvGrpSpPr>
            <p:grpSpPr>
              <a:xfrm>
                <a:off x="7361753" y="1908112"/>
                <a:ext cx="1456289" cy="2869434"/>
                <a:chOff x="6647585" y="1783080"/>
                <a:chExt cx="414720" cy="817200"/>
              </a:xfrm>
            </p:grpSpPr>
            <p:sp>
              <p:nvSpPr>
                <p:cNvPr id="1867" name="Google Shape;1867;p43"/>
                <p:cNvSpPr/>
                <p:nvPr/>
              </p:nvSpPr>
              <p:spPr>
                <a:xfrm>
                  <a:off x="6984185" y="2490840"/>
                  <a:ext cx="78120" cy="107640"/>
                </a:xfrm>
                <a:custGeom>
                  <a:avLst/>
                  <a:gdLst/>
                  <a:ahLst/>
                  <a:cxnLst/>
                  <a:rect l="l" t="t" r="r" b="b"/>
                  <a:pathLst>
                    <a:path w="217" h="299" extrusionOk="0">
                      <a:moveTo>
                        <a:pt x="127" y="19"/>
                      </a:moveTo>
                      <a:cubicBezTo>
                        <a:pt x="127" y="19"/>
                        <a:pt x="173" y="0"/>
                        <a:pt x="214" y="9"/>
                      </a:cubicBezTo>
                      <a:cubicBezTo>
                        <a:pt x="214" y="9"/>
                        <a:pt x="216" y="84"/>
                        <a:pt x="211" y="127"/>
                      </a:cubicBezTo>
                      <a:lnTo>
                        <a:pt x="194" y="139"/>
                      </a:lnTo>
                      <a:lnTo>
                        <a:pt x="207" y="150"/>
                      </a:lnTo>
                      <a:cubicBezTo>
                        <a:pt x="207" y="150"/>
                        <a:pt x="190" y="249"/>
                        <a:pt x="183" y="265"/>
                      </a:cubicBezTo>
                      <a:cubicBezTo>
                        <a:pt x="176" y="282"/>
                        <a:pt x="0" y="298"/>
                        <a:pt x="0" y="298"/>
                      </a:cubicBezTo>
                      <a:cubicBezTo>
                        <a:pt x="0" y="296"/>
                        <a:pt x="0" y="293"/>
                        <a:pt x="0" y="291"/>
                      </a:cubicBezTo>
                      <a:cubicBezTo>
                        <a:pt x="0" y="283"/>
                        <a:pt x="1" y="276"/>
                        <a:pt x="4" y="269"/>
                      </a:cubicBezTo>
                      <a:cubicBezTo>
                        <a:pt x="11" y="258"/>
                        <a:pt x="94" y="218"/>
                        <a:pt x="94" y="218"/>
                      </a:cubicBezTo>
                      <a:lnTo>
                        <a:pt x="127" y="1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3"/>
                <p:cNvSpPr/>
                <p:nvPr/>
              </p:nvSpPr>
              <p:spPr>
                <a:xfrm>
                  <a:off x="6647585" y="2560320"/>
                  <a:ext cx="131760" cy="39960"/>
                </a:xfrm>
                <a:custGeom>
                  <a:avLst/>
                  <a:gdLst/>
                  <a:ahLst/>
                  <a:cxnLst/>
                  <a:rect l="l" t="t" r="r" b="b"/>
                  <a:pathLst>
                    <a:path w="366" h="111" extrusionOk="0">
                      <a:moveTo>
                        <a:pt x="347" y="27"/>
                      </a:moveTo>
                      <a:cubicBezTo>
                        <a:pt x="347" y="27"/>
                        <a:pt x="365" y="77"/>
                        <a:pt x="361" y="101"/>
                      </a:cubicBezTo>
                      <a:cubicBezTo>
                        <a:pt x="361" y="101"/>
                        <a:pt x="282" y="110"/>
                        <a:pt x="242" y="101"/>
                      </a:cubicBezTo>
                      <a:lnTo>
                        <a:pt x="231" y="85"/>
                      </a:lnTo>
                      <a:lnTo>
                        <a:pt x="209" y="94"/>
                      </a:lnTo>
                      <a:cubicBezTo>
                        <a:pt x="209" y="94"/>
                        <a:pt x="56" y="66"/>
                        <a:pt x="0" y="27"/>
                      </a:cubicBezTo>
                      <a:cubicBezTo>
                        <a:pt x="0" y="27"/>
                        <a:pt x="6" y="7"/>
                        <a:pt x="17" y="3"/>
                      </a:cubicBezTo>
                      <a:cubicBezTo>
                        <a:pt x="28" y="0"/>
                        <a:pt x="299" y="17"/>
                        <a:pt x="299" y="17"/>
                      </a:cubicBezTo>
                      <a:lnTo>
                        <a:pt x="347" y="2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3"/>
                <p:cNvSpPr/>
                <p:nvPr/>
              </p:nvSpPr>
              <p:spPr>
                <a:xfrm>
                  <a:off x="7010825" y="2487960"/>
                  <a:ext cx="27000" cy="36720"/>
                </a:xfrm>
                <a:custGeom>
                  <a:avLst/>
                  <a:gdLst/>
                  <a:ahLst/>
                  <a:cxnLst/>
                  <a:rect l="l" t="t" r="r" b="b"/>
                  <a:pathLst>
                    <a:path w="75" h="102" extrusionOk="0">
                      <a:moveTo>
                        <a:pt x="0" y="73"/>
                      </a:moveTo>
                      <a:lnTo>
                        <a:pt x="52" y="90"/>
                      </a:lnTo>
                      <a:cubicBezTo>
                        <a:pt x="52" y="90"/>
                        <a:pt x="57" y="101"/>
                        <a:pt x="65" y="101"/>
                      </a:cubicBezTo>
                      <a:cubicBezTo>
                        <a:pt x="73" y="101"/>
                        <a:pt x="74" y="29"/>
                        <a:pt x="74" y="29"/>
                      </a:cubicBezTo>
                      <a:lnTo>
                        <a:pt x="26" y="0"/>
                      </a:lnTo>
                      <a:lnTo>
                        <a:pt x="0" y="7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3"/>
                <p:cNvSpPr/>
                <p:nvPr/>
              </p:nvSpPr>
              <p:spPr>
                <a:xfrm>
                  <a:off x="6739745" y="2543040"/>
                  <a:ext cx="38520" cy="32760"/>
                </a:xfrm>
                <a:custGeom>
                  <a:avLst/>
                  <a:gdLst/>
                  <a:ahLst/>
                  <a:cxnLst/>
                  <a:rect l="l" t="t" r="r" b="b"/>
                  <a:pathLst>
                    <a:path w="107" h="91" extrusionOk="0">
                      <a:moveTo>
                        <a:pt x="106" y="19"/>
                      </a:moveTo>
                      <a:cubicBezTo>
                        <a:pt x="104" y="22"/>
                        <a:pt x="88" y="90"/>
                        <a:pt x="88" y="90"/>
                      </a:cubicBezTo>
                      <a:cubicBezTo>
                        <a:pt x="65" y="87"/>
                        <a:pt x="43" y="81"/>
                        <a:pt x="22" y="74"/>
                      </a:cubicBezTo>
                      <a:cubicBezTo>
                        <a:pt x="0" y="66"/>
                        <a:pt x="33" y="61"/>
                        <a:pt x="26" y="55"/>
                      </a:cubicBezTo>
                      <a:lnTo>
                        <a:pt x="38" y="0"/>
                      </a:lnTo>
                      <a:lnTo>
                        <a:pt x="106" y="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3"/>
                <p:cNvSpPr/>
                <p:nvPr/>
              </p:nvSpPr>
              <p:spPr>
                <a:xfrm>
                  <a:off x="6737585" y="2148120"/>
                  <a:ext cx="214560" cy="424440"/>
                </a:xfrm>
                <a:custGeom>
                  <a:avLst/>
                  <a:gdLst/>
                  <a:ahLst/>
                  <a:cxnLst/>
                  <a:rect l="l" t="t" r="r" b="b"/>
                  <a:pathLst>
                    <a:path w="596" h="1179" extrusionOk="0">
                      <a:moveTo>
                        <a:pt x="595" y="173"/>
                      </a:moveTo>
                      <a:lnTo>
                        <a:pt x="273" y="599"/>
                      </a:lnTo>
                      <a:lnTo>
                        <a:pt x="134" y="1178"/>
                      </a:lnTo>
                      <a:lnTo>
                        <a:pt x="0" y="1140"/>
                      </a:lnTo>
                      <a:lnTo>
                        <a:pt x="106" y="561"/>
                      </a:lnTo>
                      <a:cubicBezTo>
                        <a:pt x="108" y="553"/>
                        <a:pt x="110" y="544"/>
                        <a:pt x="114" y="536"/>
                      </a:cubicBezTo>
                      <a:lnTo>
                        <a:pt x="368" y="0"/>
                      </a:lnTo>
                      <a:lnTo>
                        <a:pt x="595" y="173"/>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3"/>
                <p:cNvSpPr/>
                <p:nvPr/>
              </p:nvSpPr>
              <p:spPr>
                <a:xfrm>
                  <a:off x="6855665" y="2160360"/>
                  <a:ext cx="185760" cy="364680"/>
                </a:xfrm>
                <a:custGeom>
                  <a:avLst/>
                  <a:gdLst/>
                  <a:ahLst/>
                  <a:cxnLst/>
                  <a:rect l="l" t="t" r="r" b="b"/>
                  <a:pathLst>
                    <a:path w="516" h="1013" extrusionOk="0">
                      <a:moveTo>
                        <a:pt x="319" y="105"/>
                      </a:moveTo>
                      <a:lnTo>
                        <a:pt x="150" y="588"/>
                      </a:lnTo>
                      <a:lnTo>
                        <a:pt x="515" y="911"/>
                      </a:lnTo>
                      <a:lnTo>
                        <a:pt x="444" y="1012"/>
                      </a:lnTo>
                      <a:lnTo>
                        <a:pt x="24" y="699"/>
                      </a:lnTo>
                      <a:cubicBezTo>
                        <a:pt x="17" y="694"/>
                        <a:pt x="12" y="688"/>
                        <a:pt x="8" y="681"/>
                      </a:cubicBezTo>
                      <a:cubicBezTo>
                        <a:pt x="3" y="672"/>
                        <a:pt x="0" y="663"/>
                        <a:pt x="0" y="653"/>
                      </a:cubicBezTo>
                      <a:cubicBezTo>
                        <a:pt x="0" y="652"/>
                        <a:pt x="0" y="650"/>
                        <a:pt x="0" y="649"/>
                      </a:cubicBezTo>
                      <a:lnTo>
                        <a:pt x="46" y="0"/>
                      </a:lnTo>
                      <a:lnTo>
                        <a:pt x="319" y="10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3"/>
                <p:cNvSpPr/>
                <p:nvPr/>
              </p:nvSpPr>
              <p:spPr>
                <a:xfrm>
                  <a:off x="6836945" y="2028960"/>
                  <a:ext cx="63000" cy="102600"/>
                </a:xfrm>
                <a:custGeom>
                  <a:avLst/>
                  <a:gdLst/>
                  <a:ahLst/>
                  <a:cxnLst/>
                  <a:rect l="l" t="t" r="r" b="b"/>
                  <a:pathLst>
                    <a:path w="175" h="285" extrusionOk="0">
                      <a:moveTo>
                        <a:pt x="90" y="0"/>
                      </a:moveTo>
                      <a:lnTo>
                        <a:pt x="0" y="21"/>
                      </a:lnTo>
                      <a:lnTo>
                        <a:pt x="74" y="267"/>
                      </a:lnTo>
                      <a:cubicBezTo>
                        <a:pt x="74" y="269"/>
                        <a:pt x="75" y="271"/>
                        <a:pt x="76" y="273"/>
                      </a:cubicBezTo>
                      <a:cubicBezTo>
                        <a:pt x="78" y="276"/>
                        <a:pt x="81" y="279"/>
                        <a:pt x="85" y="281"/>
                      </a:cubicBezTo>
                      <a:cubicBezTo>
                        <a:pt x="89" y="283"/>
                        <a:pt x="92" y="284"/>
                        <a:pt x="97" y="284"/>
                      </a:cubicBezTo>
                      <a:cubicBezTo>
                        <a:pt x="99" y="284"/>
                        <a:pt x="102" y="284"/>
                        <a:pt x="104" y="283"/>
                      </a:cubicBezTo>
                      <a:lnTo>
                        <a:pt x="157" y="266"/>
                      </a:lnTo>
                      <a:cubicBezTo>
                        <a:pt x="159" y="265"/>
                        <a:pt x="160" y="265"/>
                        <a:pt x="162" y="264"/>
                      </a:cubicBezTo>
                      <a:cubicBezTo>
                        <a:pt x="165" y="262"/>
                        <a:pt x="168" y="258"/>
                        <a:pt x="171" y="255"/>
                      </a:cubicBezTo>
                      <a:cubicBezTo>
                        <a:pt x="173" y="251"/>
                        <a:pt x="174" y="247"/>
                        <a:pt x="174" y="243"/>
                      </a:cubicBezTo>
                      <a:cubicBezTo>
                        <a:pt x="174" y="241"/>
                        <a:pt x="173" y="238"/>
                        <a:pt x="172" y="236"/>
                      </a:cubicBezTo>
                      <a:lnTo>
                        <a:pt x="9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3"/>
                <p:cNvSpPr/>
                <p:nvPr/>
              </p:nvSpPr>
              <p:spPr>
                <a:xfrm>
                  <a:off x="6810305" y="1954080"/>
                  <a:ext cx="55080" cy="76320"/>
                </a:xfrm>
                <a:custGeom>
                  <a:avLst/>
                  <a:gdLst/>
                  <a:ahLst/>
                  <a:cxnLst/>
                  <a:rect l="l" t="t" r="r" b="b"/>
                  <a:pathLst>
                    <a:path w="153" h="212" extrusionOk="0">
                      <a:moveTo>
                        <a:pt x="80" y="211"/>
                      </a:moveTo>
                      <a:lnTo>
                        <a:pt x="68" y="173"/>
                      </a:lnTo>
                      <a:cubicBezTo>
                        <a:pt x="68" y="173"/>
                        <a:pt x="27" y="156"/>
                        <a:pt x="7" y="75"/>
                      </a:cubicBezTo>
                      <a:cubicBezTo>
                        <a:pt x="7" y="75"/>
                        <a:pt x="0" y="21"/>
                        <a:pt x="7" y="3"/>
                      </a:cubicBezTo>
                      <a:lnTo>
                        <a:pt x="17" y="0"/>
                      </a:lnTo>
                      <a:lnTo>
                        <a:pt x="27" y="57"/>
                      </a:lnTo>
                      <a:lnTo>
                        <a:pt x="97" y="23"/>
                      </a:lnTo>
                      <a:lnTo>
                        <a:pt x="114" y="88"/>
                      </a:lnTo>
                      <a:lnTo>
                        <a:pt x="133" y="31"/>
                      </a:lnTo>
                      <a:cubicBezTo>
                        <a:pt x="139" y="32"/>
                        <a:pt x="144" y="34"/>
                        <a:pt x="149" y="37"/>
                      </a:cubicBezTo>
                      <a:lnTo>
                        <a:pt x="150" y="37"/>
                      </a:lnTo>
                      <a:cubicBezTo>
                        <a:pt x="150" y="37"/>
                        <a:pt x="152" y="139"/>
                        <a:pt x="139" y="148"/>
                      </a:cubicBezTo>
                      <a:lnTo>
                        <a:pt x="150" y="194"/>
                      </a:lnTo>
                      <a:lnTo>
                        <a:pt x="80" y="211"/>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3"/>
                <p:cNvSpPr/>
                <p:nvPr/>
              </p:nvSpPr>
              <p:spPr>
                <a:xfrm>
                  <a:off x="6835865" y="2019960"/>
                  <a:ext cx="35640" cy="20160"/>
                </a:xfrm>
                <a:custGeom>
                  <a:avLst/>
                  <a:gdLst/>
                  <a:ahLst/>
                  <a:cxnLst/>
                  <a:rect l="l" t="t" r="r" b="b"/>
                  <a:pathLst>
                    <a:path w="99" h="56" extrusionOk="0">
                      <a:moveTo>
                        <a:pt x="11" y="55"/>
                      </a:moveTo>
                      <a:lnTo>
                        <a:pt x="0" y="20"/>
                      </a:lnTo>
                      <a:lnTo>
                        <a:pt x="83" y="0"/>
                      </a:lnTo>
                      <a:lnTo>
                        <a:pt x="98" y="38"/>
                      </a:lnTo>
                      <a:lnTo>
                        <a:pt x="11" y="55"/>
                      </a:lnTo>
                    </a:path>
                  </a:pathLst>
                </a:custGeom>
                <a:solidFill>
                  <a:schemeClr val="lt1"/>
                </a:solidFill>
                <a:ln>
                  <a:noFill/>
                </a:ln>
              </p:spPr>
            </p:sp>
            <p:sp>
              <p:nvSpPr>
                <p:cNvPr id="1876" name="Google Shape;1876;p43"/>
                <p:cNvSpPr/>
                <p:nvPr/>
              </p:nvSpPr>
              <p:spPr>
                <a:xfrm>
                  <a:off x="6888065" y="1805400"/>
                  <a:ext cx="127440" cy="172800"/>
                </a:xfrm>
                <a:custGeom>
                  <a:avLst/>
                  <a:gdLst/>
                  <a:ahLst/>
                  <a:cxnLst/>
                  <a:rect l="l" t="t" r="r" b="b"/>
                  <a:pathLst>
                    <a:path w="354" h="480" extrusionOk="0">
                      <a:moveTo>
                        <a:pt x="353" y="396"/>
                      </a:moveTo>
                      <a:lnTo>
                        <a:pt x="228" y="479"/>
                      </a:lnTo>
                      <a:lnTo>
                        <a:pt x="194" y="379"/>
                      </a:lnTo>
                      <a:cubicBezTo>
                        <a:pt x="194" y="379"/>
                        <a:pt x="157" y="417"/>
                        <a:pt x="127" y="417"/>
                      </a:cubicBezTo>
                      <a:lnTo>
                        <a:pt x="69" y="348"/>
                      </a:lnTo>
                      <a:cubicBezTo>
                        <a:pt x="69" y="348"/>
                        <a:pt x="56" y="357"/>
                        <a:pt x="33" y="350"/>
                      </a:cubicBezTo>
                      <a:lnTo>
                        <a:pt x="38" y="276"/>
                      </a:lnTo>
                      <a:cubicBezTo>
                        <a:pt x="38" y="276"/>
                        <a:pt x="5" y="228"/>
                        <a:pt x="1" y="174"/>
                      </a:cubicBezTo>
                      <a:cubicBezTo>
                        <a:pt x="0" y="170"/>
                        <a:pt x="0" y="165"/>
                        <a:pt x="0" y="160"/>
                      </a:cubicBezTo>
                      <a:cubicBezTo>
                        <a:pt x="0" y="141"/>
                        <a:pt x="5" y="122"/>
                        <a:pt x="14" y="105"/>
                      </a:cubicBezTo>
                      <a:cubicBezTo>
                        <a:pt x="58" y="33"/>
                        <a:pt x="137" y="0"/>
                        <a:pt x="203" y="14"/>
                      </a:cubicBezTo>
                      <a:cubicBezTo>
                        <a:pt x="269" y="29"/>
                        <a:pt x="299" y="88"/>
                        <a:pt x="306" y="133"/>
                      </a:cubicBezTo>
                      <a:cubicBezTo>
                        <a:pt x="313" y="179"/>
                        <a:pt x="288" y="290"/>
                        <a:pt x="288" y="290"/>
                      </a:cubicBezTo>
                      <a:lnTo>
                        <a:pt x="290" y="293"/>
                      </a:lnTo>
                      <a:lnTo>
                        <a:pt x="353" y="396"/>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3"/>
                <p:cNvSpPr/>
                <p:nvPr/>
              </p:nvSpPr>
              <p:spPr>
                <a:xfrm>
                  <a:off x="6888065" y="1805400"/>
                  <a:ext cx="113040" cy="105840"/>
                </a:xfrm>
                <a:custGeom>
                  <a:avLst/>
                  <a:gdLst/>
                  <a:ahLst/>
                  <a:cxnLst/>
                  <a:rect l="l" t="t" r="r" b="b"/>
                  <a:pathLst>
                    <a:path w="314" h="294" extrusionOk="0">
                      <a:moveTo>
                        <a:pt x="288" y="289"/>
                      </a:moveTo>
                      <a:lnTo>
                        <a:pt x="290" y="293"/>
                      </a:lnTo>
                      <a:cubicBezTo>
                        <a:pt x="275" y="282"/>
                        <a:pt x="262" y="270"/>
                        <a:pt x="251" y="256"/>
                      </a:cubicBezTo>
                      <a:lnTo>
                        <a:pt x="259" y="239"/>
                      </a:lnTo>
                      <a:cubicBezTo>
                        <a:pt x="267" y="222"/>
                        <a:pt x="251" y="185"/>
                        <a:pt x="233" y="190"/>
                      </a:cubicBezTo>
                      <a:cubicBezTo>
                        <a:pt x="214" y="195"/>
                        <a:pt x="219" y="270"/>
                        <a:pt x="219" y="270"/>
                      </a:cubicBezTo>
                      <a:lnTo>
                        <a:pt x="211" y="275"/>
                      </a:lnTo>
                      <a:cubicBezTo>
                        <a:pt x="211" y="275"/>
                        <a:pt x="194" y="206"/>
                        <a:pt x="182" y="197"/>
                      </a:cubicBezTo>
                      <a:cubicBezTo>
                        <a:pt x="170" y="189"/>
                        <a:pt x="147" y="206"/>
                        <a:pt x="130" y="192"/>
                      </a:cubicBezTo>
                      <a:cubicBezTo>
                        <a:pt x="113" y="179"/>
                        <a:pt x="122" y="124"/>
                        <a:pt x="98" y="122"/>
                      </a:cubicBezTo>
                      <a:cubicBezTo>
                        <a:pt x="81" y="120"/>
                        <a:pt x="28" y="154"/>
                        <a:pt x="1" y="174"/>
                      </a:cubicBezTo>
                      <a:cubicBezTo>
                        <a:pt x="0" y="170"/>
                        <a:pt x="0" y="165"/>
                        <a:pt x="0" y="160"/>
                      </a:cubicBezTo>
                      <a:cubicBezTo>
                        <a:pt x="0" y="141"/>
                        <a:pt x="5" y="122"/>
                        <a:pt x="15" y="105"/>
                      </a:cubicBezTo>
                      <a:cubicBezTo>
                        <a:pt x="58" y="33"/>
                        <a:pt x="137" y="0"/>
                        <a:pt x="203" y="14"/>
                      </a:cubicBezTo>
                      <a:cubicBezTo>
                        <a:pt x="269" y="29"/>
                        <a:pt x="299" y="87"/>
                        <a:pt x="306" y="132"/>
                      </a:cubicBezTo>
                      <a:cubicBezTo>
                        <a:pt x="313" y="178"/>
                        <a:pt x="288" y="289"/>
                        <a:pt x="288" y="289"/>
                      </a:cubicBezTo>
                    </a:path>
                  </a:pathLst>
                </a:custGeom>
                <a:solidFill>
                  <a:srgbClr val="552A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3"/>
                <p:cNvSpPr/>
                <p:nvPr/>
              </p:nvSpPr>
              <p:spPr>
                <a:xfrm>
                  <a:off x="6851705" y="1945080"/>
                  <a:ext cx="191520" cy="299160"/>
                </a:xfrm>
                <a:custGeom>
                  <a:avLst/>
                  <a:gdLst/>
                  <a:ahLst/>
                  <a:cxnLst/>
                  <a:rect l="l" t="t" r="r" b="b"/>
                  <a:pathLst>
                    <a:path w="532" h="831" extrusionOk="0">
                      <a:moveTo>
                        <a:pt x="247" y="163"/>
                      </a:moveTo>
                      <a:cubicBezTo>
                        <a:pt x="247" y="163"/>
                        <a:pt x="380" y="31"/>
                        <a:pt x="408" y="16"/>
                      </a:cubicBezTo>
                      <a:cubicBezTo>
                        <a:pt x="435" y="0"/>
                        <a:pt x="479" y="10"/>
                        <a:pt x="479" y="10"/>
                      </a:cubicBezTo>
                      <a:cubicBezTo>
                        <a:pt x="479" y="10"/>
                        <a:pt x="518" y="64"/>
                        <a:pt x="531" y="109"/>
                      </a:cubicBezTo>
                      <a:cubicBezTo>
                        <a:pt x="531" y="109"/>
                        <a:pt x="371" y="491"/>
                        <a:pt x="366" y="518"/>
                      </a:cubicBezTo>
                      <a:cubicBezTo>
                        <a:pt x="360" y="544"/>
                        <a:pt x="391" y="737"/>
                        <a:pt x="391" y="737"/>
                      </a:cubicBezTo>
                      <a:cubicBezTo>
                        <a:pt x="391" y="737"/>
                        <a:pt x="325" y="779"/>
                        <a:pt x="256" y="789"/>
                      </a:cubicBezTo>
                      <a:lnTo>
                        <a:pt x="243" y="709"/>
                      </a:lnTo>
                      <a:lnTo>
                        <a:pt x="236" y="789"/>
                      </a:lnTo>
                      <a:cubicBezTo>
                        <a:pt x="236" y="789"/>
                        <a:pt x="93" y="830"/>
                        <a:pt x="11" y="830"/>
                      </a:cubicBezTo>
                      <a:lnTo>
                        <a:pt x="0" y="627"/>
                      </a:lnTo>
                      <a:lnTo>
                        <a:pt x="247" y="16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3"/>
                <p:cNvSpPr/>
                <p:nvPr/>
              </p:nvSpPr>
              <p:spPr>
                <a:xfrm>
                  <a:off x="6949265" y="1972440"/>
                  <a:ext cx="17640" cy="18720"/>
                </a:xfrm>
                <a:custGeom>
                  <a:avLst/>
                  <a:gdLst/>
                  <a:ahLst/>
                  <a:cxnLst/>
                  <a:rect l="l" t="t" r="r" b="b"/>
                  <a:pathLst>
                    <a:path w="49" h="52" extrusionOk="0">
                      <a:moveTo>
                        <a:pt x="33" y="0"/>
                      </a:moveTo>
                      <a:cubicBezTo>
                        <a:pt x="28" y="1"/>
                        <a:pt x="23" y="3"/>
                        <a:pt x="19" y="5"/>
                      </a:cubicBezTo>
                      <a:cubicBezTo>
                        <a:pt x="14" y="8"/>
                        <a:pt x="10" y="12"/>
                        <a:pt x="6" y="16"/>
                      </a:cubicBezTo>
                      <a:cubicBezTo>
                        <a:pt x="2" y="24"/>
                        <a:pt x="0" y="33"/>
                        <a:pt x="0" y="42"/>
                      </a:cubicBezTo>
                      <a:cubicBezTo>
                        <a:pt x="0" y="44"/>
                        <a:pt x="0" y="47"/>
                        <a:pt x="0" y="49"/>
                      </a:cubicBezTo>
                      <a:cubicBezTo>
                        <a:pt x="1" y="51"/>
                        <a:pt x="30" y="49"/>
                        <a:pt x="39" y="40"/>
                      </a:cubicBezTo>
                      <a:cubicBezTo>
                        <a:pt x="48" y="31"/>
                        <a:pt x="33" y="0"/>
                        <a:pt x="33"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3"/>
                <p:cNvSpPr/>
                <p:nvPr/>
              </p:nvSpPr>
              <p:spPr>
                <a:xfrm>
                  <a:off x="6930905" y="1987920"/>
                  <a:ext cx="32040" cy="34560"/>
                </a:xfrm>
                <a:custGeom>
                  <a:avLst/>
                  <a:gdLst/>
                  <a:ahLst/>
                  <a:cxnLst/>
                  <a:rect l="l" t="t" r="r" b="b"/>
                  <a:pathLst>
                    <a:path w="89" h="96" extrusionOk="0">
                      <a:moveTo>
                        <a:pt x="88" y="6"/>
                      </a:moveTo>
                      <a:cubicBezTo>
                        <a:pt x="79" y="2"/>
                        <a:pt x="68" y="0"/>
                        <a:pt x="58" y="0"/>
                      </a:cubicBezTo>
                      <a:cubicBezTo>
                        <a:pt x="56" y="0"/>
                        <a:pt x="53" y="0"/>
                        <a:pt x="51" y="0"/>
                      </a:cubicBezTo>
                      <a:cubicBezTo>
                        <a:pt x="40" y="12"/>
                        <a:pt x="31" y="24"/>
                        <a:pt x="23" y="38"/>
                      </a:cubicBezTo>
                      <a:cubicBezTo>
                        <a:pt x="13" y="56"/>
                        <a:pt x="5" y="75"/>
                        <a:pt x="0" y="95"/>
                      </a:cubicBezTo>
                      <a:lnTo>
                        <a:pt x="88" y="6"/>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3"/>
                <p:cNvSpPr/>
                <p:nvPr/>
              </p:nvSpPr>
              <p:spPr>
                <a:xfrm>
                  <a:off x="6956825" y="1933200"/>
                  <a:ext cx="63000" cy="61560"/>
                </a:xfrm>
                <a:custGeom>
                  <a:avLst/>
                  <a:gdLst/>
                  <a:ahLst/>
                  <a:cxnLst/>
                  <a:rect l="l" t="t" r="r" b="b"/>
                  <a:pathLst>
                    <a:path w="175" h="171" extrusionOk="0">
                      <a:moveTo>
                        <a:pt x="0" y="96"/>
                      </a:moveTo>
                      <a:cubicBezTo>
                        <a:pt x="0" y="96"/>
                        <a:pt x="94" y="14"/>
                        <a:pt x="162" y="0"/>
                      </a:cubicBezTo>
                      <a:lnTo>
                        <a:pt x="174" y="21"/>
                      </a:lnTo>
                      <a:lnTo>
                        <a:pt x="20" y="170"/>
                      </a:lnTo>
                      <a:lnTo>
                        <a:pt x="0" y="96"/>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3"/>
                <p:cNvSpPr/>
                <p:nvPr/>
              </p:nvSpPr>
              <p:spPr>
                <a:xfrm>
                  <a:off x="6903905" y="1934280"/>
                  <a:ext cx="120600" cy="139320"/>
                </a:xfrm>
                <a:custGeom>
                  <a:avLst/>
                  <a:gdLst/>
                  <a:ahLst/>
                  <a:cxnLst/>
                  <a:rect l="l" t="t" r="r" b="b"/>
                  <a:pathLst>
                    <a:path w="335" h="387" extrusionOk="0">
                      <a:moveTo>
                        <a:pt x="316" y="0"/>
                      </a:moveTo>
                      <a:cubicBezTo>
                        <a:pt x="319" y="4"/>
                        <a:pt x="322" y="8"/>
                        <a:pt x="324" y="12"/>
                      </a:cubicBezTo>
                      <a:cubicBezTo>
                        <a:pt x="329" y="21"/>
                        <a:pt x="333" y="31"/>
                        <a:pt x="334" y="40"/>
                      </a:cubicBezTo>
                      <a:lnTo>
                        <a:pt x="181" y="206"/>
                      </a:lnTo>
                      <a:lnTo>
                        <a:pt x="147" y="171"/>
                      </a:lnTo>
                      <a:lnTo>
                        <a:pt x="153" y="230"/>
                      </a:lnTo>
                      <a:cubicBezTo>
                        <a:pt x="153" y="230"/>
                        <a:pt x="0" y="386"/>
                        <a:pt x="1" y="384"/>
                      </a:cubicBezTo>
                      <a:cubicBezTo>
                        <a:pt x="2" y="382"/>
                        <a:pt x="74" y="131"/>
                        <a:pt x="316" y="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3"/>
                <p:cNvSpPr/>
                <p:nvPr/>
              </p:nvSpPr>
              <p:spPr>
                <a:xfrm>
                  <a:off x="6864305" y="1783080"/>
                  <a:ext cx="139680" cy="128520"/>
                </a:xfrm>
                <a:custGeom>
                  <a:avLst/>
                  <a:gdLst/>
                  <a:ahLst/>
                  <a:cxnLst/>
                  <a:rect l="l" t="t" r="r" b="b"/>
                  <a:pathLst>
                    <a:path w="388" h="357" extrusionOk="0">
                      <a:moveTo>
                        <a:pt x="387" y="0"/>
                      </a:moveTo>
                      <a:cubicBezTo>
                        <a:pt x="289" y="165"/>
                        <a:pt x="0" y="356"/>
                        <a:pt x="0" y="356"/>
                      </a:cubicBezTo>
                      <a:lnTo>
                        <a:pt x="51" y="247"/>
                      </a:lnTo>
                      <a:lnTo>
                        <a:pt x="37" y="185"/>
                      </a:lnTo>
                      <a:lnTo>
                        <a:pt x="25" y="136"/>
                      </a:lnTo>
                      <a:cubicBezTo>
                        <a:pt x="25" y="134"/>
                        <a:pt x="25" y="131"/>
                        <a:pt x="25" y="129"/>
                      </a:cubicBezTo>
                      <a:cubicBezTo>
                        <a:pt x="25" y="123"/>
                        <a:pt x="26" y="117"/>
                        <a:pt x="29" y="111"/>
                      </a:cubicBezTo>
                      <a:cubicBezTo>
                        <a:pt x="32" y="106"/>
                        <a:pt x="36" y="102"/>
                        <a:pt x="41" y="99"/>
                      </a:cubicBezTo>
                      <a:lnTo>
                        <a:pt x="83" y="73"/>
                      </a:lnTo>
                      <a:lnTo>
                        <a:pt x="163" y="9"/>
                      </a:lnTo>
                      <a:cubicBezTo>
                        <a:pt x="165" y="7"/>
                        <a:pt x="167" y="6"/>
                        <a:pt x="168" y="5"/>
                      </a:cubicBezTo>
                      <a:cubicBezTo>
                        <a:pt x="174" y="2"/>
                        <a:pt x="180" y="0"/>
                        <a:pt x="188" y="0"/>
                      </a:cubicBezTo>
                      <a:cubicBezTo>
                        <a:pt x="195" y="0"/>
                        <a:pt x="202" y="2"/>
                        <a:pt x="209" y="5"/>
                      </a:cubicBezTo>
                      <a:lnTo>
                        <a:pt x="210" y="6"/>
                      </a:lnTo>
                      <a:lnTo>
                        <a:pt x="253" y="33"/>
                      </a:lnTo>
                      <a:lnTo>
                        <a:pt x="284" y="53"/>
                      </a:lnTo>
                      <a:lnTo>
                        <a:pt x="387"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3"/>
                <p:cNvSpPr/>
                <p:nvPr/>
              </p:nvSpPr>
              <p:spPr>
                <a:xfrm>
                  <a:off x="6877265" y="1794960"/>
                  <a:ext cx="89640" cy="77400"/>
                </a:xfrm>
                <a:custGeom>
                  <a:avLst/>
                  <a:gdLst/>
                  <a:ahLst/>
                  <a:cxnLst/>
                  <a:rect l="l" t="t" r="r" b="b"/>
                  <a:pathLst>
                    <a:path w="249" h="215" extrusionOk="0">
                      <a:moveTo>
                        <a:pt x="248" y="20"/>
                      </a:moveTo>
                      <a:cubicBezTo>
                        <a:pt x="192" y="128"/>
                        <a:pt x="14" y="214"/>
                        <a:pt x="14" y="214"/>
                      </a:cubicBezTo>
                      <a:lnTo>
                        <a:pt x="0" y="152"/>
                      </a:lnTo>
                      <a:cubicBezTo>
                        <a:pt x="104" y="108"/>
                        <a:pt x="217" y="0"/>
                        <a:pt x="217" y="0"/>
                      </a:cubicBezTo>
                      <a:lnTo>
                        <a:pt x="248" y="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3"/>
                <p:cNvSpPr/>
                <p:nvPr/>
              </p:nvSpPr>
              <p:spPr>
                <a:xfrm>
                  <a:off x="6964025" y="1868760"/>
                  <a:ext cx="28080" cy="36360"/>
                </a:xfrm>
                <a:custGeom>
                  <a:avLst/>
                  <a:gdLst/>
                  <a:ahLst/>
                  <a:cxnLst/>
                  <a:rect l="l" t="t" r="r" b="b"/>
                  <a:pathLst>
                    <a:path w="78" h="101" extrusionOk="0">
                      <a:moveTo>
                        <a:pt x="0" y="27"/>
                      </a:moveTo>
                      <a:cubicBezTo>
                        <a:pt x="1" y="24"/>
                        <a:pt x="1" y="22"/>
                        <a:pt x="3" y="19"/>
                      </a:cubicBezTo>
                      <a:cubicBezTo>
                        <a:pt x="6" y="14"/>
                        <a:pt x="12" y="9"/>
                        <a:pt x="18" y="5"/>
                      </a:cubicBezTo>
                      <a:cubicBezTo>
                        <a:pt x="24" y="1"/>
                        <a:pt x="30" y="0"/>
                        <a:pt x="37" y="0"/>
                      </a:cubicBezTo>
                      <a:cubicBezTo>
                        <a:pt x="39" y="0"/>
                        <a:pt x="41" y="0"/>
                        <a:pt x="43" y="1"/>
                      </a:cubicBezTo>
                      <a:cubicBezTo>
                        <a:pt x="77" y="5"/>
                        <a:pt x="67" y="100"/>
                        <a:pt x="8" y="95"/>
                      </a:cubicBezTo>
                      <a:lnTo>
                        <a:pt x="0" y="27"/>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3"/>
                <p:cNvSpPr/>
                <p:nvPr/>
              </p:nvSpPr>
              <p:spPr>
                <a:xfrm>
                  <a:off x="6820025" y="1958400"/>
                  <a:ext cx="10440" cy="16560"/>
                </a:xfrm>
                <a:custGeom>
                  <a:avLst/>
                  <a:gdLst/>
                  <a:ahLst/>
                  <a:cxnLst/>
                  <a:rect l="l" t="t" r="r" b="b"/>
                  <a:pathLst>
                    <a:path w="29" h="46" extrusionOk="0">
                      <a:moveTo>
                        <a:pt x="20" y="0"/>
                      </a:moveTo>
                      <a:lnTo>
                        <a:pt x="1" y="10"/>
                      </a:lnTo>
                      <a:lnTo>
                        <a:pt x="0" y="45"/>
                      </a:lnTo>
                      <a:lnTo>
                        <a:pt x="28" y="32"/>
                      </a:lnTo>
                      <a:lnTo>
                        <a:pt x="20" y="0"/>
                      </a:lnTo>
                    </a:path>
                  </a:pathLst>
                </a:custGeom>
                <a:solidFill>
                  <a:srgbClr val="E79D84"/>
                </a:solidFill>
                <a:ln>
                  <a:noFill/>
                </a:ln>
              </p:spPr>
            </p:sp>
            <p:sp>
              <p:nvSpPr>
                <p:cNvPr id="1887" name="Google Shape;1887;p43"/>
                <p:cNvSpPr/>
                <p:nvPr/>
              </p:nvSpPr>
              <p:spPr>
                <a:xfrm>
                  <a:off x="6828665" y="1954080"/>
                  <a:ext cx="10800" cy="16920"/>
                </a:xfrm>
                <a:custGeom>
                  <a:avLst/>
                  <a:gdLst/>
                  <a:ahLst/>
                  <a:cxnLst/>
                  <a:rect l="l" t="t" r="r" b="b"/>
                  <a:pathLst>
                    <a:path w="30" h="47" extrusionOk="0">
                      <a:moveTo>
                        <a:pt x="20" y="0"/>
                      </a:moveTo>
                      <a:lnTo>
                        <a:pt x="0" y="10"/>
                      </a:lnTo>
                      <a:lnTo>
                        <a:pt x="0" y="46"/>
                      </a:lnTo>
                      <a:lnTo>
                        <a:pt x="29" y="33"/>
                      </a:lnTo>
                      <a:lnTo>
                        <a:pt x="20" y="0"/>
                      </a:lnTo>
                    </a:path>
                  </a:pathLst>
                </a:custGeom>
                <a:solidFill>
                  <a:srgbClr val="E79D84"/>
                </a:solidFill>
                <a:ln>
                  <a:noFill/>
                </a:ln>
              </p:spPr>
            </p:sp>
            <p:sp>
              <p:nvSpPr>
                <p:cNvPr id="1888" name="Google Shape;1888;p43"/>
                <p:cNvSpPr/>
                <p:nvPr/>
              </p:nvSpPr>
              <p:spPr>
                <a:xfrm>
                  <a:off x="6835865" y="1950840"/>
                  <a:ext cx="10800" cy="16560"/>
                </a:xfrm>
                <a:custGeom>
                  <a:avLst/>
                  <a:gdLst/>
                  <a:ahLst/>
                  <a:cxnLst/>
                  <a:rect l="l" t="t" r="r" b="b"/>
                  <a:pathLst>
                    <a:path w="30" h="46" extrusionOk="0">
                      <a:moveTo>
                        <a:pt x="21" y="0"/>
                      </a:moveTo>
                      <a:lnTo>
                        <a:pt x="2" y="9"/>
                      </a:lnTo>
                      <a:lnTo>
                        <a:pt x="0" y="45"/>
                      </a:lnTo>
                      <a:lnTo>
                        <a:pt x="29" y="31"/>
                      </a:lnTo>
                      <a:lnTo>
                        <a:pt x="21" y="0"/>
                      </a:lnTo>
                    </a:path>
                  </a:pathLst>
                </a:custGeom>
                <a:solidFill>
                  <a:srgbClr val="E79D84"/>
                </a:solidFill>
                <a:ln>
                  <a:noFill/>
                </a:ln>
              </p:spPr>
            </p:sp>
            <p:sp>
              <p:nvSpPr>
                <p:cNvPr id="1889" name="Google Shape;1889;p43"/>
                <p:cNvSpPr/>
                <p:nvPr/>
              </p:nvSpPr>
              <p:spPr>
                <a:xfrm>
                  <a:off x="6820385" y="1958400"/>
                  <a:ext cx="11880" cy="20160"/>
                </a:xfrm>
                <a:custGeom>
                  <a:avLst/>
                  <a:gdLst/>
                  <a:ahLst/>
                  <a:cxnLst/>
                  <a:rect l="l" t="t" r="r" b="b"/>
                  <a:pathLst>
                    <a:path w="33" h="56" extrusionOk="0">
                      <a:moveTo>
                        <a:pt x="3" y="17"/>
                      </a:moveTo>
                      <a:lnTo>
                        <a:pt x="17" y="55"/>
                      </a:lnTo>
                      <a:lnTo>
                        <a:pt x="32" y="50"/>
                      </a:lnTo>
                      <a:lnTo>
                        <a:pt x="19" y="0"/>
                      </a:lnTo>
                      <a:lnTo>
                        <a:pt x="0" y="10"/>
                      </a:lnTo>
                      <a:lnTo>
                        <a:pt x="3" y="17"/>
                      </a:lnTo>
                    </a:path>
                  </a:pathLst>
                </a:custGeom>
                <a:solidFill>
                  <a:srgbClr val="EDBC8D"/>
                </a:solidFill>
                <a:ln>
                  <a:noFill/>
                </a:ln>
              </p:spPr>
            </p:sp>
            <p:sp>
              <p:nvSpPr>
                <p:cNvPr id="1890" name="Google Shape;1890;p43"/>
                <p:cNvSpPr/>
                <p:nvPr/>
              </p:nvSpPr>
              <p:spPr>
                <a:xfrm>
                  <a:off x="6828665" y="1954080"/>
                  <a:ext cx="11880" cy="20160"/>
                </a:xfrm>
                <a:custGeom>
                  <a:avLst/>
                  <a:gdLst/>
                  <a:ahLst/>
                  <a:cxnLst/>
                  <a:rect l="l" t="t" r="r" b="b"/>
                  <a:pathLst>
                    <a:path w="33" h="56" extrusionOk="0">
                      <a:moveTo>
                        <a:pt x="4" y="17"/>
                      </a:moveTo>
                      <a:lnTo>
                        <a:pt x="17" y="55"/>
                      </a:lnTo>
                      <a:lnTo>
                        <a:pt x="32" y="50"/>
                      </a:lnTo>
                      <a:lnTo>
                        <a:pt x="20" y="0"/>
                      </a:lnTo>
                      <a:lnTo>
                        <a:pt x="0" y="10"/>
                      </a:lnTo>
                      <a:lnTo>
                        <a:pt x="4" y="17"/>
                      </a:lnTo>
                    </a:path>
                  </a:pathLst>
                </a:custGeom>
                <a:solidFill>
                  <a:srgbClr val="EDBC8D"/>
                </a:solidFill>
                <a:ln>
                  <a:noFill/>
                </a:ln>
              </p:spPr>
            </p:sp>
            <p:sp>
              <p:nvSpPr>
                <p:cNvPr id="1891" name="Google Shape;1891;p43"/>
                <p:cNvSpPr/>
                <p:nvPr/>
              </p:nvSpPr>
              <p:spPr>
                <a:xfrm>
                  <a:off x="6836585" y="1949760"/>
                  <a:ext cx="13680" cy="19800"/>
                </a:xfrm>
                <a:custGeom>
                  <a:avLst/>
                  <a:gdLst/>
                  <a:ahLst/>
                  <a:cxnLst/>
                  <a:rect l="l" t="t" r="r" b="b"/>
                  <a:pathLst>
                    <a:path w="38" h="55" extrusionOk="0">
                      <a:moveTo>
                        <a:pt x="4" y="18"/>
                      </a:moveTo>
                      <a:lnTo>
                        <a:pt x="23" y="54"/>
                      </a:lnTo>
                      <a:lnTo>
                        <a:pt x="37" y="47"/>
                      </a:lnTo>
                      <a:lnTo>
                        <a:pt x="17" y="0"/>
                      </a:lnTo>
                      <a:lnTo>
                        <a:pt x="0" y="12"/>
                      </a:lnTo>
                      <a:lnTo>
                        <a:pt x="4" y="18"/>
                      </a:lnTo>
                    </a:path>
                  </a:pathLst>
                </a:custGeom>
                <a:solidFill>
                  <a:srgbClr val="EDBC8D"/>
                </a:solidFill>
                <a:ln>
                  <a:noFill/>
                </a:ln>
              </p:spPr>
            </p:sp>
            <p:sp>
              <p:nvSpPr>
                <p:cNvPr id="1892" name="Google Shape;1892;p43"/>
                <p:cNvSpPr/>
                <p:nvPr/>
              </p:nvSpPr>
              <p:spPr>
                <a:xfrm>
                  <a:off x="6714545" y="1937160"/>
                  <a:ext cx="208800" cy="149760"/>
                </a:xfrm>
                <a:custGeom>
                  <a:avLst/>
                  <a:gdLst/>
                  <a:ahLst/>
                  <a:cxnLst/>
                  <a:rect l="l" t="t" r="r" b="b"/>
                  <a:pathLst>
                    <a:path w="580" h="416" extrusionOk="0">
                      <a:moveTo>
                        <a:pt x="579" y="23"/>
                      </a:moveTo>
                      <a:lnTo>
                        <a:pt x="565" y="0"/>
                      </a:lnTo>
                      <a:lnTo>
                        <a:pt x="174" y="238"/>
                      </a:lnTo>
                      <a:lnTo>
                        <a:pt x="0" y="249"/>
                      </a:lnTo>
                      <a:lnTo>
                        <a:pt x="111" y="415"/>
                      </a:lnTo>
                      <a:lnTo>
                        <a:pt x="187" y="261"/>
                      </a:lnTo>
                      <a:lnTo>
                        <a:pt x="579" y="23"/>
                      </a:lnTo>
                    </a:path>
                  </a:pathLst>
                </a:custGeom>
                <a:solidFill>
                  <a:schemeClr val="accent1"/>
                </a:solidFill>
                <a:ln>
                  <a:noFill/>
                </a:ln>
              </p:spPr>
            </p:sp>
            <p:sp>
              <p:nvSpPr>
                <p:cNvPr id="1893" name="Google Shape;1893;p43"/>
                <p:cNvSpPr/>
                <p:nvPr/>
              </p:nvSpPr>
              <p:spPr>
                <a:xfrm>
                  <a:off x="6913985" y="1933920"/>
                  <a:ext cx="13680" cy="16200"/>
                </a:xfrm>
                <a:custGeom>
                  <a:avLst/>
                  <a:gdLst/>
                  <a:ahLst/>
                  <a:cxnLst/>
                  <a:rect l="l" t="t" r="r" b="b"/>
                  <a:pathLst>
                    <a:path w="38" h="45" extrusionOk="0">
                      <a:moveTo>
                        <a:pt x="29" y="40"/>
                      </a:moveTo>
                      <a:lnTo>
                        <a:pt x="30" y="40"/>
                      </a:lnTo>
                      <a:cubicBezTo>
                        <a:pt x="35" y="37"/>
                        <a:pt x="37" y="31"/>
                        <a:pt x="34" y="26"/>
                      </a:cubicBezTo>
                      <a:lnTo>
                        <a:pt x="22" y="6"/>
                      </a:lnTo>
                      <a:cubicBezTo>
                        <a:pt x="20" y="1"/>
                        <a:pt x="13" y="0"/>
                        <a:pt x="9" y="2"/>
                      </a:cubicBezTo>
                      <a:lnTo>
                        <a:pt x="6" y="4"/>
                      </a:lnTo>
                      <a:cubicBezTo>
                        <a:pt x="2" y="6"/>
                        <a:pt x="0" y="13"/>
                        <a:pt x="3" y="17"/>
                      </a:cubicBezTo>
                      <a:lnTo>
                        <a:pt x="14" y="37"/>
                      </a:lnTo>
                      <a:cubicBezTo>
                        <a:pt x="17" y="42"/>
                        <a:pt x="23" y="44"/>
                        <a:pt x="28" y="41"/>
                      </a:cubicBezTo>
                      <a:lnTo>
                        <a:pt x="29" y="4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3"/>
                <p:cNvSpPr/>
                <p:nvPr/>
              </p:nvSpPr>
              <p:spPr>
                <a:xfrm>
                  <a:off x="6804545" y="1968840"/>
                  <a:ext cx="98280" cy="79560"/>
                </a:xfrm>
                <a:custGeom>
                  <a:avLst/>
                  <a:gdLst/>
                  <a:ahLst/>
                  <a:cxnLst/>
                  <a:rect l="l" t="t" r="r" b="b"/>
                  <a:pathLst>
                    <a:path w="273" h="221" extrusionOk="0">
                      <a:moveTo>
                        <a:pt x="261" y="34"/>
                      </a:moveTo>
                      <a:cubicBezTo>
                        <a:pt x="255" y="24"/>
                        <a:pt x="246" y="15"/>
                        <a:pt x="236" y="9"/>
                      </a:cubicBezTo>
                      <a:cubicBezTo>
                        <a:pt x="225" y="3"/>
                        <a:pt x="213" y="0"/>
                        <a:pt x="201" y="0"/>
                      </a:cubicBezTo>
                      <a:cubicBezTo>
                        <a:pt x="188" y="0"/>
                        <a:pt x="176" y="3"/>
                        <a:pt x="165" y="9"/>
                      </a:cubicBezTo>
                      <a:cubicBezTo>
                        <a:pt x="165" y="10"/>
                        <a:pt x="164" y="10"/>
                        <a:pt x="164" y="10"/>
                      </a:cubicBezTo>
                      <a:lnTo>
                        <a:pt x="36" y="88"/>
                      </a:lnTo>
                      <a:cubicBezTo>
                        <a:pt x="25" y="94"/>
                        <a:pt x="16" y="103"/>
                        <a:pt x="10" y="114"/>
                      </a:cubicBezTo>
                      <a:cubicBezTo>
                        <a:pt x="4" y="125"/>
                        <a:pt x="0" y="136"/>
                        <a:pt x="0" y="149"/>
                      </a:cubicBezTo>
                      <a:cubicBezTo>
                        <a:pt x="0" y="161"/>
                        <a:pt x="4" y="174"/>
                        <a:pt x="10" y="185"/>
                      </a:cubicBezTo>
                      <a:cubicBezTo>
                        <a:pt x="16" y="196"/>
                        <a:pt x="25" y="204"/>
                        <a:pt x="36" y="211"/>
                      </a:cubicBezTo>
                      <a:cubicBezTo>
                        <a:pt x="47" y="217"/>
                        <a:pt x="58" y="220"/>
                        <a:pt x="71" y="220"/>
                      </a:cubicBezTo>
                      <a:cubicBezTo>
                        <a:pt x="83" y="220"/>
                        <a:pt x="96" y="217"/>
                        <a:pt x="107" y="211"/>
                      </a:cubicBezTo>
                      <a:cubicBezTo>
                        <a:pt x="108" y="210"/>
                        <a:pt x="108" y="210"/>
                        <a:pt x="109" y="209"/>
                      </a:cubicBezTo>
                      <a:lnTo>
                        <a:pt x="238" y="131"/>
                      </a:lnTo>
                      <a:cubicBezTo>
                        <a:pt x="248" y="125"/>
                        <a:pt x="256" y="116"/>
                        <a:pt x="262" y="106"/>
                      </a:cubicBezTo>
                      <a:cubicBezTo>
                        <a:pt x="269" y="95"/>
                        <a:pt x="272" y="83"/>
                        <a:pt x="272" y="71"/>
                      </a:cubicBezTo>
                      <a:cubicBezTo>
                        <a:pt x="272" y="58"/>
                        <a:pt x="269" y="46"/>
                        <a:pt x="262" y="35"/>
                      </a:cubicBezTo>
                      <a:cubicBezTo>
                        <a:pt x="262" y="35"/>
                        <a:pt x="262" y="34"/>
                        <a:pt x="261" y="34"/>
                      </a:cubicBezTo>
                      <a:moveTo>
                        <a:pt x="250" y="95"/>
                      </a:moveTo>
                      <a:cubicBezTo>
                        <a:pt x="250" y="96"/>
                        <a:pt x="249" y="97"/>
                        <a:pt x="249" y="98"/>
                      </a:cubicBezTo>
                      <a:cubicBezTo>
                        <a:pt x="244" y="106"/>
                        <a:pt x="237" y="113"/>
                        <a:pt x="229" y="118"/>
                      </a:cubicBezTo>
                      <a:lnTo>
                        <a:pt x="102" y="196"/>
                      </a:lnTo>
                      <a:cubicBezTo>
                        <a:pt x="101" y="196"/>
                        <a:pt x="101" y="196"/>
                        <a:pt x="100" y="196"/>
                      </a:cubicBezTo>
                      <a:cubicBezTo>
                        <a:pt x="92" y="201"/>
                        <a:pt x="82" y="204"/>
                        <a:pt x="73" y="204"/>
                      </a:cubicBezTo>
                      <a:cubicBezTo>
                        <a:pt x="63" y="204"/>
                        <a:pt x="53" y="200"/>
                        <a:pt x="45" y="196"/>
                      </a:cubicBezTo>
                      <a:cubicBezTo>
                        <a:pt x="37" y="191"/>
                        <a:pt x="30" y="185"/>
                        <a:pt x="25" y="176"/>
                      </a:cubicBezTo>
                      <a:cubicBezTo>
                        <a:pt x="21" y="169"/>
                        <a:pt x="18" y="161"/>
                        <a:pt x="18" y="153"/>
                      </a:cubicBezTo>
                      <a:cubicBezTo>
                        <a:pt x="17" y="152"/>
                        <a:pt x="17" y="150"/>
                        <a:pt x="17" y="149"/>
                      </a:cubicBezTo>
                      <a:cubicBezTo>
                        <a:pt x="17" y="140"/>
                        <a:pt x="19" y="132"/>
                        <a:pt x="23" y="124"/>
                      </a:cubicBezTo>
                      <a:cubicBezTo>
                        <a:pt x="24" y="123"/>
                        <a:pt x="24" y="122"/>
                        <a:pt x="25" y="121"/>
                      </a:cubicBezTo>
                      <a:cubicBezTo>
                        <a:pt x="29" y="113"/>
                        <a:pt x="36" y="106"/>
                        <a:pt x="44" y="101"/>
                      </a:cubicBezTo>
                      <a:lnTo>
                        <a:pt x="172" y="23"/>
                      </a:lnTo>
                      <a:lnTo>
                        <a:pt x="173" y="23"/>
                      </a:lnTo>
                      <a:cubicBezTo>
                        <a:pt x="180" y="19"/>
                        <a:pt x="188" y="16"/>
                        <a:pt x="196" y="16"/>
                      </a:cubicBezTo>
                      <a:cubicBezTo>
                        <a:pt x="197" y="15"/>
                        <a:pt x="199" y="15"/>
                        <a:pt x="201" y="15"/>
                      </a:cubicBezTo>
                      <a:cubicBezTo>
                        <a:pt x="209" y="15"/>
                        <a:pt x="218" y="17"/>
                        <a:pt x="225" y="21"/>
                      </a:cubicBezTo>
                      <a:cubicBezTo>
                        <a:pt x="226" y="22"/>
                        <a:pt x="227" y="22"/>
                        <a:pt x="228" y="23"/>
                      </a:cubicBezTo>
                      <a:cubicBezTo>
                        <a:pt x="237" y="28"/>
                        <a:pt x="244" y="35"/>
                        <a:pt x="249" y="43"/>
                      </a:cubicBezTo>
                      <a:cubicBezTo>
                        <a:pt x="253" y="50"/>
                        <a:pt x="255" y="58"/>
                        <a:pt x="256" y="66"/>
                      </a:cubicBezTo>
                      <a:cubicBezTo>
                        <a:pt x="256" y="68"/>
                        <a:pt x="256" y="69"/>
                        <a:pt x="256" y="71"/>
                      </a:cubicBezTo>
                      <a:cubicBezTo>
                        <a:pt x="256" y="79"/>
                        <a:pt x="254" y="88"/>
                        <a:pt x="250" y="9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3"/>
                <p:cNvSpPr/>
                <p:nvPr/>
              </p:nvSpPr>
              <p:spPr>
                <a:xfrm>
                  <a:off x="6804545" y="1986120"/>
                  <a:ext cx="39960" cy="56520"/>
                </a:xfrm>
                <a:custGeom>
                  <a:avLst/>
                  <a:gdLst/>
                  <a:ahLst/>
                  <a:cxnLst/>
                  <a:rect l="l" t="t" r="r" b="b"/>
                  <a:pathLst>
                    <a:path w="111" h="157" extrusionOk="0">
                      <a:moveTo>
                        <a:pt x="110" y="152"/>
                      </a:moveTo>
                      <a:lnTo>
                        <a:pt x="32" y="27"/>
                      </a:lnTo>
                      <a:lnTo>
                        <a:pt x="30" y="0"/>
                      </a:lnTo>
                      <a:lnTo>
                        <a:pt x="0" y="19"/>
                      </a:lnTo>
                      <a:lnTo>
                        <a:pt x="24" y="32"/>
                      </a:lnTo>
                      <a:lnTo>
                        <a:pt x="103" y="156"/>
                      </a:lnTo>
                      <a:lnTo>
                        <a:pt x="110" y="152"/>
                      </a:lnTo>
                    </a:path>
                  </a:pathLst>
                </a:custGeom>
                <a:solidFill>
                  <a:schemeClr val="accent1"/>
                </a:solidFill>
                <a:ln>
                  <a:noFill/>
                </a:ln>
              </p:spPr>
            </p:sp>
            <p:sp>
              <p:nvSpPr>
                <p:cNvPr id="1896" name="Google Shape;1896;p43"/>
                <p:cNvSpPr/>
                <p:nvPr/>
              </p:nvSpPr>
              <p:spPr>
                <a:xfrm>
                  <a:off x="6826865" y="1972440"/>
                  <a:ext cx="40320" cy="56880"/>
                </a:xfrm>
                <a:custGeom>
                  <a:avLst/>
                  <a:gdLst/>
                  <a:ahLst/>
                  <a:cxnLst/>
                  <a:rect l="l" t="t" r="r" b="b"/>
                  <a:pathLst>
                    <a:path w="112" h="158" extrusionOk="0">
                      <a:moveTo>
                        <a:pt x="111" y="152"/>
                      </a:moveTo>
                      <a:lnTo>
                        <a:pt x="32" y="28"/>
                      </a:lnTo>
                      <a:lnTo>
                        <a:pt x="31" y="0"/>
                      </a:lnTo>
                      <a:lnTo>
                        <a:pt x="0" y="20"/>
                      </a:lnTo>
                      <a:lnTo>
                        <a:pt x="24" y="32"/>
                      </a:lnTo>
                      <a:lnTo>
                        <a:pt x="103" y="157"/>
                      </a:lnTo>
                      <a:lnTo>
                        <a:pt x="111" y="152"/>
                      </a:lnTo>
                    </a:path>
                  </a:pathLst>
                </a:custGeom>
                <a:solidFill>
                  <a:schemeClr val="accent1"/>
                </a:solidFill>
                <a:ln>
                  <a:noFill/>
                </a:ln>
              </p:spPr>
            </p:sp>
            <p:sp>
              <p:nvSpPr>
                <p:cNvPr id="1897" name="Google Shape;1897;p43"/>
                <p:cNvSpPr/>
                <p:nvPr/>
              </p:nvSpPr>
              <p:spPr>
                <a:xfrm>
                  <a:off x="6848825" y="1959120"/>
                  <a:ext cx="39960" cy="56880"/>
                </a:xfrm>
                <a:custGeom>
                  <a:avLst/>
                  <a:gdLst/>
                  <a:ahLst/>
                  <a:cxnLst/>
                  <a:rect l="l" t="t" r="r" b="b"/>
                  <a:pathLst>
                    <a:path w="111" h="158" extrusionOk="0">
                      <a:moveTo>
                        <a:pt x="110" y="152"/>
                      </a:moveTo>
                      <a:lnTo>
                        <a:pt x="32" y="28"/>
                      </a:lnTo>
                      <a:lnTo>
                        <a:pt x="30" y="0"/>
                      </a:lnTo>
                      <a:lnTo>
                        <a:pt x="0" y="20"/>
                      </a:lnTo>
                      <a:lnTo>
                        <a:pt x="24" y="32"/>
                      </a:lnTo>
                      <a:lnTo>
                        <a:pt x="103" y="157"/>
                      </a:lnTo>
                      <a:lnTo>
                        <a:pt x="110" y="152"/>
                      </a:lnTo>
                    </a:path>
                  </a:pathLst>
                </a:custGeom>
                <a:solidFill>
                  <a:schemeClr val="accent1"/>
                </a:solidFill>
                <a:ln>
                  <a:noFill/>
                </a:ln>
              </p:spPr>
            </p:sp>
            <p:sp>
              <p:nvSpPr>
                <p:cNvPr id="1898" name="Google Shape;1898;p43"/>
                <p:cNvSpPr/>
                <p:nvPr/>
              </p:nvSpPr>
              <p:spPr>
                <a:xfrm>
                  <a:off x="6871505" y="2044800"/>
                  <a:ext cx="34920" cy="37440"/>
                </a:xfrm>
                <a:custGeom>
                  <a:avLst/>
                  <a:gdLst/>
                  <a:ahLst/>
                  <a:cxnLst/>
                  <a:rect l="l" t="t" r="r" b="b"/>
                  <a:pathLst>
                    <a:path w="97" h="104" extrusionOk="0">
                      <a:moveTo>
                        <a:pt x="0" y="69"/>
                      </a:moveTo>
                      <a:lnTo>
                        <a:pt x="60" y="0"/>
                      </a:lnTo>
                      <a:lnTo>
                        <a:pt x="96" y="17"/>
                      </a:lnTo>
                      <a:lnTo>
                        <a:pt x="42" y="103"/>
                      </a:lnTo>
                      <a:lnTo>
                        <a:pt x="0" y="69"/>
                      </a:lnTo>
                    </a:path>
                  </a:pathLst>
                </a:custGeom>
                <a:solidFill>
                  <a:schemeClr val="lt1"/>
                </a:solidFill>
                <a:ln>
                  <a:noFill/>
                </a:ln>
              </p:spPr>
            </p:sp>
            <p:sp>
              <p:nvSpPr>
                <p:cNvPr id="1899" name="Google Shape;1899;p43"/>
                <p:cNvSpPr/>
                <p:nvPr/>
              </p:nvSpPr>
              <p:spPr>
                <a:xfrm>
                  <a:off x="6830105" y="1985760"/>
                  <a:ext cx="64440" cy="82800"/>
                </a:xfrm>
                <a:custGeom>
                  <a:avLst/>
                  <a:gdLst/>
                  <a:ahLst/>
                  <a:cxnLst/>
                  <a:rect l="l" t="t" r="r" b="b"/>
                  <a:pathLst>
                    <a:path w="179" h="230" extrusionOk="0">
                      <a:moveTo>
                        <a:pt x="178" y="178"/>
                      </a:moveTo>
                      <a:lnTo>
                        <a:pt x="155" y="161"/>
                      </a:lnTo>
                      <a:lnTo>
                        <a:pt x="134" y="53"/>
                      </a:lnTo>
                      <a:cubicBezTo>
                        <a:pt x="134" y="53"/>
                        <a:pt x="108" y="10"/>
                        <a:pt x="81" y="0"/>
                      </a:cubicBezTo>
                      <a:lnTo>
                        <a:pt x="75" y="8"/>
                      </a:lnTo>
                      <a:cubicBezTo>
                        <a:pt x="80" y="16"/>
                        <a:pt x="85" y="24"/>
                        <a:pt x="89" y="32"/>
                      </a:cubicBezTo>
                      <a:cubicBezTo>
                        <a:pt x="96" y="43"/>
                        <a:pt x="102" y="55"/>
                        <a:pt x="108" y="68"/>
                      </a:cubicBezTo>
                      <a:cubicBezTo>
                        <a:pt x="114" y="80"/>
                        <a:pt x="86" y="41"/>
                        <a:pt x="80" y="40"/>
                      </a:cubicBezTo>
                      <a:lnTo>
                        <a:pt x="65" y="47"/>
                      </a:lnTo>
                      <a:cubicBezTo>
                        <a:pt x="65" y="47"/>
                        <a:pt x="77" y="77"/>
                        <a:pt x="77" y="75"/>
                      </a:cubicBezTo>
                      <a:cubicBezTo>
                        <a:pt x="70" y="68"/>
                        <a:pt x="63" y="60"/>
                        <a:pt x="55" y="53"/>
                      </a:cubicBezTo>
                      <a:lnTo>
                        <a:pt x="42" y="61"/>
                      </a:lnTo>
                      <a:lnTo>
                        <a:pt x="50" y="90"/>
                      </a:lnTo>
                      <a:cubicBezTo>
                        <a:pt x="50" y="90"/>
                        <a:pt x="30" y="66"/>
                        <a:pt x="9" y="62"/>
                      </a:cubicBezTo>
                      <a:lnTo>
                        <a:pt x="0" y="72"/>
                      </a:lnTo>
                      <a:cubicBezTo>
                        <a:pt x="15" y="85"/>
                        <a:pt x="28" y="99"/>
                        <a:pt x="39" y="115"/>
                      </a:cubicBezTo>
                      <a:cubicBezTo>
                        <a:pt x="51" y="130"/>
                        <a:pt x="62" y="171"/>
                        <a:pt x="79" y="185"/>
                      </a:cubicBezTo>
                      <a:cubicBezTo>
                        <a:pt x="96" y="199"/>
                        <a:pt x="107" y="199"/>
                        <a:pt x="107" y="199"/>
                      </a:cubicBezTo>
                      <a:lnTo>
                        <a:pt x="134" y="229"/>
                      </a:lnTo>
                      <a:lnTo>
                        <a:pt x="178" y="178"/>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3"/>
                <p:cNvSpPr/>
                <p:nvPr/>
              </p:nvSpPr>
              <p:spPr>
                <a:xfrm>
                  <a:off x="6882665" y="1971720"/>
                  <a:ext cx="163440" cy="168480"/>
                </a:xfrm>
                <a:custGeom>
                  <a:avLst/>
                  <a:gdLst/>
                  <a:ahLst/>
                  <a:cxnLst/>
                  <a:rect l="l" t="t" r="r" b="b"/>
                  <a:pathLst>
                    <a:path w="454" h="468" extrusionOk="0">
                      <a:moveTo>
                        <a:pt x="317" y="54"/>
                      </a:moveTo>
                      <a:lnTo>
                        <a:pt x="249" y="322"/>
                      </a:lnTo>
                      <a:lnTo>
                        <a:pt x="47" y="210"/>
                      </a:lnTo>
                      <a:lnTo>
                        <a:pt x="0" y="303"/>
                      </a:lnTo>
                      <a:lnTo>
                        <a:pt x="252" y="464"/>
                      </a:lnTo>
                      <a:cubicBezTo>
                        <a:pt x="253" y="464"/>
                        <a:pt x="253" y="464"/>
                        <a:pt x="253" y="464"/>
                      </a:cubicBezTo>
                      <a:cubicBezTo>
                        <a:pt x="257" y="466"/>
                        <a:pt x="261" y="467"/>
                        <a:pt x="266" y="467"/>
                      </a:cubicBezTo>
                      <a:cubicBezTo>
                        <a:pt x="270" y="467"/>
                        <a:pt x="274" y="466"/>
                        <a:pt x="278" y="464"/>
                      </a:cubicBezTo>
                      <a:cubicBezTo>
                        <a:pt x="282" y="462"/>
                        <a:pt x="285" y="459"/>
                        <a:pt x="287" y="455"/>
                      </a:cubicBezTo>
                      <a:cubicBezTo>
                        <a:pt x="320" y="398"/>
                        <a:pt x="408" y="238"/>
                        <a:pt x="450" y="88"/>
                      </a:cubicBezTo>
                      <a:cubicBezTo>
                        <a:pt x="452" y="82"/>
                        <a:pt x="453" y="75"/>
                        <a:pt x="453" y="69"/>
                      </a:cubicBezTo>
                      <a:cubicBezTo>
                        <a:pt x="453" y="57"/>
                        <a:pt x="450" y="45"/>
                        <a:pt x="444" y="35"/>
                      </a:cubicBezTo>
                      <a:cubicBezTo>
                        <a:pt x="438" y="24"/>
                        <a:pt x="428" y="15"/>
                        <a:pt x="418" y="9"/>
                      </a:cubicBezTo>
                      <a:cubicBezTo>
                        <a:pt x="407" y="3"/>
                        <a:pt x="396" y="0"/>
                        <a:pt x="384" y="0"/>
                      </a:cubicBezTo>
                      <a:cubicBezTo>
                        <a:pt x="372" y="0"/>
                        <a:pt x="360" y="3"/>
                        <a:pt x="350" y="9"/>
                      </a:cubicBezTo>
                      <a:cubicBezTo>
                        <a:pt x="339" y="15"/>
                        <a:pt x="330" y="24"/>
                        <a:pt x="324" y="35"/>
                      </a:cubicBezTo>
                      <a:cubicBezTo>
                        <a:pt x="321" y="41"/>
                        <a:pt x="318" y="47"/>
                        <a:pt x="317" y="54"/>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01" name="Google Shape;1901;p43"/>
          <p:cNvGrpSpPr/>
          <p:nvPr/>
        </p:nvGrpSpPr>
        <p:grpSpPr>
          <a:xfrm>
            <a:off x="6614810" y="867730"/>
            <a:ext cx="684189" cy="299995"/>
            <a:chOff x="6391904" y="-1441481"/>
            <a:chExt cx="272520" cy="119520"/>
          </a:xfrm>
        </p:grpSpPr>
        <p:sp>
          <p:nvSpPr>
            <p:cNvPr id="1902" name="Google Shape;1902;p43"/>
            <p:cNvSpPr/>
            <p:nvPr/>
          </p:nvSpPr>
          <p:spPr>
            <a:xfrm>
              <a:off x="6391904" y="-1441481"/>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lt2"/>
            </a:solidFill>
            <a:ln>
              <a:noFill/>
            </a:ln>
          </p:spPr>
        </p:sp>
        <p:sp>
          <p:nvSpPr>
            <p:cNvPr id="1903" name="Google Shape;1903;p43"/>
            <p:cNvSpPr/>
            <p:nvPr/>
          </p:nvSpPr>
          <p:spPr>
            <a:xfrm>
              <a:off x="6463904" y="-1394321"/>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lt2"/>
            </a:solidFill>
            <a:ln>
              <a:noFill/>
            </a:ln>
          </p:spPr>
        </p:sp>
      </p:grpSp>
      <p:sp>
        <p:nvSpPr>
          <p:cNvPr id="6" name="Title 4">
            <a:extLst>
              <a:ext uri="{FF2B5EF4-FFF2-40B4-BE49-F238E27FC236}">
                <a16:creationId xmlns:a16="http://schemas.microsoft.com/office/drawing/2014/main" id="{B9A157BD-FD73-83A9-9024-17345B911437}"/>
              </a:ext>
            </a:extLst>
          </p:cNvPr>
          <p:cNvSpPr>
            <a:spLocks noGrp="1"/>
          </p:cNvSpPr>
          <p:nvPr>
            <p:ph type="title"/>
          </p:nvPr>
        </p:nvSpPr>
        <p:spPr>
          <a:xfrm>
            <a:off x="1232879" y="679420"/>
            <a:ext cx="3532604" cy="572700"/>
          </a:xfrm>
        </p:spPr>
        <p:txBody>
          <a:bodyPr anchor="ctr"/>
          <a:lstStyle/>
          <a:p>
            <a:pPr algn="ctr"/>
            <a:r>
              <a:rPr lang="en-US" sz="2400" dirty="0">
                <a:solidFill>
                  <a:schemeClr val="tx1"/>
                </a:solidFill>
                <a:latin typeface="Arial" panose="020B0604020202020204" pitchFamily="34" charset="0"/>
                <a:cs typeface="Arial" panose="020B0604020202020204" pitchFamily="34" charset="0"/>
              </a:rPr>
              <a:t>1. Nghe </a:t>
            </a:r>
            <a:r>
              <a:rPr lang="vi-VN" sz="2400" dirty="0">
                <a:solidFill>
                  <a:schemeClr val="tx1"/>
                </a:solidFill>
                <a:latin typeface="Arial" panose="020B0604020202020204" pitchFamily="34" charset="0"/>
                <a:cs typeface="Arial" panose="020B0604020202020204" pitchFamily="34" charset="0"/>
              </a:rPr>
              <a:t>lại bài hát</a:t>
            </a:r>
          </a:p>
        </p:txBody>
      </p:sp>
      <p:pic>
        <p:nvPicPr>
          <p:cNvPr id="7" name="Trịnh Công Sơn hát Nối vòng tay lớn">
            <a:hlinkClick r:id="" action="ppaction://media"/>
            <a:extLst>
              <a:ext uri="{FF2B5EF4-FFF2-40B4-BE49-F238E27FC236}">
                <a16:creationId xmlns:a16="http://schemas.microsoft.com/office/drawing/2014/main" id="{9C7A6D57-69A0-6D0A-AB54-0FFA09227D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191" y="1578760"/>
            <a:ext cx="4773980" cy="268583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38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fullScrn="1">
              <p:cMediaNode vol="80000">
                <p:cTn id="21" fill="hold" display="0">
                  <p:stCondLst>
                    <p:cond delay="indefinite"/>
                  </p:stCondLst>
                </p:cTn>
                <p:tgtEl>
                  <p:spTgt spid="7"/>
                </p:tgtEl>
              </p:cMediaNode>
            </p:vide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4" name="Title 4">
            <a:extLst>
              <a:ext uri="{FF2B5EF4-FFF2-40B4-BE49-F238E27FC236}">
                <a16:creationId xmlns:a16="http://schemas.microsoft.com/office/drawing/2014/main" id="{C451F879-7BA0-2919-2CB5-E4848B36FF66}"/>
              </a:ext>
            </a:extLst>
          </p:cNvPr>
          <p:cNvSpPr>
            <a:spLocks noGrp="1"/>
          </p:cNvSpPr>
          <p:nvPr>
            <p:ph type="title"/>
          </p:nvPr>
        </p:nvSpPr>
        <p:spPr>
          <a:xfrm>
            <a:off x="1820935" y="485905"/>
            <a:ext cx="5502080" cy="572700"/>
          </a:xfrm>
        </p:spPr>
        <p:txBody>
          <a:bodyPr anchor="ctr"/>
          <a:lstStyle/>
          <a:p>
            <a:pPr algn="ctr"/>
            <a:r>
              <a:rPr lang="en-US" sz="2400" dirty="0">
                <a:solidFill>
                  <a:schemeClr val="tx1"/>
                </a:solidFill>
                <a:latin typeface="Arial" panose="020B0604020202020204" pitchFamily="34" charset="0"/>
                <a:cs typeface="Arial" panose="020B0604020202020204" pitchFamily="34" charset="0"/>
              </a:rPr>
              <a:t>2. </a:t>
            </a:r>
            <a:r>
              <a:rPr lang="vi-VN" sz="2400" dirty="0">
                <a:solidFill>
                  <a:schemeClr val="tx1"/>
                </a:solidFill>
                <a:latin typeface="Arial" panose="020B0604020202020204" pitchFamily="34" charset="0"/>
                <a:cs typeface="Arial" panose="020B0604020202020204" pitchFamily="34" charset="0"/>
              </a:rPr>
              <a:t>Ôn bài hát </a:t>
            </a:r>
            <a:r>
              <a:rPr lang="vi-VN" sz="2400" i="1" dirty="0">
                <a:solidFill>
                  <a:schemeClr val="tx1"/>
                </a:solidFill>
                <a:latin typeface="Arial" panose="020B0604020202020204" pitchFamily="34" charset="0"/>
                <a:cs typeface="Arial" panose="020B0604020202020204" pitchFamily="34" charset="0"/>
              </a:rPr>
              <a:t>Nối vòng tay lớn</a:t>
            </a:r>
          </a:p>
        </p:txBody>
      </p:sp>
      <p:grpSp>
        <p:nvGrpSpPr>
          <p:cNvPr id="5" name="Group 4">
            <a:extLst>
              <a:ext uri="{FF2B5EF4-FFF2-40B4-BE49-F238E27FC236}">
                <a16:creationId xmlns:a16="http://schemas.microsoft.com/office/drawing/2014/main" id="{33DE3B82-441C-6C31-1AF8-AA4EBCAEFEEB}"/>
              </a:ext>
            </a:extLst>
          </p:cNvPr>
          <p:cNvGrpSpPr/>
          <p:nvPr/>
        </p:nvGrpSpPr>
        <p:grpSpPr>
          <a:xfrm>
            <a:off x="930163" y="1216436"/>
            <a:ext cx="3381700" cy="1523021"/>
            <a:chOff x="930163" y="1299007"/>
            <a:chExt cx="3381700" cy="1523021"/>
          </a:xfrm>
        </p:grpSpPr>
        <p:sp>
          <p:nvSpPr>
            <p:cNvPr id="6" name="Rectangle: Rounded Corners 5">
              <a:extLst>
                <a:ext uri="{FF2B5EF4-FFF2-40B4-BE49-F238E27FC236}">
                  <a16:creationId xmlns:a16="http://schemas.microsoft.com/office/drawing/2014/main" id="{5A5EFF9D-0A16-FD95-395E-B58E60884220}"/>
                </a:ext>
              </a:extLst>
            </p:cNvPr>
            <p:cNvSpPr/>
            <p:nvPr/>
          </p:nvSpPr>
          <p:spPr>
            <a:xfrm>
              <a:off x="930163" y="1689753"/>
              <a:ext cx="3381700" cy="1132275"/>
            </a:xfrm>
            <a:prstGeom prst="roundRect">
              <a:avLst>
                <a:gd name="adj" fmla="val 17378"/>
              </a:avLst>
            </a:prstGeom>
            <a:ln/>
          </p:spPr>
          <p:style>
            <a:lnRef idx="2">
              <a:schemeClr val="accent1"/>
            </a:lnRef>
            <a:fillRef idx="1">
              <a:schemeClr val="lt1"/>
            </a:fillRef>
            <a:effectRef idx="0">
              <a:schemeClr val="accent1"/>
            </a:effectRef>
            <a:fontRef idx="minor">
              <a:schemeClr val="dk1"/>
            </a:fontRef>
          </p:style>
          <p:txBody>
            <a:bodyPr tIns="216000" rtlCol="0" anchor="ctr"/>
            <a:lstStyle/>
            <a:p>
              <a:pPr algn="ctr">
                <a:lnSpc>
                  <a:spcPct val="150000"/>
                </a:lnSpc>
              </a:pPr>
              <a:r>
                <a:rPr lang="vi-VN" sz="2000" dirty="0">
                  <a:solidFill>
                    <a:schemeClr val="tx1"/>
                  </a:solidFill>
                  <a:latin typeface="Arial" panose="020B0604020202020204" pitchFamily="34" charset="0"/>
                  <a:cs typeface="Arial" panose="020B0604020202020204" pitchFamily="34" charset="0"/>
                </a:rPr>
                <a:t>Hát bài hát 1 lần.</a:t>
              </a:r>
            </a:p>
          </p:txBody>
        </p:sp>
        <p:sp>
          <p:nvSpPr>
            <p:cNvPr id="7" name="Flowchart: Connector 6">
              <a:extLst>
                <a:ext uri="{FF2B5EF4-FFF2-40B4-BE49-F238E27FC236}">
                  <a16:creationId xmlns:a16="http://schemas.microsoft.com/office/drawing/2014/main" id="{61923D7A-B1C9-178A-096E-1F04AE0A2F5E}"/>
                </a:ext>
              </a:extLst>
            </p:cNvPr>
            <p:cNvSpPr/>
            <p:nvPr/>
          </p:nvSpPr>
          <p:spPr>
            <a:xfrm>
              <a:off x="2230267" y="1299007"/>
              <a:ext cx="781492" cy="781492"/>
            </a:xfrm>
            <a:prstGeom prst="flowChartConnector">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latin typeface="Arial" panose="020B0604020202020204" pitchFamily="34" charset="0"/>
                  <a:cs typeface="Arial" panose="020B0604020202020204" pitchFamily="34" charset="0"/>
                </a:rPr>
                <a:t>1</a:t>
              </a:r>
            </a:p>
          </p:txBody>
        </p:sp>
      </p:grpSp>
      <p:grpSp>
        <p:nvGrpSpPr>
          <p:cNvPr id="8" name="Group 7">
            <a:extLst>
              <a:ext uri="{FF2B5EF4-FFF2-40B4-BE49-F238E27FC236}">
                <a16:creationId xmlns:a16="http://schemas.microsoft.com/office/drawing/2014/main" id="{75C4D983-0CF8-7777-1028-C513DCB3DDAC}"/>
              </a:ext>
            </a:extLst>
          </p:cNvPr>
          <p:cNvGrpSpPr/>
          <p:nvPr/>
        </p:nvGrpSpPr>
        <p:grpSpPr>
          <a:xfrm>
            <a:off x="4832137" y="1216436"/>
            <a:ext cx="3381700" cy="1523021"/>
            <a:chOff x="4832137" y="1299007"/>
            <a:chExt cx="3381700" cy="1523021"/>
          </a:xfrm>
        </p:grpSpPr>
        <p:sp>
          <p:nvSpPr>
            <p:cNvPr id="9" name="Rectangle: Rounded Corners 8">
              <a:extLst>
                <a:ext uri="{FF2B5EF4-FFF2-40B4-BE49-F238E27FC236}">
                  <a16:creationId xmlns:a16="http://schemas.microsoft.com/office/drawing/2014/main" id="{78C20105-E9BD-99E9-387C-CE13800B8E8C}"/>
                </a:ext>
              </a:extLst>
            </p:cNvPr>
            <p:cNvSpPr/>
            <p:nvPr/>
          </p:nvSpPr>
          <p:spPr>
            <a:xfrm>
              <a:off x="4832137" y="1689753"/>
              <a:ext cx="3381700" cy="1132275"/>
            </a:xfrm>
            <a:prstGeom prst="roundRect">
              <a:avLst>
                <a:gd name="adj" fmla="val 17378"/>
              </a:avLst>
            </a:prstGeom>
            <a:ln/>
          </p:spPr>
          <p:style>
            <a:lnRef idx="2">
              <a:schemeClr val="accent1"/>
            </a:lnRef>
            <a:fillRef idx="1">
              <a:schemeClr val="lt1"/>
            </a:fillRef>
            <a:effectRef idx="0">
              <a:schemeClr val="accent1"/>
            </a:effectRef>
            <a:fontRef idx="minor">
              <a:schemeClr val="dk1"/>
            </a:fontRef>
          </p:style>
          <p:txBody>
            <a:bodyPr tIns="216000" rtlCol="0" anchor="ctr"/>
            <a:lstStyle/>
            <a:p>
              <a:pPr algn="ctr">
                <a:lnSpc>
                  <a:spcPct val="150000"/>
                </a:lnSpc>
              </a:pPr>
              <a:r>
                <a:rPr lang="vi-VN" sz="2000" dirty="0">
                  <a:solidFill>
                    <a:schemeClr val="tx1"/>
                  </a:solidFill>
                  <a:latin typeface="Arial" panose="020B0604020202020204" pitchFamily="34" charset="0"/>
                  <a:cs typeface="Arial" panose="020B0604020202020204" pitchFamily="34" charset="0"/>
                </a:rPr>
                <a:t>Tập gõ tiết tấu cho bài hát.</a:t>
              </a:r>
            </a:p>
          </p:txBody>
        </p:sp>
        <p:sp>
          <p:nvSpPr>
            <p:cNvPr id="10" name="Flowchart: Connector 9">
              <a:extLst>
                <a:ext uri="{FF2B5EF4-FFF2-40B4-BE49-F238E27FC236}">
                  <a16:creationId xmlns:a16="http://schemas.microsoft.com/office/drawing/2014/main" id="{9E7393BC-8E90-431B-AC4F-948237EAD9A6}"/>
                </a:ext>
              </a:extLst>
            </p:cNvPr>
            <p:cNvSpPr/>
            <p:nvPr/>
          </p:nvSpPr>
          <p:spPr>
            <a:xfrm>
              <a:off x="6132243" y="1299007"/>
              <a:ext cx="781492" cy="781492"/>
            </a:xfrm>
            <a:prstGeom prst="flowChartConnector">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latin typeface="Arial" panose="020B0604020202020204" pitchFamily="34" charset="0"/>
                  <a:cs typeface="Arial" panose="020B0604020202020204" pitchFamily="34" charset="0"/>
                </a:rPr>
                <a:t>2</a:t>
              </a:r>
            </a:p>
          </p:txBody>
        </p:sp>
      </p:grpSp>
      <p:pic>
        <p:nvPicPr>
          <p:cNvPr id="11" name="Picture 14">
            <a:extLst>
              <a:ext uri="{FF2B5EF4-FFF2-40B4-BE49-F238E27FC236}">
                <a16:creationId xmlns:a16="http://schemas.microsoft.com/office/drawing/2014/main" id="{A6DFB604-DC46-11E9-4C82-736B9444B8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18916" y="3055120"/>
            <a:ext cx="2608141" cy="1694315"/>
          </a:xfrm>
          <a:prstGeom prst="rect">
            <a:avLst/>
          </a:prstGeom>
        </p:spPr>
      </p:pic>
      <p:sp>
        <p:nvSpPr>
          <p:cNvPr id="12" name="Freeform 9">
            <a:extLst>
              <a:ext uri="{FF2B5EF4-FFF2-40B4-BE49-F238E27FC236}">
                <a16:creationId xmlns:a16="http://schemas.microsoft.com/office/drawing/2014/main" id="{19523621-63BE-9CEF-7489-E9D8D68764D2}"/>
              </a:ext>
            </a:extLst>
          </p:cNvPr>
          <p:cNvSpPr/>
          <p:nvPr/>
        </p:nvSpPr>
        <p:spPr>
          <a:xfrm>
            <a:off x="1500163" y="2954929"/>
            <a:ext cx="2235591" cy="1794506"/>
          </a:xfrm>
          <a:custGeom>
            <a:avLst/>
            <a:gdLst/>
            <a:ahLst/>
            <a:cxnLst/>
            <a:rect l="l" t="t" r="r" b="b"/>
            <a:pathLst>
              <a:path w="4249909" h="3150245">
                <a:moveTo>
                  <a:pt x="0" y="0"/>
                </a:moveTo>
                <a:lnTo>
                  <a:pt x="4249909" y="0"/>
                </a:lnTo>
                <a:lnTo>
                  <a:pt x="4249909" y="3150245"/>
                </a:lnTo>
                <a:lnTo>
                  <a:pt x="0" y="3150245"/>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1" name="Picture 31">
            <a:extLst>
              <a:ext uri="{FF2B5EF4-FFF2-40B4-BE49-F238E27FC236}">
                <a16:creationId xmlns:a16="http://schemas.microsoft.com/office/drawing/2014/main" id="{EC670074-CD5E-1F1A-5A77-BCD74898D4A8}"/>
              </a:ext>
            </a:extLst>
          </p:cNvPr>
          <p:cNvPicPr>
            <a:picLocks noChangeAspect="1"/>
          </p:cNvPicPr>
          <p:nvPr/>
        </p:nvPicPr>
        <p:blipFill>
          <a:blip r:embed="rId5"/>
          <a:srcRect/>
          <a:stretch>
            <a:fillRect/>
          </a:stretch>
        </p:blipFill>
        <p:spPr>
          <a:xfrm>
            <a:off x="2276041" y="2399441"/>
            <a:ext cx="4591918" cy="2818290"/>
          </a:xfrm>
          <a:prstGeom prst="rect">
            <a:avLst/>
          </a:prstGeom>
        </p:spPr>
      </p:pic>
      <p:sp>
        <p:nvSpPr>
          <p:cNvPr id="8" name="Title 2">
            <a:extLst>
              <a:ext uri="{FF2B5EF4-FFF2-40B4-BE49-F238E27FC236}">
                <a16:creationId xmlns:a16="http://schemas.microsoft.com/office/drawing/2014/main" id="{C165C045-1489-8D5B-4E7D-F412095CEB1C}"/>
              </a:ext>
            </a:extLst>
          </p:cNvPr>
          <p:cNvSpPr>
            <a:spLocks noGrp="1"/>
          </p:cNvSpPr>
          <p:nvPr>
            <p:ph type="title"/>
          </p:nvPr>
        </p:nvSpPr>
        <p:spPr>
          <a:xfrm>
            <a:off x="2537150" y="1036975"/>
            <a:ext cx="4069800" cy="981300"/>
          </a:xfrm>
        </p:spPr>
        <p:txBody>
          <a:bodyPr/>
          <a:lstStyle/>
          <a:p>
            <a:pPr algn="ctr"/>
            <a:r>
              <a:rPr lang="vi-VN" sz="6000" b="1" dirty="0">
                <a:latin typeface="Arial" panose="020B0604020202020204" pitchFamily="34" charset="0"/>
                <a:cs typeface="Arial" panose="020B0604020202020204" pitchFamily="34" charset="0"/>
              </a:rPr>
              <a:t>BIỂU DIỄN</a:t>
            </a:r>
          </a:p>
        </p:txBody>
      </p:sp>
      <p:pic>
        <p:nvPicPr>
          <p:cNvPr id="3" name="yt1s.com - KARAOKE NỐI VÒNG TAY LỚN  SGK ÂM NHẠC LỚP 9  BEAT CHUẨN">
            <a:hlinkClick r:id="" action="ppaction://media"/>
            <a:extLst>
              <a:ext uri="{FF2B5EF4-FFF2-40B4-BE49-F238E27FC236}">
                <a16:creationId xmlns:a16="http://schemas.microsoft.com/office/drawing/2014/main" id="{64886BD2-1A83-A6D0-7B6C-20BFF4599C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1282" y="352269"/>
            <a:ext cx="389744" cy="389744"/>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4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6" name="TextBox 5">
            <a:extLst>
              <a:ext uri="{FF2B5EF4-FFF2-40B4-BE49-F238E27FC236}">
                <a16:creationId xmlns:a16="http://schemas.microsoft.com/office/drawing/2014/main" id="{D50D551F-4511-67B3-F0C5-6093B0883138}"/>
              </a:ext>
            </a:extLst>
          </p:cNvPr>
          <p:cNvSpPr txBox="1"/>
          <p:nvPr/>
        </p:nvSpPr>
        <p:spPr>
          <a:xfrm>
            <a:off x="2459339" y="558438"/>
            <a:ext cx="4225320" cy="458780"/>
          </a:xfrm>
          <a:prstGeom prst="rect">
            <a:avLst/>
          </a:prstGeom>
          <a:noFill/>
        </p:spPr>
        <p:txBody>
          <a:bodyPr wrap="square">
            <a:spAutoFit/>
          </a:bodyPr>
          <a:lstStyle/>
          <a:p>
            <a:pPr algn="ctr">
              <a:lnSpc>
                <a:spcPct val="107000"/>
              </a:lnSpc>
            </a:pPr>
            <a:r>
              <a:rPr lang="vi-VN" sz="2400" b="1" dirty="0">
                <a:solidFill>
                  <a:schemeClr val="tx1"/>
                </a:solidFill>
                <a:effectLst/>
                <a:latin typeface="Arial" panose="020B0604020202020204" pitchFamily="34" charset="0"/>
                <a:cs typeface="Arial" panose="020B0604020202020204" pitchFamily="34" charset="0"/>
              </a:rPr>
              <a:t>Luyện tập hát theo nhóm</a:t>
            </a:r>
          </a:p>
        </p:txBody>
      </p:sp>
      <p:grpSp>
        <p:nvGrpSpPr>
          <p:cNvPr id="7" name="Group 6">
            <a:extLst>
              <a:ext uri="{FF2B5EF4-FFF2-40B4-BE49-F238E27FC236}">
                <a16:creationId xmlns:a16="http://schemas.microsoft.com/office/drawing/2014/main" id="{5EC3B4C5-76C4-F2AB-0C53-F4B12033E1CA}"/>
              </a:ext>
            </a:extLst>
          </p:cNvPr>
          <p:cNvGrpSpPr/>
          <p:nvPr/>
        </p:nvGrpSpPr>
        <p:grpSpPr>
          <a:xfrm>
            <a:off x="1552465" y="1235599"/>
            <a:ext cx="6039067" cy="807076"/>
            <a:chOff x="1350696" y="1134152"/>
            <a:chExt cx="6039067" cy="807076"/>
          </a:xfrm>
        </p:grpSpPr>
        <p:sp>
          <p:nvSpPr>
            <p:cNvPr id="8" name="Rectangle: Rounded Corners 7">
              <a:extLst>
                <a:ext uri="{FF2B5EF4-FFF2-40B4-BE49-F238E27FC236}">
                  <a16:creationId xmlns:a16="http://schemas.microsoft.com/office/drawing/2014/main" id="{1567302A-8AE8-3479-20DD-C6DBCA31D773}"/>
                </a:ext>
              </a:extLst>
            </p:cNvPr>
            <p:cNvSpPr/>
            <p:nvPr/>
          </p:nvSpPr>
          <p:spPr>
            <a:xfrm>
              <a:off x="1754234" y="1251679"/>
              <a:ext cx="5635529" cy="580744"/>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tIns="216000" bIns="216000" rtlCol="0" anchor="ctr"/>
            <a:lstStyle/>
            <a:p>
              <a:pPr algn="ctr">
                <a:lnSpc>
                  <a:spcPct val="107000"/>
                </a:lnSpc>
              </a:pPr>
              <a:r>
                <a:rPr lang="vi-VN"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Cả 2 nhóm kết hợp hát cùng gõ đệm</a:t>
              </a:r>
              <a:endParaRPr lang="vi-VN" sz="2200" dirty="0">
                <a:solidFill>
                  <a:schemeClr val="tx1"/>
                </a:solidFill>
                <a:effectLst/>
                <a:latin typeface="Arial" panose="020B0604020202020204" pitchFamily="34" charset="0"/>
                <a:cs typeface="Arial" panose="020B0604020202020204" pitchFamily="34" charset="0"/>
              </a:endParaRPr>
            </a:p>
          </p:txBody>
        </p:sp>
        <p:sp>
          <p:nvSpPr>
            <p:cNvPr id="9" name="Flowchart: Connector 8">
              <a:extLst>
                <a:ext uri="{FF2B5EF4-FFF2-40B4-BE49-F238E27FC236}">
                  <a16:creationId xmlns:a16="http://schemas.microsoft.com/office/drawing/2014/main" id="{D0714C12-DDC2-041D-08F6-61073680C182}"/>
                </a:ext>
              </a:extLst>
            </p:cNvPr>
            <p:cNvSpPr/>
            <p:nvPr/>
          </p:nvSpPr>
          <p:spPr>
            <a:xfrm>
              <a:off x="1350696" y="1134152"/>
              <a:ext cx="807076" cy="807076"/>
            </a:xfrm>
            <a:prstGeom prst="flowChartConnector">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sp>
        <p:nvSpPr>
          <p:cNvPr id="10" name="Freeform 29">
            <a:extLst>
              <a:ext uri="{FF2B5EF4-FFF2-40B4-BE49-F238E27FC236}">
                <a16:creationId xmlns:a16="http://schemas.microsoft.com/office/drawing/2014/main" id="{25E52AAE-A86A-7433-7A43-16CDFF52F335}"/>
              </a:ext>
            </a:extLst>
          </p:cNvPr>
          <p:cNvSpPr/>
          <p:nvPr/>
        </p:nvSpPr>
        <p:spPr>
          <a:xfrm>
            <a:off x="2745854" y="2269778"/>
            <a:ext cx="3652291" cy="2451601"/>
          </a:xfrm>
          <a:custGeom>
            <a:avLst/>
            <a:gdLst/>
            <a:ahLst/>
            <a:cxnLst/>
            <a:rect l="l" t="t" r="r" b="b"/>
            <a:pathLst>
              <a:path w="2162970" h="1451894">
                <a:moveTo>
                  <a:pt x="0" y="0"/>
                </a:moveTo>
                <a:lnTo>
                  <a:pt x="2162971" y="0"/>
                </a:lnTo>
                <a:lnTo>
                  <a:pt x="2162971" y="1451894"/>
                </a:lnTo>
                <a:lnTo>
                  <a:pt x="0" y="1451894"/>
                </a:lnTo>
                <a:lnTo>
                  <a:pt x="0" y="0"/>
                </a:lnTo>
                <a:close/>
              </a:path>
            </a:pathLst>
          </a:custGeom>
          <a:blipFill>
            <a:blip r:embed="rId5"/>
            <a:stretch>
              <a:fillRect/>
            </a:stretch>
          </a:blipFill>
        </p:spPr>
      </p:sp>
      <p:pic>
        <p:nvPicPr>
          <p:cNvPr id="4" name="yt1s.com - KARAOKE NỐI VÒNG TAY LỚN  SGK ÂM NHẠC LỚP 9  BEAT CHUẨN">
            <a:hlinkClick r:id="" action="ppaction://media"/>
            <a:extLst>
              <a:ext uri="{FF2B5EF4-FFF2-40B4-BE49-F238E27FC236}">
                <a16:creationId xmlns:a16="http://schemas.microsoft.com/office/drawing/2014/main" id="{4009F591-F045-3810-DB60-67155772E6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1131" y="1444265"/>
            <a:ext cx="389744" cy="38974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4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grpSp>
        <p:nvGrpSpPr>
          <p:cNvPr id="2317" name="Google Shape;2317;p52"/>
          <p:cNvGrpSpPr/>
          <p:nvPr/>
        </p:nvGrpSpPr>
        <p:grpSpPr>
          <a:xfrm>
            <a:off x="206787" y="1674695"/>
            <a:ext cx="1990195" cy="3210180"/>
            <a:chOff x="282987" y="1674695"/>
            <a:chExt cx="1990195" cy="3210180"/>
          </a:xfrm>
        </p:grpSpPr>
        <p:sp>
          <p:nvSpPr>
            <p:cNvPr id="2318" name="Google Shape;2318;p52"/>
            <p:cNvSpPr/>
            <p:nvPr/>
          </p:nvSpPr>
          <p:spPr>
            <a:xfrm flipH="1">
              <a:off x="485782" y="4647275"/>
              <a:ext cx="1787400" cy="237600"/>
            </a:xfrm>
            <a:prstGeom prst="ellipse">
              <a:avLst/>
            </a:prstGeom>
            <a:solidFill>
              <a:srgbClr val="030F1A">
                <a:alpha val="1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2319" name="Google Shape;2319;p52"/>
            <p:cNvGrpSpPr/>
            <p:nvPr/>
          </p:nvGrpSpPr>
          <p:grpSpPr>
            <a:xfrm>
              <a:off x="282987" y="1674695"/>
              <a:ext cx="1705181" cy="3118076"/>
              <a:chOff x="130587" y="1674695"/>
              <a:chExt cx="1705181" cy="3118076"/>
            </a:xfrm>
          </p:grpSpPr>
          <p:grpSp>
            <p:nvGrpSpPr>
              <p:cNvPr id="2320" name="Google Shape;2320;p52"/>
              <p:cNvGrpSpPr/>
              <p:nvPr/>
            </p:nvGrpSpPr>
            <p:grpSpPr>
              <a:xfrm>
                <a:off x="130587" y="1674695"/>
                <a:ext cx="561143" cy="1201958"/>
                <a:chOff x="130587" y="1674695"/>
                <a:chExt cx="561143" cy="1201958"/>
              </a:xfrm>
            </p:grpSpPr>
            <p:grpSp>
              <p:nvGrpSpPr>
                <p:cNvPr id="2321" name="Google Shape;2321;p52"/>
                <p:cNvGrpSpPr/>
                <p:nvPr/>
              </p:nvGrpSpPr>
              <p:grpSpPr>
                <a:xfrm>
                  <a:off x="217177" y="1674695"/>
                  <a:ext cx="138305" cy="74751"/>
                  <a:chOff x="328127" y="1304820"/>
                  <a:chExt cx="138305" cy="74751"/>
                </a:xfrm>
              </p:grpSpPr>
              <p:sp>
                <p:nvSpPr>
                  <p:cNvPr id="2322" name="Google Shape;2322;p52"/>
                  <p:cNvSpPr/>
                  <p:nvPr/>
                </p:nvSpPr>
                <p:spPr>
                  <a:xfrm rot="9636006">
                    <a:off x="334234" y="1330066"/>
                    <a:ext cx="41434" cy="43868"/>
                  </a:xfrm>
                  <a:custGeom>
                    <a:avLst/>
                    <a:gdLst/>
                    <a:ahLst/>
                    <a:cxnLst/>
                    <a:rect l="l" t="t" r="r" b="b"/>
                    <a:pathLst>
                      <a:path w="34" h="36" extrusionOk="0">
                        <a:moveTo>
                          <a:pt x="14" y="1"/>
                        </a:moveTo>
                        <a:cubicBezTo>
                          <a:pt x="22" y="0"/>
                          <a:pt x="31" y="7"/>
                          <a:pt x="32" y="17"/>
                        </a:cubicBezTo>
                        <a:cubicBezTo>
                          <a:pt x="33" y="18"/>
                          <a:pt x="33" y="19"/>
                          <a:pt x="33" y="20"/>
                        </a:cubicBezTo>
                        <a:cubicBezTo>
                          <a:pt x="33" y="23"/>
                          <a:pt x="33" y="26"/>
                          <a:pt x="31" y="28"/>
                        </a:cubicBezTo>
                        <a:cubicBezTo>
                          <a:pt x="30" y="31"/>
                          <a:pt x="28" y="32"/>
                          <a:pt x="25" y="33"/>
                        </a:cubicBezTo>
                        <a:cubicBezTo>
                          <a:pt x="23" y="35"/>
                          <a:pt x="20" y="35"/>
                          <a:pt x="17" y="35"/>
                        </a:cubicBezTo>
                        <a:cubicBezTo>
                          <a:pt x="14" y="35"/>
                          <a:pt x="12" y="35"/>
                          <a:pt x="9" y="33"/>
                        </a:cubicBezTo>
                        <a:cubicBezTo>
                          <a:pt x="7" y="32"/>
                          <a:pt x="5" y="30"/>
                          <a:pt x="4" y="28"/>
                        </a:cubicBezTo>
                        <a:cubicBezTo>
                          <a:pt x="3" y="26"/>
                          <a:pt x="2" y="24"/>
                          <a:pt x="2" y="23"/>
                        </a:cubicBezTo>
                        <a:cubicBezTo>
                          <a:pt x="0" y="12"/>
                          <a:pt x="5" y="3"/>
                          <a:pt x="14"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2"/>
                  <p:cNvSpPr/>
                  <p:nvPr/>
                </p:nvSpPr>
                <p:spPr>
                  <a:xfrm rot="9636006">
                    <a:off x="354606" y="1322137"/>
                    <a:ext cx="109679" cy="31683"/>
                  </a:xfrm>
                  <a:custGeom>
                    <a:avLst/>
                    <a:gdLst/>
                    <a:ahLst/>
                    <a:cxnLst/>
                    <a:rect l="l" t="t" r="r" b="b"/>
                    <a:pathLst>
                      <a:path w="90" h="26" extrusionOk="0">
                        <a:moveTo>
                          <a:pt x="89" y="0"/>
                        </a:moveTo>
                        <a:cubicBezTo>
                          <a:pt x="60" y="9"/>
                          <a:pt x="30" y="15"/>
                          <a:pt x="0" y="20"/>
                        </a:cubicBezTo>
                        <a:lnTo>
                          <a:pt x="1" y="25"/>
                        </a:lnTo>
                        <a:cubicBezTo>
                          <a:pt x="1" y="25"/>
                          <a:pt x="68" y="11"/>
                          <a:pt x="89" y="2"/>
                        </a:cubicBezTo>
                        <a:lnTo>
                          <a:pt x="89"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4" name="Google Shape;2324;p52"/>
                <p:cNvGrpSpPr/>
                <p:nvPr/>
              </p:nvGrpSpPr>
              <p:grpSpPr>
                <a:xfrm rot="-2441596">
                  <a:off x="180140" y="2141547"/>
                  <a:ext cx="125756" cy="114811"/>
                  <a:chOff x="341517" y="1866611"/>
                  <a:chExt cx="125757" cy="114813"/>
                </a:xfrm>
              </p:grpSpPr>
              <p:sp>
                <p:nvSpPr>
                  <p:cNvPr id="2325" name="Google Shape;2325;p52"/>
                  <p:cNvSpPr/>
                  <p:nvPr/>
                </p:nvSpPr>
                <p:spPr>
                  <a:xfrm rot="9636161">
                    <a:off x="347850" y="1872773"/>
                    <a:ext cx="44939" cy="45820"/>
                  </a:xfrm>
                  <a:custGeom>
                    <a:avLst/>
                    <a:gdLst/>
                    <a:ahLst/>
                    <a:cxnLst/>
                    <a:rect l="l" t="t" r="r" b="b"/>
                    <a:pathLst>
                      <a:path w="51" h="52" extrusionOk="0">
                        <a:moveTo>
                          <a:pt x="41" y="8"/>
                        </a:moveTo>
                        <a:cubicBezTo>
                          <a:pt x="50" y="16"/>
                          <a:pt x="50" y="30"/>
                          <a:pt x="40" y="41"/>
                        </a:cubicBezTo>
                        <a:cubicBezTo>
                          <a:pt x="31" y="51"/>
                          <a:pt x="19" y="50"/>
                          <a:pt x="10" y="43"/>
                        </a:cubicBezTo>
                        <a:cubicBezTo>
                          <a:pt x="2" y="35"/>
                          <a:pt x="0" y="23"/>
                          <a:pt x="9" y="13"/>
                        </a:cubicBezTo>
                        <a:cubicBezTo>
                          <a:pt x="18" y="2"/>
                          <a:pt x="33" y="0"/>
                          <a:pt x="41"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2"/>
                  <p:cNvSpPr/>
                  <p:nvPr/>
                </p:nvSpPr>
                <p:spPr>
                  <a:xfrm rot="9636161">
                    <a:off x="369808" y="1897444"/>
                    <a:ext cx="88115" cy="71373"/>
                  </a:xfrm>
                  <a:custGeom>
                    <a:avLst/>
                    <a:gdLst/>
                    <a:ahLst/>
                    <a:cxnLst/>
                    <a:rect l="l" t="t" r="r" b="b"/>
                    <a:pathLst>
                      <a:path w="100" h="81" extrusionOk="0">
                        <a:moveTo>
                          <a:pt x="99" y="78"/>
                        </a:moveTo>
                        <a:cubicBezTo>
                          <a:pt x="66" y="54"/>
                          <a:pt x="35" y="28"/>
                          <a:pt x="5" y="0"/>
                        </a:cubicBezTo>
                        <a:lnTo>
                          <a:pt x="0" y="5"/>
                        </a:lnTo>
                        <a:cubicBezTo>
                          <a:pt x="0" y="5"/>
                          <a:pt x="71" y="65"/>
                          <a:pt x="97" y="80"/>
                        </a:cubicBezTo>
                        <a:lnTo>
                          <a:pt x="99" y="7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7" name="Google Shape;2327;p52"/>
                <p:cNvGrpSpPr/>
                <p:nvPr/>
              </p:nvGrpSpPr>
              <p:grpSpPr>
                <a:xfrm rot="-2476459">
                  <a:off x="231526" y="2466790"/>
                  <a:ext cx="246846" cy="212535"/>
                  <a:chOff x="181187" y="2336069"/>
                  <a:chExt cx="246833" cy="212523"/>
                </a:xfrm>
              </p:grpSpPr>
              <p:sp>
                <p:nvSpPr>
                  <p:cNvPr id="2328" name="Google Shape;2328;p52"/>
                  <p:cNvSpPr/>
                  <p:nvPr/>
                </p:nvSpPr>
                <p:spPr>
                  <a:xfrm rot="9636161">
                    <a:off x="190920" y="2344775"/>
                    <a:ext cx="64324" cy="69611"/>
                  </a:xfrm>
                  <a:custGeom>
                    <a:avLst/>
                    <a:gdLst/>
                    <a:ahLst/>
                    <a:cxnLst/>
                    <a:rect l="l" t="t" r="r" b="b"/>
                    <a:pathLst>
                      <a:path w="73" h="79" extrusionOk="0">
                        <a:moveTo>
                          <a:pt x="44" y="4"/>
                        </a:moveTo>
                        <a:cubicBezTo>
                          <a:pt x="62" y="8"/>
                          <a:pt x="72" y="28"/>
                          <a:pt x="67" y="49"/>
                        </a:cubicBezTo>
                        <a:cubicBezTo>
                          <a:pt x="62" y="70"/>
                          <a:pt x="46" y="78"/>
                          <a:pt x="28" y="74"/>
                        </a:cubicBezTo>
                        <a:cubicBezTo>
                          <a:pt x="11" y="70"/>
                          <a:pt x="0" y="56"/>
                          <a:pt x="4" y="35"/>
                        </a:cubicBezTo>
                        <a:cubicBezTo>
                          <a:pt x="9" y="14"/>
                          <a:pt x="27" y="0"/>
                          <a:pt x="44"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2"/>
                  <p:cNvSpPr/>
                  <p:nvPr/>
                </p:nvSpPr>
                <p:spPr>
                  <a:xfrm rot="9636161">
                    <a:off x="225802" y="2378077"/>
                    <a:ext cx="165656" cy="35246"/>
                  </a:xfrm>
                  <a:custGeom>
                    <a:avLst/>
                    <a:gdLst/>
                    <a:ahLst/>
                    <a:cxnLst/>
                    <a:rect l="l" t="t" r="r" b="b"/>
                    <a:pathLst>
                      <a:path w="188" h="40" extrusionOk="0">
                        <a:moveTo>
                          <a:pt x="187" y="34"/>
                        </a:moveTo>
                        <a:cubicBezTo>
                          <a:pt x="125" y="27"/>
                          <a:pt x="63" y="16"/>
                          <a:pt x="2" y="0"/>
                        </a:cubicBezTo>
                        <a:lnTo>
                          <a:pt x="0" y="12"/>
                        </a:lnTo>
                        <a:cubicBezTo>
                          <a:pt x="0" y="12"/>
                          <a:pt x="139" y="38"/>
                          <a:pt x="186" y="39"/>
                        </a:cubicBezTo>
                        <a:lnTo>
                          <a:pt x="187"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2"/>
                  <p:cNvSpPr/>
                  <p:nvPr/>
                </p:nvSpPr>
                <p:spPr>
                  <a:xfrm rot="9636161">
                    <a:off x="203865" y="2453097"/>
                    <a:ext cx="65205" cy="69611"/>
                  </a:xfrm>
                  <a:custGeom>
                    <a:avLst/>
                    <a:gdLst/>
                    <a:ahLst/>
                    <a:cxnLst/>
                    <a:rect l="l" t="t" r="r" b="b"/>
                    <a:pathLst>
                      <a:path w="74" h="79" extrusionOk="0">
                        <a:moveTo>
                          <a:pt x="45" y="4"/>
                        </a:moveTo>
                        <a:cubicBezTo>
                          <a:pt x="62" y="8"/>
                          <a:pt x="73" y="28"/>
                          <a:pt x="68" y="49"/>
                        </a:cubicBezTo>
                        <a:cubicBezTo>
                          <a:pt x="64" y="70"/>
                          <a:pt x="46" y="78"/>
                          <a:pt x="29" y="74"/>
                        </a:cubicBezTo>
                        <a:cubicBezTo>
                          <a:pt x="12" y="70"/>
                          <a:pt x="0" y="56"/>
                          <a:pt x="5" y="35"/>
                        </a:cubicBezTo>
                        <a:cubicBezTo>
                          <a:pt x="10" y="14"/>
                          <a:pt x="28" y="0"/>
                          <a:pt x="45"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2"/>
                  <p:cNvSpPr/>
                  <p:nvPr/>
                </p:nvSpPr>
                <p:spPr>
                  <a:xfrm rot="9636161">
                    <a:off x="237915" y="2486692"/>
                    <a:ext cx="166537" cy="35246"/>
                  </a:xfrm>
                  <a:custGeom>
                    <a:avLst/>
                    <a:gdLst/>
                    <a:ahLst/>
                    <a:cxnLst/>
                    <a:rect l="l" t="t" r="r" b="b"/>
                    <a:pathLst>
                      <a:path w="189" h="40" extrusionOk="0">
                        <a:moveTo>
                          <a:pt x="188" y="34"/>
                        </a:moveTo>
                        <a:cubicBezTo>
                          <a:pt x="125" y="27"/>
                          <a:pt x="64" y="16"/>
                          <a:pt x="3" y="0"/>
                        </a:cubicBezTo>
                        <a:lnTo>
                          <a:pt x="0" y="11"/>
                        </a:lnTo>
                        <a:cubicBezTo>
                          <a:pt x="0" y="11"/>
                          <a:pt x="140" y="38"/>
                          <a:pt x="187" y="39"/>
                        </a:cubicBezTo>
                        <a:lnTo>
                          <a:pt x="188"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2"/>
                  <p:cNvSpPr/>
                  <p:nvPr/>
                </p:nvSpPr>
                <p:spPr>
                  <a:xfrm rot="9636161">
                    <a:off x="342467" y="2376642"/>
                    <a:ext cx="66967" cy="123361"/>
                  </a:xfrm>
                  <a:custGeom>
                    <a:avLst/>
                    <a:gdLst/>
                    <a:ahLst/>
                    <a:cxnLst/>
                    <a:rect l="l" t="t" r="r" b="b"/>
                    <a:pathLst>
                      <a:path w="76" h="140" extrusionOk="0">
                        <a:moveTo>
                          <a:pt x="0" y="133"/>
                        </a:moveTo>
                        <a:cubicBezTo>
                          <a:pt x="0" y="133"/>
                          <a:pt x="23" y="137"/>
                          <a:pt x="38" y="139"/>
                        </a:cubicBezTo>
                        <a:lnTo>
                          <a:pt x="75" y="11"/>
                        </a:lnTo>
                        <a:cubicBezTo>
                          <a:pt x="75" y="11"/>
                          <a:pt x="43" y="5"/>
                          <a:pt x="30" y="0"/>
                        </a:cubicBezTo>
                        <a:lnTo>
                          <a:pt x="0" y="13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52"/>
                <p:cNvGrpSpPr/>
                <p:nvPr/>
              </p:nvGrpSpPr>
              <p:grpSpPr>
                <a:xfrm rot="-1922036">
                  <a:off x="170086" y="1899447"/>
                  <a:ext cx="145885" cy="190813"/>
                  <a:chOff x="388532" y="1482466"/>
                  <a:chExt cx="145891" cy="190820"/>
                </a:xfrm>
              </p:grpSpPr>
              <p:sp>
                <p:nvSpPr>
                  <p:cNvPr id="2334" name="Google Shape;2334;p52"/>
                  <p:cNvSpPr/>
                  <p:nvPr/>
                </p:nvSpPr>
                <p:spPr>
                  <a:xfrm rot="9636161">
                    <a:off x="394187" y="1487607"/>
                    <a:ext cx="37889" cy="40533"/>
                  </a:xfrm>
                  <a:custGeom>
                    <a:avLst/>
                    <a:gdLst/>
                    <a:ahLst/>
                    <a:cxnLst/>
                    <a:rect l="l" t="t" r="r" b="b"/>
                    <a:pathLst>
                      <a:path w="43" h="46" extrusionOk="0">
                        <a:moveTo>
                          <a:pt x="27" y="3"/>
                        </a:moveTo>
                        <a:cubicBezTo>
                          <a:pt x="36" y="6"/>
                          <a:pt x="42" y="17"/>
                          <a:pt x="38" y="29"/>
                        </a:cubicBezTo>
                        <a:cubicBezTo>
                          <a:pt x="35" y="40"/>
                          <a:pt x="25" y="45"/>
                          <a:pt x="15" y="43"/>
                        </a:cubicBezTo>
                        <a:cubicBezTo>
                          <a:pt x="5" y="40"/>
                          <a:pt x="0" y="31"/>
                          <a:pt x="3" y="19"/>
                        </a:cubicBezTo>
                        <a:cubicBezTo>
                          <a:pt x="7" y="7"/>
                          <a:pt x="17" y="0"/>
                          <a:pt x="27"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2"/>
                  <p:cNvSpPr/>
                  <p:nvPr/>
                </p:nvSpPr>
                <p:spPr>
                  <a:xfrm rot="9636161">
                    <a:off x="414393" y="1507352"/>
                    <a:ext cx="95164" cy="26434"/>
                  </a:xfrm>
                  <a:custGeom>
                    <a:avLst/>
                    <a:gdLst/>
                    <a:ahLst/>
                    <a:cxnLst/>
                    <a:rect l="l" t="t" r="r" b="b"/>
                    <a:pathLst>
                      <a:path w="108" h="30" extrusionOk="0">
                        <a:moveTo>
                          <a:pt x="107" y="26"/>
                        </a:moveTo>
                        <a:cubicBezTo>
                          <a:pt x="71" y="20"/>
                          <a:pt x="36" y="12"/>
                          <a:pt x="2" y="0"/>
                        </a:cubicBezTo>
                        <a:lnTo>
                          <a:pt x="0" y="7"/>
                        </a:lnTo>
                        <a:cubicBezTo>
                          <a:pt x="0" y="7"/>
                          <a:pt x="79" y="26"/>
                          <a:pt x="106" y="29"/>
                        </a:cubicBezTo>
                        <a:lnTo>
                          <a:pt x="107"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2"/>
                  <p:cNvSpPr/>
                  <p:nvPr/>
                </p:nvSpPr>
                <p:spPr>
                  <a:xfrm rot="9636161">
                    <a:off x="397464" y="1549977"/>
                    <a:ext cx="37889" cy="40533"/>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2"/>
                  <p:cNvSpPr/>
                  <p:nvPr/>
                </p:nvSpPr>
                <p:spPr>
                  <a:xfrm rot="9636161">
                    <a:off x="418673" y="1570432"/>
                    <a:ext cx="94283" cy="25553"/>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2"/>
                  <p:cNvSpPr/>
                  <p:nvPr/>
                </p:nvSpPr>
                <p:spPr>
                  <a:xfrm rot="9636161">
                    <a:off x="478199" y="1511427"/>
                    <a:ext cx="42295" cy="71373"/>
                  </a:xfrm>
                  <a:custGeom>
                    <a:avLst/>
                    <a:gdLst/>
                    <a:ahLst/>
                    <a:cxnLst/>
                    <a:rect l="l" t="t" r="r" b="b"/>
                    <a:pathLst>
                      <a:path w="48" h="81" extrusionOk="0">
                        <a:moveTo>
                          <a:pt x="0" y="75"/>
                        </a:moveTo>
                        <a:cubicBezTo>
                          <a:pt x="0" y="75"/>
                          <a:pt x="13" y="78"/>
                          <a:pt x="22" y="80"/>
                        </a:cubicBezTo>
                        <a:lnTo>
                          <a:pt x="47" y="8"/>
                        </a:lnTo>
                        <a:cubicBezTo>
                          <a:pt x="47" y="8"/>
                          <a:pt x="29" y="3"/>
                          <a:pt x="22"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2"/>
                  <p:cNvSpPr/>
                  <p:nvPr/>
                </p:nvSpPr>
                <p:spPr>
                  <a:xfrm rot="9636161">
                    <a:off x="397464" y="1549977"/>
                    <a:ext cx="37889" cy="40533"/>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2"/>
                  <p:cNvSpPr/>
                  <p:nvPr/>
                </p:nvSpPr>
                <p:spPr>
                  <a:xfrm rot="9636161">
                    <a:off x="418673" y="1570432"/>
                    <a:ext cx="94283" cy="25553"/>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2"/>
                  <p:cNvSpPr/>
                  <p:nvPr/>
                </p:nvSpPr>
                <p:spPr>
                  <a:xfrm rot="9636161">
                    <a:off x="401694" y="1611883"/>
                    <a:ext cx="38770" cy="41414"/>
                  </a:xfrm>
                  <a:custGeom>
                    <a:avLst/>
                    <a:gdLst/>
                    <a:ahLst/>
                    <a:cxnLst/>
                    <a:rect l="l" t="t" r="r" b="b"/>
                    <a:pathLst>
                      <a:path w="44" h="47" extrusionOk="0">
                        <a:moveTo>
                          <a:pt x="28" y="3"/>
                        </a:moveTo>
                        <a:cubicBezTo>
                          <a:pt x="38" y="6"/>
                          <a:pt x="43" y="18"/>
                          <a:pt x="40" y="30"/>
                        </a:cubicBezTo>
                        <a:cubicBezTo>
                          <a:pt x="36" y="42"/>
                          <a:pt x="26" y="46"/>
                          <a:pt x="17" y="43"/>
                        </a:cubicBezTo>
                        <a:cubicBezTo>
                          <a:pt x="7" y="40"/>
                          <a:pt x="0" y="31"/>
                          <a:pt x="4" y="20"/>
                        </a:cubicBezTo>
                        <a:cubicBezTo>
                          <a:pt x="7" y="8"/>
                          <a:pt x="18" y="0"/>
                          <a:pt x="28"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2"/>
                  <p:cNvSpPr/>
                  <p:nvPr/>
                </p:nvSpPr>
                <p:spPr>
                  <a:xfrm rot="9636161">
                    <a:off x="421950" y="1632802"/>
                    <a:ext cx="94283" cy="25553"/>
                  </a:xfrm>
                  <a:custGeom>
                    <a:avLst/>
                    <a:gdLst/>
                    <a:ahLst/>
                    <a:cxnLst/>
                    <a:rect l="l" t="t" r="r" b="b"/>
                    <a:pathLst>
                      <a:path w="107" h="29" extrusionOk="0">
                        <a:moveTo>
                          <a:pt x="106" y="25"/>
                        </a:moveTo>
                        <a:cubicBezTo>
                          <a:pt x="71" y="19"/>
                          <a:pt x="36" y="11"/>
                          <a:pt x="2" y="0"/>
                        </a:cubicBezTo>
                        <a:lnTo>
                          <a:pt x="0" y="6"/>
                        </a:lnTo>
                        <a:cubicBezTo>
                          <a:pt x="0" y="6"/>
                          <a:pt x="79" y="26"/>
                          <a:pt x="105" y="28"/>
                        </a:cubicBezTo>
                        <a:lnTo>
                          <a:pt x="106" y="2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2"/>
                  <p:cNvSpPr/>
                  <p:nvPr/>
                </p:nvSpPr>
                <p:spPr>
                  <a:xfrm rot="9636161">
                    <a:off x="481476" y="1573796"/>
                    <a:ext cx="42295" cy="71373"/>
                  </a:xfrm>
                  <a:custGeom>
                    <a:avLst/>
                    <a:gdLst/>
                    <a:ahLst/>
                    <a:cxnLst/>
                    <a:rect l="l" t="t" r="r" b="b"/>
                    <a:pathLst>
                      <a:path w="48" h="81" extrusionOk="0">
                        <a:moveTo>
                          <a:pt x="0" y="75"/>
                        </a:moveTo>
                        <a:cubicBezTo>
                          <a:pt x="0" y="75"/>
                          <a:pt x="13" y="78"/>
                          <a:pt x="22" y="80"/>
                        </a:cubicBezTo>
                        <a:lnTo>
                          <a:pt x="47" y="8"/>
                        </a:lnTo>
                        <a:cubicBezTo>
                          <a:pt x="47" y="8"/>
                          <a:pt x="29" y="3"/>
                          <a:pt x="21"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52"/>
                <p:cNvGrpSpPr/>
                <p:nvPr/>
              </p:nvGrpSpPr>
              <p:grpSpPr>
                <a:xfrm rot="-3579318">
                  <a:off x="406428" y="2637924"/>
                  <a:ext cx="293798" cy="148758"/>
                  <a:chOff x="465875" y="2585459"/>
                  <a:chExt cx="293798" cy="148758"/>
                </a:xfrm>
              </p:grpSpPr>
              <p:sp>
                <p:nvSpPr>
                  <p:cNvPr id="2345" name="Google Shape;2345;p52"/>
                  <p:cNvSpPr/>
                  <p:nvPr/>
                </p:nvSpPr>
                <p:spPr>
                  <a:xfrm rot="9636161">
                    <a:off x="478571" y="2632135"/>
                    <a:ext cx="83709" cy="90758"/>
                  </a:xfrm>
                  <a:custGeom>
                    <a:avLst/>
                    <a:gdLst/>
                    <a:ahLst/>
                    <a:cxnLst/>
                    <a:rect l="l" t="t" r="r" b="b"/>
                    <a:pathLst>
                      <a:path w="95" h="103" extrusionOk="0">
                        <a:moveTo>
                          <a:pt x="38" y="4"/>
                        </a:moveTo>
                        <a:cubicBezTo>
                          <a:pt x="61" y="0"/>
                          <a:pt x="84" y="19"/>
                          <a:pt x="89" y="47"/>
                        </a:cubicBezTo>
                        <a:cubicBezTo>
                          <a:pt x="94" y="75"/>
                          <a:pt x="77" y="94"/>
                          <a:pt x="54" y="98"/>
                        </a:cubicBezTo>
                        <a:cubicBezTo>
                          <a:pt x="30" y="102"/>
                          <a:pt x="10" y="90"/>
                          <a:pt x="5" y="62"/>
                        </a:cubicBezTo>
                        <a:cubicBezTo>
                          <a:pt x="0" y="34"/>
                          <a:pt x="15" y="8"/>
                          <a:pt x="38"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2"/>
                  <p:cNvSpPr/>
                  <p:nvPr/>
                </p:nvSpPr>
                <p:spPr>
                  <a:xfrm rot="9636161">
                    <a:off x="524311" y="2619729"/>
                    <a:ext cx="216762" cy="60799"/>
                  </a:xfrm>
                  <a:custGeom>
                    <a:avLst/>
                    <a:gdLst/>
                    <a:ahLst/>
                    <a:cxnLst/>
                    <a:rect l="l" t="t" r="r" b="b"/>
                    <a:pathLst>
                      <a:path w="246" h="69" extrusionOk="0">
                        <a:moveTo>
                          <a:pt x="244" y="0"/>
                        </a:moveTo>
                        <a:cubicBezTo>
                          <a:pt x="244" y="0"/>
                          <a:pt x="140" y="33"/>
                          <a:pt x="0" y="53"/>
                        </a:cubicBezTo>
                        <a:lnTo>
                          <a:pt x="3" y="68"/>
                        </a:lnTo>
                        <a:cubicBezTo>
                          <a:pt x="3" y="68"/>
                          <a:pt x="187" y="29"/>
                          <a:pt x="245" y="6"/>
                        </a:cubicBezTo>
                        <a:lnTo>
                          <a:pt x="24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2"/>
                  <p:cNvSpPr/>
                  <p:nvPr/>
                </p:nvSpPr>
                <p:spPr>
                  <a:xfrm rot="9636161">
                    <a:off x="700463" y="2594865"/>
                    <a:ext cx="49344" cy="67848"/>
                  </a:xfrm>
                  <a:custGeom>
                    <a:avLst/>
                    <a:gdLst/>
                    <a:ahLst/>
                    <a:cxnLst/>
                    <a:rect l="l" t="t" r="r" b="b"/>
                    <a:pathLst>
                      <a:path w="56" h="77" extrusionOk="0">
                        <a:moveTo>
                          <a:pt x="13" y="76"/>
                        </a:moveTo>
                        <a:cubicBezTo>
                          <a:pt x="13" y="76"/>
                          <a:pt x="7" y="45"/>
                          <a:pt x="15" y="39"/>
                        </a:cubicBezTo>
                        <a:cubicBezTo>
                          <a:pt x="23" y="33"/>
                          <a:pt x="0" y="0"/>
                          <a:pt x="0" y="0"/>
                        </a:cubicBezTo>
                        <a:cubicBezTo>
                          <a:pt x="0" y="0"/>
                          <a:pt x="42" y="13"/>
                          <a:pt x="49" y="35"/>
                        </a:cubicBezTo>
                        <a:cubicBezTo>
                          <a:pt x="55" y="56"/>
                          <a:pt x="46" y="51"/>
                          <a:pt x="55" y="69"/>
                        </a:cubicBezTo>
                        <a:lnTo>
                          <a:pt x="13" y="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8" name="Google Shape;2348;p52"/>
                <p:cNvGrpSpPr/>
                <p:nvPr/>
              </p:nvGrpSpPr>
              <p:grpSpPr>
                <a:xfrm rot="-4772239">
                  <a:off x="315580" y="2204208"/>
                  <a:ext cx="187711" cy="141671"/>
                  <a:chOff x="155939" y="2045326"/>
                  <a:chExt cx="187706" cy="141667"/>
                </a:xfrm>
              </p:grpSpPr>
              <p:sp>
                <p:nvSpPr>
                  <p:cNvPr id="2349" name="Google Shape;2349;p52"/>
                  <p:cNvSpPr/>
                  <p:nvPr/>
                </p:nvSpPr>
                <p:spPr>
                  <a:xfrm rot="9636161">
                    <a:off x="164456" y="2053672"/>
                    <a:ext cx="60799" cy="61680"/>
                  </a:xfrm>
                  <a:custGeom>
                    <a:avLst/>
                    <a:gdLst/>
                    <a:ahLst/>
                    <a:cxnLst/>
                    <a:rect l="l" t="t" r="r" b="b"/>
                    <a:pathLst>
                      <a:path w="69" h="70" extrusionOk="0">
                        <a:moveTo>
                          <a:pt x="53" y="8"/>
                        </a:moveTo>
                        <a:cubicBezTo>
                          <a:pt x="66" y="17"/>
                          <a:pt x="68" y="37"/>
                          <a:pt x="58" y="53"/>
                        </a:cubicBezTo>
                        <a:cubicBezTo>
                          <a:pt x="47" y="68"/>
                          <a:pt x="31" y="69"/>
                          <a:pt x="18" y="61"/>
                        </a:cubicBezTo>
                        <a:cubicBezTo>
                          <a:pt x="5" y="52"/>
                          <a:pt x="0" y="36"/>
                          <a:pt x="11" y="21"/>
                        </a:cubicBezTo>
                        <a:cubicBezTo>
                          <a:pt x="21" y="5"/>
                          <a:pt x="40" y="0"/>
                          <a:pt x="53"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2"/>
                  <p:cNvSpPr/>
                  <p:nvPr/>
                </p:nvSpPr>
                <p:spPr>
                  <a:xfrm rot="9636161">
                    <a:off x="194847" y="2085428"/>
                    <a:ext cx="130410" cy="79303"/>
                  </a:xfrm>
                  <a:custGeom>
                    <a:avLst/>
                    <a:gdLst/>
                    <a:ahLst/>
                    <a:cxnLst/>
                    <a:rect l="l" t="t" r="r" b="b"/>
                    <a:pathLst>
                      <a:path w="148" h="90" extrusionOk="0">
                        <a:moveTo>
                          <a:pt x="147" y="85"/>
                        </a:moveTo>
                        <a:cubicBezTo>
                          <a:pt x="129" y="76"/>
                          <a:pt x="112" y="67"/>
                          <a:pt x="94" y="57"/>
                        </a:cubicBezTo>
                        <a:cubicBezTo>
                          <a:pt x="64" y="39"/>
                          <a:pt x="34" y="20"/>
                          <a:pt x="6" y="0"/>
                        </a:cubicBezTo>
                        <a:lnTo>
                          <a:pt x="0" y="8"/>
                        </a:lnTo>
                        <a:cubicBezTo>
                          <a:pt x="0" y="8"/>
                          <a:pt x="107" y="74"/>
                          <a:pt x="145" y="89"/>
                        </a:cubicBezTo>
                        <a:lnTo>
                          <a:pt x="147" y="8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2"/>
                  <p:cNvSpPr/>
                  <p:nvPr/>
                </p:nvSpPr>
                <p:spPr>
                  <a:xfrm rot="9636161">
                    <a:off x="297342" y="2130043"/>
                    <a:ext cx="38770" cy="51988"/>
                  </a:xfrm>
                  <a:custGeom>
                    <a:avLst/>
                    <a:gdLst/>
                    <a:ahLst/>
                    <a:cxnLst/>
                    <a:rect l="l" t="t" r="r" b="b"/>
                    <a:pathLst>
                      <a:path w="44" h="59" extrusionOk="0">
                        <a:moveTo>
                          <a:pt x="0" y="43"/>
                        </a:moveTo>
                        <a:cubicBezTo>
                          <a:pt x="0" y="43"/>
                          <a:pt x="10" y="24"/>
                          <a:pt x="17" y="25"/>
                        </a:cubicBezTo>
                        <a:cubicBezTo>
                          <a:pt x="24" y="25"/>
                          <a:pt x="28" y="0"/>
                          <a:pt x="28" y="0"/>
                        </a:cubicBezTo>
                        <a:cubicBezTo>
                          <a:pt x="28" y="0"/>
                          <a:pt x="43" y="26"/>
                          <a:pt x="36" y="40"/>
                        </a:cubicBezTo>
                        <a:cubicBezTo>
                          <a:pt x="29" y="53"/>
                          <a:pt x="27" y="45"/>
                          <a:pt x="23" y="58"/>
                        </a:cubicBezTo>
                        <a:lnTo>
                          <a:pt x="0" y="4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52" name="Google Shape;2352;p52"/>
              <p:cNvGrpSpPr/>
              <p:nvPr/>
            </p:nvGrpSpPr>
            <p:grpSpPr>
              <a:xfrm>
                <a:off x="379478" y="1923337"/>
                <a:ext cx="1456289" cy="2869434"/>
                <a:chOff x="6647585" y="1783080"/>
                <a:chExt cx="414720" cy="817200"/>
              </a:xfrm>
            </p:grpSpPr>
            <p:sp>
              <p:nvSpPr>
                <p:cNvPr id="2353" name="Google Shape;2353;p52"/>
                <p:cNvSpPr/>
                <p:nvPr/>
              </p:nvSpPr>
              <p:spPr>
                <a:xfrm>
                  <a:off x="6984185" y="2490840"/>
                  <a:ext cx="78120" cy="107640"/>
                </a:xfrm>
                <a:custGeom>
                  <a:avLst/>
                  <a:gdLst/>
                  <a:ahLst/>
                  <a:cxnLst/>
                  <a:rect l="l" t="t" r="r" b="b"/>
                  <a:pathLst>
                    <a:path w="217" h="299" extrusionOk="0">
                      <a:moveTo>
                        <a:pt x="127" y="19"/>
                      </a:moveTo>
                      <a:cubicBezTo>
                        <a:pt x="127" y="19"/>
                        <a:pt x="173" y="0"/>
                        <a:pt x="214" y="9"/>
                      </a:cubicBezTo>
                      <a:cubicBezTo>
                        <a:pt x="214" y="9"/>
                        <a:pt x="216" y="84"/>
                        <a:pt x="211" y="127"/>
                      </a:cubicBezTo>
                      <a:lnTo>
                        <a:pt x="194" y="139"/>
                      </a:lnTo>
                      <a:lnTo>
                        <a:pt x="207" y="150"/>
                      </a:lnTo>
                      <a:cubicBezTo>
                        <a:pt x="207" y="150"/>
                        <a:pt x="190" y="249"/>
                        <a:pt x="183" y="265"/>
                      </a:cubicBezTo>
                      <a:cubicBezTo>
                        <a:pt x="176" y="282"/>
                        <a:pt x="0" y="298"/>
                        <a:pt x="0" y="298"/>
                      </a:cubicBezTo>
                      <a:cubicBezTo>
                        <a:pt x="0" y="296"/>
                        <a:pt x="0" y="293"/>
                        <a:pt x="0" y="291"/>
                      </a:cubicBezTo>
                      <a:cubicBezTo>
                        <a:pt x="0" y="283"/>
                        <a:pt x="1" y="276"/>
                        <a:pt x="4" y="269"/>
                      </a:cubicBezTo>
                      <a:cubicBezTo>
                        <a:pt x="11" y="258"/>
                        <a:pt x="94" y="218"/>
                        <a:pt x="94" y="218"/>
                      </a:cubicBezTo>
                      <a:lnTo>
                        <a:pt x="127" y="1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2"/>
                <p:cNvSpPr/>
                <p:nvPr/>
              </p:nvSpPr>
              <p:spPr>
                <a:xfrm>
                  <a:off x="6647585" y="2560320"/>
                  <a:ext cx="131760" cy="39960"/>
                </a:xfrm>
                <a:custGeom>
                  <a:avLst/>
                  <a:gdLst/>
                  <a:ahLst/>
                  <a:cxnLst/>
                  <a:rect l="l" t="t" r="r" b="b"/>
                  <a:pathLst>
                    <a:path w="366" h="111" extrusionOk="0">
                      <a:moveTo>
                        <a:pt x="347" y="27"/>
                      </a:moveTo>
                      <a:cubicBezTo>
                        <a:pt x="347" y="27"/>
                        <a:pt x="365" y="77"/>
                        <a:pt x="361" y="101"/>
                      </a:cubicBezTo>
                      <a:cubicBezTo>
                        <a:pt x="361" y="101"/>
                        <a:pt x="282" y="110"/>
                        <a:pt x="242" y="101"/>
                      </a:cubicBezTo>
                      <a:lnTo>
                        <a:pt x="231" y="85"/>
                      </a:lnTo>
                      <a:lnTo>
                        <a:pt x="209" y="94"/>
                      </a:lnTo>
                      <a:cubicBezTo>
                        <a:pt x="209" y="94"/>
                        <a:pt x="56" y="66"/>
                        <a:pt x="0" y="27"/>
                      </a:cubicBezTo>
                      <a:cubicBezTo>
                        <a:pt x="0" y="27"/>
                        <a:pt x="6" y="7"/>
                        <a:pt x="17" y="3"/>
                      </a:cubicBezTo>
                      <a:cubicBezTo>
                        <a:pt x="28" y="0"/>
                        <a:pt x="299" y="17"/>
                        <a:pt x="299" y="17"/>
                      </a:cubicBezTo>
                      <a:lnTo>
                        <a:pt x="347" y="2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2"/>
                <p:cNvSpPr/>
                <p:nvPr/>
              </p:nvSpPr>
              <p:spPr>
                <a:xfrm>
                  <a:off x="7010825" y="2487960"/>
                  <a:ext cx="27000" cy="36720"/>
                </a:xfrm>
                <a:custGeom>
                  <a:avLst/>
                  <a:gdLst/>
                  <a:ahLst/>
                  <a:cxnLst/>
                  <a:rect l="l" t="t" r="r" b="b"/>
                  <a:pathLst>
                    <a:path w="75" h="102" extrusionOk="0">
                      <a:moveTo>
                        <a:pt x="0" y="73"/>
                      </a:moveTo>
                      <a:lnTo>
                        <a:pt x="52" y="90"/>
                      </a:lnTo>
                      <a:cubicBezTo>
                        <a:pt x="52" y="90"/>
                        <a:pt x="57" y="101"/>
                        <a:pt x="65" y="101"/>
                      </a:cubicBezTo>
                      <a:cubicBezTo>
                        <a:pt x="73" y="101"/>
                        <a:pt x="74" y="29"/>
                        <a:pt x="74" y="29"/>
                      </a:cubicBezTo>
                      <a:lnTo>
                        <a:pt x="26" y="0"/>
                      </a:lnTo>
                      <a:lnTo>
                        <a:pt x="0" y="7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2"/>
                <p:cNvSpPr/>
                <p:nvPr/>
              </p:nvSpPr>
              <p:spPr>
                <a:xfrm>
                  <a:off x="6739745" y="2543040"/>
                  <a:ext cx="38520" cy="32760"/>
                </a:xfrm>
                <a:custGeom>
                  <a:avLst/>
                  <a:gdLst/>
                  <a:ahLst/>
                  <a:cxnLst/>
                  <a:rect l="l" t="t" r="r" b="b"/>
                  <a:pathLst>
                    <a:path w="107" h="91" extrusionOk="0">
                      <a:moveTo>
                        <a:pt x="106" y="19"/>
                      </a:moveTo>
                      <a:cubicBezTo>
                        <a:pt x="104" y="22"/>
                        <a:pt x="88" y="90"/>
                        <a:pt x="88" y="90"/>
                      </a:cubicBezTo>
                      <a:cubicBezTo>
                        <a:pt x="65" y="87"/>
                        <a:pt x="43" y="81"/>
                        <a:pt x="22" y="74"/>
                      </a:cubicBezTo>
                      <a:cubicBezTo>
                        <a:pt x="0" y="66"/>
                        <a:pt x="33" y="61"/>
                        <a:pt x="26" y="55"/>
                      </a:cubicBezTo>
                      <a:lnTo>
                        <a:pt x="38" y="0"/>
                      </a:lnTo>
                      <a:lnTo>
                        <a:pt x="106" y="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2"/>
                <p:cNvSpPr/>
                <p:nvPr/>
              </p:nvSpPr>
              <p:spPr>
                <a:xfrm>
                  <a:off x="6737585" y="2148120"/>
                  <a:ext cx="214560" cy="424440"/>
                </a:xfrm>
                <a:custGeom>
                  <a:avLst/>
                  <a:gdLst/>
                  <a:ahLst/>
                  <a:cxnLst/>
                  <a:rect l="l" t="t" r="r" b="b"/>
                  <a:pathLst>
                    <a:path w="596" h="1179" extrusionOk="0">
                      <a:moveTo>
                        <a:pt x="595" y="173"/>
                      </a:moveTo>
                      <a:lnTo>
                        <a:pt x="273" y="599"/>
                      </a:lnTo>
                      <a:lnTo>
                        <a:pt x="134" y="1178"/>
                      </a:lnTo>
                      <a:lnTo>
                        <a:pt x="0" y="1140"/>
                      </a:lnTo>
                      <a:lnTo>
                        <a:pt x="106" y="561"/>
                      </a:lnTo>
                      <a:cubicBezTo>
                        <a:pt x="108" y="553"/>
                        <a:pt x="110" y="544"/>
                        <a:pt x="114" y="536"/>
                      </a:cubicBezTo>
                      <a:lnTo>
                        <a:pt x="368" y="0"/>
                      </a:lnTo>
                      <a:lnTo>
                        <a:pt x="595" y="173"/>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2"/>
                <p:cNvSpPr/>
                <p:nvPr/>
              </p:nvSpPr>
              <p:spPr>
                <a:xfrm>
                  <a:off x="6855665" y="2160360"/>
                  <a:ext cx="185760" cy="364680"/>
                </a:xfrm>
                <a:custGeom>
                  <a:avLst/>
                  <a:gdLst/>
                  <a:ahLst/>
                  <a:cxnLst/>
                  <a:rect l="l" t="t" r="r" b="b"/>
                  <a:pathLst>
                    <a:path w="516" h="1013" extrusionOk="0">
                      <a:moveTo>
                        <a:pt x="319" y="105"/>
                      </a:moveTo>
                      <a:lnTo>
                        <a:pt x="150" y="588"/>
                      </a:lnTo>
                      <a:lnTo>
                        <a:pt x="515" y="911"/>
                      </a:lnTo>
                      <a:lnTo>
                        <a:pt x="444" y="1012"/>
                      </a:lnTo>
                      <a:lnTo>
                        <a:pt x="24" y="699"/>
                      </a:lnTo>
                      <a:cubicBezTo>
                        <a:pt x="17" y="694"/>
                        <a:pt x="12" y="688"/>
                        <a:pt x="8" y="681"/>
                      </a:cubicBezTo>
                      <a:cubicBezTo>
                        <a:pt x="3" y="672"/>
                        <a:pt x="0" y="663"/>
                        <a:pt x="0" y="653"/>
                      </a:cubicBezTo>
                      <a:cubicBezTo>
                        <a:pt x="0" y="652"/>
                        <a:pt x="0" y="650"/>
                        <a:pt x="0" y="649"/>
                      </a:cubicBezTo>
                      <a:lnTo>
                        <a:pt x="46" y="0"/>
                      </a:lnTo>
                      <a:lnTo>
                        <a:pt x="319" y="10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2"/>
                <p:cNvSpPr/>
                <p:nvPr/>
              </p:nvSpPr>
              <p:spPr>
                <a:xfrm>
                  <a:off x="6836945" y="2028960"/>
                  <a:ext cx="63000" cy="102600"/>
                </a:xfrm>
                <a:custGeom>
                  <a:avLst/>
                  <a:gdLst/>
                  <a:ahLst/>
                  <a:cxnLst/>
                  <a:rect l="l" t="t" r="r" b="b"/>
                  <a:pathLst>
                    <a:path w="175" h="285" extrusionOk="0">
                      <a:moveTo>
                        <a:pt x="90" y="0"/>
                      </a:moveTo>
                      <a:lnTo>
                        <a:pt x="0" y="21"/>
                      </a:lnTo>
                      <a:lnTo>
                        <a:pt x="74" y="267"/>
                      </a:lnTo>
                      <a:cubicBezTo>
                        <a:pt x="74" y="269"/>
                        <a:pt x="75" y="271"/>
                        <a:pt x="76" y="273"/>
                      </a:cubicBezTo>
                      <a:cubicBezTo>
                        <a:pt x="78" y="276"/>
                        <a:pt x="81" y="279"/>
                        <a:pt x="85" y="281"/>
                      </a:cubicBezTo>
                      <a:cubicBezTo>
                        <a:pt x="89" y="283"/>
                        <a:pt x="92" y="284"/>
                        <a:pt x="97" y="284"/>
                      </a:cubicBezTo>
                      <a:cubicBezTo>
                        <a:pt x="99" y="284"/>
                        <a:pt x="102" y="284"/>
                        <a:pt x="104" y="283"/>
                      </a:cubicBezTo>
                      <a:lnTo>
                        <a:pt x="157" y="266"/>
                      </a:lnTo>
                      <a:cubicBezTo>
                        <a:pt x="159" y="265"/>
                        <a:pt x="160" y="265"/>
                        <a:pt x="162" y="264"/>
                      </a:cubicBezTo>
                      <a:cubicBezTo>
                        <a:pt x="165" y="262"/>
                        <a:pt x="168" y="258"/>
                        <a:pt x="171" y="255"/>
                      </a:cubicBezTo>
                      <a:cubicBezTo>
                        <a:pt x="173" y="251"/>
                        <a:pt x="174" y="247"/>
                        <a:pt x="174" y="243"/>
                      </a:cubicBezTo>
                      <a:cubicBezTo>
                        <a:pt x="174" y="241"/>
                        <a:pt x="173" y="238"/>
                        <a:pt x="172" y="236"/>
                      </a:cubicBezTo>
                      <a:lnTo>
                        <a:pt x="9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2"/>
                <p:cNvSpPr/>
                <p:nvPr/>
              </p:nvSpPr>
              <p:spPr>
                <a:xfrm>
                  <a:off x="6810305" y="1954080"/>
                  <a:ext cx="55080" cy="76320"/>
                </a:xfrm>
                <a:custGeom>
                  <a:avLst/>
                  <a:gdLst/>
                  <a:ahLst/>
                  <a:cxnLst/>
                  <a:rect l="l" t="t" r="r" b="b"/>
                  <a:pathLst>
                    <a:path w="153" h="212" extrusionOk="0">
                      <a:moveTo>
                        <a:pt x="80" y="211"/>
                      </a:moveTo>
                      <a:lnTo>
                        <a:pt x="68" y="173"/>
                      </a:lnTo>
                      <a:cubicBezTo>
                        <a:pt x="68" y="173"/>
                        <a:pt x="27" y="156"/>
                        <a:pt x="7" y="75"/>
                      </a:cubicBezTo>
                      <a:cubicBezTo>
                        <a:pt x="7" y="75"/>
                        <a:pt x="0" y="21"/>
                        <a:pt x="7" y="3"/>
                      </a:cubicBezTo>
                      <a:lnTo>
                        <a:pt x="17" y="0"/>
                      </a:lnTo>
                      <a:lnTo>
                        <a:pt x="27" y="57"/>
                      </a:lnTo>
                      <a:lnTo>
                        <a:pt x="97" y="23"/>
                      </a:lnTo>
                      <a:lnTo>
                        <a:pt x="114" y="88"/>
                      </a:lnTo>
                      <a:lnTo>
                        <a:pt x="133" y="31"/>
                      </a:lnTo>
                      <a:cubicBezTo>
                        <a:pt x="139" y="32"/>
                        <a:pt x="144" y="34"/>
                        <a:pt x="149" y="37"/>
                      </a:cubicBezTo>
                      <a:lnTo>
                        <a:pt x="150" y="37"/>
                      </a:lnTo>
                      <a:cubicBezTo>
                        <a:pt x="150" y="37"/>
                        <a:pt x="152" y="139"/>
                        <a:pt x="139" y="148"/>
                      </a:cubicBezTo>
                      <a:lnTo>
                        <a:pt x="150" y="194"/>
                      </a:lnTo>
                      <a:lnTo>
                        <a:pt x="80" y="211"/>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2"/>
                <p:cNvSpPr/>
                <p:nvPr/>
              </p:nvSpPr>
              <p:spPr>
                <a:xfrm>
                  <a:off x="6835865" y="2019960"/>
                  <a:ext cx="35640" cy="20160"/>
                </a:xfrm>
                <a:custGeom>
                  <a:avLst/>
                  <a:gdLst/>
                  <a:ahLst/>
                  <a:cxnLst/>
                  <a:rect l="l" t="t" r="r" b="b"/>
                  <a:pathLst>
                    <a:path w="99" h="56" extrusionOk="0">
                      <a:moveTo>
                        <a:pt x="11" y="55"/>
                      </a:moveTo>
                      <a:lnTo>
                        <a:pt x="0" y="20"/>
                      </a:lnTo>
                      <a:lnTo>
                        <a:pt x="83" y="0"/>
                      </a:lnTo>
                      <a:lnTo>
                        <a:pt x="98" y="38"/>
                      </a:lnTo>
                      <a:lnTo>
                        <a:pt x="11" y="55"/>
                      </a:lnTo>
                    </a:path>
                  </a:pathLst>
                </a:custGeom>
                <a:solidFill>
                  <a:schemeClr val="lt1"/>
                </a:solidFill>
                <a:ln>
                  <a:noFill/>
                </a:ln>
              </p:spPr>
            </p:sp>
            <p:sp>
              <p:nvSpPr>
                <p:cNvPr id="2362" name="Google Shape;2362;p52"/>
                <p:cNvSpPr/>
                <p:nvPr/>
              </p:nvSpPr>
              <p:spPr>
                <a:xfrm>
                  <a:off x="6888065" y="1805400"/>
                  <a:ext cx="127440" cy="172800"/>
                </a:xfrm>
                <a:custGeom>
                  <a:avLst/>
                  <a:gdLst/>
                  <a:ahLst/>
                  <a:cxnLst/>
                  <a:rect l="l" t="t" r="r" b="b"/>
                  <a:pathLst>
                    <a:path w="354" h="480" extrusionOk="0">
                      <a:moveTo>
                        <a:pt x="353" y="396"/>
                      </a:moveTo>
                      <a:lnTo>
                        <a:pt x="228" y="479"/>
                      </a:lnTo>
                      <a:lnTo>
                        <a:pt x="194" y="379"/>
                      </a:lnTo>
                      <a:cubicBezTo>
                        <a:pt x="194" y="379"/>
                        <a:pt x="157" y="417"/>
                        <a:pt x="127" y="417"/>
                      </a:cubicBezTo>
                      <a:lnTo>
                        <a:pt x="69" y="348"/>
                      </a:lnTo>
                      <a:cubicBezTo>
                        <a:pt x="69" y="348"/>
                        <a:pt x="56" y="357"/>
                        <a:pt x="33" y="350"/>
                      </a:cubicBezTo>
                      <a:lnTo>
                        <a:pt x="38" y="276"/>
                      </a:lnTo>
                      <a:cubicBezTo>
                        <a:pt x="38" y="276"/>
                        <a:pt x="5" y="228"/>
                        <a:pt x="1" y="174"/>
                      </a:cubicBezTo>
                      <a:cubicBezTo>
                        <a:pt x="0" y="170"/>
                        <a:pt x="0" y="165"/>
                        <a:pt x="0" y="160"/>
                      </a:cubicBezTo>
                      <a:cubicBezTo>
                        <a:pt x="0" y="141"/>
                        <a:pt x="5" y="122"/>
                        <a:pt x="14" y="105"/>
                      </a:cubicBezTo>
                      <a:cubicBezTo>
                        <a:pt x="58" y="33"/>
                        <a:pt x="137" y="0"/>
                        <a:pt x="203" y="14"/>
                      </a:cubicBezTo>
                      <a:cubicBezTo>
                        <a:pt x="269" y="29"/>
                        <a:pt x="299" y="88"/>
                        <a:pt x="306" y="133"/>
                      </a:cubicBezTo>
                      <a:cubicBezTo>
                        <a:pt x="313" y="179"/>
                        <a:pt x="288" y="290"/>
                        <a:pt x="288" y="290"/>
                      </a:cubicBezTo>
                      <a:lnTo>
                        <a:pt x="290" y="293"/>
                      </a:lnTo>
                      <a:lnTo>
                        <a:pt x="353" y="396"/>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2"/>
                <p:cNvSpPr/>
                <p:nvPr/>
              </p:nvSpPr>
              <p:spPr>
                <a:xfrm>
                  <a:off x="6888065" y="1805400"/>
                  <a:ext cx="113040" cy="105840"/>
                </a:xfrm>
                <a:custGeom>
                  <a:avLst/>
                  <a:gdLst/>
                  <a:ahLst/>
                  <a:cxnLst/>
                  <a:rect l="l" t="t" r="r" b="b"/>
                  <a:pathLst>
                    <a:path w="314" h="294" extrusionOk="0">
                      <a:moveTo>
                        <a:pt x="288" y="289"/>
                      </a:moveTo>
                      <a:lnTo>
                        <a:pt x="290" y="293"/>
                      </a:lnTo>
                      <a:cubicBezTo>
                        <a:pt x="275" y="282"/>
                        <a:pt x="262" y="270"/>
                        <a:pt x="251" y="256"/>
                      </a:cubicBezTo>
                      <a:lnTo>
                        <a:pt x="259" y="239"/>
                      </a:lnTo>
                      <a:cubicBezTo>
                        <a:pt x="267" y="222"/>
                        <a:pt x="251" y="185"/>
                        <a:pt x="233" y="190"/>
                      </a:cubicBezTo>
                      <a:cubicBezTo>
                        <a:pt x="214" y="195"/>
                        <a:pt x="219" y="270"/>
                        <a:pt x="219" y="270"/>
                      </a:cubicBezTo>
                      <a:lnTo>
                        <a:pt x="211" y="275"/>
                      </a:lnTo>
                      <a:cubicBezTo>
                        <a:pt x="211" y="275"/>
                        <a:pt x="194" y="206"/>
                        <a:pt x="182" y="197"/>
                      </a:cubicBezTo>
                      <a:cubicBezTo>
                        <a:pt x="170" y="189"/>
                        <a:pt x="147" y="206"/>
                        <a:pt x="130" y="192"/>
                      </a:cubicBezTo>
                      <a:cubicBezTo>
                        <a:pt x="113" y="179"/>
                        <a:pt x="122" y="124"/>
                        <a:pt x="98" y="122"/>
                      </a:cubicBezTo>
                      <a:cubicBezTo>
                        <a:pt x="81" y="120"/>
                        <a:pt x="28" y="154"/>
                        <a:pt x="1" y="174"/>
                      </a:cubicBezTo>
                      <a:cubicBezTo>
                        <a:pt x="0" y="170"/>
                        <a:pt x="0" y="165"/>
                        <a:pt x="0" y="160"/>
                      </a:cubicBezTo>
                      <a:cubicBezTo>
                        <a:pt x="0" y="141"/>
                        <a:pt x="5" y="122"/>
                        <a:pt x="15" y="105"/>
                      </a:cubicBezTo>
                      <a:cubicBezTo>
                        <a:pt x="58" y="33"/>
                        <a:pt x="137" y="0"/>
                        <a:pt x="203" y="14"/>
                      </a:cubicBezTo>
                      <a:cubicBezTo>
                        <a:pt x="269" y="29"/>
                        <a:pt x="299" y="87"/>
                        <a:pt x="306" y="132"/>
                      </a:cubicBezTo>
                      <a:cubicBezTo>
                        <a:pt x="313" y="178"/>
                        <a:pt x="288" y="289"/>
                        <a:pt x="288" y="289"/>
                      </a:cubicBezTo>
                    </a:path>
                  </a:pathLst>
                </a:custGeom>
                <a:solidFill>
                  <a:srgbClr val="552A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2"/>
                <p:cNvSpPr/>
                <p:nvPr/>
              </p:nvSpPr>
              <p:spPr>
                <a:xfrm>
                  <a:off x="6851705" y="1945080"/>
                  <a:ext cx="191520" cy="299160"/>
                </a:xfrm>
                <a:custGeom>
                  <a:avLst/>
                  <a:gdLst/>
                  <a:ahLst/>
                  <a:cxnLst/>
                  <a:rect l="l" t="t" r="r" b="b"/>
                  <a:pathLst>
                    <a:path w="532" h="831" extrusionOk="0">
                      <a:moveTo>
                        <a:pt x="247" y="163"/>
                      </a:moveTo>
                      <a:cubicBezTo>
                        <a:pt x="247" y="163"/>
                        <a:pt x="380" y="31"/>
                        <a:pt x="408" y="16"/>
                      </a:cubicBezTo>
                      <a:cubicBezTo>
                        <a:pt x="435" y="0"/>
                        <a:pt x="479" y="10"/>
                        <a:pt x="479" y="10"/>
                      </a:cubicBezTo>
                      <a:cubicBezTo>
                        <a:pt x="479" y="10"/>
                        <a:pt x="518" y="64"/>
                        <a:pt x="531" y="109"/>
                      </a:cubicBezTo>
                      <a:cubicBezTo>
                        <a:pt x="531" y="109"/>
                        <a:pt x="371" y="491"/>
                        <a:pt x="366" y="518"/>
                      </a:cubicBezTo>
                      <a:cubicBezTo>
                        <a:pt x="360" y="544"/>
                        <a:pt x="391" y="737"/>
                        <a:pt x="391" y="737"/>
                      </a:cubicBezTo>
                      <a:cubicBezTo>
                        <a:pt x="391" y="737"/>
                        <a:pt x="325" y="779"/>
                        <a:pt x="256" y="789"/>
                      </a:cubicBezTo>
                      <a:lnTo>
                        <a:pt x="243" y="709"/>
                      </a:lnTo>
                      <a:lnTo>
                        <a:pt x="236" y="789"/>
                      </a:lnTo>
                      <a:cubicBezTo>
                        <a:pt x="236" y="789"/>
                        <a:pt x="93" y="830"/>
                        <a:pt x="11" y="830"/>
                      </a:cubicBezTo>
                      <a:lnTo>
                        <a:pt x="0" y="627"/>
                      </a:lnTo>
                      <a:lnTo>
                        <a:pt x="247" y="16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2"/>
                <p:cNvSpPr/>
                <p:nvPr/>
              </p:nvSpPr>
              <p:spPr>
                <a:xfrm>
                  <a:off x="6949265" y="1972440"/>
                  <a:ext cx="17640" cy="18720"/>
                </a:xfrm>
                <a:custGeom>
                  <a:avLst/>
                  <a:gdLst/>
                  <a:ahLst/>
                  <a:cxnLst/>
                  <a:rect l="l" t="t" r="r" b="b"/>
                  <a:pathLst>
                    <a:path w="49" h="52" extrusionOk="0">
                      <a:moveTo>
                        <a:pt x="33" y="0"/>
                      </a:moveTo>
                      <a:cubicBezTo>
                        <a:pt x="28" y="1"/>
                        <a:pt x="23" y="3"/>
                        <a:pt x="19" y="5"/>
                      </a:cubicBezTo>
                      <a:cubicBezTo>
                        <a:pt x="14" y="8"/>
                        <a:pt x="10" y="12"/>
                        <a:pt x="6" y="16"/>
                      </a:cubicBezTo>
                      <a:cubicBezTo>
                        <a:pt x="2" y="24"/>
                        <a:pt x="0" y="33"/>
                        <a:pt x="0" y="42"/>
                      </a:cubicBezTo>
                      <a:cubicBezTo>
                        <a:pt x="0" y="44"/>
                        <a:pt x="0" y="47"/>
                        <a:pt x="0" y="49"/>
                      </a:cubicBezTo>
                      <a:cubicBezTo>
                        <a:pt x="1" y="51"/>
                        <a:pt x="30" y="49"/>
                        <a:pt x="39" y="40"/>
                      </a:cubicBezTo>
                      <a:cubicBezTo>
                        <a:pt x="48" y="31"/>
                        <a:pt x="33" y="0"/>
                        <a:pt x="33"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2"/>
                <p:cNvSpPr/>
                <p:nvPr/>
              </p:nvSpPr>
              <p:spPr>
                <a:xfrm>
                  <a:off x="6930905" y="1987920"/>
                  <a:ext cx="32040" cy="34560"/>
                </a:xfrm>
                <a:custGeom>
                  <a:avLst/>
                  <a:gdLst/>
                  <a:ahLst/>
                  <a:cxnLst/>
                  <a:rect l="l" t="t" r="r" b="b"/>
                  <a:pathLst>
                    <a:path w="89" h="96" extrusionOk="0">
                      <a:moveTo>
                        <a:pt x="88" y="6"/>
                      </a:moveTo>
                      <a:cubicBezTo>
                        <a:pt x="79" y="2"/>
                        <a:pt x="68" y="0"/>
                        <a:pt x="58" y="0"/>
                      </a:cubicBezTo>
                      <a:cubicBezTo>
                        <a:pt x="56" y="0"/>
                        <a:pt x="53" y="0"/>
                        <a:pt x="51" y="0"/>
                      </a:cubicBezTo>
                      <a:cubicBezTo>
                        <a:pt x="40" y="12"/>
                        <a:pt x="31" y="24"/>
                        <a:pt x="23" y="38"/>
                      </a:cubicBezTo>
                      <a:cubicBezTo>
                        <a:pt x="13" y="56"/>
                        <a:pt x="5" y="75"/>
                        <a:pt x="0" y="95"/>
                      </a:cubicBezTo>
                      <a:lnTo>
                        <a:pt x="88" y="6"/>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2"/>
                <p:cNvSpPr/>
                <p:nvPr/>
              </p:nvSpPr>
              <p:spPr>
                <a:xfrm>
                  <a:off x="6956825" y="1933200"/>
                  <a:ext cx="63000" cy="61560"/>
                </a:xfrm>
                <a:custGeom>
                  <a:avLst/>
                  <a:gdLst/>
                  <a:ahLst/>
                  <a:cxnLst/>
                  <a:rect l="l" t="t" r="r" b="b"/>
                  <a:pathLst>
                    <a:path w="175" h="171" extrusionOk="0">
                      <a:moveTo>
                        <a:pt x="0" y="96"/>
                      </a:moveTo>
                      <a:cubicBezTo>
                        <a:pt x="0" y="96"/>
                        <a:pt x="94" y="14"/>
                        <a:pt x="162" y="0"/>
                      </a:cubicBezTo>
                      <a:lnTo>
                        <a:pt x="174" y="21"/>
                      </a:lnTo>
                      <a:lnTo>
                        <a:pt x="20" y="170"/>
                      </a:lnTo>
                      <a:lnTo>
                        <a:pt x="0" y="96"/>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2"/>
                <p:cNvSpPr/>
                <p:nvPr/>
              </p:nvSpPr>
              <p:spPr>
                <a:xfrm>
                  <a:off x="6903905" y="1934280"/>
                  <a:ext cx="120600" cy="139320"/>
                </a:xfrm>
                <a:custGeom>
                  <a:avLst/>
                  <a:gdLst/>
                  <a:ahLst/>
                  <a:cxnLst/>
                  <a:rect l="l" t="t" r="r" b="b"/>
                  <a:pathLst>
                    <a:path w="335" h="387" extrusionOk="0">
                      <a:moveTo>
                        <a:pt x="316" y="0"/>
                      </a:moveTo>
                      <a:cubicBezTo>
                        <a:pt x="319" y="4"/>
                        <a:pt x="322" y="8"/>
                        <a:pt x="324" y="12"/>
                      </a:cubicBezTo>
                      <a:cubicBezTo>
                        <a:pt x="329" y="21"/>
                        <a:pt x="333" y="31"/>
                        <a:pt x="334" y="40"/>
                      </a:cubicBezTo>
                      <a:lnTo>
                        <a:pt x="181" y="206"/>
                      </a:lnTo>
                      <a:lnTo>
                        <a:pt x="147" y="171"/>
                      </a:lnTo>
                      <a:lnTo>
                        <a:pt x="153" y="230"/>
                      </a:lnTo>
                      <a:cubicBezTo>
                        <a:pt x="153" y="230"/>
                        <a:pt x="0" y="386"/>
                        <a:pt x="1" y="384"/>
                      </a:cubicBezTo>
                      <a:cubicBezTo>
                        <a:pt x="2" y="382"/>
                        <a:pt x="74" y="131"/>
                        <a:pt x="316" y="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2"/>
                <p:cNvSpPr/>
                <p:nvPr/>
              </p:nvSpPr>
              <p:spPr>
                <a:xfrm>
                  <a:off x="6864305" y="1783080"/>
                  <a:ext cx="139680" cy="128520"/>
                </a:xfrm>
                <a:custGeom>
                  <a:avLst/>
                  <a:gdLst/>
                  <a:ahLst/>
                  <a:cxnLst/>
                  <a:rect l="l" t="t" r="r" b="b"/>
                  <a:pathLst>
                    <a:path w="388" h="357" extrusionOk="0">
                      <a:moveTo>
                        <a:pt x="387" y="0"/>
                      </a:moveTo>
                      <a:cubicBezTo>
                        <a:pt x="289" y="165"/>
                        <a:pt x="0" y="356"/>
                        <a:pt x="0" y="356"/>
                      </a:cubicBezTo>
                      <a:lnTo>
                        <a:pt x="51" y="247"/>
                      </a:lnTo>
                      <a:lnTo>
                        <a:pt x="37" y="185"/>
                      </a:lnTo>
                      <a:lnTo>
                        <a:pt x="25" y="136"/>
                      </a:lnTo>
                      <a:cubicBezTo>
                        <a:pt x="25" y="134"/>
                        <a:pt x="25" y="131"/>
                        <a:pt x="25" y="129"/>
                      </a:cubicBezTo>
                      <a:cubicBezTo>
                        <a:pt x="25" y="123"/>
                        <a:pt x="26" y="117"/>
                        <a:pt x="29" y="111"/>
                      </a:cubicBezTo>
                      <a:cubicBezTo>
                        <a:pt x="32" y="106"/>
                        <a:pt x="36" y="102"/>
                        <a:pt x="41" y="99"/>
                      </a:cubicBezTo>
                      <a:lnTo>
                        <a:pt x="83" y="73"/>
                      </a:lnTo>
                      <a:lnTo>
                        <a:pt x="163" y="9"/>
                      </a:lnTo>
                      <a:cubicBezTo>
                        <a:pt x="165" y="7"/>
                        <a:pt x="167" y="6"/>
                        <a:pt x="168" y="5"/>
                      </a:cubicBezTo>
                      <a:cubicBezTo>
                        <a:pt x="174" y="2"/>
                        <a:pt x="180" y="0"/>
                        <a:pt x="188" y="0"/>
                      </a:cubicBezTo>
                      <a:cubicBezTo>
                        <a:pt x="195" y="0"/>
                        <a:pt x="202" y="2"/>
                        <a:pt x="209" y="5"/>
                      </a:cubicBezTo>
                      <a:lnTo>
                        <a:pt x="210" y="6"/>
                      </a:lnTo>
                      <a:lnTo>
                        <a:pt x="253" y="33"/>
                      </a:lnTo>
                      <a:lnTo>
                        <a:pt x="284" y="53"/>
                      </a:lnTo>
                      <a:lnTo>
                        <a:pt x="387"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2"/>
                <p:cNvSpPr/>
                <p:nvPr/>
              </p:nvSpPr>
              <p:spPr>
                <a:xfrm>
                  <a:off x="6877265" y="1794960"/>
                  <a:ext cx="89640" cy="77400"/>
                </a:xfrm>
                <a:custGeom>
                  <a:avLst/>
                  <a:gdLst/>
                  <a:ahLst/>
                  <a:cxnLst/>
                  <a:rect l="l" t="t" r="r" b="b"/>
                  <a:pathLst>
                    <a:path w="249" h="215" extrusionOk="0">
                      <a:moveTo>
                        <a:pt x="248" y="20"/>
                      </a:moveTo>
                      <a:cubicBezTo>
                        <a:pt x="192" y="128"/>
                        <a:pt x="14" y="214"/>
                        <a:pt x="14" y="214"/>
                      </a:cubicBezTo>
                      <a:lnTo>
                        <a:pt x="0" y="152"/>
                      </a:lnTo>
                      <a:cubicBezTo>
                        <a:pt x="104" y="108"/>
                        <a:pt x="217" y="0"/>
                        <a:pt x="217" y="0"/>
                      </a:cubicBezTo>
                      <a:lnTo>
                        <a:pt x="248" y="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2"/>
                <p:cNvSpPr/>
                <p:nvPr/>
              </p:nvSpPr>
              <p:spPr>
                <a:xfrm>
                  <a:off x="6964025" y="1868760"/>
                  <a:ext cx="28080" cy="36360"/>
                </a:xfrm>
                <a:custGeom>
                  <a:avLst/>
                  <a:gdLst/>
                  <a:ahLst/>
                  <a:cxnLst/>
                  <a:rect l="l" t="t" r="r" b="b"/>
                  <a:pathLst>
                    <a:path w="78" h="101" extrusionOk="0">
                      <a:moveTo>
                        <a:pt x="0" y="27"/>
                      </a:moveTo>
                      <a:cubicBezTo>
                        <a:pt x="1" y="24"/>
                        <a:pt x="1" y="22"/>
                        <a:pt x="3" y="19"/>
                      </a:cubicBezTo>
                      <a:cubicBezTo>
                        <a:pt x="6" y="14"/>
                        <a:pt x="12" y="9"/>
                        <a:pt x="18" y="5"/>
                      </a:cubicBezTo>
                      <a:cubicBezTo>
                        <a:pt x="24" y="1"/>
                        <a:pt x="30" y="0"/>
                        <a:pt x="37" y="0"/>
                      </a:cubicBezTo>
                      <a:cubicBezTo>
                        <a:pt x="39" y="0"/>
                        <a:pt x="41" y="0"/>
                        <a:pt x="43" y="1"/>
                      </a:cubicBezTo>
                      <a:cubicBezTo>
                        <a:pt x="77" y="5"/>
                        <a:pt x="67" y="100"/>
                        <a:pt x="8" y="95"/>
                      </a:cubicBezTo>
                      <a:lnTo>
                        <a:pt x="0" y="27"/>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2"/>
                <p:cNvSpPr/>
                <p:nvPr/>
              </p:nvSpPr>
              <p:spPr>
                <a:xfrm>
                  <a:off x="6820025" y="1958400"/>
                  <a:ext cx="10440" cy="16560"/>
                </a:xfrm>
                <a:custGeom>
                  <a:avLst/>
                  <a:gdLst/>
                  <a:ahLst/>
                  <a:cxnLst/>
                  <a:rect l="l" t="t" r="r" b="b"/>
                  <a:pathLst>
                    <a:path w="29" h="46" extrusionOk="0">
                      <a:moveTo>
                        <a:pt x="20" y="0"/>
                      </a:moveTo>
                      <a:lnTo>
                        <a:pt x="1" y="10"/>
                      </a:lnTo>
                      <a:lnTo>
                        <a:pt x="0" y="45"/>
                      </a:lnTo>
                      <a:lnTo>
                        <a:pt x="28" y="32"/>
                      </a:lnTo>
                      <a:lnTo>
                        <a:pt x="20" y="0"/>
                      </a:lnTo>
                    </a:path>
                  </a:pathLst>
                </a:custGeom>
                <a:solidFill>
                  <a:srgbClr val="E79D84"/>
                </a:solidFill>
                <a:ln>
                  <a:noFill/>
                </a:ln>
              </p:spPr>
            </p:sp>
            <p:sp>
              <p:nvSpPr>
                <p:cNvPr id="2373" name="Google Shape;2373;p52"/>
                <p:cNvSpPr/>
                <p:nvPr/>
              </p:nvSpPr>
              <p:spPr>
                <a:xfrm>
                  <a:off x="6828665" y="1954080"/>
                  <a:ext cx="10800" cy="16920"/>
                </a:xfrm>
                <a:custGeom>
                  <a:avLst/>
                  <a:gdLst/>
                  <a:ahLst/>
                  <a:cxnLst/>
                  <a:rect l="l" t="t" r="r" b="b"/>
                  <a:pathLst>
                    <a:path w="30" h="47" extrusionOk="0">
                      <a:moveTo>
                        <a:pt x="20" y="0"/>
                      </a:moveTo>
                      <a:lnTo>
                        <a:pt x="0" y="10"/>
                      </a:lnTo>
                      <a:lnTo>
                        <a:pt x="0" y="46"/>
                      </a:lnTo>
                      <a:lnTo>
                        <a:pt x="29" y="33"/>
                      </a:lnTo>
                      <a:lnTo>
                        <a:pt x="20" y="0"/>
                      </a:lnTo>
                    </a:path>
                  </a:pathLst>
                </a:custGeom>
                <a:solidFill>
                  <a:srgbClr val="E79D84"/>
                </a:solidFill>
                <a:ln>
                  <a:noFill/>
                </a:ln>
              </p:spPr>
            </p:sp>
            <p:sp>
              <p:nvSpPr>
                <p:cNvPr id="2374" name="Google Shape;2374;p52"/>
                <p:cNvSpPr/>
                <p:nvPr/>
              </p:nvSpPr>
              <p:spPr>
                <a:xfrm>
                  <a:off x="6835865" y="1950840"/>
                  <a:ext cx="10800" cy="16560"/>
                </a:xfrm>
                <a:custGeom>
                  <a:avLst/>
                  <a:gdLst/>
                  <a:ahLst/>
                  <a:cxnLst/>
                  <a:rect l="l" t="t" r="r" b="b"/>
                  <a:pathLst>
                    <a:path w="30" h="46" extrusionOk="0">
                      <a:moveTo>
                        <a:pt x="21" y="0"/>
                      </a:moveTo>
                      <a:lnTo>
                        <a:pt x="2" y="9"/>
                      </a:lnTo>
                      <a:lnTo>
                        <a:pt x="0" y="45"/>
                      </a:lnTo>
                      <a:lnTo>
                        <a:pt x="29" y="31"/>
                      </a:lnTo>
                      <a:lnTo>
                        <a:pt x="21" y="0"/>
                      </a:lnTo>
                    </a:path>
                  </a:pathLst>
                </a:custGeom>
                <a:solidFill>
                  <a:srgbClr val="E79D84"/>
                </a:solidFill>
                <a:ln>
                  <a:noFill/>
                </a:ln>
              </p:spPr>
            </p:sp>
            <p:sp>
              <p:nvSpPr>
                <p:cNvPr id="2375" name="Google Shape;2375;p52"/>
                <p:cNvSpPr/>
                <p:nvPr/>
              </p:nvSpPr>
              <p:spPr>
                <a:xfrm>
                  <a:off x="6820385" y="1958400"/>
                  <a:ext cx="11880" cy="20160"/>
                </a:xfrm>
                <a:custGeom>
                  <a:avLst/>
                  <a:gdLst/>
                  <a:ahLst/>
                  <a:cxnLst/>
                  <a:rect l="l" t="t" r="r" b="b"/>
                  <a:pathLst>
                    <a:path w="33" h="56" extrusionOk="0">
                      <a:moveTo>
                        <a:pt x="3" y="17"/>
                      </a:moveTo>
                      <a:lnTo>
                        <a:pt x="17" y="55"/>
                      </a:lnTo>
                      <a:lnTo>
                        <a:pt x="32" y="50"/>
                      </a:lnTo>
                      <a:lnTo>
                        <a:pt x="19" y="0"/>
                      </a:lnTo>
                      <a:lnTo>
                        <a:pt x="0" y="10"/>
                      </a:lnTo>
                      <a:lnTo>
                        <a:pt x="3" y="17"/>
                      </a:lnTo>
                    </a:path>
                  </a:pathLst>
                </a:custGeom>
                <a:solidFill>
                  <a:srgbClr val="EDBC8D"/>
                </a:solidFill>
                <a:ln>
                  <a:noFill/>
                </a:ln>
              </p:spPr>
            </p:sp>
            <p:sp>
              <p:nvSpPr>
                <p:cNvPr id="2376" name="Google Shape;2376;p52"/>
                <p:cNvSpPr/>
                <p:nvPr/>
              </p:nvSpPr>
              <p:spPr>
                <a:xfrm>
                  <a:off x="6828665" y="1954080"/>
                  <a:ext cx="11880" cy="20160"/>
                </a:xfrm>
                <a:custGeom>
                  <a:avLst/>
                  <a:gdLst/>
                  <a:ahLst/>
                  <a:cxnLst/>
                  <a:rect l="l" t="t" r="r" b="b"/>
                  <a:pathLst>
                    <a:path w="33" h="56" extrusionOk="0">
                      <a:moveTo>
                        <a:pt x="4" y="17"/>
                      </a:moveTo>
                      <a:lnTo>
                        <a:pt x="17" y="55"/>
                      </a:lnTo>
                      <a:lnTo>
                        <a:pt x="32" y="50"/>
                      </a:lnTo>
                      <a:lnTo>
                        <a:pt x="20" y="0"/>
                      </a:lnTo>
                      <a:lnTo>
                        <a:pt x="0" y="10"/>
                      </a:lnTo>
                      <a:lnTo>
                        <a:pt x="4" y="17"/>
                      </a:lnTo>
                    </a:path>
                  </a:pathLst>
                </a:custGeom>
                <a:solidFill>
                  <a:srgbClr val="EDBC8D"/>
                </a:solidFill>
                <a:ln>
                  <a:noFill/>
                </a:ln>
              </p:spPr>
            </p:sp>
            <p:sp>
              <p:nvSpPr>
                <p:cNvPr id="2377" name="Google Shape;2377;p52"/>
                <p:cNvSpPr/>
                <p:nvPr/>
              </p:nvSpPr>
              <p:spPr>
                <a:xfrm>
                  <a:off x="6836585" y="1949760"/>
                  <a:ext cx="13680" cy="19800"/>
                </a:xfrm>
                <a:custGeom>
                  <a:avLst/>
                  <a:gdLst/>
                  <a:ahLst/>
                  <a:cxnLst/>
                  <a:rect l="l" t="t" r="r" b="b"/>
                  <a:pathLst>
                    <a:path w="38" h="55" extrusionOk="0">
                      <a:moveTo>
                        <a:pt x="4" y="18"/>
                      </a:moveTo>
                      <a:lnTo>
                        <a:pt x="23" y="54"/>
                      </a:lnTo>
                      <a:lnTo>
                        <a:pt x="37" y="47"/>
                      </a:lnTo>
                      <a:lnTo>
                        <a:pt x="17" y="0"/>
                      </a:lnTo>
                      <a:lnTo>
                        <a:pt x="0" y="12"/>
                      </a:lnTo>
                      <a:lnTo>
                        <a:pt x="4" y="18"/>
                      </a:lnTo>
                    </a:path>
                  </a:pathLst>
                </a:custGeom>
                <a:solidFill>
                  <a:srgbClr val="EDBC8D"/>
                </a:solidFill>
                <a:ln>
                  <a:noFill/>
                </a:ln>
              </p:spPr>
            </p:sp>
            <p:sp>
              <p:nvSpPr>
                <p:cNvPr id="2378" name="Google Shape;2378;p52"/>
                <p:cNvSpPr/>
                <p:nvPr/>
              </p:nvSpPr>
              <p:spPr>
                <a:xfrm>
                  <a:off x="6714545" y="1937160"/>
                  <a:ext cx="208800" cy="149760"/>
                </a:xfrm>
                <a:custGeom>
                  <a:avLst/>
                  <a:gdLst/>
                  <a:ahLst/>
                  <a:cxnLst/>
                  <a:rect l="l" t="t" r="r" b="b"/>
                  <a:pathLst>
                    <a:path w="580" h="416" extrusionOk="0">
                      <a:moveTo>
                        <a:pt x="579" y="23"/>
                      </a:moveTo>
                      <a:lnTo>
                        <a:pt x="565" y="0"/>
                      </a:lnTo>
                      <a:lnTo>
                        <a:pt x="174" y="238"/>
                      </a:lnTo>
                      <a:lnTo>
                        <a:pt x="0" y="249"/>
                      </a:lnTo>
                      <a:lnTo>
                        <a:pt x="111" y="415"/>
                      </a:lnTo>
                      <a:lnTo>
                        <a:pt x="187" y="261"/>
                      </a:lnTo>
                      <a:lnTo>
                        <a:pt x="579" y="23"/>
                      </a:lnTo>
                    </a:path>
                  </a:pathLst>
                </a:custGeom>
                <a:solidFill>
                  <a:schemeClr val="accent1"/>
                </a:solidFill>
                <a:ln>
                  <a:noFill/>
                </a:ln>
              </p:spPr>
            </p:sp>
            <p:sp>
              <p:nvSpPr>
                <p:cNvPr id="2379" name="Google Shape;2379;p52"/>
                <p:cNvSpPr/>
                <p:nvPr/>
              </p:nvSpPr>
              <p:spPr>
                <a:xfrm>
                  <a:off x="6913985" y="1933920"/>
                  <a:ext cx="13680" cy="16200"/>
                </a:xfrm>
                <a:custGeom>
                  <a:avLst/>
                  <a:gdLst/>
                  <a:ahLst/>
                  <a:cxnLst/>
                  <a:rect l="l" t="t" r="r" b="b"/>
                  <a:pathLst>
                    <a:path w="38" h="45" extrusionOk="0">
                      <a:moveTo>
                        <a:pt x="29" y="40"/>
                      </a:moveTo>
                      <a:lnTo>
                        <a:pt x="30" y="40"/>
                      </a:lnTo>
                      <a:cubicBezTo>
                        <a:pt x="35" y="37"/>
                        <a:pt x="37" y="31"/>
                        <a:pt x="34" y="26"/>
                      </a:cubicBezTo>
                      <a:lnTo>
                        <a:pt x="22" y="6"/>
                      </a:lnTo>
                      <a:cubicBezTo>
                        <a:pt x="20" y="1"/>
                        <a:pt x="13" y="0"/>
                        <a:pt x="9" y="2"/>
                      </a:cubicBezTo>
                      <a:lnTo>
                        <a:pt x="6" y="4"/>
                      </a:lnTo>
                      <a:cubicBezTo>
                        <a:pt x="2" y="6"/>
                        <a:pt x="0" y="13"/>
                        <a:pt x="3" y="17"/>
                      </a:cubicBezTo>
                      <a:lnTo>
                        <a:pt x="14" y="37"/>
                      </a:lnTo>
                      <a:cubicBezTo>
                        <a:pt x="17" y="42"/>
                        <a:pt x="23" y="44"/>
                        <a:pt x="28" y="41"/>
                      </a:cubicBezTo>
                      <a:lnTo>
                        <a:pt x="29" y="4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2"/>
                <p:cNvSpPr/>
                <p:nvPr/>
              </p:nvSpPr>
              <p:spPr>
                <a:xfrm>
                  <a:off x="6804545" y="1968840"/>
                  <a:ext cx="98280" cy="79560"/>
                </a:xfrm>
                <a:custGeom>
                  <a:avLst/>
                  <a:gdLst/>
                  <a:ahLst/>
                  <a:cxnLst/>
                  <a:rect l="l" t="t" r="r" b="b"/>
                  <a:pathLst>
                    <a:path w="273" h="221" extrusionOk="0">
                      <a:moveTo>
                        <a:pt x="261" y="34"/>
                      </a:moveTo>
                      <a:cubicBezTo>
                        <a:pt x="255" y="24"/>
                        <a:pt x="246" y="15"/>
                        <a:pt x="236" y="9"/>
                      </a:cubicBezTo>
                      <a:cubicBezTo>
                        <a:pt x="225" y="3"/>
                        <a:pt x="213" y="0"/>
                        <a:pt x="201" y="0"/>
                      </a:cubicBezTo>
                      <a:cubicBezTo>
                        <a:pt x="188" y="0"/>
                        <a:pt x="176" y="3"/>
                        <a:pt x="165" y="9"/>
                      </a:cubicBezTo>
                      <a:cubicBezTo>
                        <a:pt x="165" y="10"/>
                        <a:pt x="164" y="10"/>
                        <a:pt x="164" y="10"/>
                      </a:cubicBezTo>
                      <a:lnTo>
                        <a:pt x="36" y="88"/>
                      </a:lnTo>
                      <a:cubicBezTo>
                        <a:pt x="25" y="94"/>
                        <a:pt x="16" y="103"/>
                        <a:pt x="10" y="114"/>
                      </a:cubicBezTo>
                      <a:cubicBezTo>
                        <a:pt x="4" y="125"/>
                        <a:pt x="0" y="136"/>
                        <a:pt x="0" y="149"/>
                      </a:cubicBezTo>
                      <a:cubicBezTo>
                        <a:pt x="0" y="161"/>
                        <a:pt x="4" y="174"/>
                        <a:pt x="10" y="185"/>
                      </a:cubicBezTo>
                      <a:cubicBezTo>
                        <a:pt x="16" y="196"/>
                        <a:pt x="25" y="204"/>
                        <a:pt x="36" y="211"/>
                      </a:cubicBezTo>
                      <a:cubicBezTo>
                        <a:pt x="47" y="217"/>
                        <a:pt x="58" y="220"/>
                        <a:pt x="71" y="220"/>
                      </a:cubicBezTo>
                      <a:cubicBezTo>
                        <a:pt x="83" y="220"/>
                        <a:pt x="96" y="217"/>
                        <a:pt x="107" y="211"/>
                      </a:cubicBezTo>
                      <a:cubicBezTo>
                        <a:pt x="108" y="210"/>
                        <a:pt x="108" y="210"/>
                        <a:pt x="109" y="209"/>
                      </a:cubicBezTo>
                      <a:lnTo>
                        <a:pt x="238" y="131"/>
                      </a:lnTo>
                      <a:cubicBezTo>
                        <a:pt x="248" y="125"/>
                        <a:pt x="256" y="116"/>
                        <a:pt x="262" y="106"/>
                      </a:cubicBezTo>
                      <a:cubicBezTo>
                        <a:pt x="269" y="95"/>
                        <a:pt x="272" y="83"/>
                        <a:pt x="272" y="71"/>
                      </a:cubicBezTo>
                      <a:cubicBezTo>
                        <a:pt x="272" y="58"/>
                        <a:pt x="269" y="46"/>
                        <a:pt x="262" y="35"/>
                      </a:cubicBezTo>
                      <a:cubicBezTo>
                        <a:pt x="262" y="35"/>
                        <a:pt x="262" y="34"/>
                        <a:pt x="261" y="34"/>
                      </a:cubicBezTo>
                      <a:moveTo>
                        <a:pt x="250" y="95"/>
                      </a:moveTo>
                      <a:cubicBezTo>
                        <a:pt x="250" y="96"/>
                        <a:pt x="249" y="97"/>
                        <a:pt x="249" y="98"/>
                      </a:cubicBezTo>
                      <a:cubicBezTo>
                        <a:pt x="244" y="106"/>
                        <a:pt x="237" y="113"/>
                        <a:pt x="229" y="118"/>
                      </a:cubicBezTo>
                      <a:lnTo>
                        <a:pt x="102" y="196"/>
                      </a:lnTo>
                      <a:cubicBezTo>
                        <a:pt x="101" y="196"/>
                        <a:pt x="101" y="196"/>
                        <a:pt x="100" y="196"/>
                      </a:cubicBezTo>
                      <a:cubicBezTo>
                        <a:pt x="92" y="201"/>
                        <a:pt x="82" y="204"/>
                        <a:pt x="73" y="204"/>
                      </a:cubicBezTo>
                      <a:cubicBezTo>
                        <a:pt x="63" y="204"/>
                        <a:pt x="53" y="200"/>
                        <a:pt x="45" y="196"/>
                      </a:cubicBezTo>
                      <a:cubicBezTo>
                        <a:pt x="37" y="191"/>
                        <a:pt x="30" y="185"/>
                        <a:pt x="25" y="176"/>
                      </a:cubicBezTo>
                      <a:cubicBezTo>
                        <a:pt x="21" y="169"/>
                        <a:pt x="18" y="161"/>
                        <a:pt x="18" y="153"/>
                      </a:cubicBezTo>
                      <a:cubicBezTo>
                        <a:pt x="17" y="152"/>
                        <a:pt x="17" y="150"/>
                        <a:pt x="17" y="149"/>
                      </a:cubicBezTo>
                      <a:cubicBezTo>
                        <a:pt x="17" y="140"/>
                        <a:pt x="19" y="132"/>
                        <a:pt x="23" y="124"/>
                      </a:cubicBezTo>
                      <a:cubicBezTo>
                        <a:pt x="24" y="123"/>
                        <a:pt x="24" y="122"/>
                        <a:pt x="25" y="121"/>
                      </a:cubicBezTo>
                      <a:cubicBezTo>
                        <a:pt x="29" y="113"/>
                        <a:pt x="36" y="106"/>
                        <a:pt x="44" y="101"/>
                      </a:cubicBezTo>
                      <a:lnTo>
                        <a:pt x="172" y="23"/>
                      </a:lnTo>
                      <a:lnTo>
                        <a:pt x="173" y="23"/>
                      </a:lnTo>
                      <a:cubicBezTo>
                        <a:pt x="180" y="19"/>
                        <a:pt x="188" y="16"/>
                        <a:pt x="196" y="16"/>
                      </a:cubicBezTo>
                      <a:cubicBezTo>
                        <a:pt x="197" y="15"/>
                        <a:pt x="199" y="15"/>
                        <a:pt x="201" y="15"/>
                      </a:cubicBezTo>
                      <a:cubicBezTo>
                        <a:pt x="209" y="15"/>
                        <a:pt x="218" y="17"/>
                        <a:pt x="225" y="21"/>
                      </a:cubicBezTo>
                      <a:cubicBezTo>
                        <a:pt x="226" y="22"/>
                        <a:pt x="227" y="22"/>
                        <a:pt x="228" y="23"/>
                      </a:cubicBezTo>
                      <a:cubicBezTo>
                        <a:pt x="237" y="28"/>
                        <a:pt x="244" y="35"/>
                        <a:pt x="249" y="43"/>
                      </a:cubicBezTo>
                      <a:cubicBezTo>
                        <a:pt x="253" y="50"/>
                        <a:pt x="255" y="58"/>
                        <a:pt x="256" y="66"/>
                      </a:cubicBezTo>
                      <a:cubicBezTo>
                        <a:pt x="256" y="68"/>
                        <a:pt x="256" y="69"/>
                        <a:pt x="256" y="71"/>
                      </a:cubicBezTo>
                      <a:cubicBezTo>
                        <a:pt x="256" y="79"/>
                        <a:pt x="254" y="88"/>
                        <a:pt x="250" y="9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2"/>
                <p:cNvSpPr/>
                <p:nvPr/>
              </p:nvSpPr>
              <p:spPr>
                <a:xfrm>
                  <a:off x="6804545" y="1986120"/>
                  <a:ext cx="39960" cy="56520"/>
                </a:xfrm>
                <a:custGeom>
                  <a:avLst/>
                  <a:gdLst/>
                  <a:ahLst/>
                  <a:cxnLst/>
                  <a:rect l="l" t="t" r="r" b="b"/>
                  <a:pathLst>
                    <a:path w="111" h="157" extrusionOk="0">
                      <a:moveTo>
                        <a:pt x="110" y="152"/>
                      </a:moveTo>
                      <a:lnTo>
                        <a:pt x="32" y="27"/>
                      </a:lnTo>
                      <a:lnTo>
                        <a:pt x="30" y="0"/>
                      </a:lnTo>
                      <a:lnTo>
                        <a:pt x="0" y="19"/>
                      </a:lnTo>
                      <a:lnTo>
                        <a:pt x="24" y="32"/>
                      </a:lnTo>
                      <a:lnTo>
                        <a:pt x="103" y="156"/>
                      </a:lnTo>
                      <a:lnTo>
                        <a:pt x="110" y="152"/>
                      </a:lnTo>
                    </a:path>
                  </a:pathLst>
                </a:custGeom>
                <a:solidFill>
                  <a:schemeClr val="accent1"/>
                </a:solidFill>
                <a:ln>
                  <a:noFill/>
                </a:ln>
              </p:spPr>
            </p:sp>
            <p:sp>
              <p:nvSpPr>
                <p:cNvPr id="2382" name="Google Shape;2382;p52"/>
                <p:cNvSpPr/>
                <p:nvPr/>
              </p:nvSpPr>
              <p:spPr>
                <a:xfrm>
                  <a:off x="6826865" y="1972440"/>
                  <a:ext cx="40320" cy="56880"/>
                </a:xfrm>
                <a:custGeom>
                  <a:avLst/>
                  <a:gdLst/>
                  <a:ahLst/>
                  <a:cxnLst/>
                  <a:rect l="l" t="t" r="r" b="b"/>
                  <a:pathLst>
                    <a:path w="112" h="158" extrusionOk="0">
                      <a:moveTo>
                        <a:pt x="111" y="152"/>
                      </a:moveTo>
                      <a:lnTo>
                        <a:pt x="32" y="28"/>
                      </a:lnTo>
                      <a:lnTo>
                        <a:pt x="31" y="0"/>
                      </a:lnTo>
                      <a:lnTo>
                        <a:pt x="0" y="20"/>
                      </a:lnTo>
                      <a:lnTo>
                        <a:pt x="24" y="32"/>
                      </a:lnTo>
                      <a:lnTo>
                        <a:pt x="103" y="157"/>
                      </a:lnTo>
                      <a:lnTo>
                        <a:pt x="111" y="152"/>
                      </a:lnTo>
                    </a:path>
                  </a:pathLst>
                </a:custGeom>
                <a:solidFill>
                  <a:schemeClr val="accent1"/>
                </a:solidFill>
                <a:ln>
                  <a:noFill/>
                </a:ln>
              </p:spPr>
            </p:sp>
            <p:sp>
              <p:nvSpPr>
                <p:cNvPr id="2383" name="Google Shape;2383;p52"/>
                <p:cNvSpPr/>
                <p:nvPr/>
              </p:nvSpPr>
              <p:spPr>
                <a:xfrm>
                  <a:off x="6848825" y="1959120"/>
                  <a:ext cx="39960" cy="56880"/>
                </a:xfrm>
                <a:custGeom>
                  <a:avLst/>
                  <a:gdLst/>
                  <a:ahLst/>
                  <a:cxnLst/>
                  <a:rect l="l" t="t" r="r" b="b"/>
                  <a:pathLst>
                    <a:path w="111" h="158" extrusionOk="0">
                      <a:moveTo>
                        <a:pt x="110" y="152"/>
                      </a:moveTo>
                      <a:lnTo>
                        <a:pt x="32" y="28"/>
                      </a:lnTo>
                      <a:lnTo>
                        <a:pt x="30" y="0"/>
                      </a:lnTo>
                      <a:lnTo>
                        <a:pt x="0" y="20"/>
                      </a:lnTo>
                      <a:lnTo>
                        <a:pt x="24" y="32"/>
                      </a:lnTo>
                      <a:lnTo>
                        <a:pt x="103" y="157"/>
                      </a:lnTo>
                      <a:lnTo>
                        <a:pt x="110" y="152"/>
                      </a:lnTo>
                    </a:path>
                  </a:pathLst>
                </a:custGeom>
                <a:solidFill>
                  <a:schemeClr val="accent1"/>
                </a:solidFill>
                <a:ln>
                  <a:noFill/>
                </a:ln>
              </p:spPr>
            </p:sp>
            <p:sp>
              <p:nvSpPr>
                <p:cNvPr id="2384" name="Google Shape;2384;p52"/>
                <p:cNvSpPr/>
                <p:nvPr/>
              </p:nvSpPr>
              <p:spPr>
                <a:xfrm>
                  <a:off x="6871505" y="2044800"/>
                  <a:ext cx="34920" cy="37440"/>
                </a:xfrm>
                <a:custGeom>
                  <a:avLst/>
                  <a:gdLst/>
                  <a:ahLst/>
                  <a:cxnLst/>
                  <a:rect l="l" t="t" r="r" b="b"/>
                  <a:pathLst>
                    <a:path w="97" h="104" extrusionOk="0">
                      <a:moveTo>
                        <a:pt x="0" y="69"/>
                      </a:moveTo>
                      <a:lnTo>
                        <a:pt x="60" y="0"/>
                      </a:lnTo>
                      <a:lnTo>
                        <a:pt x="96" y="17"/>
                      </a:lnTo>
                      <a:lnTo>
                        <a:pt x="42" y="103"/>
                      </a:lnTo>
                      <a:lnTo>
                        <a:pt x="0" y="69"/>
                      </a:lnTo>
                    </a:path>
                  </a:pathLst>
                </a:custGeom>
                <a:solidFill>
                  <a:schemeClr val="lt1"/>
                </a:solidFill>
                <a:ln>
                  <a:noFill/>
                </a:ln>
              </p:spPr>
            </p:sp>
            <p:sp>
              <p:nvSpPr>
                <p:cNvPr id="2385" name="Google Shape;2385;p52"/>
                <p:cNvSpPr/>
                <p:nvPr/>
              </p:nvSpPr>
              <p:spPr>
                <a:xfrm>
                  <a:off x="6830105" y="1985760"/>
                  <a:ext cx="64440" cy="82800"/>
                </a:xfrm>
                <a:custGeom>
                  <a:avLst/>
                  <a:gdLst/>
                  <a:ahLst/>
                  <a:cxnLst/>
                  <a:rect l="l" t="t" r="r" b="b"/>
                  <a:pathLst>
                    <a:path w="179" h="230" extrusionOk="0">
                      <a:moveTo>
                        <a:pt x="178" y="178"/>
                      </a:moveTo>
                      <a:lnTo>
                        <a:pt x="155" y="161"/>
                      </a:lnTo>
                      <a:lnTo>
                        <a:pt x="134" y="53"/>
                      </a:lnTo>
                      <a:cubicBezTo>
                        <a:pt x="134" y="53"/>
                        <a:pt x="108" y="10"/>
                        <a:pt x="81" y="0"/>
                      </a:cubicBezTo>
                      <a:lnTo>
                        <a:pt x="75" y="8"/>
                      </a:lnTo>
                      <a:cubicBezTo>
                        <a:pt x="80" y="16"/>
                        <a:pt x="85" y="24"/>
                        <a:pt x="89" y="32"/>
                      </a:cubicBezTo>
                      <a:cubicBezTo>
                        <a:pt x="96" y="43"/>
                        <a:pt x="102" y="55"/>
                        <a:pt x="108" y="68"/>
                      </a:cubicBezTo>
                      <a:cubicBezTo>
                        <a:pt x="114" y="80"/>
                        <a:pt x="86" y="41"/>
                        <a:pt x="80" y="40"/>
                      </a:cubicBezTo>
                      <a:lnTo>
                        <a:pt x="65" y="47"/>
                      </a:lnTo>
                      <a:cubicBezTo>
                        <a:pt x="65" y="47"/>
                        <a:pt x="77" y="77"/>
                        <a:pt x="77" y="75"/>
                      </a:cubicBezTo>
                      <a:cubicBezTo>
                        <a:pt x="70" y="68"/>
                        <a:pt x="63" y="60"/>
                        <a:pt x="55" y="53"/>
                      </a:cubicBezTo>
                      <a:lnTo>
                        <a:pt x="42" y="61"/>
                      </a:lnTo>
                      <a:lnTo>
                        <a:pt x="50" y="90"/>
                      </a:lnTo>
                      <a:cubicBezTo>
                        <a:pt x="50" y="90"/>
                        <a:pt x="30" y="66"/>
                        <a:pt x="9" y="62"/>
                      </a:cubicBezTo>
                      <a:lnTo>
                        <a:pt x="0" y="72"/>
                      </a:lnTo>
                      <a:cubicBezTo>
                        <a:pt x="15" y="85"/>
                        <a:pt x="28" y="99"/>
                        <a:pt x="39" y="115"/>
                      </a:cubicBezTo>
                      <a:cubicBezTo>
                        <a:pt x="51" y="130"/>
                        <a:pt x="62" y="171"/>
                        <a:pt x="79" y="185"/>
                      </a:cubicBezTo>
                      <a:cubicBezTo>
                        <a:pt x="96" y="199"/>
                        <a:pt x="107" y="199"/>
                        <a:pt x="107" y="199"/>
                      </a:cubicBezTo>
                      <a:lnTo>
                        <a:pt x="134" y="229"/>
                      </a:lnTo>
                      <a:lnTo>
                        <a:pt x="178" y="178"/>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2"/>
                <p:cNvSpPr/>
                <p:nvPr/>
              </p:nvSpPr>
              <p:spPr>
                <a:xfrm>
                  <a:off x="6882665" y="1971720"/>
                  <a:ext cx="163440" cy="168480"/>
                </a:xfrm>
                <a:custGeom>
                  <a:avLst/>
                  <a:gdLst/>
                  <a:ahLst/>
                  <a:cxnLst/>
                  <a:rect l="l" t="t" r="r" b="b"/>
                  <a:pathLst>
                    <a:path w="454" h="468" extrusionOk="0">
                      <a:moveTo>
                        <a:pt x="317" y="54"/>
                      </a:moveTo>
                      <a:lnTo>
                        <a:pt x="249" y="322"/>
                      </a:lnTo>
                      <a:lnTo>
                        <a:pt x="47" y="210"/>
                      </a:lnTo>
                      <a:lnTo>
                        <a:pt x="0" y="303"/>
                      </a:lnTo>
                      <a:lnTo>
                        <a:pt x="252" y="464"/>
                      </a:lnTo>
                      <a:cubicBezTo>
                        <a:pt x="253" y="464"/>
                        <a:pt x="253" y="464"/>
                        <a:pt x="253" y="464"/>
                      </a:cubicBezTo>
                      <a:cubicBezTo>
                        <a:pt x="257" y="466"/>
                        <a:pt x="261" y="467"/>
                        <a:pt x="266" y="467"/>
                      </a:cubicBezTo>
                      <a:cubicBezTo>
                        <a:pt x="270" y="467"/>
                        <a:pt x="274" y="466"/>
                        <a:pt x="278" y="464"/>
                      </a:cubicBezTo>
                      <a:cubicBezTo>
                        <a:pt x="282" y="462"/>
                        <a:pt x="285" y="459"/>
                        <a:pt x="287" y="455"/>
                      </a:cubicBezTo>
                      <a:cubicBezTo>
                        <a:pt x="320" y="398"/>
                        <a:pt x="408" y="238"/>
                        <a:pt x="450" y="88"/>
                      </a:cubicBezTo>
                      <a:cubicBezTo>
                        <a:pt x="452" y="82"/>
                        <a:pt x="453" y="75"/>
                        <a:pt x="453" y="69"/>
                      </a:cubicBezTo>
                      <a:cubicBezTo>
                        <a:pt x="453" y="57"/>
                        <a:pt x="450" y="45"/>
                        <a:pt x="444" y="35"/>
                      </a:cubicBezTo>
                      <a:cubicBezTo>
                        <a:pt x="438" y="24"/>
                        <a:pt x="428" y="15"/>
                        <a:pt x="418" y="9"/>
                      </a:cubicBezTo>
                      <a:cubicBezTo>
                        <a:pt x="407" y="3"/>
                        <a:pt x="396" y="0"/>
                        <a:pt x="384" y="0"/>
                      </a:cubicBezTo>
                      <a:cubicBezTo>
                        <a:pt x="372" y="0"/>
                        <a:pt x="360" y="3"/>
                        <a:pt x="350" y="9"/>
                      </a:cubicBezTo>
                      <a:cubicBezTo>
                        <a:pt x="339" y="15"/>
                        <a:pt x="330" y="24"/>
                        <a:pt x="324" y="35"/>
                      </a:cubicBezTo>
                      <a:cubicBezTo>
                        <a:pt x="321" y="41"/>
                        <a:pt x="318" y="47"/>
                        <a:pt x="317" y="54"/>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387" name="Google Shape;2387;p52"/>
          <p:cNvGrpSpPr/>
          <p:nvPr/>
        </p:nvGrpSpPr>
        <p:grpSpPr>
          <a:xfrm>
            <a:off x="7083219" y="419482"/>
            <a:ext cx="1865900" cy="4465393"/>
            <a:chOff x="6974444" y="419482"/>
            <a:chExt cx="1865900" cy="4465393"/>
          </a:xfrm>
        </p:grpSpPr>
        <p:sp>
          <p:nvSpPr>
            <p:cNvPr id="2388" name="Google Shape;2388;p52"/>
            <p:cNvSpPr/>
            <p:nvPr/>
          </p:nvSpPr>
          <p:spPr>
            <a:xfrm flipH="1">
              <a:off x="6974444" y="4647275"/>
              <a:ext cx="1787400" cy="237600"/>
            </a:xfrm>
            <a:prstGeom prst="ellipse">
              <a:avLst/>
            </a:prstGeom>
            <a:solidFill>
              <a:srgbClr val="030F1A">
                <a:alpha val="1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2389" name="Google Shape;2389;p52"/>
            <p:cNvGrpSpPr/>
            <p:nvPr/>
          </p:nvGrpSpPr>
          <p:grpSpPr>
            <a:xfrm>
              <a:off x="7227298" y="1746147"/>
              <a:ext cx="1281705" cy="3031524"/>
              <a:chOff x="1256760" y="2219400"/>
              <a:chExt cx="479160" cy="1133280"/>
            </a:xfrm>
          </p:grpSpPr>
          <p:sp>
            <p:nvSpPr>
              <p:cNvPr id="2390" name="Google Shape;2390;p52"/>
              <p:cNvSpPr/>
              <p:nvPr/>
            </p:nvSpPr>
            <p:spPr>
              <a:xfrm>
                <a:off x="1531800" y="2439000"/>
                <a:ext cx="96840" cy="96480"/>
              </a:xfrm>
              <a:custGeom>
                <a:avLst/>
                <a:gdLst/>
                <a:ahLst/>
                <a:cxnLst/>
                <a:rect l="l" t="t" r="r" b="b"/>
                <a:pathLst>
                  <a:path w="269" h="268" extrusionOk="0">
                    <a:moveTo>
                      <a:pt x="0" y="200"/>
                    </a:moveTo>
                    <a:lnTo>
                      <a:pt x="24" y="188"/>
                    </a:lnTo>
                    <a:cubicBezTo>
                      <a:pt x="24" y="188"/>
                      <a:pt x="10" y="139"/>
                      <a:pt x="18" y="124"/>
                    </a:cubicBezTo>
                    <a:cubicBezTo>
                      <a:pt x="25" y="108"/>
                      <a:pt x="75" y="92"/>
                      <a:pt x="81" y="73"/>
                    </a:cubicBezTo>
                    <a:cubicBezTo>
                      <a:pt x="87" y="53"/>
                      <a:pt x="92" y="2"/>
                      <a:pt x="92" y="2"/>
                    </a:cubicBezTo>
                    <a:lnTo>
                      <a:pt x="107" y="3"/>
                    </a:lnTo>
                    <a:cubicBezTo>
                      <a:pt x="107" y="3"/>
                      <a:pt x="125" y="44"/>
                      <a:pt x="113" y="72"/>
                    </a:cubicBezTo>
                    <a:lnTo>
                      <a:pt x="238" y="0"/>
                    </a:lnTo>
                    <a:lnTo>
                      <a:pt x="247" y="13"/>
                    </a:lnTo>
                    <a:lnTo>
                      <a:pt x="176" y="76"/>
                    </a:lnTo>
                    <a:lnTo>
                      <a:pt x="201" y="136"/>
                    </a:lnTo>
                    <a:lnTo>
                      <a:pt x="268" y="193"/>
                    </a:lnTo>
                    <a:lnTo>
                      <a:pt x="256" y="203"/>
                    </a:lnTo>
                    <a:lnTo>
                      <a:pt x="189" y="186"/>
                    </a:lnTo>
                    <a:cubicBezTo>
                      <a:pt x="189" y="186"/>
                      <a:pt x="113" y="246"/>
                      <a:pt x="70" y="247"/>
                    </a:cubicBezTo>
                    <a:lnTo>
                      <a:pt x="21" y="267"/>
                    </a:lnTo>
                    <a:lnTo>
                      <a:pt x="0" y="200"/>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2"/>
              <p:cNvSpPr/>
              <p:nvPr/>
            </p:nvSpPr>
            <p:spPr>
              <a:xfrm>
                <a:off x="1402200" y="2499480"/>
                <a:ext cx="147960" cy="138600"/>
              </a:xfrm>
              <a:custGeom>
                <a:avLst/>
                <a:gdLst/>
                <a:ahLst/>
                <a:cxnLst/>
                <a:rect l="l" t="t" r="r" b="b"/>
                <a:pathLst>
                  <a:path w="411" h="385" extrusionOk="0">
                    <a:moveTo>
                      <a:pt x="45" y="384"/>
                    </a:moveTo>
                    <a:lnTo>
                      <a:pt x="410" y="116"/>
                    </a:lnTo>
                    <a:lnTo>
                      <a:pt x="364" y="0"/>
                    </a:lnTo>
                    <a:lnTo>
                      <a:pt x="0" y="219"/>
                    </a:lnTo>
                    <a:cubicBezTo>
                      <a:pt x="16" y="274"/>
                      <a:pt x="31" y="331"/>
                      <a:pt x="45" y="38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2"/>
              <p:cNvSpPr/>
              <p:nvPr/>
            </p:nvSpPr>
            <p:spPr>
              <a:xfrm>
                <a:off x="1436760" y="2329560"/>
                <a:ext cx="299160" cy="344160"/>
              </a:xfrm>
              <a:custGeom>
                <a:avLst/>
                <a:gdLst/>
                <a:ahLst/>
                <a:cxnLst/>
                <a:rect l="l" t="t" r="r" b="b"/>
                <a:pathLst>
                  <a:path w="831" h="956" extrusionOk="0">
                    <a:moveTo>
                      <a:pt x="737" y="360"/>
                    </a:moveTo>
                    <a:cubicBezTo>
                      <a:pt x="679" y="311"/>
                      <a:pt x="619" y="287"/>
                      <a:pt x="602" y="307"/>
                    </a:cubicBezTo>
                    <a:cubicBezTo>
                      <a:pt x="594" y="317"/>
                      <a:pt x="599" y="337"/>
                      <a:pt x="614" y="361"/>
                    </a:cubicBezTo>
                    <a:lnTo>
                      <a:pt x="587" y="386"/>
                    </a:lnTo>
                    <a:cubicBezTo>
                      <a:pt x="570" y="405"/>
                      <a:pt x="554" y="427"/>
                      <a:pt x="541" y="449"/>
                    </a:cubicBezTo>
                    <a:cubicBezTo>
                      <a:pt x="529" y="469"/>
                      <a:pt x="520" y="490"/>
                      <a:pt x="512" y="512"/>
                    </a:cubicBezTo>
                    <a:cubicBezTo>
                      <a:pt x="511" y="516"/>
                      <a:pt x="510" y="520"/>
                      <a:pt x="509" y="523"/>
                    </a:cubicBezTo>
                    <a:cubicBezTo>
                      <a:pt x="498" y="558"/>
                      <a:pt x="493" y="594"/>
                      <a:pt x="493" y="630"/>
                    </a:cubicBezTo>
                    <a:cubicBezTo>
                      <a:pt x="493" y="657"/>
                      <a:pt x="496" y="684"/>
                      <a:pt x="502" y="710"/>
                    </a:cubicBezTo>
                    <a:lnTo>
                      <a:pt x="522" y="800"/>
                    </a:lnTo>
                    <a:cubicBezTo>
                      <a:pt x="522" y="801"/>
                      <a:pt x="522" y="802"/>
                      <a:pt x="522" y="803"/>
                    </a:cubicBezTo>
                    <a:cubicBezTo>
                      <a:pt x="522" y="808"/>
                      <a:pt x="521" y="811"/>
                      <a:pt x="519" y="815"/>
                    </a:cubicBezTo>
                    <a:cubicBezTo>
                      <a:pt x="517" y="818"/>
                      <a:pt x="514" y="821"/>
                      <a:pt x="511" y="823"/>
                    </a:cubicBezTo>
                    <a:cubicBezTo>
                      <a:pt x="508" y="825"/>
                      <a:pt x="505" y="826"/>
                      <a:pt x="502" y="826"/>
                    </a:cubicBezTo>
                    <a:cubicBezTo>
                      <a:pt x="501" y="826"/>
                      <a:pt x="501" y="826"/>
                      <a:pt x="500" y="826"/>
                    </a:cubicBezTo>
                    <a:cubicBezTo>
                      <a:pt x="499" y="826"/>
                      <a:pt x="498" y="826"/>
                      <a:pt x="497" y="826"/>
                    </a:cubicBezTo>
                    <a:cubicBezTo>
                      <a:pt x="494" y="826"/>
                      <a:pt x="491" y="825"/>
                      <a:pt x="488" y="823"/>
                    </a:cubicBezTo>
                    <a:cubicBezTo>
                      <a:pt x="484" y="821"/>
                      <a:pt x="481" y="818"/>
                      <a:pt x="479" y="815"/>
                    </a:cubicBezTo>
                    <a:cubicBezTo>
                      <a:pt x="478" y="813"/>
                      <a:pt x="477" y="810"/>
                      <a:pt x="477" y="808"/>
                    </a:cubicBezTo>
                    <a:lnTo>
                      <a:pt x="420" y="496"/>
                    </a:lnTo>
                    <a:lnTo>
                      <a:pt x="363" y="183"/>
                    </a:lnTo>
                    <a:lnTo>
                      <a:pt x="348" y="98"/>
                    </a:lnTo>
                    <a:cubicBezTo>
                      <a:pt x="345" y="85"/>
                      <a:pt x="341" y="72"/>
                      <a:pt x="334" y="60"/>
                    </a:cubicBezTo>
                    <a:cubicBezTo>
                      <a:pt x="323" y="41"/>
                      <a:pt x="308" y="26"/>
                      <a:pt x="290" y="16"/>
                    </a:cubicBezTo>
                    <a:cubicBezTo>
                      <a:pt x="272" y="5"/>
                      <a:pt x="251" y="0"/>
                      <a:pt x="230" y="0"/>
                    </a:cubicBezTo>
                    <a:cubicBezTo>
                      <a:pt x="215" y="0"/>
                      <a:pt x="200" y="2"/>
                      <a:pt x="187" y="7"/>
                    </a:cubicBezTo>
                    <a:lnTo>
                      <a:pt x="70" y="52"/>
                    </a:lnTo>
                    <a:lnTo>
                      <a:pt x="41" y="63"/>
                    </a:lnTo>
                    <a:cubicBezTo>
                      <a:pt x="41" y="63"/>
                      <a:pt x="42" y="83"/>
                      <a:pt x="0" y="83"/>
                    </a:cubicBezTo>
                    <a:lnTo>
                      <a:pt x="5" y="104"/>
                    </a:lnTo>
                    <a:lnTo>
                      <a:pt x="77" y="95"/>
                    </a:lnTo>
                    <a:lnTo>
                      <a:pt x="199" y="80"/>
                    </a:lnTo>
                    <a:cubicBezTo>
                      <a:pt x="202" y="79"/>
                      <a:pt x="204" y="79"/>
                      <a:pt x="207" y="79"/>
                    </a:cubicBezTo>
                    <a:cubicBezTo>
                      <a:pt x="217" y="79"/>
                      <a:pt x="227" y="82"/>
                      <a:pt x="236" y="87"/>
                    </a:cubicBezTo>
                    <a:cubicBezTo>
                      <a:pt x="245" y="92"/>
                      <a:pt x="251" y="100"/>
                      <a:pt x="257" y="109"/>
                    </a:cubicBezTo>
                    <a:cubicBezTo>
                      <a:pt x="260" y="114"/>
                      <a:pt x="263" y="121"/>
                      <a:pt x="264" y="127"/>
                    </a:cubicBezTo>
                    <a:lnTo>
                      <a:pt x="393" y="835"/>
                    </a:lnTo>
                    <a:cubicBezTo>
                      <a:pt x="396" y="852"/>
                      <a:pt x="403" y="868"/>
                      <a:pt x="411" y="882"/>
                    </a:cubicBezTo>
                    <a:cubicBezTo>
                      <a:pt x="424" y="904"/>
                      <a:pt x="442" y="923"/>
                      <a:pt x="464" y="936"/>
                    </a:cubicBezTo>
                    <a:cubicBezTo>
                      <a:pt x="486" y="948"/>
                      <a:pt x="511" y="955"/>
                      <a:pt x="537" y="955"/>
                    </a:cubicBezTo>
                    <a:cubicBezTo>
                      <a:pt x="546" y="955"/>
                      <a:pt x="556" y="954"/>
                      <a:pt x="565" y="952"/>
                    </a:cubicBezTo>
                    <a:lnTo>
                      <a:pt x="568" y="952"/>
                    </a:lnTo>
                    <a:cubicBezTo>
                      <a:pt x="585" y="949"/>
                      <a:pt x="601" y="942"/>
                      <a:pt x="615" y="934"/>
                    </a:cubicBezTo>
                    <a:cubicBezTo>
                      <a:pt x="638" y="920"/>
                      <a:pt x="657" y="901"/>
                      <a:pt x="670" y="879"/>
                    </a:cubicBezTo>
                    <a:cubicBezTo>
                      <a:pt x="683" y="856"/>
                      <a:pt x="690" y="831"/>
                      <a:pt x="690" y="804"/>
                    </a:cubicBezTo>
                    <a:cubicBezTo>
                      <a:pt x="690" y="796"/>
                      <a:pt x="690" y="787"/>
                      <a:pt x="688" y="779"/>
                    </a:cubicBezTo>
                    <a:cubicBezTo>
                      <a:pt x="683" y="749"/>
                      <a:pt x="677" y="713"/>
                      <a:pt x="671" y="679"/>
                    </a:cubicBezTo>
                    <a:cubicBezTo>
                      <a:pt x="670" y="668"/>
                      <a:pt x="669" y="656"/>
                      <a:pt x="669" y="645"/>
                    </a:cubicBezTo>
                    <a:cubicBezTo>
                      <a:pt x="669" y="606"/>
                      <a:pt x="679" y="568"/>
                      <a:pt x="698" y="535"/>
                    </a:cubicBezTo>
                    <a:cubicBezTo>
                      <a:pt x="709" y="517"/>
                      <a:pt x="722" y="500"/>
                      <a:pt x="737" y="485"/>
                    </a:cubicBezTo>
                    <a:lnTo>
                      <a:pt x="747" y="477"/>
                    </a:lnTo>
                    <a:cubicBezTo>
                      <a:pt x="778" y="492"/>
                      <a:pt x="804" y="496"/>
                      <a:pt x="813" y="484"/>
                    </a:cubicBezTo>
                    <a:cubicBezTo>
                      <a:pt x="830" y="465"/>
                      <a:pt x="796" y="409"/>
                      <a:pt x="737" y="3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2"/>
              <p:cNvSpPr/>
              <p:nvPr/>
            </p:nvSpPr>
            <p:spPr>
              <a:xfrm>
                <a:off x="1665720" y="2446560"/>
                <a:ext cx="55080" cy="47520"/>
              </a:xfrm>
              <a:custGeom>
                <a:avLst/>
                <a:gdLst/>
                <a:ahLst/>
                <a:cxnLst/>
                <a:rect l="l" t="t" r="r" b="b"/>
                <a:pathLst>
                  <a:path w="153" h="132" extrusionOk="0">
                    <a:moveTo>
                      <a:pt x="92" y="46"/>
                    </a:moveTo>
                    <a:cubicBezTo>
                      <a:pt x="105" y="57"/>
                      <a:pt x="117" y="68"/>
                      <a:pt x="127" y="79"/>
                    </a:cubicBezTo>
                    <a:cubicBezTo>
                      <a:pt x="136" y="90"/>
                      <a:pt x="144" y="101"/>
                      <a:pt x="148" y="109"/>
                    </a:cubicBezTo>
                    <a:cubicBezTo>
                      <a:pt x="152" y="117"/>
                      <a:pt x="152" y="124"/>
                      <a:pt x="149" y="127"/>
                    </a:cubicBezTo>
                    <a:cubicBezTo>
                      <a:pt x="146" y="131"/>
                      <a:pt x="140" y="131"/>
                      <a:pt x="131" y="128"/>
                    </a:cubicBezTo>
                    <a:cubicBezTo>
                      <a:pt x="122" y="126"/>
                      <a:pt x="111" y="121"/>
                      <a:pt x="99" y="113"/>
                    </a:cubicBezTo>
                    <a:cubicBezTo>
                      <a:pt x="86" y="105"/>
                      <a:pt x="73" y="96"/>
                      <a:pt x="60" y="85"/>
                    </a:cubicBezTo>
                    <a:cubicBezTo>
                      <a:pt x="47" y="74"/>
                      <a:pt x="34" y="62"/>
                      <a:pt x="25" y="51"/>
                    </a:cubicBezTo>
                    <a:cubicBezTo>
                      <a:pt x="15" y="40"/>
                      <a:pt x="9" y="30"/>
                      <a:pt x="5" y="22"/>
                    </a:cubicBezTo>
                    <a:cubicBezTo>
                      <a:pt x="1" y="13"/>
                      <a:pt x="0" y="7"/>
                      <a:pt x="3" y="4"/>
                    </a:cubicBezTo>
                    <a:cubicBezTo>
                      <a:pt x="6" y="0"/>
                      <a:pt x="12" y="0"/>
                      <a:pt x="21" y="2"/>
                    </a:cubicBezTo>
                    <a:cubicBezTo>
                      <a:pt x="30" y="5"/>
                      <a:pt x="41" y="10"/>
                      <a:pt x="54" y="18"/>
                    </a:cubicBezTo>
                    <a:cubicBezTo>
                      <a:pt x="66" y="26"/>
                      <a:pt x="80" y="35"/>
                      <a:pt x="92" y="46"/>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2"/>
              <p:cNvSpPr/>
              <p:nvPr/>
            </p:nvSpPr>
            <p:spPr>
              <a:xfrm>
                <a:off x="1560600" y="2395440"/>
                <a:ext cx="27720" cy="113400"/>
              </a:xfrm>
              <a:custGeom>
                <a:avLst/>
                <a:gdLst/>
                <a:ahLst/>
                <a:cxnLst/>
                <a:rect l="l" t="t" r="r" b="b"/>
                <a:pathLst>
                  <a:path w="77" h="315" extrusionOk="0">
                    <a:moveTo>
                      <a:pt x="76" y="314"/>
                    </a:moveTo>
                    <a:cubicBezTo>
                      <a:pt x="71" y="314"/>
                      <a:pt x="66" y="312"/>
                      <a:pt x="62" y="310"/>
                    </a:cubicBezTo>
                    <a:cubicBezTo>
                      <a:pt x="58" y="307"/>
                      <a:pt x="53" y="303"/>
                      <a:pt x="51" y="299"/>
                    </a:cubicBezTo>
                    <a:cubicBezTo>
                      <a:pt x="49" y="296"/>
                      <a:pt x="49" y="293"/>
                      <a:pt x="48" y="290"/>
                    </a:cubicBezTo>
                    <a:lnTo>
                      <a:pt x="1" y="33"/>
                    </a:lnTo>
                    <a:cubicBezTo>
                      <a:pt x="0" y="31"/>
                      <a:pt x="0" y="29"/>
                      <a:pt x="0" y="28"/>
                    </a:cubicBezTo>
                    <a:cubicBezTo>
                      <a:pt x="0" y="23"/>
                      <a:pt x="1" y="18"/>
                      <a:pt x="4" y="13"/>
                    </a:cubicBezTo>
                    <a:cubicBezTo>
                      <a:pt x="7" y="8"/>
                      <a:pt x="10" y="5"/>
                      <a:pt x="15" y="3"/>
                    </a:cubicBezTo>
                    <a:cubicBezTo>
                      <a:pt x="16" y="2"/>
                      <a:pt x="18" y="1"/>
                      <a:pt x="20" y="0"/>
                    </a:cubicBezTo>
                    <a:lnTo>
                      <a:pt x="76" y="314"/>
                    </a:ln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2"/>
              <p:cNvSpPr/>
              <p:nvPr/>
            </p:nvSpPr>
            <p:spPr>
              <a:xfrm>
                <a:off x="1582920" y="2508120"/>
                <a:ext cx="11160" cy="11160"/>
              </a:xfrm>
              <a:custGeom>
                <a:avLst/>
                <a:gdLst/>
                <a:ahLst/>
                <a:cxnLst/>
                <a:rect l="l" t="t" r="r" b="b"/>
                <a:pathLst>
                  <a:path w="31" h="31" extrusionOk="0">
                    <a:moveTo>
                      <a:pt x="16" y="1"/>
                    </a:moveTo>
                    <a:cubicBezTo>
                      <a:pt x="19" y="1"/>
                      <a:pt x="22" y="2"/>
                      <a:pt x="24" y="3"/>
                    </a:cubicBezTo>
                    <a:cubicBezTo>
                      <a:pt x="26" y="5"/>
                      <a:pt x="28" y="7"/>
                      <a:pt x="29" y="9"/>
                    </a:cubicBezTo>
                    <a:cubicBezTo>
                      <a:pt x="30" y="11"/>
                      <a:pt x="30" y="15"/>
                      <a:pt x="30" y="17"/>
                    </a:cubicBezTo>
                    <a:cubicBezTo>
                      <a:pt x="30" y="20"/>
                      <a:pt x="29" y="22"/>
                      <a:pt x="27" y="24"/>
                    </a:cubicBezTo>
                    <a:cubicBezTo>
                      <a:pt x="26" y="26"/>
                      <a:pt x="25" y="28"/>
                      <a:pt x="22" y="29"/>
                    </a:cubicBezTo>
                    <a:cubicBezTo>
                      <a:pt x="20" y="30"/>
                      <a:pt x="17" y="30"/>
                      <a:pt x="14" y="30"/>
                    </a:cubicBezTo>
                    <a:cubicBezTo>
                      <a:pt x="11" y="30"/>
                      <a:pt x="9" y="30"/>
                      <a:pt x="7" y="28"/>
                    </a:cubicBezTo>
                    <a:cubicBezTo>
                      <a:pt x="5" y="27"/>
                      <a:pt x="3" y="25"/>
                      <a:pt x="2" y="22"/>
                    </a:cubicBezTo>
                    <a:cubicBezTo>
                      <a:pt x="1" y="20"/>
                      <a:pt x="0" y="17"/>
                      <a:pt x="1" y="14"/>
                    </a:cubicBezTo>
                    <a:cubicBezTo>
                      <a:pt x="1" y="12"/>
                      <a:pt x="2" y="9"/>
                      <a:pt x="3" y="7"/>
                    </a:cubicBezTo>
                    <a:cubicBezTo>
                      <a:pt x="5" y="5"/>
                      <a:pt x="7" y="3"/>
                      <a:pt x="9" y="2"/>
                    </a:cubicBezTo>
                    <a:cubicBezTo>
                      <a:pt x="11" y="1"/>
                      <a:pt x="14"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2"/>
              <p:cNvSpPr/>
              <p:nvPr/>
            </p:nvSpPr>
            <p:spPr>
              <a:xfrm>
                <a:off x="1591200" y="2551320"/>
                <a:ext cx="11160" cy="11160"/>
              </a:xfrm>
              <a:custGeom>
                <a:avLst/>
                <a:gdLst/>
                <a:ahLst/>
                <a:cxnLst/>
                <a:rect l="l" t="t" r="r" b="b"/>
                <a:pathLst>
                  <a:path w="31" h="31" extrusionOk="0">
                    <a:moveTo>
                      <a:pt x="17" y="0"/>
                    </a:moveTo>
                    <a:cubicBezTo>
                      <a:pt x="19" y="0"/>
                      <a:pt x="22" y="1"/>
                      <a:pt x="24" y="3"/>
                    </a:cubicBezTo>
                    <a:cubicBezTo>
                      <a:pt x="26" y="5"/>
                      <a:pt x="28" y="6"/>
                      <a:pt x="29" y="9"/>
                    </a:cubicBezTo>
                    <a:cubicBezTo>
                      <a:pt x="30" y="12"/>
                      <a:pt x="30" y="13"/>
                      <a:pt x="30" y="16"/>
                    </a:cubicBezTo>
                    <a:cubicBezTo>
                      <a:pt x="30" y="19"/>
                      <a:pt x="29" y="21"/>
                      <a:pt x="27" y="23"/>
                    </a:cubicBezTo>
                    <a:cubicBezTo>
                      <a:pt x="26" y="25"/>
                      <a:pt x="25" y="27"/>
                      <a:pt x="22" y="28"/>
                    </a:cubicBezTo>
                    <a:cubicBezTo>
                      <a:pt x="20" y="29"/>
                      <a:pt x="17" y="30"/>
                      <a:pt x="14" y="30"/>
                    </a:cubicBezTo>
                    <a:cubicBezTo>
                      <a:pt x="12" y="29"/>
                      <a:pt x="9" y="29"/>
                      <a:pt x="7" y="27"/>
                    </a:cubicBezTo>
                    <a:cubicBezTo>
                      <a:pt x="5" y="25"/>
                      <a:pt x="3" y="24"/>
                      <a:pt x="2" y="21"/>
                    </a:cubicBezTo>
                    <a:cubicBezTo>
                      <a:pt x="1" y="18"/>
                      <a:pt x="0" y="16"/>
                      <a:pt x="1" y="14"/>
                    </a:cubicBezTo>
                    <a:cubicBezTo>
                      <a:pt x="1" y="11"/>
                      <a:pt x="2" y="9"/>
                      <a:pt x="3" y="6"/>
                    </a:cubicBezTo>
                    <a:cubicBezTo>
                      <a:pt x="5" y="3"/>
                      <a:pt x="7" y="3"/>
                      <a:pt x="9" y="2"/>
                    </a:cubicBezTo>
                    <a:cubicBezTo>
                      <a:pt x="11" y="0"/>
                      <a:pt x="14" y="0"/>
                      <a:pt x="17" y="0"/>
                    </a:cubicBezTo>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2"/>
              <p:cNvSpPr/>
              <p:nvPr/>
            </p:nvSpPr>
            <p:spPr>
              <a:xfrm>
                <a:off x="1653840" y="2553840"/>
                <a:ext cx="16920" cy="16560"/>
              </a:xfrm>
              <a:custGeom>
                <a:avLst/>
                <a:gdLst/>
                <a:ahLst/>
                <a:cxnLst/>
                <a:rect l="l" t="t" r="r" b="b"/>
                <a:pathLst>
                  <a:path w="47" h="46" extrusionOk="0">
                    <a:moveTo>
                      <a:pt x="25" y="0"/>
                    </a:moveTo>
                    <a:cubicBezTo>
                      <a:pt x="28" y="1"/>
                      <a:pt x="32" y="1"/>
                      <a:pt x="35" y="4"/>
                    </a:cubicBezTo>
                    <a:cubicBezTo>
                      <a:pt x="39" y="7"/>
                      <a:pt x="42" y="9"/>
                      <a:pt x="43" y="13"/>
                    </a:cubicBezTo>
                    <a:cubicBezTo>
                      <a:pt x="45" y="17"/>
                      <a:pt x="46" y="20"/>
                      <a:pt x="45" y="24"/>
                    </a:cubicBezTo>
                    <a:cubicBezTo>
                      <a:pt x="45" y="28"/>
                      <a:pt x="43" y="32"/>
                      <a:pt x="41" y="35"/>
                    </a:cubicBezTo>
                    <a:cubicBezTo>
                      <a:pt x="39" y="38"/>
                      <a:pt x="36" y="40"/>
                      <a:pt x="32" y="42"/>
                    </a:cubicBezTo>
                    <a:cubicBezTo>
                      <a:pt x="29" y="44"/>
                      <a:pt x="25" y="45"/>
                      <a:pt x="21" y="45"/>
                    </a:cubicBezTo>
                    <a:cubicBezTo>
                      <a:pt x="17" y="44"/>
                      <a:pt x="13" y="44"/>
                      <a:pt x="10" y="41"/>
                    </a:cubicBezTo>
                    <a:cubicBezTo>
                      <a:pt x="7" y="38"/>
                      <a:pt x="5" y="36"/>
                      <a:pt x="3" y="32"/>
                    </a:cubicBezTo>
                    <a:cubicBezTo>
                      <a:pt x="2" y="28"/>
                      <a:pt x="0" y="25"/>
                      <a:pt x="1" y="21"/>
                    </a:cubicBezTo>
                    <a:cubicBezTo>
                      <a:pt x="1" y="17"/>
                      <a:pt x="3" y="13"/>
                      <a:pt x="5" y="10"/>
                    </a:cubicBezTo>
                    <a:cubicBezTo>
                      <a:pt x="8" y="7"/>
                      <a:pt x="10" y="4"/>
                      <a:pt x="13" y="3"/>
                    </a:cubicBezTo>
                    <a:cubicBezTo>
                      <a:pt x="17" y="1"/>
                      <a:pt x="21" y="0"/>
                      <a:pt x="25"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2"/>
              <p:cNvSpPr/>
              <p:nvPr/>
            </p:nvSpPr>
            <p:spPr>
              <a:xfrm>
                <a:off x="1659960" y="2601000"/>
                <a:ext cx="16200" cy="16200"/>
              </a:xfrm>
              <a:custGeom>
                <a:avLst/>
                <a:gdLst/>
                <a:ahLst/>
                <a:cxnLst/>
                <a:rect l="l" t="t" r="r" b="b"/>
                <a:pathLst>
                  <a:path w="45" h="45" extrusionOk="0">
                    <a:moveTo>
                      <a:pt x="24" y="0"/>
                    </a:moveTo>
                    <a:cubicBezTo>
                      <a:pt x="28" y="0"/>
                      <a:pt x="32" y="2"/>
                      <a:pt x="35" y="4"/>
                    </a:cubicBezTo>
                    <a:cubicBezTo>
                      <a:pt x="38" y="6"/>
                      <a:pt x="40" y="8"/>
                      <a:pt x="42" y="12"/>
                    </a:cubicBezTo>
                    <a:cubicBezTo>
                      <a:pt x="44" y="16"/>
                      <a:pt x="44" y="20"/>
                      <a:pt x="44" y="24"/>
                    </a:cubicBezTo>
                    <a:cubicBezTo>
                      <a:pt x="44" y="28"/>
                      <a:pt x="43" y="30"/>
                      <a:pt x="40" y="34"/>
                    </a:cubicBezTo>
                    <a:cubicBezTo>
                      <a:pt x="37" y="38"/>
                      <a:pt x="36" y="40"/>
                      <a:pt x="32" y="42"/>
                    </a:cubicBezTo>
                    <a:cubicBezTo>
                      <a:pt x="28" y="44"/>
                      <a:pt x="24" y="44"/>
                      <a:pt x="20" y="44"/>
                    </a:cubicBezTo>
                    <a:cubicBezTo>
                      <a:pt x="16" y="44"/>
                      <a:pt x="14" y="42"/>
                      <a:pt x="10" y="40"/>
                    </a:cubicBezTo>
                    <a:cubicBezTo>
                      <a:pt x="6" y="38"/>
                      <a:pt x="4" y="35"/>
                      <a:pt x="2" y="31"/>
                    </a:cubicBezTo>
                    <a:cubicBezTo>
                      <a:pt x="0" y="27"/>
                      <a:pt x="0" y="24"/>
                      <a:pt x="0" y="20"/>
                    </a:cubicBezTo>
                    <a:cubicBezTo>
                      <a:pt x="0" y="16"/>
                      <a:pt x="2" y="13"/>
                      <a:pt x="4" y="9"/>
                    </a:cubicBezTo>
                    <a:cubicBezTo>
                      <a:pt x="6" y="5"/>
                      <a:pt x="9" y="4"/>
                      <a:pt x="13" y="2"/>
                    </a:cubicBezTo>
                    <a:cubicBezTo>
                      <a:pt x="16" y="0"/>
                      <a:pt x="20" y="0"/>
                      <a:pt x="24"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2"/>
              <p:cNvSpPr/>
              <p:nvPr/>
            </p:nvSpPr>
            <p:spPr>
              <a:xfrm>
                <a:off x="1659960" y="2578320"/>
                <a:ext cx="16560" cy="16200"/>
              </a:xfrm>
              <a:custGeom>
                <a:avLst/>
                <a:gdLst/>
                <a:ahLst/>
                <a:cxnLst/>
                <a:rect l="l" t="t" r="r" b="b"/>
                <a:pathLst>
                  <a:path w="46" h="45" extrusionOk="0">
                    <a:moveTo>
                      <a:pt x="24" y="0"/>
                    </a:moveTo>
                    <a:cubicBezTo>
                      <a:pt x="28" y="0"/>
                      <a:pt x="32" y="2"/>
                      <a:pt x="35" y="4"/>
                    </a:cubicBezTo>
                    <a:cubicBezTo>
                      <a:pt x="38" y="6"/>
                      <a:pt x="40" y="8"/>
                      <a:pt x="42" y="12"/>
                    </a:cubicBezTo>
                    <a:cubicBezTo>
                      <a:pt x="44" y="16"/>
                      <a:pt x="45" y="20"/>
                      <a:pt x="44" y="24"/>
                    </a:cubicBezTo>
                    <a:cubicBezTo>
                      <a:pt x="43" y="28"/>
                      <a:pt x="44" y="31"/>
                      <a:pt x="41" y="35"/>
                    </a:cubicBezTo>
                    <a:cubicBezTo>
                      <a:pt x="38" y="39"/>
                      <a:pt x="36" y="40"/>
                      <a:pt x="32" y="42"/>
                    </a:cubicBezTo>
                    <a:cubicBezTo>
                      <a:pt x="28" y="44"/>
                      <a:pt x="24" y="44"/>
                      <a:pt x="21" y="44"/>
                    </a:cubicBezTo>
                    <a:cubicBezTo>
                      <a:pt x="17" y="44"/>
                      <a:pt x="13" y="42"/>
                      <a:pt x="10" y="40"/>
                    </a:cubicBezTo>
                    <a:cubicBezTo>
                      <a:pt x="7" y="38"/>
                      <a:pt x="4" y="35"/>
                      <a:pt x="2" y="31"/>
                    </a:cubicBezTo>
                    <a:cubicBezTo>
                      <a:pt x="0" y="27"/>
                      <a:pt x="0" y="24"/>
                      <a:pt x="0" y="20"/>
                    </a:cubicBezTo>
                    <a:cubicBezTo>
                      <a:pt x="1" y="16"/>
                      <a:pt x="2" y="13"/>
                      <a:pt x="4" y="9"/>
                    </a:cubicBezTo>
                    <a:cubicBezTo>
                      <a:pt x="6" y="5"/>
                      <a:pt x="9" y="4"/>
                      <a:pt x="13" y="2"/>
                    </a:cubicBezTo>
                    <a:cubicBezTo>
                      <a:pt x="16" y="0"/>
                      <a:pt x="20" y="0"/>
                      <a:pt x="24"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2"/>
              <p:cNvSpPr/>
              <p:nvPr/>
            </p:nvSpPr>
            <p:spPr>
              <a:xfrm>
                <a:off x="1645560" y="2643840"/>
                <a:ext cx="13680" cy="13680"/>
              </a:xfrm>
              <a:custGeom>
                <a:avLst/>
                <a:gdLst/>
                <a:ahLst/>
                <a:cxnLst/>
                <a:rect l="l" t="t" r="r" b="b"/>
                <a:pathLst>
                  <a:path w="38" h="38" extrusionOk="0">
                    <a:moveTo>
                      <a:pt x="21" y="0"/>
                    </a:moveTo>
                    <a:cubicBezTo>
                      <a:pt x="24" y="1"/>
                      <a:pt x="27" y="1"/>
                      <a:pt x="30" y="3"/>
                    </a:cubicBezTo>
                    <a:cubicBezTo>
                      <a:pt x="32" y="5"/>
                      <a:pt x="34" y="8"/>
                      <a:pt x="36" y="11"/>
                    </a:cubicBezTo>
                    <a:cubicBezTo>
                      <a:pt x="37" y="14"/>
                      <a:pt x="37" y="17"/>
                      <a:pt x="37" y="20"/>
                    </a:cubicBezTo>
                    <a:cubicBezTo>
                      <a:pt x="36" y="23"/>
                      <a:pt x="36" y="26"/>
                      <a:pt x="34" y="29"/>
                    </a:cubicBezTo>
                    <a:cubicBezTo>
                      <a:pt x="32" y="32"/>
                      <a:pt x="30" y="33"/>
                      <a:pt x="27" y="35"/>
                    </a:cubicBezTo>
                    <a:cubicBezTo>
                      <a:pt x="23" y="37"/>
                      <a:pt x="21" y="37"/>
                      <a:pt x="18" y="37"/>
                    </a:cubicBezTo>
                    <a:cubicBezTo>
                      <a:pt x="14" y="37"/>
                      <a:pt x="10" y="36"/>
                      <a:pt x="8" y="34"/>
                    </a:cubicBezTo>
                    <a:cubicBezTo>
                      <a:pt x="5" y="32"/>
                      <a:pt x="3" y="30"/>
                      <a:pt x="2" y="27"/>
                    </a:cubicBezTo>
                    <a:cubicBezTo>
                      <a:pt x="0" y="24"/>
                      <a:pt x="0" y="20"/>
                      <a:pt x="1" y="17"/>
                    </a:cubicBezTo>
                    <a:cubicBezTo>
                      <a:pt x="1" y="14"/>
                      <a:pt x="2" y="11"/>
                      <a:pt x="4" y="8"/>
                    </a:cubicBezTo>
                    <a:cubicBezTo>
                      <a:pt x="6" y="5"/>
                      <a:pt x="8" y="3"/>
                      <a:pt x="11" y="2"/>
                    </a:cubicBezTo>
                    <a:cubicBezTo>
                      <a:pt x="14" y="1"/>
                      <a:pt x="17" y="0"/>
                      <a:pt x="21"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2"/>
              <p:cNvSpPr/>
              <p:nvPr/>
            </p:nvSpPr>
            <p:spPr>
              <a:xfrm>
                <a:off x="1599840" y="2594160"/>
                <a:ext cx="11520" cy="11160"/>
              </a:xfrm>
              <a:custGeom>
                <a:avLst/>
                <a:gdLst/>
                <a:ahLst/>
                <a:cxnLst/>
                <a:rect l="l" t="t" r="r" b="b"/>
                <a:pathLst>
                  <a:path w="32" h="31" extrusionOk="0">
                    <a:moveTo>
                      <a:pt x="16" y="1"/>
                    </a:moveTo>
                    <a:cubicBezTo>
                      <a:pt x="19" y="1"/>
                      <a:pt x="21" y="2"/>
                      <a:pt x="23" y="3"/>
                    </a:cubicBezTo>
                    <a:cubicBezTo>
                      <a:pt x="25" y="5"/>
                      <a:pt x="27" y="7"/>
                      <a:pt x="28" y="9"/>
                    </a:cubicBezTo>
                    <a:cubicBezTo>
                      <a:pt x="29" y="11"/>
                      <a:pt x="31" y="15"/>
                      <a:pt x="30" y="17"/>
                    </a:cubicBezTo>
                    <a:cubicBezTo>
                      <a:pt x="29" y="20"/>
                      <a:pt x="29" y="22"/>
                      <a:pt x="27" y="24"/>
                    </a:cubicBezTo>
                    <a:cubicBezTo>
                      <a:pt x="25" y="26"/>
                      <a:pt x="24" y="28"/>
                      <a:pt x="21" y="29"/>
                    </a:cubicBezTo>
                    <a:cubicBezTo>
                      <a:pt x="18" y="30"/>
                      <a:pt x="16" y="30"/>
                      <a:pt x="14" y="30"/>
                    </a:cubicBezTo>
                    <a:cubicBezTo>
                      <a:pt x="11" y="30"/>
                      <a:pt x="9" y="30"/>
                      <a:pt x="6" y="28"/>
                    </a:cubicBezTo>
                    <a:cubicBezTo>
                      <a:pt x="3" y="27"/>
                      <a:pt x="4" y="25"/>
                      <a:pt x="2" y="22"/>
                    </a:cubicBezTo>
                    <a:cubicBezTo>
                      <a:pt x="0" y="20"/>
                      <a:pt x="0" y="17"/>
                      <a:pt x="0" y="14"/>
                    </a:cubicBezTo>
                    <a:cubicBezTo>
                      <a:pt x="0" y="12"/>
                      <a:pt x="1" y="9"/>
                      <a:pt x="3" y="7"/>
                    </a:cubicBezTo>
                    <a:cubicBezTo>
                      <a:pt x="5" y="5"/>
                      <a:pt x="6" y="3"/>
                      <a:pt x="9" y="2"/>
                    </a:cubicBezTo>
                    <a:cubicBezTo>
                      <a:pt x="11" y="1"/>
                      <a:pt x="14"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2"/>
              <p:cNvSpPr/>
              <p:nvPr/>
            </p:nvSpPr>
            <p:spPr>
              <a:xfrm>
                <a:off x="1586520" y="2529720"/>
                <a:ext cx="11160" cy="11160"/>
              </a:xfrm>
              <a:custGeom>
                <a:avLst/>
                <a:gdLst/>
                <a:ahLst/>
                <a:cxnLst/>
                <a:rect l="l" t="t" r="r" b="b"/>
                <a:pathLst>
                  <a:path w="31" h="31" extrusionOk="0">
                    <a:moveTo>
                      <a:pt x="17" y="0"/>
                    </a:moveTo>
                    <a:cubicBezTo>
                      <a:pt x="19" y="1"/>
                      <a:pt x="22" y="1"/>
                      <a:pt x="24" y="3"/>
                    </a:cubicBezTo>
                    <a:cubicBezTo>
                      <a:pt x="26" y="5"/>
                      <a:pt x="28" y="6"/>
                      <a:pt x="29" y="9"/>
                    </a:cubicBezTo>
                    <a:cubicBezTo>
                      <a:pt x="30" y="12"/>
                      <a:pt x="30" y="13"/>
                      <a:pt x="30" y="16"/>
                    </a:cubicBezTo>
                    <a:cubicBezTo>
                      <a:pt x="30" y="18"/>
                      <a:pt x="30" y="21"/>
                      <a:pt x="28" y="24"/>
                    </a:cubicBezTo>
                    <a:cubicBezTo>
                      <a:pt x="27" y="27"/>
                      <a:pt x="25" y="26"/>
                      <a:pt x="22" y="28"/>
                    </a:cubicBezTo>
                    <a:cubicBezTo>
                      <a:pt x="20" y="29"/>
                      <a:pt x="17" y="30"/>
                      <a:pt x="14" y="30"/>
                    </a:cubicBezTo>
                    <a:cubicBezTo>
                      <a:pt x="12" y="30"/>
                      <a:pt x="9" y="29"/>
                      <a:pt x="7" y="27"/>
                    </a:cubicBezTo>
                    <a:cubicBezTo>
                      <a:pt x="5" y="25"/>
                      <a:pt x="3" y="24"/>
                      <a:pt x="2" y="21"/>
                    </a:cubicBezTo>
                    <a:cubicBezTo>
                      <a:pt x="1" y="18"/>
                      <a:pt x="0" y="16"/>
                      <a:pt x="1" y="14"/>
                    </a:cubicBezTo>
                    <a:cubicBezTo>
                      <a:pt x="1" y="11"/>
                      <a:pt x="2" y="9"/>
                      <a:pt x="3" y="7"/>
                    </a:cubicBezTo>
                    <a:cubicBezTo>
                      <a:pt x="5" y="5"/>
                      <a:pt x="7" y="3"/>
                      <a:pt x="9" y="2"/>
                    </a:cubicBezTo>
                    <a:cubicBezTo>
                      <a:pt x="11" y="1"/>
                      <a:pt x="14" y="0"/>
                      <a:pt x="17" y="0"/>
                    </a:cubicBezTo>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2"/>
              <p:cNvSpPr/>
              <p:nvPr/>
            </p:nvSpPr>
            <p:spPr>
              <a:xfrm>
                <a:off x="1594800" y="2572920"/>
                <a:ext cx="11160" cy="10800"/>
              </a:xfrm>
              <a:custGeom>
                <a:avLst/>
                <a:gdLst/>
                <a:ahLst/>
                <a:cxnLst/>
                <a:rect l="l" t="t" r="r" b="b"/>
                <a:pathLst>
                  <a:path w="31" h="30" extrusionOk="0">
                    <a:moveTo>
                      <a:pt x="17" y="0"/>
                    </a:moveTo>
                    <a:cubicBezTo>
                      <a:pt x="19" y="0"/>
                      <a:pt x="22" y="0"/>
                      <a:pt x="24" y="2"/>
                    </a:cubicBezTo>
                    <a:cubicBezTo>
                      <a:pt x="26" y="4"/>
                      <a:pt x="28" y="5"/>
                      <a:pt x="29" y="8"/>
                    </a:cubicBezTo>
                    <a:cubicBezTo>
                      <a:pt x="30" y="11"/>
                      <a:pt x="30" y="13"/>
                      <a:pt x="30" y="16"/>
                    </a:cubicBezTo>
                    <a:cubicBezTo>
                      <a:pt x="30" y="18"/>
                      <a:pt x="30" y="21"/>
                      <a:pt x="28" y="23"/>
                    </a:cubicBezTo>
                    <a:cubicBezTo>
                      <a:pt x="27" y="25"/>
                      <a:pt x="25" y="27"/>
                      <a:pt x="22" y="28"/>
                    </a:cubicBezTo>
                    <a:cubicBezTo>
                      <a:pt x="20" y="29"/>
                      <a:pt x="17" y="29"/>
                      <a:pt x="14" y="29"/>
                    </a:cubicBezTo>
                    <a:cubicBezTo>
                      <a:pt x="12" y="29"/>
                      <a:pt x="9" y="29"/>
                      <a:pt x="7" y="27"/>
                    </a:cubicBezTo>
                    <a:cubicBezTo>
                      <a:pt x="5" y="25"/>
                      <a:pt x="3" y="23"/>
                      <a:pt x="2" y="21"/>
                    </a:cubicBezTo>
                    <a:cubicBezTo>
                      <a:pt x="1" y="19"/>
                      <a:pt x="0" y="16"/>
                      <a:pt x="1" y="13"/>
                    </a:cubicBezTo>
                    <a:cubicBezTo>
                      <a:pt x="1" y="11"/>
                      <a:pt x="2" y="8"/>
                      <a:pt x="3" y="6"/>
                    </a:cubicBezTo>
                    <a:cubicBezTo>
                      <a:pt x="5" y="4"/>
                      <a:pt x="7" y="2"/>
                      <a:pt x="9" y="1"/>
                    </a:cubicBezTo>
                    <a:cubicBezTo>
                      <a:pt x="11" y="0"/>
                      <a:pt x="14" y="0"/>
                      <a:pt x="17" y="0"/>
                    </a:cubicBezTo>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2"/>
              <p:cNvSpPr/>
              <p:nvPr/>
            </p:nvSpPr>
            <p:spPr>
              <a:xfrm>
                <a:off x="1564920" y="2403720"/>
                <a:ext cx="11160" cy="11160"/>
              </a:xfrm>
              <a:custGeom>
                <a:avLst/>
                <a:gdLst/>
                <a:ahLst/>
                <a:cxnLst/>
                <a:rect l="l" t="t" r="r" b="b"/>
                <a:pathLst>
                  <a:path w="31" h="31" extrusionOk="0">
                    <a:moveTo>
                      <a:pt x="16" y="0"/>
                    </a:moveTo>
                    <a:cubicBezTo>
                      <a:pt x="18" y="0"/>
                      <a:pt x="21" y="1"/>
                      <a:pt x="23" y="3"/>
                    </a:cubicBezTo>
                    <a:cubicBezTo>
                      <a:pt x="25" y="5"/>
                      <a:pt x="27" y="5"/>
                      <a:pt x="28" y="8"/>
                    </a:cubicBezTo>
                    <a:cubicBezTo>
                      <a:pt x="29" y="11"/>
                      <a:pt x="30" y="13"/>
                      <a:pt x="29" y="16"/>
                    </a:cubicBezTo>
                    <a:cubicBezTo>
                      <a:pt x="28" y="19"/>
                      <a:pt x="29" y="21"/>
                      <a:pt x="27" y="23"/>
                    </a:cubicBezTo>
                    <a:cubicBezTo>
                      <a:pt x="25" y="25"/>
                      <a:pt x="23" y="27"/>
                      <a:pt x="21" y="28"/>
                    </a:cubicBezTo>
                    <a:cubicBezTo>
                      <a:pt x="19" y="29"/>
                      <a:pt x="16" y="30"/>
                      <a:pt x="13" y="29"/>
                    </a:cubicBezTo>
                    <a:cubicBezTo>
                      <a:pt x="11" y="29"/>
                      <a:pt x="8" y="29"/>
                      <a:pt x="6" y="27"/>
                    </a:cubicBezTo>
                    <a:cubicBezTo>
                      <a:pt x="4" y="25"/>
                      <a:pt x="2" y="23"/>
                      <a:pt x="1" y="21"/>
                    </a:cubicBezTo>
                    <a:cubicBezTo>
                      <a:pt x="0" y="19"/>
                      <a:pt x="0" y="16"/>
                      <a:pt x="0" y="13"/>
                    </a:cubicBezTo>
                    <a:cubicBezTo>
                      <a:pt x="0" y="11"/>
                      <a:pt x="0" y="8"/>
                      <a:pt x="2" y="6"/>
                    </a:cubicBezTo>
                    <a:cubicBezTo>
                      <a:pt x="4" y="4"/>
                      <a:pt x="6" y="2"/>
                      <a:pt x="8" y="1"/>
                    </a:cubicBezTo>
                    <a:cubicBezTo>
                      <a:pt x="11" y="0"/>
                      <a:pt x="13" y="0"/>
                      <a:pt x="16" y="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2"/>
              <p:cNvSpPr/>
              <p:nvPr/>
            </p:nvSpPr>
            <p:spPr>
              <a:xfrm>
                <a:off x="1573200" y="2446560"/>
                <a:ext cx="11160" cy="11160"/>
              </a:xfrm>
              <a:custGeom>
                <a:avLst/>
                <a:gdLst/>
                <a:ahLst/>
                <a:cxnLst/>
                <a:rect l="l" t="t" r="r" b="b"/>
                <a:pathLst>
                  <a:path w="31" h="31" extrusionOk="0">
                    <a:moveTo>
                      <a:pt x="16" y="0"/>
                    </a:moveTo>
                    <a:cubicBezTo>
                      <a:pt x="18" y="1"/>
                      <a:pt x="21" y="1"/>
                      <a:pt x="23" y="3"/>
                    </a:cubicBezTo>
                    <a:cubicBezTo>
                      <a:pt x="25" y="5"/>
                      <a:pt x="27" y="6"/>
                      <a:pt x="28" y="9"/>
                    </a:cubicBezTo>
                    <a:cubicBezTo>
                      <a:pt x="29" y="12"/>
                      <a:pt x="30" y="13"/>
                      <a:pt x="29" y="16"/>
                    </a:cubicBezTo>
                    <a:cubicBezTo>
                      <a:pt x="28" y="19"/>
                      <a:pt x="29" y="20"/>
                      <a:pt x="27" y="23"/>
                    </a:cubicBezTo>
                    <a:cubicBezTo>
                      <a:pt x="25" y="26"/>
                      <a:pt x="23" y="27"/>
                      <a:pt x="21" y="28"/>
                    </a:cubicBezTo>
                    <a:cubicBezTo>
                      <a:pt x="19" y="29"/>
                      <a:pt x="16" y="30"/>
                      <a:pt x="13" y="30"/>
                    </a:cubicBezTo>
                    <a:cubicBezTo>
                      <a:pt x="11" y="30"/>
                      <a:pt x="8" y="29"/>
                      <a:pt x="6" y="27"/>
                    </a:cubicBezTo>
                    <a:cubicBezTo>
                      <a:pt x="4" y="25"/>
                      <a:pt x="2" y="24"/>
                      <a:pt x="1" y="21"/>
                    </a:cubicBezTo>
                    <a:cubicBezTo>
                      <a:pt x="0" y="18"/>
                      <a:pt x="0" y="16"/>
                      <a:pt x="0" y="14"/>
                    </a:cubicBezTo>
                    <a:cubicBezTo>
                      <a:pt x="0" y="11"/>
                      <a:pt x="0" y="10"/>
                      <a:pt x="2" y="7"/>
                    </a:cubicBezTo>
                    <a:cubicBezTo>
                      <a:pt x="4" y="4"/>
                      <a:pt x="6" y="3"/>
                      <a:pt x="8" y="2"/>
                    </a:cubicBezTo>
                    <a:cubicBezTo>
                      <a:pt x="11" y="1"/>
                      <a:pt x="13" y="0"/>
                      <a:pt x="16" y="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2"/>
              <p:cNvSpPr/>
              <p:nvPr/>
            </p:nvSpPr>
            <p:spPr>
              <a:xfrm>
                <a:off x="1581120" y="2489400"/>
                <a:ext cx="11160" cy="11160"/>
              </a:xfrm>
              <a:custGeom>
                <a:avLst/>
                <a:gdLst/>
                <a:ahLst/>
                <a:cxnLst/>
                <a:rect l="l" t="t" r="r" b="b"/>
                <a:pathLst>
                  <a:path w="31" h="31" extrusionOk="0">
                    <a:moveTo>
                      <a:pt x="16" y="1"/>
                    </a:moveTo>
                    <a:cubicBezTo>
                      <a:pt x="19" y="1"/>
                      <a:pt x="21" y="2"/>
                      <a:pt x="24" y="3"/>
                    </a:cubicBezTo>
                    <a:cubicBezTo>
                      <a:pt x="27" y="5"/>
                      <a:pt x="26" y="7"/>
                      <a:pt x="28" y="9"/>
                    </a:cubicBezTo>
                    <a:cubicBezTo>
                      <a:pt x="30" y="11"/>
                      <a:pt x="30" y="15"/>
                      <a:pt x="30" y="17"/>
                    </a:cubicBezTo>
                    <a:cubicBezTo>
                      <a:pt x="30" y="20"/>
                      <a:pt x="29" y="22"/>
                      <a:pt x="27" y="24"/>
                    </a:cubicBezTo>
                    <a:cubicBezTo>
                      <a:pt x="25" y="26"/>
                      <a:pt x="24" y="28"/>
                      <a:pt x="21" y="29"/>
                    </a:cubicBezTo>
                    <a:cubicBezTo>
                      <a:pt x="18" y="30"/>
                      <a:pt x="17" y="30"/>
                      <a:pt x="14" y="30"/>
                    </a:cubicBezTo>
                    <a:cubicBezTo>
                      <a:pt x="11" y="30"/>
                      <a:pt x="9" y="30"/>
                      <a:pt x="7" y="28"/>
                    </a:cubicBezTo>
                    <a:cubicBezTo>
                      <a:pt x="5" y="27"/>
                      <a:pt x="3" y="25"/>
                      <a:pt x="2" y="22"/>
                    </a:cubicBezTo>
                    <a:cubicBezTo>
                      <a:pt x="1" y="20"/>
                      <a:pt x="0" y="17"/>
                      <a:pt x="0" y="14"/>
                    </a:cubicBezTo>
                    <a:cubicBezTo>
                      <a:pt x="1" y="12"/>
                      <a:pt x="2" y="9"/>
                      <a:pt x="3" y="7"/>
                    </a:cubicBezTo>
                    <a:cubicBezTo>
                      <a:pt x="4" y="5"/>
                      <a:pt x="6" y="3"/>
                      <a:pt x="9" y="2"/>
                    </a:cubicBezTo>
                    <a:cubicBezTo>
                      <a:pt x="11" y="1"/>
                      <a:pt x="14"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2"/>
              <p:cNvSpPr/>
              <p:nvPr/>
            </p:nvSpPr>
            <p:spPr>
              <a:xfrm>
                <a:off x="1568520" y="2424960"/>
                <a:ext cx="11160" cy="11520"/>
              </a:xfrm>
              <a:custGeom>
                <a:avLst/>
                <a:gdLst/>
                <a:ahLst/>
                <a:cxnLst/>
                <a:rect l="l" t="t" r="r" b="b"/>
                <a:pathLst>
                  <a:path w="31" h="32" extrusionOk="0">
                    <a:moveTo>
                      <a:pt x="16" y="1"/>
                    </a:moveTo>
                    <a:cubicBezTo>
                      <a:pt x="18" y="1"/>
                      <a:pt x="21" y="2"/>
                      <a:pt x="23" y="3"/>
                    </a:cubicBezTo>
                    <a:cubicBezTo>
                      <a:pt x="25" y="5"/>
                      <a:pt x="27" y="7"/>
                      <a:pt x="28" y="9"/>
                    </a:cubicBezTo>
                    <a:cubicBezTo>
                      <a:pt x="29" y="11"/>
                      <a:pt x="30" y="14"/>
                      <a:pt x="29" y="16"/>
                    </a:cubicBezTo>
                    <a:cubicBezTo>
                      <a:pt x="28" y="19"/>
                      <a:pt x="29" y="22"/>
                      <a:pt x="27" y="24"/>
                    </a:cubicBezTo>
                    <a:cubicBezTo>
                      <a:pt x="25" y="26"/>
                      <a:pt x="23" y="28"/>
                      <a:pt x="21" y="29"/>
                    </a:cubicBezTo>
                    <a:cubicBezTo>
                      <a:pt x="19" y="31"/>
                      <a:pt x="16" y="30"/>
                      <a:pt x="13" y="30"/>
                    </a:cubicBezTo>
                    <a:cubicBezTo>
                      <a:pt x="11" y="30"/>
                      <a:pt x="8" y="29"/>
                      <a:pt x="6" y="27"/>
                    </a:cubicBezTo>
                    <a:cubicBezTo>
                      <a:pt x="4" y="26"/>
                      <a:pt x="2" y="25"/>
                      <a:pt x="1" y="22"/>
                    </a:cubicBezTo>
                    <a:cubicBezTo>
                      <a:pt x="0" y="20"/>
                      <a:pt x="0" y="17"/>
                      <a:pt x="0" y="14"/>
                    </a:cubicBezTo>
                    <a:cubicBezTo>
                      <a:pt x="0" y="11"/>
                      <a:pt x="0" y="9"/>
                      <a:pt x="2" y="7"/>
                    </a:cubicBezTo>
                    <a:cubicBezTo>
                      <a:pt x="4" y="5"/>
                      <a:pt x="6" y="3"/>
                      <a:pt x="8" y="2"/>
                    </a:cubicBezTo>
                    <a:cubicBezTo>
                      <a:pt x="11" y="1"/>
                      <a:pt x="13"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2"/>
              <p:cNvSpPr/>
              <p:nvPr/>
            </p:nvSpPr>
            <p:spPr>
              <a:xfrm>
                <a:off x="1576800" y="2468160"/>
                <a:ext cx="11160" cy="11160"/>
              </a:xfrm>
              <a:custGeom>
                <a:avLst/>
                <a:gdLst/>
                <a:ahLst/>
                <a:cxnLst/>
                <a:rect l="l" t="t" r="r" b="b"/>
                <a:pathLst>
                  <a:path w="31" h="31" extrusionOk="0">
                    <a:moveTo>
                      <a:pt x="16" y="0"/>
                    </a:moveTo>
                    <a:cubicBezTo>
                      <a:pt x="19" y="0"/>
                      <a:pt x="21" y="1"/>
                      <a:pt x="23" y="3"/>
                    </a:cubicBezTo>
                    <a:cubicBezTo>
                      <a:pt x="25" y="5"/>
                      <a:pt x="27" y="5"/>
                      <a:pt x="28" y="8"/>
                    </a:cubicBezTo>
                    <a:cubicBezTo>
                      <a:pt x="29" y="11"/>
                      <a:pt x="30" y="13"/>
                      <a:pt x="29" y="16"/>
                    </a:cubicBezTo>
                    <a:cubicBezTo>
                      <a:pt x="28" y="19"/>
                      <a:pt x="29" y="21"/>
                      <a:pt x="27" y="23"/>
                    </a:cubicBezTo>
                    <a:cubicBezTo>
                      <a:pt x="25" y="25"/>
                      <a:pt x="23" y="27"/>
                      <a:pt x="21" y="28"/>
                    </a:cubicBezTo>
                    <a:cubicBezTo>
                      <a:pt x="19" y="29"/>
                      <a:pt x="16" y="30"/>
                      <a:pt x="14" y="29"/>
                    </a:cubicBezTo>
                    <a:cubicBezTo>
                      <a:pt x="11" y="29"/>
                      <a:pt x="8" y="29"/>
                      <a:pt x="6" y="27"/>
                    </a:cubicBezTo>
                    <a:cubicBezTo>
                      <a:pt x="4" y="25"/>
                      <a:pt x="2" y="23"/>
                      <a:pt x="1" y="21"/>
                    </a:cubicBezTo>
                    <a:cubicBezTo>
                      <a:pt x="0" y="19"/>
                      <a:pt x="0" y="16"/>
                      <a:pt x="0" y="14"/>
                    </a:cubicBezTo>
                    <a:cubicBezTo>
                      <a:pt x="0" y="11"/>
                      <a:pt x="1" y="8"/>
                      <a:pt x="3" y="6"/>
                    </a:cubicBezTo>
                    <a:cubicBezTo>
                      <a:pt x="5" y="4"/>
                      <a:pt x="6" y="2"/>
                      <a:pt x="8" y="1"/>
                    </a:cubicBezTo>
                    <a:cubicBezTo>
                      <a:pt x="11" y="0"/>
                      <a:pt x="13" y="0"/>
                      <a:pt x="16" y="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2"/>
              <p:cNvSpPr/>
              <p:nvPr/>
            </p:nvSpPr>
            <p:spPr>
              <a:xfrm>
                <a:off x="1436760" y="2348280"/>
                <a:ext cx="28080" cy="19080"/>
              </a:xfrm>
              <a:custGeom>
                <a:avLst/>
                <a:gdLst/>
                <a:ahLst/>
                <a:cxnLst/>
                <a:rect l="l" t="t" r="r" b="b"/>
                <a:pathLst>
                  <a:path w="78" h="53" extrusionOk="0">
                    <a:moveTo>
                      <a:pt x="77" y="43"/>
                    </a:moveTo>
                    <a:lnTo>
                      <a:pt x="5" y="52"/>
                    </a:lnTo>
                    <a:lnTo>
                      <a:pt x="0" y="31"/>
                    </a:lnTo>
                    <a:cubicBezTo>
                      <a:pt x="42" y="31"/>
                      <a:pt x="42" y="11"/>
                      <a:pt x="42" y="11"/>
                    </a:cubicBezTo>
                    <a:lnTo>
                      <a:pt x="70" y="0"/>
                    </a:lnTo>
                    <a:lnTo>
                      <a:pt x="77" y="43"/>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2"/>
              <p:cNvSpPr/>
              <p:nvPr/>
            </p:nvSpPr>
            <p:spPr>
              <a:xfrm>
                <a:off x="1522080" y="2518560"/>
                <a:ext cx="96120" cy="86400"/>
              </a:xfrm>
              <a:custGeom>
                <a:avLst/>
                <a:gdLst/>
                <a:ahLst/>
                <a:cxnLst/>
                <a:rect l="l" t="t" r="r" b="b"/>
                <a:pathLst>
                  <a:path w="267" h="240" extrusionOk="0">
                    <a:moveTo>
                      <a:pt x="0" y="157"/>
                    </a:moveTo>
                    <a:lnTo>
                      <a:pt x="42" y="135"/>
                    </a:lnTo>
                    <a:cubicBezTo>
                      <a:pt x="42" y="135"/>
                      <a:pt x="21" y="86"/>
                      <a:pt x="47" y="76"/>
                    </a:cubicBezTo>
                    <a:cubicBezTo>
                      <a:pt x="73" y="66"/>
                      <a:pt x="104" y="20"/>
                      <a:pt x="103" y="0"/>
                    </a:cubicBezTo>
                    <a:lnTo>
                      <a:pt x="119" y="2"/>
                    </a:lnTo>
                    <a:cubicBezTo>
                      <a:pt x="119" y="2"/>
                      <a:pt x="132" y="46"/>
                      <a:pt x="114" y="67"/>
                    </a:cubicBezTo>
                    <a:lnTo>
                      <a:pt x="237" y="11"/>
                    </a:lnTo>
                    <a:cubicBezTo>
                      <a:pt x="237" y="11"/>
                      <a:pt x="248" y="21"/>
                      <a:pt x="248" y="33"/>
                    </a:cubicBezTo>
                    <a:lnTo>
                      <a:pt x="218" y="59"/>
                    </a:lnTo>
                    <a:cubicBezTo>
                      <a:pt x="218" y="59"/>
                      <a:pt x="233" y="67"/>
                      <a:pt x="235" y="94"/>
                    </a:cubicBezTo>
                    <a:cubicBezTo>
                      <a:pt x="239" y="97"/>
                      <a:pt x="242" y="101"/>
                      <a:pt x="245" y="106"/>
                    </a:cubicBezTo>
                    <a:cubicBezTo>
                      <a:pt x="248" y="111"/>
                      <a:pt x="251" y="118"/>
                      <a:pt x="251" y="125"/>
                    </a:cubicBezTo>
                    <a:cubicBezTo>
                      <a:pt x="251" y="132"/>
                      <a:pt x="266" y="138"/>
                      <a:pt x="253" y="160"/>
                    </a:cubicBezTo>
                    <a:cubicBezTo>
                      <a:pt x="253" y="160"/>
                      <a:pt x="158" y="231"/>
                      <a:pt x="80" y="224"/>
                    </a:cubicBezTo>
                    <a:lnTo>
                      <a:pt x="30" y="239"/>
                    </a:lnTo>
                    <a:lnTo>
                      <a:pt x="0" y="157"/>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2"/>
              <p:cNvSpPr/>
              <p:nvPr/>
            </p:nvSpPr>
            <p:spPr>
              <a:xfrm>
                <a:off x="1256760" y="3178800"/>
                <a:ext cx="97560" cy="150120"/>
              </a:xfrm>
              <a:custGeom>
                <a:avLst/>
                <a:gdLst/>
                <a:ahLst/>
                <a:cxnLst/>
                <a:rect l="l" t="t" r="r" b="b"/>
                <a:pathLst>
                  <a:path w="271" h="417" extrusionOk="0">
                    <a:moveTo>
                      <a:pt x="126" y="30"/>
                    </a:moveTo>
                    <a:cubicBezTo>
                      <a:pt x="126" y="30"/>
                      <a:pt x="67" y="0"/>
                      <a:pt x="10" y="7"/>
                    </a:cubicBezTo>
                    <a:cubicBezTo>
                      <a:pt x="10" y="7"/>
                      <a:pt x="0" y="107"/>
                      <a:pt x="2" y="165"/>
                    </a:cubicBezTo>
                    <a:lnTo>
                      <a:pt x="24" y="183"/>
                    </a:lnTo>
                    <a:lnTo>
                      <a:pt x="4" y="196"/>
                    </a:lnTo>
                    <a:cubicBezTo>
                      <a:pt x="4" y="196"/>
                      <a:pt x="17" y="330"/>
                      <a:pt x="24" y="353"/>
                    </a:cubicBezTo>
                    <a:cubicBezTo>
                      <a:pt x="32" y="376"/>
                      <a:pt x="264" y="416"/>
                      <a:pt x="264" y="416"/>
                    </a:cubicBezTo>
                    <a:cubicBezTo>
                      <a:pt x="264" y="416"/>
                      <a:pt x="270" y="393"/>
                      <a:pt x="262" y="377"/>
                    </a:cubicBezTo>
                    <a:cubicBezTo>
                      <a:pt x="255" y="362"/>
                      <a:pt x="147" y="299"/>
                      <a:pt x="147" y="299"/>
                    </a:cubicBezTo>
                    <a:lnTo>
                      <a:pt x="126" y="3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2"/>
              <p:cNvSpPr/>
              <p:nvPr/>
            </p:nvSpPr>
            <p:spPr>
              <a:xfrm>
                <a:off x="1285200" y="3176280"/>
                <a:ext cx="39960" cy="53280"/>
              </a:xfrm>
              <a:custGeom>
                <a:avLst/>
                <a:gdLst/>
                <a:ahLst/>
                <a:cxnLst/>
                <a:rect l="l" t="t" r="r" b="b"/>
                <a:pathLst>
                  <a:path w="111" h="148" extrusionOk="0">
                    <a:moveTo>
                      <a:pt x="110" y="87"/>
                    </a:moveTo>
                    <a:lnTo>
                      <a:pt x="49" y="126"/>
                    </a:lnTo>
                    <a:cubicBezTo>
                      <a:pt x="49" y="126"/>
                      <a:pt x="45" y="141"/>
                      <a:pt x="35" y="144"/>
                    </a:cubicBezTo>
                    <a:cubicBezTo>
                      <a:pt x="25" y="147"/>
                      <a:pt x="0" y="54"/>
                      <a:pt x="0" y="54"/>
                    </a:cubicBezTo>
                    <a:lnTo>
                      <a:pt x="53" y="0"/>
                    </a:lnTo>
                    <a:lnTo>
                      <a:pt x="110" y="8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2"/>
              <p:cNvSpPr/>
              <p:nvPr/>
            </p:nvSpPr>
            <p:spPr>
              <a:xfrm>
                <a:off x="1284120" y="2806560"/>
                <a:ext cx="178920" cy="412560"/>
              </a:xfrm>
              <a:custGeom>
                <a:avLst/>
                <a:gdLst/>
                <a:ahLst/>
                <a:cxnLst/>
                <a:rect l="l" t="t" r="r" b="b"/>
                <a:pathLst>
                  <a:path w="497" h="1146" extrusionOk="0">
                    <a:moveTo>
                      <a:pt x="97" y="0"/>
                    </a:moveTo>
                    <a:lnTo>
                      <a:pt x="305" y="640"/>
                    </a:lnTo>
                    <a:lnTo>
                      <a:pt x="0" y="1034"/>
                    </a:lnTo>
                    <a:lnTo>
                      <a:pt x="111" y="1145"/>
                    </a:lnTo>
                    <a:lnTo>
                      <a:pt x="474" y="707"/>
                    </a:lnTo>
                    <a:cubicBezTo>
                      <a:pt x="477" y="703"/>
                      <a:pt x="480" y="698"/>
                      <a:pt x="483" y="694"/>
                    </a:cubicBezTo>
                    <a:cubicBezTo>
                      <a:pt x="492" y="679"/>
                      <a:pt x="496" y="662"/>
                      <a:pt x="496" y="644"/>
                    </a:cubicBezTo>
                    <a:cubicBezTo>
                      <a:pt x="496" y="640"/>
                      <a:pt x="496" y="635"/>
                      <a:pt x="495" y="631"/>
                    </a:cubicBezTo>
                    <a:lnTo>
                      <a:pt x="420" y="71"/>
                    </a:lnTo>
                    <a:lnTo>
                      <a:pt x="97"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2"/>
              <p:cNvSpPr/>
              <p:nvPr/>
            </p:nvSpPr>
            <p:spPr>
              <a:xfrm>
                <a:off x="1453320" y="3294000"/>
                <a:ext cx="177480" cy="58680"/>
              </a:xfrm>
              <a:custGeom>
                <a:avLst/>
                <a:gdLst/>
                <a:ahLst/>
                <a:cxnLst/>
                <a:rect l="l" t="t" r="r" b="b"/>
                <a:pathLst>
                  <a:path w="493" h="163" extrusionOk="0">
                    <a:moveTo>
                      <a:pt x="47" y="0"/>
                    </a:moveTo>
                    <a:cubicBezTo>
                      <a:pt x="47" y="0"/>
                      <a:pt x="5" y="57"/>
                      <a:pt x="0" y="89"/>
                    </a:cubicBezTo>
                    <a:cubicBezTo>
                      <a:pt x="0" y="89"/>
                      <a:pt x="98" y="131"/>
                      <a:pt x="153" y="135"/>
                    </a:cubicBezTo>
                    <a:lnTo>
                      <a:pt x="173" y="119"/>
                    </a:lnTo>
                    <a:lnTo>
                      <a:pt x="197" y="140"/>
                    </a:lnTo>
                    <a:cubicBezTo>
                      <a:pt x="197" y="140"/>
                      <a:pt x="405" y="162"/>
                      <a:pt x="492" y="134"/>
                    </a:cubicBezTo>
                    <a:cubicBezTo>
                      <a:pt x="492" y="134"/>
                      <a:pt x="491" y="104"/>
                      <a:pt x="478" y="96"/>
                    </a:cubicBezTo>
                    <a:cubicBezTo>
                      <a:pt x="465" y="87"/>
                      <a:pt x="111" y="5"/>
                      <a:pt x="111" y="5"/>
                    </a:cubicBezTo>
                    <a:lnTo>
                      <a:pt x="47" y="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2"/>
              <p:cNvSpPr/>
              <p:nvPr/>
            </p:nvSpPr>
            <p:spPr>
              <a:xfrm>
                <a:off x="1469880" y="3266280"/>
                <a:ext cx="35640" cy="38520"/>
              </a:xfrm>
              <a:custGeom>
                <a:avLst/>
                <a:gdLst/>
                <a:ahLst/>
                <a:cxnLst/>
                <a:rect l="l" t="t" r="r" b="b"/>
                <a:pathLst>
                  <a:path w="99" h="107" extrusionOk="0">
                    <a:moveTo>
                      <a:pt x="4" y="0"/>
                    </a:moveTo>
                    <a:cubicBezTo>
                      <a:pt x="5" y="4"/>
                      <a:pt x="0" y="99"/>
                      <a:pt x="0" y="99"/>
                    </a:cubicBezTo>
                    <a:cubicBezTo>
                      <a:pt x="0" y="99"/>
                      <a:pt x="58" y="106"/>
                      <a:pt x="91" y="103"/>
                    </a:cubicBezTo>
                    <a:cubicBezTo>
                      <a:pt x="91" y="103"/>
                      <a:pt x="82" y="82"/>
                      <a:pt x="92" y="77"/>
                    </a:cubicBezTo>
                    <a:lnTo>
                      <a:pt x="98" y="2"/>
                    </a:lnTo>
                    <a:lnTo>
                      <a:pt x="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2"/>
              <p:cNvSpPr/>
              <p:nvPr/>
            </p:nvSpPr>
            <p:spPr>
              <a:xfrm>
                <a:off x="1283760" y="2724840"/>
                <a:ext cx="295560" cy="570600"/>
              </a:xfrm>
              <a:custGeom>
                <a:avLst/>
                <a:gdLst/>
                <a:ahLst/>
                <a:cxnLst/>
                <a:rect l="l" t="t" r="r" b="b"/>
                <a:pathLst>
                  <a:path w="821" h="1585" extrusionOk="0">
                    <a:moveTo>
                      <a:pt x="67" y="0"/>
                    </a:moveTo>
                    <a:lnTo>
                      <a:pt x="63" y="53"/>
                    </a:lnTo>
                    <a:lnTo>
                      <a:pt x="41" y="83"/>
                    </a:lnTo>
                    <a:cubicBezTo>
                      <a:pt x="41" y="83"/>
                      <a:pt x="0" y="203"/>
                      <a:pt x="46" y="265"/>
                    </a:cubicBezTo>
                    <a:cubicBezTo>
                      <a:pt x="93" y="326"/>
                      <a:pt x="628" y="829"/>
                      <a:pt x="628" y="829"/>
                    </a:cubicBezTo>
                    <a:lnTo>
                      <a:pt x="491" y="1548"/>
                    </a:lnTo>
                    <a:lnTo>
                      <a:pt x="636" y="1584"/>
                    </a:lnTo>
                    <a:lnTo>
                      <a:pt x="816" y="841"/>
                    </a:lnTo>
                    <a:cubicBezTo>
                      <a:pt x="818" y="831"/>
                      <a:pt x="820" y="820"/>
                      <a:pt x="820" y="808"/>
                    </a:cubicBezTo>
                    <a:cubicBezTo>
                      <a:pt x="820" y="785"/>
                      <a:pt x="814" y="763"/>
                      <a:pt x="802" y="743"/>
                    </a:cubicBezTo>
                    <a:cubicBezTo>
                      <a:pt x="800" y="739"/>
                      <a:pt x="797" y="735"/>
                      <a:pt x="795" y="731"/>
                    </a:cubicBezTo>
                    <a:lnTo>
                      <a:pt x="397" y="186"/>
                    </a:lnTo>
                    <a:lnTo>
                      <a:pt x="407" y="20"/>
                    </a:lnTo>
                    <a:lnTo>
                      <a:pt x="67"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2"/>
              <p:cNvSpPr/>
              <p:nvPr/>
            </p:nvSpPr>
            <p:spPr>
              <a:xfrm>
                <a:off x="1275120" y="2223000"/>
                <a:ext cx="182520" cy="243000"/>
              </a:xfrm>
              <a:custGeom>
                <a:avLst/>
                <a:gdLst/>
                <a:ahLst/>
                <a:cxnLst/>
                <a:rect l="l" t="t" r="r" b="b"/>
                <a:pathLst>
                  <a:path w="507" h="675" extrusionOk="0">
                    <a:moveTo>
                      <a:pt x="376" y="478"/>
                    </a:moveTo>
                    <a:cubicBezTo>
                      <a:pt x="369" y="478"/>
                      <a:pt x="366" y="478"/>
                      <a:pt x="366" y="478"/>
                    </a:cubicBezTo>
                    <a:cubicBezTo>
                      <a:pt x="366" y="478"/>
                      <a:pt x="309" y="621"/>
                      <a:pt x="309" y="674"/>
                    </a:cubicBezTo>
                    <a:lnTo>
                      <a:pt x="153" y="560"/>
                    </a:lnTo>
                    <a:cubicBezTo>
                      <a:pt x="153" y="560"/>
                      <a:pt x="200" y="472"/>
                      <a:pt x="199" y="453"/>
                    </a:cubicBezTo>
                    <a:cubicBezTo>
                      <a:pt x="198" y="442"/>
                      <a:pt x="190" y="427"/>
                      <a:pt x="176" y="415"/>
                    </a:cubicBezTo>
                    <a:cubicBezTo>
                      <a:pt x="171" y="411"/>
                      <a:pt x="167" y="408"/>
                      <a:pt x="162" y="405"/>
                    </a:cubicBezTo>
                    <a:cubicBezTo>
                      <a:pt x="150" y="398"/>
                      <a:pt x="138" y="394"/>
                      <a:pt x="125" y="392"/>
                    </a:cubicBezTo>
                    <a:cubicBezTo>
                      <a:pt x="75" y="385"/>
                      <a:pt x="26" y="315"/>
                      <a:pt x="13" y="238"/>
                    </a:cubicBezTo>
                    <a:cubicBezTo>
                      <a:pt x="0" y="162"/>
                      <a:pt x="57" y="0"/>
                      <a:pt x="275" y="44"/>
                    </a:cubicBezTo>
                    <a:cubicBezTo>
                      <a:pt x="275" y="44"/>
                      <a:pt x="318" y="56"/>
                      <a:pt x="355" y="81"/>
                    </a:cubicBezTo>
                    <a:cubicBezTo>
                      <a:pt x="377" y="95"/>
                      <a:pt x="397" y="114"/>
                      <a:pt x="405" y="137"/>
                    </a:cubicBezTo>
                    <a:cubicBezTo>
                      <a:pt x="425" y="198"/>
                      <a:pt x="421" y="234"/>
                      <a:pt x="421" y="234"/>
                    </a:cubicBezTo>
                    <a:cubicBezTo>
                      <a:pt x="421" y="234"/>
                      <a:pt x="485" y="257"/>
                      <a:pt x="506" y="294"/>
                    </a:cubicBezTo>
                    <a:cubicBezTo>
                      <a:pt x="506" y="294"/>
                      <a:pt x="497" y="313"/>
                      <a:pt x="454" y="326"/>
                    </a:cubicBezTo>
                    <a:lnTo>
                      <a:pt x="457" y="336"/>
                    </a:lnTo>
                    <a:cubicBezTo>
                      <a:pt x="465" y="362"/>
                      <a:pt x="487" y="432"/>
                      <a:pt x="493" y="453"/>
                    </a:cubicBezTo>
                    <a:cubicBezTo>
                      <a:pt x="499" y="475"/>
                      <a:pt x="407" y="478"/>
                      <a:pt x="376" y="478"/>
                    </a:cubicBez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2"/>
              <p:cNvSpPr/>
              <p:nvPr/>
            </p:nvSpPr>
            <p:spPr>
              <a:xfrm>
                <a:off x="1275120" y="2223360"/>
                <a:ext cx="180000" cy="172080"/>
              </a:xfrm>
              <a:custGeom>
                <a:avLst/>
                <a:gdLst/>
                <a:ahLst/>
                <a:cxnLst/>
                <a:rect l="l" t="t" r="r" b="b"/>
                <a:pathLst>
                  <a:path w="500" h="478" extrusionOk="0">
                    <a:moveTo>
                      <a:pt x="493" y="452"/>
                    </a:moveTo>
                    <a:cubicBezTo>
                      <a:pt x="490" y="441"/>
                      <a:pt x="483" y="417"/>
                      <a:pt x="475" y="393"/>
                    </a:cubicBezTo>
                    <a:lnTo>
                      <a:pt x="461" y="395"/>
                    </a:lnTo>
                    <a:cubicBezTo>
                      <a:pt x="461" y="395"/>
                      <a:pt x="461" y="413"/>
                      <a:pt x="455" y="415"/>
                    </a:cubicBezTo>
                    <a:cubicBezTo>
                      <a:pt x="449" y="417"/>
                      <a:pt x="431" y="413"/>
                      <a:pt x="431" y="413"/>
                    </a:cubicBezTo>
                    <a:lnTo>
                      <a:pt x="434" y="375"/>
                    </a:lnTo>
                    <a:lnTo>
                      <a:pt x="466" y="365"/>
                    </a:lnTo>
                    <a:cubicBezTo>
                      <a:pt x="462" y="353"/>
                      <a:pt x="459" y="342"/>
                      <a:pt x="457" y="335"/>
                    </a:cubicBezTo>
                    <a:lnTo>
                      <a:pt x="415" y="349"/>
                    </a:lnTo>
                    <a:cubicBezTo>
                      <a:pt x="404" y="366"/>
                      <a:pt x="398" y="428"/>
                      <a:pt x="398" y="428"/>
                    </a:cubicBezTo>
                    <a:lnTo>
                      <a:pt x="375" y="376"/>
                    </a:lnTo>
                    <a:lnTo>
                      <a:pt x="344" y="369"/>
                    </a:lnTo>
                    <a:cubicBezTo>
                      <a:pt x="312" y="362"/>
                      <a:pt x="279" y="330"/>
                      <a:pt x="256" y="288"/>
                    </a:cubicBezTo>
                    <a:cubicBezTo>
                      <a:pt x="233" y="246"/>
                      <a:pt x="263" y="200"/>
                      <a:pt x="263" y="200"/>
                    </a:cubicBezTo>
                    <a:lnTo>
                      <a:pt x="205" y="129"/>
                    </a:lnTo>
                    <a:lnTo>
                      <a:pt x="355" y="80"/>
                    </a:lnTo>
                    <a:cubicBezTo>
                      <a:pt x="318" y="56"/>
                      <a:pt x="275" y="43"/>
                      <a:pt x="275" y="43"/>
                    </a:cubicBezTo>
                    <a:cubicBezTo>
                      <a:pt x="57" y="0"/>
                      <a:pt x="0" y="162"/>
                      <a:pt x="13" y="238"/>
                    </a:cubicBezTo>
                    <a:cubicBezTo>
                      <a:pt x="26" y="315"/>
                      <a:pt x="75" y="384"/>
                      <a:pt x="124" y="391"/>
                    </a:cubicBezTo>
                    <a:cubicBezTo>
                      <a:pt x="137" y="393"/>
                      <a:pt x="150" y="397"/>
                      <a:pt x="161" y="404"/>
                    </a:cubicBezTo>
                    <a:cubicBezTo>
                      <a:pt x="166" y="407"/>
                      <a:pt x="171" y="410"/>
                      <a:pt x="176" y="414"/>
                    </a:cubicBezTo>
                    <a:cubicBezTo>
                      <a:pt x="209" y="380"/>
                      <a:pt x="217" y="286"/>
                      <a:pt x="217" y="286"/>
                    </a:cubicBezTo>
                    <a:lnTo>
                      <a:pt x="254" y="406"/>
                    </a:lnTo>
                    <a:cubicBezTo>
                      <a:pt x="254" y="406"/>
                      <a:pt x="280" y="441"/>
                      <a:pt x="334" y="465"/>
                    </a:cubicBezTo>
                    <a:cubicBezTo>
                      <a:pt x="348" y="470"/>
                      <a:pt x="362" y="474"/>
                      <a:pt x="376" y="477"/>
                    </a:cubicBezTo>
                    <a:cubicBezTo>
                      <a:pt x="407" y="477"/>
                      <a:pt x="499" y="474"/>
                      <a:pt x="493" y="452"/>
                    </a:cubicBezTo>
                  </a:path>
                </a:pathLst>
              </a:custGeom>
              <a:solidFill>
                <a:srgbClr val="552A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2"/>
              <p:cNvSpPr/>
              <p:nvPr/>
            </p:nvSpPr>
            <p:spPr>
              <a:xfrm>
                <a:off x="1266120" y="2219400"/>
                <a:ext cx="197280" cy="108000"/>
              </a:xfrm>
              <a:custGeom>
                <a:avLst/>
                <a:gdLst/>
                <a:ahLst/>
                <a:cxnLst/>
                <a:rect l="l" t="t" r="r" b="b"/>
                <a:pathLst>
                  <a:path w="548" h="300" extrusionOk="0">
                    <a:moveTo>
                      <a:pt x="40" y="299"/>
                    </a:moveTo>
                    <a:cubicBezTo>
                      <a:pt x="40" y="299"/>
                      <a:pt x="481" y="124"/>
                      <a:pt x="514" y="106"/>
                    </a:cubicBezTo>
                    <a:cubicBezTo>
                      <a:pt x="547" y="88"/>
                      <a:pt x="540" y="91"/>
                      <a:pt x="540" y="91"/>
                    </a:cubicBezTo>
                    <a:cubicBezTo>
                      <a:pt x="540" y="91"/>
                      <a:pt x="540" y="72"/>
                      <a:pt x="516" y="70"/>
                    </a:cubicBezTo>
                    <a:cubicBezTo>
                      <a:pt x="491" y="68"/>
                      <a:pt x="433" y="68"/>
                      <a:pt x="390" y="50"/>
                    </a:cubicBezTo>
                    <a:cubicBezTo>
                      <a:pt x="346" y="31"/>
                      <a:pt x="243" y="0"/>
                      <a:pt x="177" y="19"/>
                    </a:cubicBezTo>
                    <a:cubicBezTo>
                      <a:pt x="110" y="37"/>
                      <a:pt x="12" y="98"/>
                      <a:pt x="6" y="161"/>
                    </a:cubicBezTo>
                    <a:cubicBezTo>
                      <a:pt x="0" y="223"/>
                      <a:pt x="40" y="299"/>
                      <a:pt x="40" y="299"/>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2"/>
              <p:cNvSpPr/>
              <p:nvPr/>
            </p:nvSpPr>
            <p:spPr>
              <a:xfrm>
                <a:off x="1272240" y="2419560"/>
                <a:ext cx="186840" cy="330840"/>
              </a:xfrm>
              <a:custGeom>
                <a:avLst/>
                <a:gdLst/>
                <a:ahLst/>
                <a:cxnLst/>
                <a:rect l="l" t="t" r="r" b="b"/>
                <a:pathLst>
                  <a:path w="519" h="919" extrusionOk="0">
                    <a:moveTo>
                      <a:pt x="506" y="876"/>
                    </a:moveTo>
                    <a:cubicBezTo>
                      <a:pt x="453" y="900"/>
                      <a:pt x="397" y="914"/>
                      <a:pt x="339" y="917"/>
                    </a:cubicBezTo>
                    <a:cubicBezTo>
                      <a:pt x="328" y="918"/>
                      <a:pt x="316" y="918"/>
                      <a:pt x="304" y="917"/>
                    </a:cubicBezTo>
                    <a:cubicBezTo>
                      <a:pt x="294" y="917"/>
                      <a:pt x="285" y="916"/>
                      <a:pt x="276" y="915"/>
                    </a:cubicBezTo>
                    <a:cubicBezTo>
                      <a:pt x="151" y="902"/>
                      <a:pt x="42" y="864"/>
                      <a:pt x="41" y="851"/>
                    </a:cubicBezTo>
                    <a:cubicBezTo>
                      <a:pt x="40" y="838"/>
                      <a:pt x="72" y="805"/>
                      <a:pt x="72" y="805"/>
                    </a:cubicBezTo>
                    <a:lnTo>
                      <a:pt x="0" y="214"/>
                    </a:lnTo>
                    <a:cubicBezTo>
                      <a:pt x="10" y="172"/>
                      <a:pt x="34" y="132"/>
                      <a:pt x="59" y="99"/>
                    </a:cubicBezTo>
                    <a:cubicBezTo>
                      <a:pt x="68" y="87"/>
                      <a:pt x="77" y="75"/>
                      <a:pt x="87" y="65"/>
                    </a:cubicBezTo>
                    <a:cubicBezTo>
                      <a:pt x="107" y="42"/>
                      <a:pt x="130" y="20"/>
                      <a:pt x="154" y="0"/>
                    </a:cubicBezTo>
                    <a:lnTo>
                      <a:pt x="328" y="119"/>
                    </a:lnTo>
                    <a:cubicBezTo>
                      <a:pt x="390" y="230"/>
                      <a:pt x="483" y="823"/>
                      <a:pt x="483" y="823"/>
                    </a:cubicBezTo>
                    <a:cubicBezTo>
                      <a:pt x="518" y="851"/>
                      <a:pt x="506" y="876"/>
                      <a:pt x="506" y="87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2"/>
              <p:cNvSpPr/>
              <p:nvPr/>
            </p:nvSpPr>
            <p:spPr>
              <a:xfrm>
                <a:off x="1293480" y="2442960"/>
                <a:ext cx="101160" cy="307440"/>
              </a:xfrm>
              <a:custGeom>
                <a:avLst/>
                <a:gdLst/>
                <a:ahLst/>
                <a:cxnLst/>
                <a:rect l="l" t="t" r="r" b="b"/>
                <a:pathLst>
                  <a:path w="281" h="854" extrusionOk="0">
                    <a:moveTo>
                      <a:pt x="280" y="852"/>
                    </a:moveTo>
                    <a:cubicBezTo>
                      <a:pt x="269" y="853"/>
                      <a:pt x="257" y="853"/>
                      <a:pt x="245" y="852"/>
                    </a:cubicBezTo>
                    <a:lnTo>
                      <a:pt x="172" y="150"/>
                    </a:lnTo>
                    <a:cubicBezTo>
                      <a:pt x="150" y="104"/>
                      <a:pt x="121" y="76"/>
                      <a:pt x="93" y="59"/>
                    </a:cubicBezTo>
                    <a:cubicBezTo>
                      <a:pt x="92" y="59"/>
                      <a:pt x="92" y="59"/>
                      <a:pt x="92" y="59"/>
                    </a:cubicBezTo>
                    <a:cubicBezTo>
                      <a:pt x="67" y="45"/>
                      <a:pt x="40" y="36"/>
                      <a:pt x="11" y="34"/>
                    </a:cubicBezTo>
                    <a:cubicBezTo>
                      <a:pt x="7" y="34"/>
                      <a:pt x="4" y="34"/>
                      <a:pt x="0" y="34"/>
                    </a:cubicBezTo>
                    <a:cubicBezTo>
                      <a:pt x="9" y="22"/>
                      <a:pt x="19" y="10"/>
                      <a:pt x="28" y="0"/>
                    </a:cubicBezTo>
                    <a:cubicBezTo>
                      <a:pt x="57" y="4"/>
                      <a:pt x="85" y="14"/>
                      <a:pt x="110" y="28"/>
                    </a:cubicBezTo>
                    <a:lnTo>
                      <a:pt x="111" y="29"/>
                    </a:lnTo>
                    <a:cubicBezTo>
                      <a:pt x="146" y="49"/>
                      <a:pt x="181" y="84"/>
                      <a:pt x="206" y="138"/>
                    </a:cubicBezTo>
                    <a:lnTo>
                      <a:pt x="207" y="141"/>
                    </a:lnTo>
                    <a:lnTo>
                      <a:pt x="280" y="85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2"/>
              <p:cNvSpPr/>
              <p:nvPr/>
            </p:nvSpPr>
            <p:spPr>
              <a:xfrm>
                <a:off x="1268280" y="2475720"/>
                <a:ext cx="273960" cy="248400"/>
              </a:xfrm>
              <a:custGeom>
                <a:avLst/>
                <a:gdLst/>
                <a:ahLst/>
                <a:cxnLst/>
                <a:rect l="l" t="t" r="r" b="b"/>
                <a:pathLst>
                  <a:path w="761" h="690" extrusionOk="0">
                    <a:moveTo>
                      <a:pt x="186" y="77"/>
                    </a:moveTo>
                    <a:lnTo>
                      <a:pt x="257" y="491"/>
                    </a:lnTo>
                    <a:lnTo>
                      <a:pt x="722" y="256"/>
                    </a:lnTo>
                    <a:lnTo>
                      <a:pt x="760" y="375"/>
                    </a:lnTo>
                    <a:lnTo>
                      <a:pt x="270" y="681"/>
                    </a:lnTo>
                    <a:cubicBezTo>
                      <a:pt x="270" y="682"/>
                      <a:pt x="269" y="682"/>
                      <a:pt x="269" y="682"/>
                    </a:cubicBezTo>
                    <a:cubicBezTo>
                      <a:pt x="261" y="687"/>
                      <a:pt x="251" y="689"/>
                      <a:pt x="242" y="689"/>
                    </a:cubicBezTo>
                    <a:cubicBezTo>
                      <a:pt x="232" y="689"/>
                      <a:pt x="224" y="687"/>
                      <a:pt x="216" y="682"/>
                    </a:cubicBezTo>
                    <a:cubicBezTo>
                      <a:pt x="208" y="678"/>
                      <a:pt x="202" y="671"/>
                      <a:pt x="197" y="664"/>
                    </a:cubicBezTo>
                    <a:cubicBezTo>
                      <a:pt x="142" y="572"/>
                      <a:pt x="26" y="352"/>
                      <a:pt x="1" y="103"/>
                    </a:cubicBezTo>
                    <a:cubicBezTo>
                      <a:pt x="0" y="99"/>
                      <a:pt x="0" y="96"/>
                      <a:pt x="0" y="93"/>
                    </a:cubicBezTo>
                    <a:cubicBezTo>
                      <a:pt x="0" y="77"/>
                      <a:pt x="4" y="62"/>
                      <a:pt x="13" y="47"/>
                    </a:cubicBezTo>
                    <a:cubicBezTo>
                      <a:pt x="22" y="32"/>
                      <a:pt x="33" y="21"/>
                      <a:pt x="47" y="12"/>
                    </a:cubicBezTo>
                    <a:cubicBezTo>
                      <a:pt x="54" y="8"/>
                      <a:pt x="61" y="5"/>
                      <a:pt x="69" y="3"/>
                    </a:cubicBezTo>
                    <a:cubicBezTo>
                      <a:pt x="77" y="1"/>
                      <a:pt x="85" y="0"/>
                      <a:pt x="94" y="0"/>
                    </a:cubicBezTo>
                    <a:cubicBezTo>
                      <a:pt x="110" y="0"/>
                      <a:pt x="125" y="3"/>
                      <a:pt x="140" y="12"/>
                    </a:cubicBezTo>
                    <a:cubicBezTo>
                      <a:pt x="154" y="20"/>
                      <a:pt x="165" y="32"/>
                      <a:pt x="174" y="47"/>
                    </a:cubicBezTo>
                    <a:cubicBezTo>
                      <a:pt x="179" y="56"/>
                      <a:pt x="184" y="66"/>
                      <a:pt x="186" y="77"/>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2"/>
              <p:cNvSpPr/>
              <p:nvPr/>
            </p:nvSpPr>
            <p:spPr>
              <a:xfrm>
                <a:off x="1376280" y="2741400"/>
                <a:ext cx="23760" cy="21600"/>
              </a:xfrm>
              <a:custGeom>
                <a:avLst/>
                <a:gdLst/>
                <a:ahLst/>
                <a:cxnLst/>
                <a:rect l="l" t="t" r="r" b="b"/>
                <a:pathLst>
                  <a:path w="66" h="60" extrusionOk="0">
                    <a:moveTo>
                      <a:pt x="44" y="35"/>
                    </a:moveTo>
                    <a:lnTo>
                      <a:pt x="65" y="34"/>
                    </a:lnTo>
                    <a:lnTo>
                      <a:pt x="61" y="0"/>
                    </a:lnTo>
                    <a:lnTo>
                      <a:pt x="0" y="5"/>
                    </a:lnTo>
                    <a:lnTo>
                      <a:pt x="3" y="36"/>
                    </a:lnTo>
                    <a:lnTo>
                      <a:pt x="25" y="36"/>
                    </a:lnTo>
                    <a:cubicBezTo>
                      <a:pt x="24" y="36"/>
                      <a:pt x="23" y="37"/>
                      <a:pt x="23" y="38"/>
                    </a:cubicBezTo>
                    <a:cubicBezTo>
                      <a:pt x="22" y="40"/>
                      <a:pt x="21" y="42"/>
                      <a:pt x="21" y="45"/>
                    </a:cubicBezTo>
                    <a:cubicBezTo>
                      <a:pt x="21" y="47"/>
                      <a:pt x="22" y="50"/>
                      <a:pt x="23" y="52"/>
                    </a:cubicBezTo>
                    <a:cubicBezTo>
                      <a:pt x="24" y="54"/>
                      <a:pt x="26" y="55"/>
                      <a:pt x="28" y="57"/>
                    </a:cubicBezTo>
                    <a:cubicBezTo>
                      <a:pt x="30" y="59"/>
                      <a:pt x="32" y="59"/>
                      <a:pt x="35" y="59"/>
                    </a:cubicBezTo>
                    <a:cubicBezTo>
                      <a:pt x="37" y="59"/>
                      <a:pt x="39" y="59"/>
                      <a:pt x="41" y="57"/>
                    </a:cubicBezTo>
                    <a:cubicBezTo>
                      <a:pt x="43" y="55"/>
                      <a:pt x="44" y="54"/>
                      <a:pt x="46" y="52"/>
                    </a:cubicBezTo>
                    <a:cubicBezTo>
                      <a:pt x="48" y="50"/>
                      <a:pt x="48" y="47"/>
                      <a:pt x="48" y="45"/>
                    </a:cubicBezTo>
                    <a:cubicBezTo>
                      <a:pt x="48" y="42"/>
                      <a:pt x="48" y="40"/>
                      <a:pt x="46" y="38"/>
                    </a:cubicBezTo>
                    <a:cubicBezTo>
                      <a:pt x="45" y="37"/>
                      <a:pt x="45" y="36"/>
                      <a:pt x="44" y="35"/>
                    </a:cubicBezTo>
                  </a:path>
                </a:pathLst>
              </a:custGeom>
              <a:solidFill>
                <a:srgbClr val="4C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2"/>
              <p:cNvSpPr/>
              <p:nvPr/>
            </p:nvSpPr>
            <p:spPr>
              <a:xfrm>
                <a:off x="1317240" y="2413800"/>
                <a:ext cx="84240" cy="77040"/>
              </a:xfrm>
              <a:custGeom>
                <a:avLst/>
                <a:gdLst/>
                <a:ahLst/>
                <a:cxnLst/>
                <a:rect l="l" t="t" r="r" b="b"/>
                <a:pathLst>
                  <a:path w="234" h="214" extrusionOk="0">
                    <a:moveTo>
                      <a:pt x="37" y="0"/>
                    </a:moveTo>
                    <a:lnTo>
                      <a:pt x="224" y="114"/>
                    </a:lnTo>
                    <a:lnTo>
                      <a:pt x="233" y="213"/>
                    </a:lnTo>
                    <a:lnTo>
                      <a:pt x="0" y="36"/>
                    </a:lnTo>
                    <a:cubicBezTo>
                      <a:pt x="0" y="36"/>
                      <a:pt x="20" y="7"/>
                      <a:pt x="37" y="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2"/>
              <p:cNvSpPr/>
              <p:nvPr/>
            </p:nvSpPr>
            <p:spPr>
              <a:xfrm>
                <a:off x="1323720" y="2315520"/>
                <a:ext cx="41400" cy="57240"/>
              </a:xfrm>
              <a:custGeom>
                <a:avLst/>
                <a:gdLst/>
                <a:ahLst/>
                <a:cxnLst/>
                <a:rect l="l" t="t" r="r" b="b"/>
                <a:pathLst>
                  <a:path w="115" h="159" extrusionOk="0">
                    <a:moveTo>
                      <a:pt x="82" y="30"/>
                    </a:moveTo>
                    <a:cubicBezTo>
                      <a:pt x="82" y="30"/>
                      <a:pt x="25" y="0"/>
                      <a:pt x="13" y="34"/>
                    </a:cubicBezTo>
                    <a:cubicBezTo>
                      <a:pt x="0" y="69"/>
                      <a:pt x="7" y="121"/>
                      <a:pt x="39" y="139"/>
                    </a:cubicBezTo>
                    <a:cubicBezTo>
                      <a:pt x="71" y="158"/>
                      <a:pt x="114" y="123"/>
                      <a:pt x="114" y="123"/>
                    </a:cubicBezTo>
                    <a:lnTo>
                      <a:pt x="82" y="30"/>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2"/>
              <p:cNvSpPr/>
              <p:nvPr/>
            </p:nvSpPr>
            <p:spPr>
              <a:xfrm>
                <a:off x="1578600" y="2459520"/>
                <a:ext cx="34200" cy="22320"/>
              </a:xfrm>
              <a:custGeom>
                <a:avLst/>
                <a:gdLst/>
                <a:ahLst/>
                <a:cxnLst/>
                <a:rect l="l" t="t" r="r" b="b"/>
                <a:pathLst>
                  <a:path w="95" h="62" extrusionOk="0">
                    <a:moveTo>
                      <a:pt x="94" y="39"/>
                    </a:moveTo>
                    <a:cubicBezTo>
                      <a:pt x="92" y="34"/>
                      <a:pt x="86" y="0"/>
                      <a:pt x="86" y="0"/>
                    </a:cubicBezTo>
                    <a:lnTo>
                      <a:pt x="0" y="45"/>
                    </a:lnTo>
                    <a:lnTo>
                      <a:pt x="8" y="61"/>
                    </a:lnTo>
                    <a:lnTo>
                      <a:pt x="94" y="39"/>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2"/>
              <p:cNvSpPr/>
              <p:nvPr/>
            </p:nvSpPr>
            <p:spPr>
              <a:xfrm>
                <a:off x="1580040" y="2470680"/>
                <a:ext cx="36000" cy="22320"/>
              </a:xfrm>
              <a:custGeom>
                <a:avLst/>
                <a:gdLst/>
                <a:ahLst/>
                <a:cxnLst/>
                <a:rect l="l" t="t" r="r" b="b"/>
                <a:pathLst>
                  <a:path w="100" h="62" extrusionOk="0">
                    <a:moveTo>
                      <a:pt x="99" y="41"/>
                    </a:moveTo>
                    <a:cubicBezTo>
                      <a:pt x="97" y="37"/>
                      <a:pt x="91" y="0"/>
                      <a:pt x="91" y="0"/>
                    </a:cubicBezTo>
                    <a:lnTo>
                      <a:pt x="0" y="45"/>
                    </a:lnTo>
                    <a:lnTo>
                      <a:pt x="8" y="61"/>
                    </a:lnTo>
                    <a:lnTo>
                      <a:pt x="99" y="41"/>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52"/>
            <p:cNvGrpSpPr/>
            <p:nvPr/>
          </p:nvGrpSpPr>
          <p:grpSpPr>
            <a:xfrm>
              <a:off x="8294986" y="419482"/>
              <a:ext cx="545359" cy="1843752"/>
              <a:chOff x="52301" y="52314"/>
              <a:chExt cx="545359" cy="1843752"/>
            </a:xfrm>
          </p:grpSpPr>
          <p:grpSp>
            <p:nvGrpSpPr>
              <p:cNvPr id="2429" name="Google Shape;2429;p52"/>
              <p:cNvGrpSpPr/>
              <p:nvPr/>
            </p:nvGrpSpPr>
            <p:grpSpPr>
              <a:xfrm rot="-1167413">
                <a:off x="214212" y="1777591"/>
                <a:ext cx="77539" cy="108664"/>
                <a:chOff x="160317" y="871386"/>
                <a:chExt cx="77539" cy="108664"/>
              </a:xfrm>
            </p:grpSpPr>
            <p:sp>
              <p:nvSpPr>
                <p:cNvPr id="2430" name="Google Shape;2430;p52"/>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2"/>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2" name="Google Shape;2432;p52"/>
              <p:cNvGrpSpPr/>
              <p:nvPr/>
            </p:nvGrpSpPr>
            <p:grpSpPr>
              <a:xfrm rot="-1167413">
                <a:off x="331048" y="1126325"/>
                <a:ext cx="78085" cy="153987"/>
                <a:chOff x="853252" y="681361"/>
                <a:chExt cx="78085" cy="153985"/>
              </a:xfrm>
            </p:grpSpPr>
            <p:sp>
              <p:nvSpPr>
                <p:cNvPr id="2433" name="Google Shape;2433;p52"/>
                <p:cNvSpPr/>
                <p:nvPr/>
              </p:nvSpPr>
              <p:spPr>
                <a:xfrm>
                  <a:off x="853252" y="782926"/>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2"/>
                <p:cNvSpPr/>
                <p:nvPr/>
              </p:nvSpPr>
              <p:spPr>
                <a:xfrm>
                  <a:off x="902943" y="681361"/>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5" name="Google Shape;2435;p52"/>
              <p:cNvSpPr/>
              <p:nvPr/>
            </p:nvSpPr>
            <p:spPr>
              <a:xfrm>
                <a:off x="356642" y="626160"/>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2"/>
              <p:cNvSpPr/>
              <p:nvPr/>
            </p:nvSpPr>
            <p:spPr>
              <a:xfrm>
                <a:off x="359372" y="458523"/>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2"/>
              <p:cNvSpPr/>
              <p:nvPr/>
            </p:nvSpPr>
            <p:spPr>
              <a:xfrm>
                <a:off x="487693" y="587390"/>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2"/>
              <p:cNvSpPr/>
              <p:nvPr/>
            </p:nvSpPr>
            <p:spPr>
              <a:xfrm>
                <a:off x="490424" y="420300"/>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2"/>
              <p:cNvSpPr/>
              <p:nvPr/>
            </p:nvSpPr>
            <p:spPr>
              <a:xfrm>
                <a:off x="359372" y="420300"/>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0" name="Google Shape;2440;p52"/>
              <p:cNvGrpSpPr/>
              <p:nvPr/>
            </p:nvGrpSpPr>
            <p:grpSpPr>
              <a:xfrm rot="-1167413">
                <a:off x="192975" y="1439353"/>
                <a:ext cx="202039" cy="178013"/>
                <a:chOff x="369454" y="683545"/>
                <a:chExt cx="202038" cy="178012"/>
              </a:xfrm>
            </p:grpSpPr>
            <p:sp>
              <p:nvSpPr>
                <p:cNvPr id="2441" name="Google Shape;2441;p52"/>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2"/>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2"/>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2"/>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2"/>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2"/>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2"/>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52"/>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2"/>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2"/>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1" name="Google Shape;2451;p52"/>
              <p:cNvSpPr/>
              <p:nvPr/>
            </p:nvSpPr>
            <p:spPr>
              <a:xfrm>
                <a:off x="148951" y="286023"/>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2"/>
              <p:cNvSpPr/>
              <p:nvPr/>
            </p:nvSpPr>
            <p:spPr>
              <a:xfrm>
                <a:off x="52301" y="100913"/>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2"/>
              <p:cNvSpPr/>
              <p:nvPr/>
            </p:nvSpPr>
            <p:spPr>
              <a:xfrm>
                <a:off x="58853" y="52314"/>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4" name="Google Shape;2454;p52"/>
              <p:cNvGrpSpPr/>
              <p:nvPr/>
            </p:nvGrpSpPr>
            <p:grpSpPr>
              <a:xfrm>
                <a:off x="469338" y="882014"/>
                <a:ext cx="128321" cy="212413"/>
                <a:chOff x="2301488" y="-38861"/>
                <a:chExt cx="128321" cy="212413"/>
              </a:xfrm>
            </p:grpSpPr>
            <p:sp>
              <p:nvSpPr>
                <p:cNvPr id="2455" name="Google Shape;2455;p52"/>
                <p:cNvSpPr/>
                <p:nvPr/>
              </p:nvSpPr>
              <p:spPr>
                <a:xfrm>
                  <a:off x="2301488" y="108026"/>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2"/>
                <p:cNvSpPr/>
                <p:nvPr/>
              </p:nvSpPr>
              <p:spPr>
                <a:xfrm>
                  <a:off x="2361553" y="-38861"/>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2"/>
                <p:cNvSpPr/>
                <p:nvPr/>
              </p:nvSpPr>
              <p:spPr>
                <a:xfrm>
                  <a:off x="2370836" y="-38315"/>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458" name="Google Shape;2458;p52"/>
          <p:cNvGrpSpPr/>
          <p:nvPr/>
        </p:nvGrpSpPr>
        <p:grpSpPr>
          <a:xfrm flipH="1">
            <a:off x="5909560" y="4453994"/>
            <a:ext cx="684189" cy="299995"/>
            <a:chOff x="3953911" y="-1381710"/>
            <a:chExt cx="272520" cy="119520"/>
          </a:xfrm>
        </p:grpSpPr>
        <p:sp>
          <p:nvSpPr>
            <p:cNvPr id="2459" name="Google Shape;2459;p52"/>
            <p:cNvSpPr/>
            <p:nvPr/>
          </p:nvSpPr>
          <p:spPr>
            <a:xfrm>
              <a:off x="3953911" y="-1381710"/>
              <a:ext cx="226080" cy="78120"/>
            </a:xfrm>
            <a:custGeom>
              <a:avLst/>
              <a:gdLst/>
              <a:ahLst/>
              <a:cxnLst/>
              <a:rect l="l" t="t" r="r" b="b"/>
              <a:pathLst>
                <a:path w="628" h="217" extrusionOk="0">
                  <a:moveTo>
                    <a:pt x="597" y="216"/>
                  </a:moveTo>
                  <a:lnTo>
                    <a:pt x="26" y="216"/>
                  </a:lnTo>
                  <a:lnTo>
                    <a:pt x="0" y="26"/>
                  </a:lnTo>
                  <a:lnTo>
                    <a:pt x="627" y="0"/>
                  </a:lnTo>
                  <a:lnTo>
                    <a:pt x="597" y="216"/>
                  </a:lnTo>
                </a:path>
              </a:pathLst>
            </a:custGeom>
            <a:solidFill>
              <a:schemeClr val="lt2"/>
            </a:solidFill>
            <a:ln>
              <a:noFill/>
            </a:ln>
          </p:spPr>
        </p:sp>
        <p:sp>
          <p:nvSpPr>
            <p:cNvPr id="2460" name="Google Shape;2460;p52"/>
            <p:cNvSpPr/>
            <p:nvPr/>
          </p:nvSpPr>
          <p:spPr>
            <a:xfrm>
              <a:off x="4025911" y="-1334550"/>
              <a:ext cx="200520" cy="72360"/>
            </a:xfrm>
            <a:custGeom>
              <a:avLst/>
              <a:gdLst/>
              <a:ahLst/>
              <a:cxnLst/>
              <a:rect l="l" t="t" r="r" b="b"/>
              <a:pathLst>
                <a:path w="557" h="201" extrusionOk="0">
                  <a:moveTo>
                    <a:pt x="529" y="200"/>
                  </a:moveTo>
                  <a:lnTo>
                    <a:pt x="23" y="200"/>
                  </a:lnTo>
                  <a:lnTo>
                    <a:pt x="0" y="25"/>
                  </a:lnTo>
                  <a:lnTo>
                    <a:pt x="556" y="0"/>
                  </a:lnTo>
                  <a:lnTo>
                    <a:pt x="529" y="200"/>
                  </a:lnTo>
                </a:path>
              </a:pathLst>
            </a:custGeom>
            <a:solidFill>
              <a:schemeClr val="lt2"/>
            </a:solidFill>
            <a:ln>
              <a:noFill/>
            </a:ln>
          </p:spPr>
        </p:sp>
      </p:grpSp>
      <p:sp>
        <p:nvSpPr>
          <p:cNvPr id="6" name="Title 2">
            <a:extLst>
              <a:ext uri="{FF2B5EF4-FFF2-40B4-BE49-F238E27FC236}">
                <a16:creationId xmlns:a16="http://schemas.microsoft.com/office/drawing/2014/main" id="{66831E2F-87CE-6496-4DB4-FF7696E8BF2B}"/>
              </a:ext>
            </a:extLst>
          </p:cNvPr>
          <p:cNvSpPr>
            <a:spLocks noGrp="1"/>
          </p:cNvSpPr>
          <p:nvPr>
            <p:ph type="title"/>
          </p:nvPr>
        </p:nvSpPr>
        <p:spPr>
          <a:xfrm>
            <a:off x="3126834" y="1214948"/>
            <a:ext cx="2899318" cy="624600"/>
          </a:xfrm>
          <a:noFill/>
        </p:spPr>
        <p:txBody>
          <a:bodyPr anchor="ctr"/>
          <a:lstStyle/>
          <a:p>
            <a:pPr algn="ctr"/>
            <a:r>
              <a:rPr lang="vi-VN" sz="3300" dirty="0">
                <a:solidFill>
                  <a:schemeClr val="accent3">
                    <a:lumMod val="75000"/>
                  </a:schemeClr>
                </a:solidFill>
                <a:latin typeface="Arial" panose="020B0604020202020204" pitchFamily="34" charset="0"/>
                <a:cs typeface="Arial" panose="020B0604020202020204" pitchFamily="34" charset="0"/>
              </a:rPr>
              <a:t>VẬN DỤNG</a:t>
            </a:r>
          </a:p>
        </p:txBody>
      </p:sp>
      <p:sp>
        <p:nvSpPr>
          <p:cNvPr id="12" name="Rectangle: Rounded Corners 11">
            <a:extLst>
              <a:ext uri="{FF2B5EF4-FFF2-40B4-BE49-F238E27FC236}">
                <a16:creationId xmlns:a16="http://schemas.microsoft.com/office/drawing/2014/main" id="{B57C7997-64F4-8F3F-F681-01E409D4A325}"/>
              </a:ext>
            </a:extLst>
          </p:cNvPr>
          <p:cNvSpPr/>
          <p:nvPr/>
        </p:nvSpPr>
        <p:spPr>
          <a:xfrm>
            <a:off x="2286000" y="2339363"/>
            <a:ext cx="4572000" cy="1452188"/>
          </a:xfrm>
          <a:prstGeom prst="roundRect">
            <a:avLst/>
          </a:prstGeom>
          <a:ln/>
        </p:spPr>
        <p:style>
          <a:lnRef idx="2">
            <a:schemeClr val="accent1"/>
          </a:lnRef>
          <a:fillRef idx="1">
            <a:schemeClr val="lt1"/>
          </a:fillRef>
          <a:effectRef idx="0">
            <a:schemeClr val="accent1"/>
          </a:effectRef>
          <a:fontRef idx="minor">
            <a:schemeClr val="dk1"/>
          </a:fontRef>
        </p:style>
        <p:txBody>
          <a:bodyPr tIns="252000" rtlCol="0" anchor="ctr"/>
          <a:lstStyle/>
          <a:p>
            <a:pPr algn="ctr">
              <a:lnSpc>
                <a:spcPct val="150000"/>
              </a:lnSpc>
            </a:pPr>
            <a:r>
              <a:rPr lang="vi-VN" sz="2000" dirty="0">
                <a:latin typeface="Arial" panose="020B0604020202020204" pitchFamily="34" charset="0"/>
                <a:cs typeface="Arial" panose="020B0604020202020204" pitchFamily="34" charset="0"/>
              </a:rPr>
              <a:t>Luyện tập đọc nhạc và đánh nhịp 2/4 </a:t>
            </a:r>
            <a:r>
              <a:rPr lang="vi-VN" sz="2000" i="1" dirty="0">
                <a:latin typeface="Arial" panose="020B0604020202020204" pitchFamily="34" charset="0"/>
                <a:cs typeface="Arial" panose="020B0604020202020204" pitchFamily="34" charset="0"/>
              </a:rPr>
              <a:t>Bài đọc nhạc số 1</a:t>
            </a:r>
            <a:endParaRPr lang="vi-VN" sz="2000"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72E3009-582A-F769-B1E3-EEA5D68DFCDA}"/>
              </a:ext>
            </a:extLst>
          </p:cNvPr>
          <p:cNvSpPr/>
          <p:nvPr/>
        </p:nvSpPr>
        <p:spPr>
          <a:xfrm>
            <a:off x="2390931" y="2088475"/>
            <a:ext cx="4362138" cy="496614"/>
          </a:xfrm>
          <a:prstGeom prst="roundRect">
            <a:avLst>
              <a:gd name="adj" fmla="val 50000"/>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solidFill>
                  <a:schemeClr val="bg1"/>
                </a:solidFill>
                <a:effectLst/>
                <a:latin typeface="Arial" panose="020B0604020202020204" pitchFamily="34" charset="0"/>
                <a:cs typeface="Arial" panose="020B0604020202020204" pitchFamily="34" charset="0"/>
              </a:rPr>
              <a:t>HOẠT ĐỘNG THEO NHÓM</a:t>
            </a:r>
            <a:endParaRPr lang="vi-VN" sz="24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3"/>
        <p:cNvGrpSpPr/>
        <p:nvPr/>
      </p:nvGrpSpPr>
      <p:grpSpPr>
        <a:xfrm>
          <a:off x="0" y="0"/>
          <a:ext cx="0" cy="0"/>
          <a:chOff x="0" y="0"/>
          <a:chExt cx="0" cy="0"/>
        </a:xfrm>
      </p:grpSpPr>
      <p:sp>
        <p:nvSpPr>
          <p:cNvPr id="4" name="TextBox 3">
            <a:extLst>
              <a:ext uri="{FF2B5EF4-FFF2-40B4-BE49-F238E27FC236}">
                <a16:creationId xmlns:a16="http://schemas.microsoft.com/office/drawing/2014/main" id="{28CB6839-582A-3C61-348F-7A266A08AF4B}"/>
              </a:ext>
            </a:extLst>
          </p:cNvPr>
          <p:cNvSpPr txBox="1"/>
          <p:nvPr/>
        </p:nvSpPr>
        <p:spPr>
          <a:xfrm>
            <a:off x="2870616" y="460775"/>
            <a:ext cx="3402768" cy="461665"/>
          </a:xfrm>
          <a:prstGeom prst="rect">
            <a:avLst/>
          </a:prstGeom>
          <a:noFill/>
        </p:spPr>
        <p:txBody>
          <a:bodyPr wrap="square">
            <a:spAutoFit/>
          </a:bodyPr>
          <a:lstStyle/>
          <a:p>
            <a:pPr algn="ctr"/>
            <a:r>
              <a:rPr lang="vi-VN" sz="2400" b="1" dirty="0">
                <a:solidFill>
                  <a:schemeClr val="tx1"/>
                </a:solidFill>
              </a:rPr>
              <a:t>Bài đọc nhạc số 1</a:t>
            </a:r>
          </a:p>
        </p:txBody>
      </p:sp>
      <p:grpSp>
        <p:nvGrpSpPr>
          <p:cNvPr id="5" name="Group 4">
            <a:extLst>
              <a:ext uri="{FF2B5EF4-FFF2-40B4-BE49-F238E27FC236}">
                <a16:creationId xmlns:a16="http://schemas.microsoft.com/office/drawing/2014/main" id="{4EC95516-5555-F3B8-89DD-3BC12AFE362F}"/>
              </a:ext>
            </a:extLst>
          </p:cNvPr>
          <p:cNvGrpSpPr/>
          <p:nvPr/>
        </p:nvGrpSpPr>
        <p:grpSpPr>
          <a:xfrm>
            <a:off x="430966" y="1088947"/>
            <a:ext cx="8274571" cy="3593778"/>
            <a:chOff x="430966" y="981856"/>
            <a:chExt cx="8274571" cy="3593778"/>
          </a:xfrm>
        </p:grpSpPr>
        <p:pic>
          <p:nvPicPr>
            <p:cNvPr id="6" name="Picture 5">
              <a:extLst>
                <a:ext uri="{FF2B5EF4-FFF2-40B4-BE49-F238E27FC236}">
                  <a16:creationId xmlns:a16="http://schemas.microsoft.com/office/drawing/2014/main" id="{C428766A-1BF4-669B-273A-42141354FDA4}"/>
                </a:ext>
              </a:extLst>
            </p:cNvPr>
            <p:cNvPicPr>
              <a:picLocks noChangeAspect="1"/>
            </p:cNvPicPr>
            <p:nvPr/>
          </p:nvPicPr>
          <p:blipFill rotWithShape="1">
            <a:blip r:embed="rId5"/>
            <a:srcRect l="1496" t="10096" r="1206" b="10096"/>
            <a:stretch/>
          </p:blipFill>
          <p:spPr>
            <a:xfrm>
              <a:off x="438463" y="981856"/>
              <a:ext cx="8267074" cy="943660"/>
            </a:xfrm>
            <a:prstGeom prst="rect">
              <a:avLst/>
            </a:prstGeom>
          </p:spPr>
        </p:pic>
        <p:pic>
          <p:nvPicPr>
            <p:cNvPr id="7" name="Picture 6">
              <a:extLst>
                <a:ext uri="{FF2B5EF4-FFF2-40B4-BE49-F238E27FC236}">
                  <a16:creationId xmlns:a16="http://schemas.microsoft.com/office/drawing/2014/main" id="{432CCEF2-6FC3-D2C8-DECD-528BD4C2C885}"/>
                </a:ext>
              </a:extLst>
            </p:cNvPr>
            <p:cNvPicPr>
              <a:picLocks noChangeAspect="1"/>
            </p:cNvPicPr>
            <p:nvPr/>
          </p:nvPicPr>
          <p:blipFill>
            <a:blip r:embed="rId6"/>
            <a:stretch>
              <a:fillRect/>
            </a:stretch>
          </p:blipFill>
          <p:spPr>
            <a:xfrm>
              <a:off x="438462" y="1925516"/>
              <a:ext cx="8267075" cy="884179"/>
            </a:xfrm>
            <a:prstGeom prst="rect">
              <a:avLst/>
            </a:prstGeom>
          </p:spPr>
        </p:pic>
        <p:pic>
          <p:nvPicPr>
            <p:cNvPr id="8" name="Picture 7">
              <a:extLst>
                <a:ext uri="{FF2B5EF4-FFF2-40B4-BE49-F238E27FC236}">
                  <a16:creationId xmlns:a16="http://schemas.microsoft.com/office/drawing/2014/main" id="{C7ACEF03-D201-F83D-AED4-EBEA6EBE7E7F}"/>
                </a:ext>
              </a:extLst>
            </p:cNvPr>
            <p:cNvPicPr>
              <a:picLocks noChangeAspect="1"/>
            </p:cNvPicPr>
            <p:nvPr/>
          </p:nvPicPr>
          <p:blipFill>
            <a:blip r:embed="rId7"/>
            <a:srcRect/>
            <a:stretch/>
          </p:blipFill>
          <p:spPr>
            <a:xfrm>
              <a:off x="430966" y="2809864"/>
              <a:ext cx="8267075" cy="883841"/>
            </a:xfrm>
            <a:prstGeom prst="rect">
              <a:avLst/>
            </a:prstGeom>
          </p:spPr>
        </p:pic>
        <p:pic>
          <p:nvPicPr>
            <p:cNvPr id="9" name="Picture 8">
              <a:extLst>
                <a:ext uri="{FF2B5EF4-FFF2-40B4-BE49-F238E27FC236}">
                  <a16:creationId xmlns:a16="http://schemas.microsoft.com/office/drawing/2014/main" id="{DDACB80D-6C72-68F6-4645-B47EB49D1512}"/>
                </a:ext>
              </a:extLst>
            </p:cNvPr>
            <p:cNvPicPr>
              <a:picLocks noChangeAspect="1"/>
            </p:cNvPicPr>
            <p:nvPr/>
          </p:nvPicPr>
          <p:blipFill>
            <a:blip r:embed="rId8"/>
            <a:srcRect/>
            <a:stretch/>
          </p:blipFill>
          <p:spPr>
            <a:xfrm>
              <a:off x="430966" y="3696293"/>
              <a:ext cx="8267075" cy="879341"/>
            </a:xfrm>
            <a:prstGeom prst="rect">
              <a:avLst/>
            </a:prstGeom>
          </p:spPr>
        </p:pic>
      </p:grpSp>
      <p:pic>
        <p:nvPicPr>
          <p:cNvPr id="10" name="bài đọc 1 kntt9 mp3 (mp3cut.net)">
            <a:hlinkClick r:id="" action="ppaction://media"/>
            <a:extLst>
              <a:ext uri="{FF2B5EF4-FFF2-40B4-BE49-F238E27FC236}">
                <a16:creationId xmlns:a16="http://schemas.microsoft.com/office/drawing/2014/main" id="{25A38761-FF83-0097-54F8-7A0CE7202D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6344" y="577120"/>
            <a:ext cx="262873" cy="262873"/>
          </a:xfrm>
          <a:prstGeom prst="rect">
            <a:avLst/>
          </a:prstGeom>
        </p:spPr>
      </p:pic>
    </p:spTree>
    <p:extLst>
      <p:ext uri="{BB962C8B-B14F-4D97-AF65-F5344CB8AC3E}">
        <p14:creationId xmlns:p14="http://schemas.microsoft.com/office/powerpoint/2010/main" val="136311308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4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1"/>
        <p:cNvGrpSpPr/>
        <p:nvPr/>
      </p:nvGrpSpPr>
      <p:grpSpPr>
        <a:xfrm>
          <a:off x="0" y="0"/>
          <a:ext cx="0" cy="0"/>
          <a:chOff x="0" y="0"/>
          <a:chExt cx="0" cy="0"/>
        </a:xfrm>
      </p:grpSpPr>
      <p:grpSp>
        <p:nvGrpSpPr>
          <p:cNvPr id="2805" name="Google Shape;2805;p64"/>
          <p:cNvGrpSpPr/>
          <p:nvPr/>
        </p:nvGrpSpPr>
        <p:grpSpPr>
          <a:xfrm flipH="1">
            <a:off x="479382" y="1674695"/>
            <a:ext cx="1919395" cy="3210180"/>
            <a:chOff x="282987" y="1674695"/>
            <a:chExt cx="1919395" cy="3210180"/>
          </a:xfrm>
        </p:grpSpPr>
        <p:sp>
          <p:nvSpPr>
            <p:cNvPr id="2806" name="Google Shape;2806;p64"/>
            <p:cNvSpPr/>
            <p:nvPr/>
          </p:nvSpPr>
          <p:spPr>
            <a:xfrm flipH="1">
              <a:off x="414982" y="4647275"/>
              <a:ext cx="1787400" cy="237600"/>
            </a:xfrm>
            <a:prstGeom prst="ellipse">
              <a:avLst/>
            </a:prstGeom>
            <a:solidFill>
              <a:srgbClr val="030F1A">
                <a:alpha val="1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2807" name="Google Shape;2807;p64"/>
            <p:cNvGrpSpPr/>
            <p:nvPr/>
          </p:nvGrpSpPr>
          <p:grpSpPr>
            <a:xfrm>
              <a:off x="282987" y="1674695"/>
              <a:ext cx="1705181" cy="3118076"/>
              <a:chOff x="130587" y="1674695"/>
              <a:chExt cx="1705181" cy="3118076"/>
            </a:xfrm>
          </p:grpSpPr>
          <p:grpSp>
            <p:nvGrpSpPr>
              <p:cNvPr id="2808" name="Google Shape;2808;p64"/>
              <p:cNvGrpSpPr/>
              <p:nvPr/>
            </p:nvGrpSpPr>
            <p:grpSpPr>
              <a:xfrm>
                <a:off x="130587" y="1674695"/>
                <a:ext cx="561143" cy="1201958"/>
                <a:chOff x="130587" y="1674695"/>
                <a:chExt cx="561143" cy="1201958"/>
              </a:xfrm>
            </p:grpSpPr>
            <p:grpSp>
              <p:nvGrpSpPr>
                <p:cNvPr id="2809" name="Google Shape;2809;p64"/>
                <p:cNvGrpSpPr/>
                <p:nvPr/>
              </p:nvGrpSpPr>
              <p:grpSpPr>
                <a:xfrm>
                  <a:off x="217177" y="1674695"/>
                  <a:ext cx="138305" cy="74751"/>
                  <a:chOff x="328127" y="1304820"/>
                  <a:chExt cx="138305" cy="74751"/>
                </a:xfrm>
              </p:grpSpPr>
              <p:sp>
                <p:nvSpPr>
                  <p:cNvPr id="2810" name="Google Shape;2810;p64"/>
                  <p:cNvSpPr/>
                  <p:nvPr/>
                </p:nvSpPr>
                <p:spPr>
                  <a:xfrm rot="9636003">
                    <a:off x="334234" y="1330066"/>
                    <a:ext cx="41434" cy="43868"/>
                  </a:xfrm>
                  <a:custGeom>
                    <a:avLst/>
                    <a:gdLst/>
                    <a:ahLst/>
                    <a:cxnLst/>
                    <a:rect l="l" t="t" r="r" b="b"/>
                    <a:pathLst>
                      <a:path w="34" h="36" extrusionOk="0">
                        <a:moveTo>
                          <a:pt x="14" y="1"/>
                        </a:moveTo>
                        <a:cubicBezTo>
                          <a:pt x="22" y="0"/>
                          <a:pt x="31" y="7"/>
                          <a:pt x="32" y="17"/>
                        </a:cubicBezTo>
                        <a:cubicBezTo>
                          <a:pt x="33" y="18"/>
                          <a:pt x="33" y="19"/>
                          <a:pt x="33" y="20"/>
                        </a:cubicBezTo>
                        <a:cubicBezTo>
                          <a:pt x="33" y="23"/>
                          <a:pt x="33" y="26"/>
                          <a:pt x="31" y="28"/>
                        </a:cubicBezTo>
                        <a:cubicBezTo>
                          <a:pt x="30" y="31"/>
                          <a:pt x="28" y="32"/>
                          <a:pt x="25" y="33"/>
                        </a:cubicBezTo>
                        <a:cubicBezTo>
                          <a:pt x="23" y="35"/>
                          <a:pt x="20" y="35"/>
                          <a:pt x="17" y="35"/>
                        </a:cubicBezTo>
                        <a:cubicBezTo>
                          <a:pt x="14" y="35"/>
                          <a:pt x="12" y="35"/>
                          <a:pt x="9" y="33"/>
                        </a:cubicBezTo>
                        <a:cubicBezTo>
                          <a:pt x="7" y="32"/>
                          <a:pt x="5" y="30"/>
                          <a:pt x="4" y="28"/>
                        </a:cubicBezTo>
                        <a:cubicBezTo>
                          <a:pt x="3" y="26"/>
                          <a:pt x="2" y="24"/>
                          <a:pt x="2" y="23"/>
                        </a:cubicBezTo>
                        <a:cubicBezTo>
                          <a:pt x="0" y="12"/>
                          <a:pt x="5" y="3"/>
                          <a:pt x="14"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4"/>
                  <p:cNvSpPr/>
                  <p:nvPr/>
                </p:nvSpPr>
                <p:spPr>
                  <a:xfrm rot="9636003">
                    <a:off x="354606" y="1322137"/>
                    <a:ext cx="109679" cy="31683"/>
                  </a:xfrm>
                  <a:custGeom>
                    <a:avLst/>
                    <a:gdLst/>
                    <a:ahLst/>
                    <a:cxnLst/>
                    <a:rect l="l" t="t" r="r" b="b"/>
                    <a:pathLst>
                      <a:path w="90" h="26" extrusionOk="0">
                        <a:moveTo>
                          <a:pt x="89" y="0"/>
                        </a:moveTo>
                        <a:cubicBezTo>
                          <a:pt x="60" y="9"/>
                          <a:pt x="30" y="15"/>
                          <a:pt x="0" y="20"/>
                        </a:cubicBezTo>
                        <a:lnTo>
                          <a:pt x="1" y="25"/>
                        </a:lnTo>
                        <a:cubicBezTo>
                          <a:pt x="1" y="25"/>
                          <a:pt x="68" y="11"/>
                          <a:pt x="89" y="2"/>
                        </a:cubicBezTo>
                        <a:lnTo>
                          <a:pt x="89"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2" name="Google Shape;2812;p64"/>
                <p:cNvGrpSpPr/>
                <p:nvPr/>
              </p:nvGrpSpPr>
              <p:grpSpPr>
                <a:xfrm rot="-2441596">
                  <a:off x="180140" y="2141547"/>
                  <a:ext cx="125756" cy="114811"/>
                  <a:chOff x="341517" y="1866611"/>
                  <a:chExt cx="125758" cy="114813"/>
                </a:xfrm>
              </p:grpSpPr>
              <p:sp>
                <p:nvSpPr>
                  <p:cNvPr id="2813" name="Google Shape;2813;p64"/>
                  <p:cNvSpPr/>
                  <p:nvPr/>
                </p:nvSpPr>
                <p:spPr>
                  <a:xfrm rot="9636158">
                    <a:off x="347850" y="1872773"/>
                    <a:ext cx="44939" cy="45820"/>
                  </a:xfrm>
                  <a:custGeom>
                    <a:avLst/>
                    <a:gdLst/>
                    <a:ahLst/>
                    <a:cxnLst/>
                    <a:rect l="l" t="t" r="r" b="b"/>
                    <a:pathLst>
                      <a:path w="51" h="52" extrusionOk="0">
                        <a:moveTo>
                          <a:pt x="41" y="8"/>
                        </a:moveTo>
                        <a:cubicBezTo>
                          <a:pt x="50" y="16"/>
                          <a:pt x="50" y="30"/>
                          <a:pt x="40" y="41"/>
                        </a:cubicBezTo>
                        <a:cubicBezTo>
                          <a:pt x="31" y="51"/>
                          <a:pt x="19" y="50"/>
                          <a:pt x="10" y="43"/>
                        </a:cubicBezTo>
                        <a:cubicBezTo>
                          <a:pt x="2" y="35"/>
                          <a:pt x="0" y="23"/>
                          <a:pt x="9" y="13"/>
                        </a:cubicBezTo>
                        <a:cubicBezTo>
                          <a:pt x="18" y="2"/>
                          <a:pt x="33" y="0"/>
                          <a:pt x="41"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4"/>
                  <p:cNvSpPr/>
                  <p:nvPr/>
                </p:nvSpPr>
                <p:spPr>
                  <a:xfrm rot="9636158">
                    <a:off x="369808" y="1897444"/>
                    <a:ext cx="88115" cy="71373"/>
                  </a:xfrm>
                  <a:custGeom>
                    <a:avLst/>
                    <a:gdLst/>
                    <a:ahLst/>
                    <a:cxnLst/>
                    <a:rect l="l" t="t" r="r" b="b"/>
                    <a:pathLst>
                      <a:path w="100" h="81" extrusionOk="0">
                        <a:moveTo>
                          <a:pt x="99" y="78"/>
                        </a:moveTo>
                        <a:cubicBezTo>
                          <a:pt x="66" y="54"/>
                          <a:pt x="35" y="28"/>
                          <a:pt x="5" y="0"/>
                        </a:cubicBezTo>
                        <a:lnTo>
                          <a:pt x="0" y="5"/>
                        </a:lnTo>
                        <a:cubicBezTo>
                          <a:pt x="0" y="5"/>
                          <a:pt x="71" y="65"/>
                          <a:pt x="97" y="80"/>
                        </a:cubicBezTo>
                        <a:lnTo>
                          <a:pt x="99" y="7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5" name="Google Shape;2815;p64"/>
                <p:cNvGrpSpPr/>
                <p:nvPr/>
              </p:nvGrpSpPr>
              <p:grpSpPr>
                <a:xfrm rot="-2476459">
                  <a:off x="231526" y="2466790"/>
                  <a:ext cx="246846" cy="212535"/>
                  <a:chOff x="181186" y="2336069"/>
                  <a:chExt cx="246833" cy="212524"/>
                </a:xfrm>
              </p:grpSpPr>
              <p:sp>
                <p:nvSpPr>
                  <p:cNvPr id="2816" name="Google Shape;2816;p64"/>
                  <p:cNvSpPr/>
                  <p:nvPr/>
                </p:nvSpPr>
                <p:spPr>
                  <a:xfrm rot="9636158">
                    <a:off x="190920" y="2344775"/>
                    <a:ext cx="64324" cy="69611"/>
                  </a:xfrm>
                  <a:custGeom>
                    <a:avLst/>
                    <a:gdLst/>
                    <a:ahLst/>
                    <a:cxnLst/>
                    <a:rect l="l" t="t" r="r" b="b"/>
                    <a:pathLst>
                      <a:path w="73" h="79" extrusionOk="0">
                        <a:moveTo>
                          <a:pt x="44" y="4"/>
                        </a:moveTo>
                        <a:cubicBezTo>
                          <a:pt x="62" y="8"/>
                          <a:pt x="72" y="28"/>
                          <a:pt x="67" y="49"/>
                        </a:cubicBezTo>
                        <a:cubicBezTo>
                          <a:pt x="62" y="70"/>
                          <a:pt x="46" y="78"/>
                          <a:pt x="28" y="74"/>
                        </a:cubicBezTo>
                        <a:cubicBezTo>
                          <a:pt x="11" y="70"/>
                          <a:pt x="0" y="56"/>
                          <a:pt x="4" y="35"/>
                        </a:cubicBezTo>
                        <a:cubicBezTo>
                          <a:pt x="9" y="14"/>
                          <a:pt x="27" y="0"/>
                          <a:pt x="44"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4"/>
                  <p:cNvSpPr/>
                  <p:nvPr/>
                </p:nvSpPr>
                <p:spPr>
                  <a:xfrm rot="9636158">
                    <a:off x="225802" y="2378078"/>
                    <a:ext cx="165656" cy="35246"/>
                  </a:xfrm>
                  <a:custGeom>
                    <a:avLst/>
                    <a:gdLst/>
                    <a:ahLst/>
                    <a:cxnLst/>
                    <a:rect l="l" t="t" r="r" b="b"/>
                    <a:pathLst>
                      <a:path w="188" h="40" extrusionOk="0">
                        <a:moveTo>
                          <a:pt x="187" y="34"/>
                        </a:moveTo>
                        <a:cubicBezTo>
                          <a:pt x="125" y="27"/>
                          <a:pt x="63" y="16"/>
                          <a:pt x="2" y="0"/>
                        </a:cubicBezTo>
                        <a:lnTo>
                          <a:pt x="0" y="12"/>
                        </a:lnTo>
                        <a:cubicBezTo>
                          <a:pt x="0" y="12"/>
                          <a:pt x="139" y="38"/>
                          <a:pt x="186" y="39"/>
                        </a:cubicBezTo>
                        <a:lnTo>
                          <a:pt x="187"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4"/>
                  <p:cNvSpPr/>
                  <p:nvPr/>
                </p:nvSpPr>
                <p:spPr>
                  <a:xfrm rot="9636158">
                    <a:off x="203865" y="2453097"/>
                    <a:ext cx="65205" cy="69611"/>
                  </a:xfrm>
                  <a:custGeom>
                    <a:avLst/>
                    <a:gdLst/>
                    <a:ahLst/>
                    <a:cxnLst/>
                    <a:rect l="l" t="t" r="r" b="b"/>
                    <a:pathLst>
                      <a:path w="74" h="79" extrusionOk="0">
                        <a:moveTo>
                          <a:pt x="45" y="4"/>
                        </a:moveTo>
                        <a:cubicBezTo>
                          <a:pt x="62" y="8"/>
                          <a:pt x="73" y="28"/>
                          <a:pt x="68" y="49"/>
                        </a:cubicBezTo>
                        <a:cubicBezTo>
                          <a:pt x="64" y="70"/>
                          <a:pt x="46" y="78"/>
                          <a:pt x="29" y="74"/>
                        </a:cubicBezTo>
                        <a:cubicBezTo>
                          <a:pt x="12" y="70"/>
                          <a:pt x="0" y="56"/>
                          <a:pt x="5" y="35"/>
                        </a:cubicBezTo>
                        <a:cubicBezTo>
                          <a:pt x="10" y="14"/>
                          <a:pt x="28" y="0"/>
                          <a:pt x="45"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4"/>
                  <p:cNvSpPr/>
                  <p:nvPr/>
                </p:nvSpPr>
                <p:spPr>
                  <a:xfrm rot="9636158">
                    <a:off x="237915" y="2486692"/>
                    <a:ext cx="166537" cy="35246"/>
                  </a:xfrm>
                  <a:custGeom>
                    <a:avLst/>
                    <a:gdLst/>
                    <a:ahLst/>
                    <a:cxnLst/>
                    <a:rect l="l" t="t" r="r" b="b"/>
                    <a:pathLst>
                      <a:path w="189" h="40" extrusionOk="0">
                        <a:moveTo>
                          <a:pt x="188" y="34"/>
                        </a:moveTo>
                        <a:cubicBezTo>
                          <a:pt x="125" y="27"/>
                          <a:pt x="64" y="16"/>
                          <a:pt x="3" y="0"/>
                        </a:cubicBezTo>
                        <a:lnTo>
                          <a:pt x="0" y="11"/>
                        </a:lnTo>
                        <a:cubicBezTo>
                          <a:pt x="0" y="11"/>
                          <a:pt x="140" y="38"/>
                          <a:pt x="187" y="39"/>
                        </a:cubicBezTo>
                        <a:lnTo>
                          <a:pt x="188"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4"/>
                  <p:cNvSpPr/>
                  <p:nvPr/>
                </p:nvSpPr>
                <p:spPr>
                  <a:xfrm rot="9636158">
                    <a:off x="342467" y="2376642"/>
                    <a:ext cx="66967" cy="123361"/>
                  </a:xfrm>
                  <a:custGeom>
                    <a:avLst/>
                    <a:gdLst/>
                    <a:ahLst/>
                    <a:cxnLst/>
                    <a:rect l="l" t="t" r="r" b="b"/>
                    <a:pathLst>
                      <a:path w="76" h="140" extrusionOk="0">
                        <a:moveTo>
                          <a:pt x="0" y="133"/>
                        </a:moveTo>
                        <a:cubicBezTo>
                          <a:pt x="0" y="133"/>
                          <a:pt x="23" y="137"/>
                          <a:pt x="38" y="139"/>
                        </a:cubicBezTo>
                        <a:lnTo>
                          <a:pt x="75" y="11"/>
                        </a:lnTo>
                        <a:cubicBezTo>
                          <a:pt x="75" y="11"/>
                          <a:pt x="43" y="5"/>
                          <a:pt x="30" y="0"/>
                        </a:cubicBezTo>
                        <a:lnTo>
                          <a:pt x="0" y="13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1" name="Google Shape;2821;p64"/>
                <p:cNvGrpSpPr/>
                <p:nvPr/>
              </p:nvGrpSpPr>
              <p:grpSpPr>
                <a:xfrm rot="-1922036">
                  <a:off x="170086" y="1899447"/>
                  <a:ext cx="145885" cy="190813"/>
                  <a:chOff x="388531" y="1482466"/>
                  <a:chExt cx="145891" cy="190820"/>
                </a:xfrm>
              </p:grpSpPr>
              <p:sp>
                <p:nvSpPr>
                  <p:cNvPr id="2822" name="Google Shape;2822;p64"/>
                  <p:cNvSpPr/>
                  <p:nvPr/>
                </p:nvSpPr>
                <p:spPr>
                  <a:xfrm rot="9636158">
                    <a:off x="394187" y="1487607"/>
                    <a:ext cx="37889" cy="40533"/>
                  </a:xfrm>
                  <a:custGeom>
                    <a:avLst/>
                    <a:gdLst/>
                    <a:ahLst/>
                    <a:cxnLst/>
                    <a:rect l="l" t="t" r="r" b="b"/>
                    <a:pathLst>
                      <a:path w="43" h="46" extrusionOk="0">
                        <a:moveTo>
                          <a:pt x="27" y="3"/>
                        </a:moveTo>
                        <a:cubicBezTo>
                          <a:pt x="36" y="6"/>
                          <a:pt x="42" y="17"/>
                          <a:pt x="38" y="29"/>
                        </a:cubicBezTo>
                        <a:cubicBezTo>
                          <a:pt x="35" y="40"/>
                          <a:pt x="25" y="45"/>
                          <a:pt x="15" y="43"/>
                        </a:cubicBezTo>
                        <a:cubicBezTo>
                          <a:pt x="5" y="40"/>
                          <a:pt x="0" y="31"/>
                          <a:pt x="3" y="19"/>
                        </a:cubicBezTo>
                        <a:cubicBezTo>
                          <a:pt x="7" y="7"/>
                          <a:pt x="17" y="0"/>
                          <a:pt x="27"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4"/>
                  <p:cNvSpPr/>
                  <p:nvPr/>
                </p:nvSpPr>
                <p:spPr>
                  <a:xfrm rot="9636158">
                    <a:off x="414393" y="1507352"/>
                    <a:ext cx="95164" cy="26434"/>
                  </a:xfrm>
                  <a:custGeom>
                    <a:avLst/>
                    <a:gdLst/>
                    <a:ahLst/>
                    <a:cxnLst/>
                    <a:rect l="l" t="t" r="r" b="b"/>
                    <a:pathLst>
                      <a:path w="108" h="30" extrusionOk="0">
                        <a:moveTo>
                          <a:pt x="107" y="26"/>
                        </a:moveTo>
                        <a:cubicBezTo>
                          <a:pt x="71" y="20"/>
                          <a:pt x="36" y="12"/>
                          <a:pt x="2" y="0"/>
                        </a:cubicBezTo>
                        <a:lnTo>
                          <a:pt x="0" y="7"/>
                        </a:lnTo>
                        <a:cubicBezTo>
                          <a:pt x="0" y="7"/>
                          <a:pt x="79" y="26"/>
                          <a:pt x="106" y="29"/>
                        </a:cubicBezTo>
                        <a:lnTo>
                          <a:pt x="107"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4"/>
                  <p:cNvSpPr/>
                  <p:nvPr/>
                </p:nvSpPr>
                <p:spPr>
                  <a:xfrm rot="9636158">
                    <a:off x="397464" y="1549977"/>
                    <a:ext cx="37889" cy="40533"/>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4"/>
                  <p:cNvSpPr/>
                  <p:nvPr/>
                </p:nvSpPr>
                <p:spPr>
                  <a:xfrm rot="9636158">
                    <a:off x="418673" y="1570432"/>
                    <a:ext cx="94283" cy="25553"/>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4"/>
                  <p:cNvSpPr/>
                  <p:nvPr/>
                </p:nvSpPr>
                <p:spPr>
                  <a:xfrm rot="9636158">
                    <a:off x="478199" y="1511427"/>
                    <a:ext cx="42295" cy="71373"/>
                  </a:xfrm>
                  <a:custGeom>
                    <a:avLst/>
                    <a:gdLst/>
                    <a:ahLst/>
                    <a:cxnLst/>
                    <a:rect l="l" t="t" r="r" b="b"/>
                    <a:pathLst>
                      <a:path w="48" h="81" extrusionOk="0">
                        <a:moveTo>
                          <a:pt x="0" y="75"/>
                        </a:moveTo>
                        <a:cubicBezTo>
                          <a:pt x="0" y="75"/>
                          <a:pt x="13" y="78"/>
                          <a:pt x="22" y="80"/>
                        </a:cubicBezTo>
                        <a:lnTo>
                          <a:pt x="47" y="8"/>
                        </a:lnTo>
                        <a:cubicBezTo>
                          <a:pt x="47" y="8"/>
                          <a:pt x="29" y="3"/>
                          <a:pt x="22"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4"/>
                  <p:cNvSpPr/>
                  <p:nvPr/>
                </p:nvSpPr>
                <p:spPr>
                  <a:xfrm rot="9636158">
                    <a:off x="397464" y="1549977"/>
                    <a:ext cx="37889" cy="40533"/>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64"/>
                  <p:cNvSpPr/>
                  <p:nvPr/>
                </p:nvSpPr>
                <p:spPr>
                  <a:xfrm rot="9636158">
                    <a:off x="418673" y="1570432"/>
                    <a:ext cx="94283" cy="25553"/>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64"/>
                  <p:cNvSpPr/>
                  <p:nvPr/>
                </p:nvSpPr>
                <p:spPr>
                  <a:xfrm rot="9636158">
                    <a:off x="401694" y="1611883"/>
                    <a:ext cx="38771" cy="41414"/>
                  </a:xfrm>
                  <a:custGeom>
                    <a:avLst/>
                    <a:gdLst/>
                    <a:ahLst/>
                    <a:cxnLst/>
                    <a:rect l="l" t="t" r="r" b="b"/>
                    <a:pathLst>
                      <a:path w="44" h="47" extrusionOk="0">
                        <a:moveTo>
                          <a:pt x="28" y="3"/>
                        </a:moveTo>
                        <a:cubicBezTo>
                          <a:pt x="38" y="6"/>
                          <a:pt x="43" y="18"/>
                          <a:pt x="40" y="30"/>
                        </a:cubicBezTo>
                        <a:cubicBezTo>
                          <a:pt x="36" y="42"/>
                          <a:pt x="26" y="46"/>
                          <a:pt x="17" y="43"/>
                        </a:cubicBezTo>
                        <a:cubicBezTo>
                          <a:pt x="7" y="40"/>
                          <a:pt x="0" y="31"/>
                          <a:pt x="4" y="20"/>
                        </a:cubicBezTo>
                        <a:cubicBezTo>
                          <a:pt x="7" y="8"/>
                          <a:pt x="18" y="0"/>
                          <a:pt x="28"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4"/>
                  <p:cNvSpPr/>
                  <p:nvPr/>
                </p:nvSpPr>
                <p:spPr>
                  <a:xfrm rot="9636158">
                    <a:off x="421950" y="1632802"/>
                    <a:ext cx="94283" cy="25553"/>
                  </a:xfrm>
                  <a:custGeom>
                    <a:avLst/>
                    <a:gdLst/>
                    <a:ahLst/>
                    <a:cxnLst/>
                    <a:rect l="l" t="t" r="r" b="b"/>
                    <a:pathLst>
                      <a:path w="107" h="29" extrusionOk="0">
                        <a:moveTo>
                          <a:pt x="106" y="25"/>
                        </a:moveTo>
                        <a:cubicBezTo>
                          <a:pt x="71" y="19"/>
                          <a:pt x="36" y="11"/>
                          <a:pt x="2" y="0"/>
                        </a:cubicBezTo>
                        <a:lnTo>
                          <a:pt x="0" y="6"/>
                        </a:lnTo>
                        <a:cubicBezTo>
                          <a:pt x="0" y="6"/>
                          <a:pt x="79" y="26"/>
                          <a:pt x="105" y="28"/>
                        </a:cubicBezTo>
                        <a:lnTo>
                          <a:pt x="106" y="2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4"/>
                  <p:cNvSpPr/>
                  <p:nvPr/>
                </p:nvSpPr>
                <p:spPr>
                  <a:xfrm rot="9636158">
                    <a:off x="481476" y="1573796"/>
                    <a:ext cx="42295" cy="71373"/>
                  </a:xfrm>
                  <a:custGeom>
                    <a:avLst/>
                    <a:gdLst/>
                    <a:ahLst/>
                    <a:cxnLst/>
                    <a:rect l="l" t="t" r="r" b="b"/>
                    <a:pathLst>
                      <a:path w="48" h="81" extrusionOk="0">
                        <a:moveTo>
                          <a:pt x="0" y="75"/>
                        </a:moveTo>
                        <a:cubicBezTo>
                          <a:pt x="0" y="75"/>
                          <a:pt x="13" y="78"/>
                          <a:pt x="22" y="80"/>
                        </a:cubicBezTo>
                        <a:lnTo>
                          <a:pt x="47" y="8"/>
                        </a:lnTo>
                        <a:cubicBezTo>
                          <a:pt x="47" y="8"/>
                          <a:pt x="29" y="3"/>
                          <a:pt x="21"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2" name="Google Shape;2832;p64"/>
                <p:cNvGrpSpPr/>
                <p:nvPr/>
              </p:nvGrpSpPr>
              <p:grpSpPr>
                <a:xfrm rot="-3579318">
                  <a:off x="406428" y="2637924"/>
                  <a:ext cx="293798" cy="148758"/>
                  <a:chOff x="465875" y="2585459"/>
                  <a:chExt cx="293799" cy="148759"/>
                </a:xfrm>
              </p:grpSpPr>
              <p:sp>
                <p:nvSpPr>
                  <p:cNvPr id="2833" name="Google Shape;2833;p64"/>
                  <p:cNvSpPr/>
                  <p:nvPr/>
                </p:nvSpPr>
                <p:spPr>
                  <a:xfrm rot="9636158">
                    <a:off x="478570" y="2632135"/>
                    <a:ext cx="83709" cy="90758"/>
                  </a:xfrm>
                  <a:custGeom>
                    <a:avLst/>
                    <a:gdLst/>
                    <a:ahLst/>
                    <a:cxnLst/>
                    <a:rect l="l" t="t" r="r" b="b"/>
                    <a:pathLst>
                      <a:path w="95" h="103" extrusionOk="0">
                        <a:moveTo>
                          <a:pt x="38" y="4"/>
                        </a:moveTo>
                        <a:cubicBezTo>
                          <a:pt x="61" y="0"/>
                          <a:pt x="84" y="19"/>
                          <a:pt x="89" y="47"/>
                        </a:cubicBezTo>
                        <a:cubicBezTo>
                          <a:pt x="94" y="75"/>
                          <a:pt x="77" y="94"/>
                          <a:pt x="54" y="98"/>
                        </a:cubicBezTo>
                        <a:cubicBezTo>
                          <a:pt x="30" y="102"/>
                          <a:pt x="10" y="90"/>
                          <a:pt x="5" y="62"/>
                        </a:cubicBezTo>
                        <a:cubicBezTo>
                          <a:pt x="0" y="34"/>
                          <a:pt x="15" y="8"/>
                          <a:pt x="38"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4"/>
                  <p:cNvSpPr/>
                  <p:nvPr/>
                </p:nvSpPr>
                <p:spPr>
                  <a:xfrm rot="9636158">
                    <a:off x="524311" y="2619729"/>
                    <a:ext cx="216762" cy="60799"/>
                  </a:xfrm>
                  <a:custGeom>
                    <a:avLst/>
                    <a:gdLst/>
                    <a:ahLst/>
                    <a:cxnLst/>
                    <a:rect l="l" t="t" r="r" b="b"/>
                    <a:pathLst>
                      <a:path w="246" h="69" extrusionOk="0">
                        <a:moveTo>
                          <a:pt x="244" y="0"/>
                        </a:moveTo>
                        <a:cubicBezTo>
                          <a:pt x="244" y="0"/>
                          <a:pt x="140" y="33"/>
                          <a:pt x="0" y="53"/>
                        </a:cubicBezTo>
                        <a:lnTo>
                          <a:pt x="3" y="68"/>
                        </a:lnTo>
                        <a:cubicBezTo>
                          <a:pt x="3" y="68"/>
                          <a:pt x="187" y="29"/>
                          <a:pt x="245" y="6"/>
                        </a:cubicBezTo>
                        <a:lnTo>
                          <a:pt x="24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4"/>
                  <p:cNvSpPr/>
                  <p:nvPr/>
                </p:nvSpPr>
                <p:spPr>
                  <a:xfrm rot="9636158">
                    <a:off x="700463" y="2594865"/>
                    <a:ext cx="49344" cy="67848"/>
                  </a:xfrm>
                  <a:custGeom>
                    <a:avLst/>
                    <a:gdLst/>
                    <a:ahLst/>
                    <a:cxnLst/>
                    <a:rect l="l" t="t" r="r" b="b"/>
                    <a:pathLst>
                      <a:path w="56" h="77" extrusionOk="0">
                        <a:moveTo>
                          <a:pt x="13" y="76"/>
                        </a:moveTo>
                        <a:cubicBezTo>
                          <a:pt x="13" y="76"/>
                          <a:pt x="7" y="45"/>
                          <a:pt x="15" y="39"/>
                        </a:cubicBezTo>
                        <a:cubicBezTo>
                          <a:pt x="23" y="33"/>
                          <a:pt x="0" y="0"/>
                          <a:pt x="0" y="0"/>
                        </a:cubicBezTo>
                        <a:cubicBezTo>
                          <a:pt x="0" y="0"/>
                          <a:pt x="42" y="13"/>
                          <a:pt x="49" y="35"/>
                        </a:cubicBezTo>
                        <a:cubicBezTo>
                          <a:pt x="55" y="56"/>
                          <a:pt x="46" y="51"/>
                          <a:pt x="55" y="69"/>
                        </a:cubicBezTo>
                        <a:lnTo>
                          <a:pt x="13" y="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6" name="Google Shape;2836;p64"/>
                <p:cNvGrpSpPr/>
                <p:nvPr/>
              </p:nvGrpSpPr>
              <p:grpSpPr>
                <a:xfrm rot="-4772239">
                  <a:off x="315580" y="2204208"/>
                  <a:ext cx="187711" cy="141671"/>
                  <a:chOff x="155939" y="2045326"/>
                  <a:chExt cx="187706" cy="141667"/>
                </a:xfrm>
              </p:grpSpPr>
              <p:sp>
                <p:nvSpPr>
                  <p:cNvPr id="2837" name="Google Shape;2837;p64"/>
                  <p:cNvSpPr/>
                  <p:nvPr/>
                </p:nvSpPr>
                <p:spPr>
                  <a:xfrm rot="9636158">
                    <a:off x="164456" y="2053672"/>
                    <a:ext cx="60799" cy="61680"/>
                  </a:xfrm>
                  <a:custGeom>
                    <a:avLst/>
                    <a:gdLst/>
                    <a:ahLst/>
                    <a:cxnLst/>
                    <a:rect l="l" t="t" r="r" b="b"/>
                    <a:pathLst>
                      <a:path w="69" h="70" extrusionOk="0">
                        <a:moveTo>
                          <a:pt x="53" y="8"/>
                        </a:moveTo>
                        <a:cubicBezTo>
                          <a:pt x="66" y="17"/>
                          <a:pt x="68" y="37"/>
                          <a:pt x="58" y="53"/>
                        </a:cubicBezTo>
                        <a:cubicBezTo>
                          <a:pt x="47" y="68"/>
                          <a:pt x="31" y="69"/>
                          <a:pt x="18" y="61"/>
                        </a:cubicBezTo>
                        <a:cubicBezTo>
                          <a:pt x="5" y="52"/>
                          <a:pt x="0" y="36"/>
                          <a:pt x="11" y="21"/>
                        </a:cubicBezTo>
                        <a:cubicBezTo>
                          <a:pt x="21" y="5"/>
                          <a:pt x="40" y="0"/>
                          <a:pt x="53"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4"/>
                  <p:cNvSpPr/>
                  <p:nvPr/>
                </p:nvSpPr>
                <p:spPr>
                  <a:xfrm rot="9636158">
                    <a:off x="194847" y="2085428"/>
                    <a:ext cx="130410" cy="79303"/>
                  </a:xfrm>
                  <a:custGeom>
                    <a:avLst/>
                    <a:gdLst/>
                    <a:ahLst/>
                    <a:cxnLst/>
                    <a:rect l="l" t="t" r="r" b="b"/>
                    <a:pathLst>
                      <a:path w="148" h="90" extrusionOk="0">
                        <a:moveTo>
                          <a:pt x="147" y="85"/>
                        </a:moveTo>
                        <a:cubicBezTo>
                          <a:pt x="129" y="76"/>
                          <a:pt x="112" y="67"/>
                          <a:pt x="94" y="57"/>
                        </a:cubicBezTo>
                        <a:cubicBezTo>
                          <a:pt x="64" y="39"/>
                          <a:pt x="34" y="20"/>
                          <a:pt x="6" y="0"/>
                        </a:cubicBezTo>
                        <a:lnTo>
                          <a:pt x="0" y="8"/>
                        </a:lnTo>
                        <a:cubicBezTo>
                          <a:pt x="0" y="8"/>
                          <a:pt x="107" y="74"/>
                          <a:pt x="145" y="89"/>
                        </a:cubicBezTo>
                        <a:lnTo>
                          <a:pt x="147" y="8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4"/>
                  <p:cNvSpPr/>
                  <p:nvPr/>
                </p:nvSpPr>
                <p:spPr>
                  <a:xfrm rot="9636158">
                    <a:off x="297341" y="2130043"/>
                    <a:ext cx="38771" cy="51988"/>
                  </a:xfrm>
                  <a:custGeom>
                    <a:avLst/>
                    <a:gdLst/>
                    <a:ahLst/>
                    <a:cxnLst/>
                    <a:rect l="l" t="t" r="r" b="b"/>
                    <a:pathLst>
                      <a:path w="44" h="59" extrusionOk="0">
                        <a:moveTo>
                          <a:pt x="0" y="43"/>
                        </a:moveTo>
                        <a:cubicBezTo>
                          <a:pt x="0" y="43"/>
                          <a:pt x="10" y="24"/>
                          <a:pt x="17" y="25"/>
                        </a:cubicBezTo>
                        <a:cubicBezTo>
                          <a:pt x="24" y="25"/>
                          <a:pt x="28" y="0"/>
                          <a:pt x="28" y="0"/>
                        </a:cubicBezTo>
                        <a:cubicBezTo>
                          <a:pt x="28" y="0"/>
                          <a:pt x="43" y="26"/>
                          <a:pt x="36" y="40"/>
                        </a:cubicBezTo>
                        <a:cubicBezTo>
                          <a:pt x="29" y="53"/>
                          <a:pt x="27" y="45"/>
                          <a:pt x="23" y="58"/>
                        </a:cubicBezTo>
                        <a:lnTo>
                          <a:pt x="0" y="4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40" name="Google Shape;2840;p64"/>
              <p:cNvGrpSpPr/>
              <p:nvPr/>
            </p:nvGrpSpPr>
            <p:grpSpPr>
              <a:xfrm>
                <a:off x="379478" y="1923337"/>
                <a:ext cx="1456289" cy="2869434"/>
                <a:chOff x="6647585" y="1783080"/>
                <a:chExt cx="414720" cy="817200"/>
              </a:xfrm>
            </p:grpSpPr>
            <p:sp>
              <p:nvSpPr>
                <p:cNvPr id="2841" name="Google Shape;2841;p64"/>
                <p:cNvSpPr/>
                <p:nvPr/>
              </p:nvSpPr>
              <p:spPr>
                <a:xfrm>
                  <a:off x="6984185" y="2490840"/>
                  <a:ext cx="78120" cy="107640"/>
                </a:xfrm>
                <a:custGeom>
                  <a:avLst/>
                  <a:gdLst/>
                  <a:ahLst/>
                  <a:cxnLst/>
                  <a:rect l="l" t="t" r="r" b="b"/>
                  <a:pathLst>
                    <a:path w="217" h="299" extrusionOk="0">
                      <a:moveTo>
                        <a:pt x="127" y="19"/>
                      </a:moveTo>
                      <a:cubicBezTo>
                        <a:pt x="127" y="19"/>
                        <a:pt x="173" y="0"/>
                        <a:pt x="214" y="9"/>
                      </a:cubicBezTo>
                      <a:cubicBezTo>
                        <a:pt x="214" y="9"/>
                        <a:pt x="216" y="84"/>
                        <a:pt x="211" y="127"/>
                      </a:cubicBezTo>
                      <a:lnTo>
                        <a:pt x="194" y="139"/>
                      </a:lnTo>
                      <a:lnTo>
                        <a:pt x="207" y="150"/>
                      </a:lnTo>
                      <a:cubicBezTo>
                        <a:pt x="207" y="150"/>
                        <a:pt x="190" y="249"/>
                        <a:pt x="183" y="265"/>
                      </a:cubicBezTo>
                      <a:cubicBezTo>
                        <a:pt x="176" y="282"/>
                        <a:pt x="0" y="298"/>
                        <a:pt x="0" y="298"/>
                      </a:cubicBezTo>
                      <a:cubicBezTo>
                        <a:pt x="0" y="296"/>
                        <a:pt x="0" y="293"/>
                        <a:pt x="0" y="291"/>
                      </a:cubicBezTo>
                      <a:cubicBezTo>
                        <a:pt x="0" y="283"/>
                        <a:pt x="1" y="276"/>
                        <a:pt x="4" y="269"/>
                      </a:cubicBezTo>
                      <a:cubicBezTo>
                        <a:pt x="11" y="258"/>
                        <a:pt x="94" y="218"/>
                        <a:pt x="94" y="218"/>
                      </a:cubicBezTo>
                      <a:lnTo>
                        <a:pt x="127" y="1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64"/>
                <p:cNvSpPr/>
                <p:nvPr/>
              </p:nvSpPr>
              <p:spPr>
                <a:xfrm>
                  <a:off x="6647585" y="2560320"/>
                  <a:ext cx="131760" cy="39960"/>
                </a:xfrm>
                <a:custGeom>
                  <a:avLst/>
                  <a:gdLst/>
                  <a:ahLst/>
                  <a:cxnLst/>
                  <a:rect l="l" t="t" r="r" b="b"/>
                  <a:pathLst>
                    <a:path w="366" h="111" extrusionOk="0">
                      <a:moveTo>
                        <a:pt x="347" y="27"/>
                      </a:moveTo>
                      <a:cubicBezTo>
                        <a:pt x="347" y="27"/>
                        <a:pt x="365" y="77"/>
                        <a:pt x="361" y="101"/>
                      </a:cubicBezTo>
                      <a:cubicBezTo>
                        <a:pt x="361" y="101"/>
                        <a:pt x="282" y="110"/>
                        <a:pt x="242" y="101"/>
                      </a:cubicBezTo>
                      <a:lnTo>
                        <a:pt x="231" y="85"/>
                      </a:lnTo>
                      <a:lnTo>
                        <a:pt x="209" y="94"/>
                      </a:lnTo>
                      <a:cubicBezTo>
                        <a:pt x="209" y="94"/>
                        <a:pt x="56" y="66"/>
                        <a:pt x="0" y="27"/>
                      </a:cubicBezTo>
                      <a:cubicBezTo>
                        <a:pt x="0" y="27"/>
                        <a:pt x="6" y="7"/>
                        <a:pt x="17" y="3"/>
                      </a:cubicBezTo>
                      <a:cubicBezTo>
                        <a:pt x="28" y="0"/>
                        <a:pt x="299" y="17"/>
                        <a:pt x="299" y="17"/>
                      </a:cubicBezTo>
                      <a:lnTo>
                        <a:pt x="347" y="2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64"/>
                <p:cNvSpPr/>
                <p:nvPr/>
              </p:nvSpPr>
              <p:spPr>
                <a:xfrm>
                  <a:off x="7010825" y="2487960"/>
                  <a:ext cx="27000" cy="36720"/>
                </a:xfrm>
                <a:custGeom>
                  <a:avLst/>
                  <a:gdLst/>
                  <a:ahLst/>
                  <a:cxnLst/>
                  <a:rect l="l" t="t" r="r" b="b"/>
                  <a:pathLst>
                    <a:path w="75" h="102" extrusionOk="0">
                      <a:moveTo>
                        <a:pt x="0" y="73"/>
                      </a:moveTo>
                      <a:lnTo>
                        <a:pt x="52" y="90"/>
                      </a:lnTo>
                      <a:cubicBezTo>
                        <a:pt x="52" y="90"/>
                        <a:pt x="57" y="101"/>
                        <a:pt x="65" y="101"/>
                      </a:cubicBezTo>
                      <a:cubicBezTo>
                        <a:pt x="73" y="101"/>
                        <a:pt x="74" y="29"/>
                        <a:pt x="74" y="29"/>
                      </a:cubicBezTo>
                      <a:lnTo>
                        <a:pt x="26" y="0"/>
                      </a:lnTo>
                      <a:lnTo>
                        <a:pt x="0" y="7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4"/>
                <p:cNvSpPr/>
                <p:nvPr/>
              </p:nvSpPr>
              <p:spPr>
                <a:xfrm>
                  <a:off x="6739745" y="2543040"/>
                  <a:ext cx="38520" cy="32760"/>
                </a:xfrm>
                <a:custGeom>
                  <a:avLst/>
                  <a:gdLst/>
                  <a:ahLst/>
                  <a:cxnLst/>
                  <a:rect l="l" t="t" r="r" b="b"/>
                  <a:pathLst>
                    <a:path w="107" h="91" extrusionOk="0">
                      <a:moveTo>
                        <a:pt x="106" y="19"/>
                      </a:moveTo>
                      <a:cubicBezTo>
                        <a:pt x="104" y="22"/>
                        <a:pt x="88" y="90"/>
                        <a:pt x="88" y="90"/>
                      </a:cubicBezTo>
                      <a:cubicBezTo>
                        <a:pt x="65" y="87"/>
                        <a:pt x="43" y="81"/>
                        <a:pt x="22" y="74"/>
                      </a:cubicBezTo>
                      <a:cubicBezTo>
                        <a:pt x="0" y="66"/>
                        <a:pt x="33" y="61"/>
                        <a:pt x="26" y="55"/>
                      </a:cubicBezTo>
                      <a:lnTo>
                        <a:pt x="38" y="0"/>
                      </a:lnTo>
                      <a:lnTo>
                        <a:pt x="106" y="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64"/>
                <p:cNvSpPr/>
                <p:nvPr/>
              </p:nvSpPr>
              <p:spPr>
                <a:xfrm>
                  <a:off x="6737585" y="2148120"/>
                  <a:ext cx="214560" cy="424440"/>
                </a:xfrm>
                <a:custGeom>
                  <a:avLst/>
                  <a:gdLst/>
                  <a:ahLst/>
                  <a:cxnLst/>
                  <a:rect l="l" t="t" r="r" b="b"/>
                  <a:pathLst>
                    <a:path w="596" h="1179" extrusionOk="0">
                      <a:moveTo>
                        <a:pt x="595" y="173"/>
                      </a:moveTo>
                      <a:lnTo>
                        <a:pt x="273" y="599"/>
                      </a:lnTo>
                      <a:lnTo>
                        <a:pt x="134" y="1178"/>
                      </a:lnTo>
                      <a:lnTo>
                        <a:pt x="0" y="1140"/>
                      </a:lnTo>
                      <a:lnTo>
                        <a:pt x="106" y="561"/>
                      </a:lnTo>
                      <a:cubicBezTo>
                        <a:pt x="108" y="553"/>
                        <a:pt x="110" y="544"/>
                        <a:pt x="114" y="536"/>
                      </a:cubicBezTo>
                      <a:lnTo>
                        <a:pt x="368" y="0"/>
                      </a:lnTo>
                      <a:lnTo>
                        <a:pt x="595" y="173"/>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64"/>
                <p:cNvSpPr/>
                <p:nvPr/>
              </p:nvSpPr>
              <p:spPr>
                <a:xfrm>
                  <a:off x="6855665" y="2160360"/>
                  <a:ext cx="185760" cy="364680"/>
                </a:xfrm>
                <a:custGeom>
                  <a:avLst/>
                  <a:gdLst/>
                  <a:ahLst/>
                  <a:cxnLst/>
                  <a:rect l="l" t="t" r="r" b="b"/>
                  <a:pathLst>
                    <a:path w="516" h="1013" extrusionOk="0">
                      <a:moveTo>
                        <a:pt x="319" y="105"/>
                      </a:moveTo>
                      <a:lnTo>
                        <a:pt x="150" y="588"/>
                      </a:lnTo>
                      <a:lnTo>
                        <a:pt x="515" y="911"/>
                      </a:lnTo>
                      <a:lnTo>
                        <a:pt x="444" y="1012"/>
                      </a:lnTo>
                      <a:lnTo>
                        <a:pt x="24" y="699"/>
                      </a:lnTo>
                      <a:cubicBezTo>
                        <a:pt x="17" y="694"/>
                        <a:pt x="12" y="688"/>
                        <a:pt x="8" y="681"/>
                      </a:cubicBezTo>
                      <a:cubicBezTo>
                        <a:pt x="3" y="672"/>
                        <a:pt x="0" y="663"/>
                        <a:pt x="0" y="653"/>
                      </a:cubicBezTo>
                      <a:cubicBezTo>
                        <a:pt x="0" y="652"/>
                        <a:pt x="0" y="650"/>
                        <a:pt x="0" y="649"/>
                      </a:cubicBezTo>
                      <a:lnTo>
                        <a:pt x="46" y="0"/>
                      </a:lnTo>
                      <a:lnTo>
                        <a:pt x="319" y="10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4"/>
                <p:cNvSpPr/>
                <p:nvPr/>
              </p:nvSpPr>
              <p:spPr>
                <a:xfrm>
                  <a:off x="6836945" y="2028960"/>
                  <a:ext cx="63000" cy="102600"/>
                </a:xfrm>
                <a:custGeom>
                  <a:avLst/>
                  <a:gdLst/>
                  <a:ahLst/>
                  <a:cxnLst/>
                  <a:rect l="l" t="t" r="r" b="b"/>
                  <a:pathLst>
                    <a:path w="175" h="285" extrusionOk="0">
                      <a:moveTo>
                        <a:pt x="90" y="0"/>
                      </a:moveTo>
                      <a:lnTo>
                        <a:pt x="0" y="21"/>
                      </a:lnTo>
                      <a:lnTo>
                        <a:pt x="74" y="267"/>
                      </a:lnTo>
                      <a:cubicBezTo>
                        <a:pt x="74" y="269"/>
                        <a:pt x="75" y="271"/>
                        <a:pt x="76" y="273"/>
                      </a:cubicBezTo>
                      <a:cubicBezTo>
                        <a:pt x="78" y="276"/>
                        <a:pt x="81" y="279"/>
                        <a:pt x="85" y="281"/>
                      </a:cubicBezTo>
                      <a:cubicBezTo>
                        <a:pt x="89" y="283"/>
                        <a:pt x="92" y="284"/>
                        <a:pt x="97" y="284"/>
                      </a:cubicBezTo>
                      <a:cubicBezTo>
                        <a:pt x="99" y="284"/>
                        <a:pt x="102" y="284"/>
                        <a:pt x="104" y="283"/>
                      </a:cubicBezTo>
                      <a:lnTo>
                        <a:pt x="157" y="266"/>
                      </a:lnTo>
                      <a:cubicBezTo>
                        <a:pt x="159" y="265"/>
                        <a:pt x="160" y="265"/>
                        <a:pt x="162" y="264"/>
                      </a:cubicBezTo>
                      <a:cubicBezTo>
                        <a:pt x="165" y="262"/>
                        <a:pt x="168" y="258"/>
                        <a:pt x="171" y="255"/>
                      </a:cubicBezTo>
                      <a:cubicBezTo>
                        <a:pt x="173" y="251"/>
                        <a:pt x="174" y="247"/>
                        <a:pt x="174" y="243"/>
                      </a:cubicBezTo>
                      <a:cubicBezTo>
                        <a:pt x="174" y="241"/>
                        <a:pt x="173" y="238"/>
                        <a:pt x="172" y="236"/>
                      </a:cubicBezTo>
                      <a:lnTo>
                        <a:pt x="9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4"/>
                <p:cNvSpPr/>
                <p:nvPr/>
              </p:nvSpPr>
              <p:spPr>
                <a:xfrm>
                  <a:off x="6810305" y="1954080"/>
                  <a:ext cx="55080" cy="76320"/>
                </a:xfrm>
                <a:custGeom>
                  <a:avLst/>
                  <a:gdLst/>
                  <a:ahLst/>
                  <a:cxnLst/>
                  <a:rect l="l" t="t" r="r" b="b"/>
                  <a:pathLst>
                    <a:path w="153" h="212" extrusionOk="0">
                      <a:moveTo>
                        <a:pt x="80" y="211"/>
                      </a:moveTo>
                      <a:lnTo>
                        <a:pt x="68" y="173"/>
                      </a:lnTo>
                      <a:cubicBezTo>
                        <a:pt x="68" y="173"/>
                        <a:pt x="27" y="156"/>
                        <a:pt x="7" y="75"/>
                      </a:cubicBezTo>
                      <a:cubicBezTo>
                        <a:pt x="7" y="75"/>
                        <a:pt x="0" y="21"/>
                        <a:pt x="7" y="3"/>
                      </a:cubicBezTo>
                      <a:lnTo>
                        <a:pt x="17" y="0"/>
                      </a:lnTo>
                      <a:lnTo>
                        <a:pt x="27" y="57"/>
                      </a:lnTo>
                      <a:lnTo>
                        <a:pt x="97" y="23"/>
                      </a:lnTo>
                      <a:lnTo>
                        <a:pt x="114" y="88"/>
                      </a:lnTo>
                      <a:lnTo>
                        <a:pt x="133" y="31"/>
                      </a:lnTo>
                      <a:cubicBezTo>
                        <a:pt x="139" y="32"/>
                        <a:pt x="144" y="34"/>
                        <a:pt x="149" y="37"/>
                      </a:cubicBezTo>
                      <a:lnTo>
                        <a:pt x="150" y="37"/>
                      </a:lnTo>
                      <a:cubicBezTo>
                        <a:pt x="150" y="37"/>
                        <a:pt x="152" y="139"/>
                        <a:pt x="139" y="148"/>
                      </a:cubicBezTo>
                      <a:lnTo>
                        <a:pt x="150" y="194"/>
                      </a:lnTo>
                      <a:lnTo>
                        <a:pt x="80" y="211"/>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4"/>
                <p:cNvSpPr/>
                <p:nvPr/>
              </p:nvSpPr>
              <p:spPr>
                <a:xfrm>
                  <a:off x="6835865" y="2019960"/>
                  <a:ext cx="35640" cy="20160"/>
                </a:xfrm>
                <a:custGeom>
                  <a:avLst/>
                  <a:gdLst/>
                  <a:ahLst/>
                  <a:cxnLst/>
                  <a:rect l="l" t="t" r="r" b="b"/>
                  <a:pathLst>
                    <a:path w="99" h="56" extrusionOk="0">
                      <a:moveTo>
                        <a:pt x="11" y="55"/>
                      </a:moveTo>
                      <a:lnTo>
                        <a:pt x="0" y="20"/>
                      </a:lnTo>
                      <a:lnTo>
                        <a:pt x="83" y="0"/>
                      </a:lnTo>
                      <a:lnTo>
                        <a:pt x="98" y="38"/>
                      </a:lnTo>
                      <a:lnTo>
                        <a:pt x="11" y="55"/>
                      </a:lnTo>
                    </a:path>
                  </a:pathLst>
                </a:custGeom>
                <a:solidFill>
                  <a:schemeClr val="lt1"/>
                </a:solidFill>
                <a:ln>
                  <a:noFill/>
                </a:ln>
              </p:spPr>
            </p:sp>
            <p:sp>
              <p:nvSpPr>
                <p:cNvPr id="2850" name="Google Shape;2850;p64"/>
                <p:cNvSpPr/>
                <p:nvPr/>
              </p:nvSpPr>
              <p:spPr>
                <a:xfrm>
                  <a:off x="6888065" y="1805400"/>
                  <a:ext cx="127440" cy="172800"/>
                </a:xfrm>
                <a:custGeom>
                  <a:avLst/>
                  <a:gdLst/>
                  <a:ahLst/>
                  <a:cxnLst/>
                  <a:rect l="l" t="t" r="r" b="b"/>
                  <a:pathLst>
                    <a:path w="354" h="480" extrusionOk="0">
                      <a:moveTo>
                        <a:pt x="353" y="396"/>
                      </a:moveTo>
                      <a:lnTo>
                        <a:pt x="228" y="479"/>
                      </a:lnTo>
                      <a:lnTo>
                        <a:pt x="194" y="379"/>
                      </a:lnTo>
                      <a:cubicBezTo>
                        <a:pt x="194" y="379"/>
                        <a:pt x="157" y="417"/>
                        <a:pt x="127" y="417"/>
                      </a:cubicBezTo>
                      <a:lnTo>
                        <a:pt x="69" y="348"/>
                      </a:lnTo>
                      <a:cubicBezTo>
                        <a:pt x="69" y="348"/>
                        <a:pt x="56" y="357"/>
                        <a:pt x="33" y="350"/>
                      </a:cubicBezTo>
                      <a:lnTo>
                        <a:pt x="38" y="276"/>
                      </a:lnTo>
                      <a:cubicBezTo>
                        <a:pt x="38" y="276"/>
                        <a:pt x="5" y="228"/>
                        <a:pt x="1" y="174"/>
                      </a:cubicBezTo>
                      <a:cubicBezTo>
                        <a:pt x="0" y="170"/>
                        <a:pt x="0" y="165"/>
                        <a:pt x="0" y="160"/>
                      </a:cubicBezTo>
                      <a:cubicBezTo>
                        <a:pt x="0" y="141"/>
                        <a:pt x="5" y="122"/>
                        <a:pt x="14" y="105"/>
                      </a:cubicBezTo>
                      <a:cubicBezTo>
                        <a:pt x="58" y="33"/>
                        <a:pt x="137" y="0"/>
                        <a:pt x="203" y="14"/>
                      </a:cubicBezTo>
                      <a:cubicBezTo>
                        <a:pt x="269" y="29"/>
                        <a:pt x="299" y="88"/>
                        <a:pt x="306" y="133"/>
                      </a:cubicBezTo>
                      <a:cubicBezTo>
                        <a:pt x="313" y="179"/>
                        <a:pt x="288" y="290"/>
                        <a:pt x="288" y="290"/>
                      </a:cubicBezTo>
                      <a:lnTo>
                        <a:pt x="290" y="293"/>
                      </a:lnTo>
                      <a:lnTo>
                        <a:pt x="353" y="396"/>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4"/>
                <p:cNvSpPr/>
                <p:nvPr/>
              </p:nvSpPr>
              <p:spPr>
                <a:xfrm>
                  <a:off x="6888065" y="1805400"/>
                  <a:ext cx="113040" cy="105840"/>
                </a:xfrm>
                <a:custGeom>
                  <a:avLst/>
                  <a:gdLst/>
                  <a:ahLst/>
                  <a:cxnLst/>
                  <a:rect l="l" t="t" r="r" b="b"/>
                  <a:pathLst>
                    <a:path w="314" h="294" extrusionOk="0">
                      <a:moveTo>
                        <a:pt x="288" y="289"/>
                      </a:moveTo>
                      <a:lnTo>
                        <a:pt x="290" y="293"/>
                      </a:lnTo>
                      <a:cubicBezTo>
                        <a:pt x="275" y="282"/>
                        <a:pt x="262" y="270"/>
                        <a:pt x="251" y="256"/>
                      </a:cubicBezTo>
                      <a:lnTo>
                        <a:pt x="259" y="239"/>
                      </a:lnTo>
                      <a:cubicBezTo>
                        <a:pt x="267" y="222"/>
                        <a:pt x="251" y="185"/>
                        <a:pt x="233" y="190"/>
                      </a:cubicBezTo>
                      <a:cubicBezTo>
                        <a:pt x="214" y="195"/>
                        <a:pt x="219" y="270"/>
                        <a:pt x="219" y="270"/>
                      </a:cubicBezTo>
                      <a:lnTo>
                        <a:pt x="211" y="275"/>
                      </a:lnTo>
                      <a:cubicBezTo>
                        <a:pt x="211" y="275"/>
                        <a:pt x="194" y="206"/>
                        <a:pt x="182" y="197"/>
                      </a:cubicBezTo>
                      <a:cubicBezTo>
                        <a:pt x="170" y="189"/>
                        <a:pt x="147" y="206"/>
                        <a:pt x="130" y="192"/>
                      </a:cubicBezTo>
                      <a:cubicBezTo>
                        <a:pt x="113" y="179"/>
                        <a:pt x="122" y="124"/>
                        <a:pt x="98" y="122"/>
                      </a:cubicBezTo>
                      <a:cubicBezTo>
                        <a:pt x="81" y="120"/>
                        <a:pt x="28" y="154"/>
                        <a:pt x="1" y="174"/>
                      </a:cubicBezTo>
                      <a:cubicBezTo>
                        <a:pt x="0" y="170"/>
                        <a:pt x="0" y="165"/>
                        <a:pt x="0" y="160"/>
                      </a:cubicBezTo>
                      <a:cubicBezTo>
                        <a:pt x="0" y="141"/>
                        <a:pt x="5" y="122"/>
                        <a:pt x="15" y="105"/>
                      </a:cubicBezTo>
                      <a:cubicBezTo>
                        <a:pt x="58" y="33"/>
                        <a:pt x="137" y="0"/>
                        <a:pt x="203" y="14"/>
                      </a:cubicBezTo>
                      <a:cubicBezTo>
                        <a:pt x="269" y="29"/>
                        <a:pt x="299" y="87"/>
                        <a:pt x="306" y="132"/>
                      </a:cubicBezTo>
                      <a:cubicBezTo>
                        <a:pt x="313" y="178"/>
                        <a:pt x="288" y="289"/>
                        <a:pt x="288" y="289"/>
                      </a:cubicBezTo>
                    </a:path>
                  </a:pathLst>
                </a:custGeom>
                <a:solidFill>
                  <a:srgbClr val="552A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4"/>
                <p:cNvSpPr/>
                <p:nvPr/>
              </p:nvSpPr>
              <p:spPr>
                <a:xfrm>
                  <a:off x="6851705" y="1945080"/>
                  <a:ext cx="191520" cy="299160"/>
                </a:xfrm>
                <a:custGeom>
                  <a:avLst/>
                  <a:gdLst/>
                  <a:ahLst/>
                  <a:cxnLst/>
                  <a:rect l="l" t="t" r="r" b="b"/>
                  <a:pathLst>
                    <a:path w="532" h="831" extrusionOk="0">
                      <a:moveTo>
                        <a:pt x="247" y="163"/>
                      </a:moveTo>
                      <a:cubicBezTo>
                        <a:pt x="247" y="163"/>
                        <a:pt x="380" y="31"/>
                        <a:pt x="408" y="16"/>
                      </a:cubicBezTo>
                      <a:cubicBezTo>
                        <a:pt x="435" y="0"/>
                        <a:pt x="479" y="10"/>
                        <a:pt x="479" y="10"/>
                      </a:cubicBezTo>
                      <a:cubicBezTo>
                        <a:pt x="479" y="10"/>
                        <a:pt x="518" y="64"/>
                        <a:pt x="531" y="109"/>
                      </a:cubicBezTo>
                      <a:cubicBezTo>
                        <a:pt x="531" y="109"/>
                        <a:pt x="371" y="491"/>
                        <a:pt x="366" y="518"/>
                      </a:cubicBezTo>
                      <a:cubicBezTo>
                        <a:pt x="360" y="544"/>
                        <a:pt x="391" y="737"/>
                        <a:pt x="391" y="737"/>
                      </a:cubicBezTo>
                      <a:cubicBezTo>
                        <a:pt x="391" y="737"/>
                        <a:pt x="325" y="779"/>
                        <a:pt x="256" y="789"/>
                      </a:cubicBezTo>
                      <a:lnTo>
                        <a:pt x="243" y="709"/>
                      </a:lnTo>
                      <a:lnTo>
                        <a:pt x="236" y="789"/>
                      </a:lnTo>
                      <a:cubicBezTo>
                        <a:pt x="236" y="789"/>
                        <a:pt x="93" y="830"/>
                        <a:pt x="11" y="830"/>
                      </a:cubicBezTo>
                      <a:lnTo>
                        <a:pt x="0" y="627"/>
                      </a:lnTo>
                      <a:lnTo>
                        <a:pt x="247" y="16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4"/>
                <p:cNvSpPr/>
                <p:nvPr/>
              </p:nvSpPr>
              <p:spPr>
                <a:xfrm>
                  <a:off x="6949265" y="1972440"/>
                  <a:ext cx="17640" cy="18720"/>
                </a:xfrm>
                <a:custGeom>
                  <a:avLst/>
                  <a:gdLst/>
                  <a:ahLst/>
                  <a:cxnLst/>
                  <a:rect l="l" t="t" r="r" b="b"/>
                  <a:pathLst>
                    <a:path w="49" h="52" extrusionOk="0">
                      <a:moveTo>
                        <a:pt x="33" y="0"/>
                      </a:moveTo>
                      <a:cubicBezTo>
                        <a:pt x="28" y="1"/>
                        <a:pt x="23" y="3"/>
                        <a:pt x="19" y="5"/>
                      </a:cubicBezTo>
                      <a:cubicBezTo>
                        <a:pt x="14" y="8"/>
                        <a:pt x="10" y="12"/>
                        <a:pt x="6" y="16"/>
                      </a:cubicBezTo>
                      <a:cubicBezTo>
                        <a:pt x="2" y="24"/>
                        <a:pt x="0" y="33"/>
                        <a:pt x="0" y="42"/>
                      </a:cubicBezTo>
                      <a:cubicBezTo>
                        <a:pt x="0" y="44"/>
                        <a:pt x="0" y="47"/>
                        <a:pt x="0" y="49"/>
                      </a:cubicBezTo>
                      <a:cubicBezTo>
                        <a:pt x="1" y="51"/>
                        <a:pt x="30" y="49"/>
                        <a:pt x="39" y="40"/>
                      </a:cubicBezTo>
                      <a:cubicBezTo>
                        <a:pt x="48" y="31"/>
                        <a:pt x="33" y="0"/>
                        <a:pt x="33"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4"/>
                <p:cNvSpPr/>
                <p:nvPr/>
              </p:nvSpPr>
              <p:spPr>
                <a:xfrm>
                  <a:off x="6930905" y="1987920"/>
                  <a:ext cx="32040" cy="34560"/>
                </a:xfrm>
                <a:custGeom>
                  <a:avLst/>
                  <a:gdLst/>
                  <a:ahLst/>
                  <a:cxnLst/>
                  <a:rect l="l" t="t" r="r" b="b"/>
                  <a:pathLst>
                    <a:path w="89" h="96" extrusionOk="0">
                      <a:moveTo>
                        <a:pt x="88" y="6"/>
                      </a:moveTo>
                      <a:cubicBezTo>
                        <a:pt x="79" y="2"/>
                        <a:pt x="68" y="0"/>
                        <a:pt x="58" y="0"/>
                      </a:cubicBezTo>
                      <a:cubicBezTo>
                        <a:pt x="56" y="0"/>
                        <a:pt x="53" y="0"/>
                        <a:pt x="51" y="0"/>
                      </a:cubicBezTo>
                      <a:cubicBezTo>
                        <a:pt x="40" y="12"/>
                        <a:pt x="31" y="24"/>
                        <a:pt x="23" y="38"/>
                      </a:cubicBezTo>
                      <a:cubicBezTo>
                        <a:pt x="13" y="56"/>
                        <a:pt x="5" y="75"/>
                        <a:pt x="0" y="95"/>
                      </a:cubicBezTo>
                      <a:lnTo>
                        <a:pt x="88" y="6"/>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4"/>
                <p:cNvSpPr/>
                <p:nvPr/>
              </p:nvSpPr>
              <p:spPr>
                <a:xfrm>
                  <a:off x="6956825" y="1933200"/>
                  <a:ext cx="63000" cy="61560"/>
                </a:xfrm>
                <a:custGeom>
                  <a:avLst/>
                  <a:gdLst/>
                  <a:ahLst/>
                  <a:cxnLst/>
                  <a:rect l="l" t="t" r="r" b="b"/>
                  <a:pathLst>
                    <a:path w="175" h="171" extrusionOk="0">
                      <a:moveTo>
                        <a:pt x="0" y="96"/>
                      </a:moveTo>
                      <a:cubicBezTo>
                        <a:pt x="0" y="96"/>
                        <a:pt x="94" y="14"/>
                        <a:pt x="162" y="0"/>
                      </a:cubicBezTo>
                      <a:lnTo>
                        <a:pt x="174" y="21"/>
                      </a:lnTo>
                      <a:lnTo>
                        <a:pt x="20" y="170"/>
                      </a:lnTo>
                      <a:lnTo>
                        <a:pt x="0" y="96"/>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4"/>
                <p:cNvSpPr/>
                <p:nvPr/>
              </p:nvSpPr>
              <p:spPr>
                <a:xfrm>
                  <a:off x="6903905" y="1934280"/>
                  <a:ext cx="120600" cy="139320"/>
                </a:xfrm>
                <a:custGeom>
                  <a:avLst/>
                  <a:gdLst/>
                  <a:ahLst/>
                  <a:cxnLst/>
                  <a:rect l="l" t="t" r="r" b="b"/>
                  <a:pathLst>
                    <a:path w="335" h="387" extrusionOk="0">
                      <a:moveTo>
                        <a:pt x="316" y="0"/>
                      </a:moveTo>
                      <a:cubicBezTo>
                        <a:pt x="319" y="4"/>
                        <a:pt x="322" y="8"/>
                        <a:pt x="324" y="12"/>
                      </a:cubicBezTo>
                      <a:cubicBezTo>
                        <a:pt x="329" y="21"/>
                        <a:pt x="333" y="31"/>
                        <a:pt x="334" y="40"/>
                      </a:cubicBezTo>
                      <a:lnTo>
                        <a:pt x="181" y="206"/>
                      </a:lnTo>
                      <a:lnTo>
                        <a:pt x="147" y="171"/>
                      </a:lnTo>
                      <a:lnTo>
                        <a:pt x="153" y="230"/>
                      </a:lnTo>
                      <a:cubicBezTo>
                        <a:pt x="153" y="230"/>
                        <a:pt x="0" y="386"/>
                        <a:pt x="1" y="384"/>
                      </a:cubicBezTo>
                      <a:cubicBezTo>
                        <a:pt x="2" y="382"/>
                        <a:pt x="74" y="131"/>
                        <a:pt x="316" y="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4"/>
                <p:cNvSpPr/>
                <p:nvPr/>
              </p:nvSpPr>
              <p:spPr>
                <a:xfrm>
                  <a:off x="6864305" y="1783080"/>
                  <a:ext cx="139680" cy="128520"/>
                </a:xfrm>
                <a:custGeom>
                  <a:avLst/>
                  <a:gdLst/>
                  <a:ahLst/>
                  <a:cxnLst/>
                  <a:rect l="l" t="t" r="r" b="b"/>
                  <a:pathLst>
                    <a:path w="388" h="357" extrusionOk="0">
                      <a:moveTo>
                        <a:pt x="387" y="0"/>
                      </a:moveTo>
                      <a:cubicBezTo>
                        <a:pt x="289" y="165"/>
                        <a:pt x="0" y="356"/>
                        <a:pt x="0" y="356"/>
                      </a:cubicBezTo>
                      <a:lnTo>
                        <a:pt x="51" y="247"/>
                      </a:lnTo>
                      <a:lnTo>
                        <a:pt x="37" y="185"/>
                      </a:lnTo>
                      <a:lnTo>
                        <a:pt x="25" y="136"/>
                      </a:lnTo>
                      <a:cubicBezTo>
                        <a:pt x="25" y="134"/>
                        <a:pt x="25" y="131"/>
                        <a:pt x="25" y="129"/>
                      </a:cubicBezTo>
                      <a:cubicBezTo>
                        <a:pt x="25" y="123"/>
                        <a:pt x="26" y="117"/>
                        <a:pt x="29" y="111"/>
                      </a:cubicBezTo>
                      <a:cubicBezTo>
                        <a:pt x="32" y="106"/>
                        <a:pt x="36" y="102"/>
                        <a:pt x="41" y="99"/>
                      </a:cubicBezTo>
                      <a:lnTo>
                        <a:pt x="83" y="73"/>
                      </a:lnTo>
                      <a:lnTo>
                        <a:pt x="163" y="9"/>
                      </a:lnTo>
                      <a:cubicBezTo>
                        <a:pt x="165" y="7"/>
                        <a:pt x="167" y="6"/>
                        <a:pt x="168" y="5"/>
                      </a:cubicBezTo>
                      <a:cubicBezTo>
                        <a:pt x="174" y="2"/>
                        <a:pt x="180" y="0"/>
                        <a:pt x="188" y="0"/>
                      </a:cubicBezTo>
                      <a:cubicBezTo>
                        <a:pt x="195" y="0"/>
                        <a:pt x="202" y="2"/>
                        <a:pt x="209" y="5"/>
                      </a:cubicBezTo>
                      <a:lnTo>
                        <a:pt x="210" y="6"/>
                      </a:lnTo>
                      <a:lnTo>
                        <a:pt x="253" y="33"/>
                      </a:lnTo>
                      <a:lnTo>
                        <a:pt x="284" y="53"/>
                      </a:lnTo>
                      <a:lnTo>
                        <a:pt x="387"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4"/>
                <p:cNvSpPr/>
                <p:nvPr/>
              </p:nvSpPr>
              <p:spPr>
                <a:xfrm>
                  <a:off x="6877265" y="1794960"/>
                  <a:ext cx="89640" cy="77400"/>
                </a:xfrm>
                <a:custGeom>
                  <a:avLst/>
                  <a:gdLst/>
                  <a:ahLst/>
                  <a:cxnLst/>
                  <a:rect l="l" t="t" r="r" b="b"/>
                  <a:pathLst>
                    <a:path w="249" h="215" extrusionOk="0">
                      <a:moveTo>
                        <a:pt x="248" y="20"/>
                      </a:moveTo>
                      <a:cubicBezTo>
                        <a:pt x="192" y="128"/>
                        <a:pt x="14" y="214"/>
                        <a:pt x="14" y="214"/>
                      </a:cubicBezTo>
                      <a:lnTo>
                        <a:pt x="0" y="152"/>
                      </a:lnTo>
                      <a:cubicBezTo>
                        <a:pt x="104" y="108"/>
                        <a:pt x="217" y="0"/>
                        <a:pt x="217" y="0"/>
                      </a:cubicBezTo>
                      <a:lnTo>
                        <a:pt x="248" y="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4"/>
                <p:cNvSpPr/>
                <p:nvPr/>
              </p:nvSpPr>
              <p:spPr>
                <a:xfrm>
                  <a:off x="6964025" y="1868760"/>
                  <a:ext cx="28080" cy="36360"/>
                </a:xfrm>
                <a:custGeom>
                  <a:avLst/>
                  <a:gdLst/>
                  <a:ahLst/>
                  <a:cxnLst/>
                  <a:rect l="l" t="t" r="r" b="b"/>
                  <a:pathLst>
                    <a:path w="78" h="101" extrusionOk="0">
                      <a:moveTo>
                        <a:pt x="0" y="27"/>
                      </a:moveTo>
                      <a:cubicBezTo>
                        <a:pt x="1" y="24"/>
                        <a:pt x="1" y="22"/>
                        <a:pt x="3" y="19"/>
                      </a:cubicBezTo>
                      <a:cubicBezTo>
                        <a:pt x="6" y="14"/>
                        <a:pt x="12" y="9"/>
                        <a:pt x="18" y="5"/>
                      </a:cubicBezTo>
                      <a:cubicBezTo>
                        <a:pt x="24" y="1"/>
                        <a:pt x="30" y="0"/>
                        <a:pt x="37" y="0"/>
                      </a:cubicBezTo>
                      <a:cubicBezTo>
                        <a:pt x="39" y="0"/>
                        <a:pt x="41" y="0"/>
                        <a:pt x="43" y="1"/>
                      </a:cubicBezTo>
                      <a:cubicBezTo>
                        <a:pt x="77" y="5"/>
                        <a:pt x="67" y="100"/>
                        <a:pt x="8" y="95"/>
                      </a:cubicBezTo>
                      <a:lnTo>
                        <a:pt x="0" y="27"/>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4"/>
                <p:cNvSpPr/>
                <p:nvPr/>
              </p:nvSpPr>
              <p:spPr>
                <a:xfrm>
                  <a:off x="6820025" y="1958400"/>
                  <a:ext cx="10440" cy="16560"/>
                </a:xfrm>
                <a:custGeom>
                  <a:avLst/>
                  <a:gdLst/>
                  <a:ahLst/>
                  <a:cxnLst/>
                  <a:rect l="l" t="t" r="r" b="b"/>
                  <a:pathLst>
                    <a:path w="29" h="46" extrusionOk="0">
                      <a:moveTo>
                        <a:pt x="20" y="0"/>
                      </a:moveTo>
                      <a:lnTo>
                        <a:pt x="1" y="10"/>
                      </a:lnTo>
                      <a:lnTo>
                        <a:pt x="0" y="45"/>
                      </a:lnTo>
                      <a:lnTo>
                        <a:pt x="28" y="32"/>
                      </a:lnTo>
                      <a:lnTo>
                        <a:pt x="20" y="0"/>
                      </a:lnTo>
                    </a:path>
                  </a:pathLst>
                </a:custGeom>
                <a:solidFill>
                  <a:srgbClr val="E79D84"/>
                </a:solidFill>
                <a:ln>
                  <a:noFill/>
                </a:ln>
              </p:spPr>
            </p:sp>
            <p:sp>
              <p:nvSpPr>
                <p:cNvPr id="2861" name="Google Shape;2861;p64"/>
                <p:cNvSpPr/>
                <p:nvPr/>
              </p:nvSpPr>
              <p:spPr>
                <a:xfrm>
                  <a:off x="6828665" y="1954080"/>
                  <a:ext cx="10800" cy="16920"/>
                </a:xfrm>
                <a:custGeom>
                  <a:avLst/>
                  <a:gdLst/>
                  <a:ahLst/>
                  <a:cxnLst/>
                  <a:rect l="l" t="t" r="r" b="b"/>
                  <a:pathLst>
                    <a:path w="30" h="47" extrusionOk="0">
                      <a:moveTo>
                        <a:pt x="20" y="0"/>
                      </a:moveTo>
                      <a:lnTo>
                        <a:pt x="0" y="10"/>
                      </a:lnTo>
                      <a:lnTo>
                        <a:pt x="0" y="46"/>
                      </a:lnTo>
                      <a:lnTo>
                        <a:pt x="29" y="33"/>
                      </a:lnTo>
                      <a:lnTo>
                        <a:pt x="20" y="0"/>
                      </a:lnTo>
                    </a:path>
                  </a:pathLst>
                </a:custGeom>
                <a:solidFill>
                  <a:srgbClr val="E79D84"/>
                </a:solidFill>
                <a:ln>
                  <a:noFill/>
                </a:ln>
              </p:spPr>
            </p:sp>
            <p:sp>
              <p:nvSpPr>
                <p:cNvPr id="2862" name="Google Shape;2862;p64"/>
                <p:cNvSpPr/>
                <p:nvPr/>
              </p:nvSpPr>
              <p:spPr>
                <a:xfrm>
                  <a:off x="6835865" y="1950840"/>
                  <a:ext cx="10800" cy="16560"/>
                </a:xfrm>
                <a:custGeom>
                  <a:avLst/>
                  <a:gdLst/>
                  <a:ahLst/>
                  <a:cxnLst/>
                  <a:rect l="l" t="t" r="r" b="b"/>
                  <a:pathLst>
                    <a:path w="30" h="46" extrusionOk="0">
                      <a:moveTo>
                        <a:pt x="21" y="0"/>
                      </a:moveTo>
                      <a:lnTo>
                        <a:pt x="2" y="9"/>
                      </a:lnTo>
                      <a:lnTo>
                        <a:pt x="0" y="45"/>
                      </a:lnTo>
                      <a:lnTo>
                        <a:pt x="29" y="31"/>
                      </a:lnTo>
                      <a:lnTo>
                        <a:pt x="21" y="0"/>
                      </a:lnTo>
                    </a:path>
                  </a:pathLst>
                </a:custGeom>
                <a:solidFill>
                  <a:srgbClr val="E79D84"/>
                </a:solidFill>
                <a:ln>
                  <a:noFill/>
                </a:ln>
              </p:spPr>
            </p:sp>
            <p:sp>
              <p:nvSpPr>
                <p:cNvPr id="2863" name="Google Shape;2863;p64"/>
                <p:cNvSpPr/>
                <p:nvPr/>
              </p:nvSpPr>
              <p:spPr>
                <a:xfrm>
                  <a:off x="6820385" y="1958400"/>
                  <a:ext cx="11880" cy="20160"/>
                </a:xfrm>
                <a:custGeom>
                  <a:avLst/>
                  <a:gdLst/>
                  <a:ahLst/>
                  <a:cxnLst/>
                  <a:rect l="l" t="t" r="r" b="b"/>
                  <a:pathLst>
                    <a:path w="33" h="56" extrusionOk="0">
                      <a:moveTo>
                        <a:pt x="3" y="17"/>
                      </a:moveTo>
                      <a:lnTo>
                        <a:pt x="17" y="55"/>
                      </a:lnTo>
                      <a:lnTo>
                        <a:pt x="32" y="50"/>
                      </a:lnTo>
                      <a:lnTo>
                        <a:pt x="19" y="0"/>
                      </a:lnTo>
                      <a:lnTo>
                        <a:pt x="0" y="10"/>
                      </a:lnTo>
                      <a:lnTo>
                        <a:pt x="3" y="17"/>
                      </a:lnTo>
                    </a:path>
                  </a:pathLst>
                </a:custGeom>
                <a:solidFill>
                  <a:srgbClr val="EDBC8D"/>
                </a:solidFill>
                <a:ln>
                  <a:noFill/>
                </a:ln>
              </p:spPr>
            </p:sp>
            <p:sp>
              <p:nvSpPr>
                <p:cNvPr id="2864" name="Google Shape;2864;p64"/>
                <p:cNvSpPr/>
                <p:nvPr/>
              </p:nvSpPr>
              <p:spPr>
                <a:xfrm>
                  <a:off x="6828665" y="1954080"/>
                  <a:ext cx="11880" cy="20160"/>
                </a:xfrm>
                <a:custGeom>
                  <a:avLst/>
                  <a:gdLst/>
                  <a:ahLst/>
                  <a:cxnLst/>
                  <a:rect l="l" t="t" r="r" b="b"/>
                  <a:pathLst>
                    <a:path w="33" h="56" extrusionOk="0">
                      <a:moveTo>
                        <a:pt x="4" y="17"/>
                      </a:moveTo>
                      <a:lnTo>
                        <a:pt x="17" y="55"/>
                      </a:lnTo>
                      <a:lnTo>
                        <a:pt x="32" y="50"/>
                      </a:lnTo>
                      <a:lnTo>
                        <a:pt x="20" y="0"/>
                      </a:lnTo>
                      <a:lnTo>
                        <a:pt x="0" y="10"/>
                      </a:lnTo>
                      <a:lnTo>
                        <a:pt x="4" y="17"/>
                      </a:lnTo>
                    </a:path>
                  </a:pathLst>
                </a:custGeom>
                <a:solidFill>
                  <a:srgbClr val="EDBC8D"/>
                </a:solidFill>
                <a:ln>
                  <a:noFill/>
                </a:ln>
              </p:spPr>
            </p:sp>
            <p:sp>
              <p:nvSpPr>
                <p:cNvPr id="2865" name="Google Shape;2865;p64"/>
                <p:cNvSpPr/>
                <p:nvPr/>
              </p:nvSpPr>
              <p:spPr>
                <a:xfrm>
                  <a:off x="6836585" y="1949760"/>
                  <a:ext cx="13680" cy="19800"/>
                </a:xfrm>
                <a:custGeom>
                  <a:avLst/>
                  <a:gdLst/>
                  <a:ahLst/>
                  <a:cxnLst/>
                  <a:rect l="l" t="t" r="r" b="b"/>
                  <a:pathLst>
                    <a:path w="38" h="55" extrusionOk="0">
                      <a:moveTo>
                        <a:pt x="4" y="18"/>
                      </a:moveTo>
                      <a:lnTo>
                        <a:pt x="23" y="54"/>
                      </a:lnTo>
                      <a:lnTo>
                        <a:pt x="37" y="47"/>
                      </a:lnTo>
                      <a:lnTo>
                        <a:pt x="17" y="0"/>
                      </a:lnTo>
                      <a:lnTo>
                        <a:pt x="0" y="12"/>
                      </a:lnTo>
                      <a:lnTo>
                        <a:pt x="4" y="18"/>
                      </a:lnTo>
                    </a:path>
                  </a:pathLst>
                </a:custGeom>
                <a:solidFill>
                  <a:srgbClr val="EDBC8D"/>
                </a:solidFill>
                <a:ln>
                  <a:noFill/>
                </a:ln>
              </p:spPr>
            </p:sp>
            <p:sp>
              <p:nvSpPr>
                <p:cNvPr id="2866" name="Google Shape;2866;p64"/>
                <p:cNvSpPr/>
                <p:nvPr/>
              </p:nvSpPr>
              <p:spPr>
                <a:xfrm>
                  <a:off x="6714545" y="1937160"/>
                  <a:ext cx="208800" cy="149760"/>
                </a:xfrm>
                <a:custGeom>
                  <a:avLst/>
                  <a:gdLst/>
                  <a:ahLst/>
                  <a:cxnLst/>
                  <a:rect l="l" t="t" r="r" b="b"/>
                  <a:pathLst>
                    <a:path w="580" h="416" extrusionOk="0">
                      <a:moveTo>
                        <a:pt x="579" y="23"/>
                      </a:moveTo>
                      <a:lnTo>
                        <a:pt x="565" y="0"/>
                      </a:lnTo>
                      <a:lnTo>
                        <a:pt x="174" y="238"/>
                      </a:lnTo>
                      <a:lnTo>
                        <a:pt x="0" y="249"/>
                      </a:lnTo>
                      <a:lnTo>
                        <a:pt x="111" y="415"/>
                      </a:lnTo>
                      <a:lnTo>
                        <a:pt x="187" y="261"/>
                      </a:lnTo>
                      <a:lnTo>
                        <a:pt x="579" y="23"/>
                      </a:lnTo>
                    </a:path>
                  </a:pathLst>
                </a:custGeom>
                <a:solidFill>
                  <a:schemeClr val="accent1"/>
                </a:solidFill>
                <a:ln>
                  <a:noFill/>
                </a:ln>
              </p:spPr>
            </p:sp>
            <p:sp>
              <p:nvSpPr>
                <p:cNvPr id="2867" name="Google Shape;2867;p64"/>
                <p:cNvSpPr/>
                <p:nvPr/>
              </p:nvSpPr>
              <p:spPr>
                <a:xfrm>
                  <a:off x="6913985" y="1933920"/>
                  <a:ext cx="13680" cy="16200"/>
                </a:xfrm>
                <a:custGeom>
                  <a:avLst/>
                  <a:gdLst/>
                  <a:ahLst/>
                  <a:cxnLst/>
                  <a:rect l="l" t="t" r="r" b="b"/>
                  <a:pathLst>
                    <a:path w="38" h="45" extrusionOk="0">
                      <a:moveTo>
                        <a:pt x="29" y="40"/>
                      </a:moveTo>
                      <a:lnTo>
                        <a:pt x="30" y="40"/>
                      </a:lnTo>
                      <a:cubicBezTo>
                        <a:pt x="35" y="37"/>
                        <a:pt x="37" y="31"/>
                        <a:pt x="34" y="26"/>
                      </a:cubicBezTo>
                      <a:lnTo>
                        <a:pt x="22" y="6"/>
                      </a:lnTo>
                      <a:cubicBezTo>
                        <a:pt x="20" y="1"/>
                        <a:pt x="13" y="0"/>
                        <a:pt x="9" y="2"/>
                      </a:cubicBezTo>
                      <a:lnTo>
                        <a:pt x="6" y="4"/>
                      </a:lnTo>
                      <a:cubicBezTo>
                        <a:pt x="2" y="6"/>
                        <a:pt x="0" y="13"/>
                        <a:pt x="3" y="17"/>
                      </a:cubicBezTo>
                      <a:lnTo>
                        <a:pt x="14" y="37"/>
                      </a:lnTo>
                      <a:cubicBezTo>
                        <a:pt x="17" y="42"/>
                        <a:pt x="23" y="44"/>
                        <a:pt x="28" y="41"/>
                      </a:cubicBezTo>
                      <a:lnTo>
                        <a:pt x="29" y="4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4"/>
                <p:cNvSpPr/>
                <p:nvPr/>
              </p:nvSpPr>
              <p:spPr>
                <a:xfrm>
                  <a:off x="6804545" y="1968840"/>
                  <a:ext cx="98280" cy="79560"/>
                </a:xfrm>
                <a:custGeom>
                  <a:avLst/>
                  <a:gdLst/>
                  <a:ahLst/>
                  <a:cxnLst/>
                  <a:rect l="l" t="t" r="r" b="b"/>
                  <a:pathLst>
                    <a:path w="273" h="221" extrusionOk="0">
                      <a:moveTo>
                        <a:pt x="261" y="34"/>
                      </a:moveTo>
                      <a:cubicBezTo>
                        <a:pt x="255" y="24"/>
                        <a:pt x="246" y="15"/>
                        <a:pt x="236" y="9"/>
                      </a:cubicBezTo>
                      <a:cubicBezTo>
                        <a:pt x="225" y="3"/>
                        <a:pt x="213" y="0"/>
                        <a:pt x="201" y="0"/>
                      </a:cubicBezTo>
                      <a:cubicBezTo>
                        <a:pt x="188" y="0"/>
                        <a:pt x="176" y="3"/>
                        <a:pt x="165" y="9"/>
                      </a:cubicBezTo>
                      <a:cubicBezTo>
                        <a:pt x="165" y="10"/>
                        <a:pt x="164" y="10"/>
                        <a:pt x="164" y="10"/>
                      </a:cubicBezTo>
                      <a:lnTo>
                        <a:pt x="36" y="88"/>
                      </a:lnTo>
                      <a:cubicBezTo>
                        <a:pt x="25" y="94"/>
                        <a:pt x="16" y="103"/>
                        <a:pt x="10" y="114"/>
                      </a:cubicBezTo>
                      <a:cubicBezTo>
                        <a:pt x="4" y="125"/>
                        <a:pt x="0" y="136"/>
                        <a:pt x="0" y="149"/>
                      </a:cubicBezTo>
                      <a:cubicBezTo>
                        <a:pt x="0" y="161"/>
                        <a:pt x="4" y="174"/>
                        <a:pt x="10" y="185"/>
                      </a:cubicBezTo>
                      <a:cubicBezTo>
                        <a:pt x="16" y="196"/>
                        <a:pt x="25" y="204"/>
                        <a:pt x="36" y="211"/>
                      </a:cubicBezTo>
                      <a:cubicBezTo>
                        <a:pt x="47" y="217"/>
                        <a:pt x="58" y="220"/>
                        <a:pt x="71" y="220"/>
                      </a:cubicBezTo>
                      <a:cubicBezTo>
                        <a:pt x="83" y="220"/>
                        <a:pt x="96" y="217"/>
                        <a:pt x="107" y="211"/>
                      </a:cubicBezTo>
                      <a:cubicBezTo>
                        <a:pt x="108" y="210"/>
                        <a:pt x="108" y="210"/>
                        <a:pt x="109" y="209"/>
                      </a:cubicBezTo>
                      <a:lnTo>
                        <a:pt x="238" y="131"/>
                      </a:lnTo>
                      <a:cubicBezTo>
                        <a:pt x="248" y="125"/>
                        <a:pt x="256" y="116"/>
                        <a:pt x="262" y="106"/>
                      </a:cubicBezTo>
                      <a:cubicBezTo>
                        <a:pt x="269" y="95"/>
                        <a:pt x="272" y="83"/>
                        <a:pt x="272" y="71"/>
                      </a:cubicBezTo>
                      <a:cubicBezTo>
                        <a:pt x="272" y="58"/>
                        <a:pt x="269" y="46"/>
                        <a:pt x="262" y="35"/>
                      </a:cubicBezTo>
                      <a:cubicBezTo>
                        <a:pt x="262" y="35"/>
                        <a:pt x="262" y="34"/>
                        <a:pt x="261" y="34"/>
                      </a:cubicBezTo>
                      <a:moveTo>
                        <a:pt x="250" y="95"/>
                      </a:moveTo>
                      <a:cubicBezTo>
                        <a:pt x="250" y="96"/>
                        <a:pt x="249" y="97"/>
                        <a:pt x="249" y="98"/>
                      </a:cubicBezTo>
                      <a:cubicBezTo>
                        <a:pt x="244" y="106"/>
                        <a:pt x="237" y="113"/>
                        <a:pt x="229" y="118"/>
                      </a:cubicBezTo>
                      <a:lnTo>
                        <a:pt x="102" y="196"/>
                      </a:lnTo>
                      <a:cubicBezTo>
                        <a:pt x="101" y="196"/>
                        <a:pt x="101" y="196"/>
                        <a:pt x="100" y="196"/>
                      </a:cubicBezTo>
                      <a:cubicBezTo>
                        <a:pt x="92" y="201"/>
                        <a:pt x="82" y="204"/>
                        <a:pt x="73" y="204"/>
                      </a:cubicBezTo>
                      <a:cubicBezTo>
                        <a:pt x="63" y="204"/>
                        <a:pt x="53" y="200"/>
                        <a:pt x="45" y="196"/>
                      </a:cubicBezTo>
                      <a:cubicBezTo>
                        <a:pt x="37" y="191"/>
                        <a:pt x="30" y="185"/>
                        <a:pt x="25" y="176"/>
                      </a:cubicBezTo>
                      <a:cubicBezTo>
                        <a:pt x="21" y="169"/>
                        <a:pt x="18" y="161"/>
                        <a:pt x="18" y="153"/>
                      </a:cubicBezTo>
                      <a:cubicBezTo>
                        <a:pt x="17" y="152"/>
                        <a:pt x="17" y="150"/>
                        <a:pt x="17" y="149"/>
                      </a:cubicBezTo>
                      <a:cubicBezTo>
                        <a:pt x="17" y="140"/>
                        <a:pt x="19" y="132"/>
                        <a:pt x="23" y="124"/>
                      </a:cubicBezTo>
                      <a:cubicBezTo>
                        <a:pt x="24" y="123"/>
                        <a:pt x="24" y="122"/>
                        <a:pt x="25" y="121"/>
                      </a:cubicBezTo>
                      <a:cubicBezTo>
                        <a:pt x="29" y="113"/>
                        <a:pt x="36" y="106"/>
                        <a:pt x="44" y="101"/>
                      </a:cubicBezTo>
                      <a:lnTo>
                        <a:pt x="172" y="23"/>
                      </a:lnTo>
                      <a:lnTo>
                        <a:pt x="173" y="23"/>
                      </a:lnTo>
                      <a:cubicBezTo>
                        <a:pt x="180" y="19"/>
                        <a:pt x="188" y="16"/>
                        <a:pt x="196" y="16"/>
                      </a:cubicBezTo>
                      <a:cubicBezTo>
                        <a:pt x="197" y="15"/>
                        <a:pt x="199" y="15"/>
                        <a:pt x="201" y="15"/>
                      </a:cubicBezTo>
                      <a:cubicBezTo>
                        <a:pt x="209" y="15"/>
                        <a:pt x="218" y="17"/>
                        <a:pt x="225" y="21"/>
                      </a:cubicBezTo>
                      <a:cubicBezTo>
                        <a:pt x="226" y="22"/>
                        <a:pt x="227" y="22"/>
                        <a:pt x="228" y="23"/>
                      </a:cubicBezTo>
                      <a:cubicBezTo>
                        <a:pt x="237" y="28"/>
                        <a:pt x="244" y="35"/>
                        <a:pt x="249" y="43"/>
                      </a:cubicBezTo>
                      <a:cubicBezTo>
                        <a:pt x="253" y="50"/>
                        <a:pt x="255" y="58"/>
                        <a:pt x="256" y="66"/>
                      </a:cubicBezTo>
                      <a:cubicBezTo>
                        <a:pt x="256" y="68"/>
                        <a:pt x="256" y="69"/>
                        <a:pt x="256" y="71"/>
                      </a:cubicBezTo>
                      <a:cubicBezTo>
                        <a:pt x="256" y="79"/>
                        <a:pt x="254" y="88"/>
                        <a:pt x="250" y="9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4"/>
                <p:cNvSpPr/>
                <p:nvPr/>
              </p:nvSpPr>
              <p:spPr>
                <a:xfrm>
                  <a:off x="6804545" y="1986120"/>
                  <a:ext cx="39960" cy="56520"/>
                </a:xfrm>
                <a:custGeom>
                  <a:avLst/>
                  <a:gdLst/>
                  <a:ahLst/>
                  <a:cxnLst/>
                  <a:rect l="l" t="t" r="r" b="b"/>
                  <a:pathLst>
                    <a:path w="111" h="157" extrusionOk="0">
                      <a:moveTo>
                        <a:pt x="110" y="152"/>
                      </a:moveTo>
                      <a:lnTo>
                        <a:pt x="32" y="27"/>
                      </a:lnTo>
                      <a:lnTo>
                        <a:pt x="30" y="0"/>
                      </a:lnTo>
                      <a:lnTo>
                        <a:pt x="0" y="19"/>
                      </a:lnTo>
                      <a:lnTo>
                        <a:pt x="24" y="32"/>
                      </a:lnTo>
                      <a:lnTo>
                        <a:pt x="103" y="156"/>
                      </a:lnTo>
                      <a:lnTo>
                        <a:pt x="110" y="152"/>
                      </a:lnTo>
                    </a:path>
                  </a:pathLst>
                </a:custGeom>
                <a:solidFill>
                  <a:schemeClr val="accent1"/>
                </a:solidFill>
                <a:ln>
                  <a:noFill/>
                </a:ln>
              </p:spPr>
            </p:sp>
            <p:sp>
              <p:nvSpPr>
                <p:cNvPr id="2870" name="Google Shape;2870;p64"/>
                <p:cNvSpPr/>
                <p:nvPr/>
              </p:nvSpPr>
              <p:spPr>
                <a:xfrm>
                  <a:off x="6826865" y="1972440"/>
                  <a:ext cx="40320" cy="56880"/>
                </a:xfrm>
                <a:custGeom>
                  <a:avLst/>
                  <a:gdLst/>
                  <a:ahLst/>
                  <a:cxnLst/>
                  <a:rect l="l" t="t" r="r" b="b"/>
                  <a:pathLst>
                    <a:path w="112" h="158" extrusionOk="0">
                      <a:moveTo>
                        <a:pt x="111" y="152"/>
                      </a:moveTo>
                      <a:lnTo>
                        <a:pt x="32" y="28"/>
                      </a:lnTo>
                      <a:lnTo>
                        <a:pt x="31" y="0"/>
                      </a:lnTo>
                      <a:lnTo>
                        <a:pt x="0" y="20"/>
                      </a:lnTo>
                      <a:lnTo>
                        <a:pt x="24" y="32"/>
                      </a:lnTo>
                      <a:lnTo>
                        <a:pt x="103" y="157"/>
                      </a:lnTo>
                      <a:lnTo>
                        <a:pt x="111" y="152"/>
                      </a:lnTo>
                    </a:path>
                  </a:pathLst>
                </a:custGeom>
                <a:solidFill>
                  <a:schemeClr val="accent1"/>
                </a:solidFill>
                <a:ln>
                  <a:noFill/>
                </a:ln>
              </p:spPr>
            </p:sp>
            <p:sp>
              <p:nvSpPr>
                <p:cNvPr id="2871" name="Google Shape;2871;p64"/>
                <p:cNvSpPr/>
                <p:nvPr/>
              </p:nvSpPr>
              <p:spPr>
                <a:xfrm>
                  <a:off x="6848825" y="1959120"/>
                  <a:ext cx="39960" cy="56880"/>
                </a:xfrm>
                <a:custGeom>
                  <a:avLst/>
                  <a:gdLst/>
                  <a:ahLst/>
                  <a:cxnLst/>
                  <a:rect l="l" t="t" r="r" b="b"/>
                  <a:pathLst>
                    <a:path w="111" h="158" extrusionOk="0">
                      <a:moveTo>
                        <a:pt x="110" y="152"/>
                      </a:moveTo>
                      <a:lnTo>
                        <a:pt x="32" y="28"/>
                      </a:lnTo>
                      <a:lnTo>
                        <a:pt x="30" y="0"/>
                      </a:lnTo>
                      <a:lnTo>
                        <a:pt x="0" y="20"/>
                      </a:lnTo>
                      <a:lnTo>
                        <a:pt x="24" y="32"/>
                      </a:lnTo>
                      <a:lnTo>
                        <a:pt x="103" y="157"/>
                      </a:lnTo>
                      <a:lnTo>
                        <a:pt x="110" y="152"/>
                      </a:lnTo>
                    </a:path>
                  </a:pathLst>
                </a:custGeom>
                <a:solidFill>
                  <a:schemeClr val="accent1"/>
                </a:solidFill>
                <a:ln>
                  <a:noFill/>
                </a:ln>
              </p:spPr>
            </p:sp>
            <p:sp>
              <p:nvSpPr>
                <p:cNvPr id="2872" name="Google Shape;2872;p64"/>
                <p:cNvSpPr/>
                <p:nvPr/>
              </p:nvSpPr>
              <p:spPr>
                <a:xfrm>
                  <a:off x="6871505" y="2044800"/>
                  <a:ext cx="34920" cy="37440"/>
                </a:xfrm>
                <a:custGeom>
                  <a:avLst/>
                  <a:gdLst/>
                  <a:ahLst/>
                  <a:cxnLst/>
                  <a:rect l="l" t="t" r="r" b="b"/>
                  <a:pathLst>
                    <a:path w="97" h="104" extrusionOk="0">
                      <a:moveTo>
                        <a:pt x="0" y="69"/>
                      </a:moveTo>
                      <a:lnTo>
                        <a:pt x="60" y="0"/>
                      </a:lnTo>
                      <a:lnTo>
                        <a:pt x="96" y="17"/>
                      </a:lnTo>
                      <a:lnTo>
                        <a:pt x="42" y="103"/>
                      </a:lnTo>
                      <a:lnTo>
                        <a:pt x="0" y="69"/>
                      </a:lnTo>
                    </a:path>
                  </a:pathLst>
                </a:custGeom>
                <a:solidFill>
                  <a:schemeClr val="lt1"/>
                </a:solidFill>
                <a:ln>
                  <a:noFill/>
                </a:ln>
              </p:spPr>
            </p:sp>
            <p:sp>
              <p:nvSpPr>
                <p:cNvPr id="2873" name="Google Shape;2873;p64"/>
                <p:cNvSpPr/>
                <p:nvPr/>
              </p:nvSpPr>
              <p:spPr>
                <a:xfrm>
                  <a:off x="6830105" y="1985760"/>
                  <a:ext cx="64440" cy="82800"/>
                </a:xfrm>
                <a:custGeom>
                  <a:avLst/>
                  <a:gdLst/>
                  <a:ahLst/>
                  <a:cxnLst/>
                  <a:rect l="l" t="t" r="r" b="b"/>
                  <a:pathLst>
                    <a:path w="179" h="230" extrusionOk="0">
                      <a:moveTo>
                        <a:pt x="178" y="178"/>
                      </a:moveTo>
                      <a:lnTo>
                        <a:pt x="155" y="161"/>
                      </a:lnTo>
                      <a:lnTo>
                        <a:pt x="134" y="53"/>
                      </a:lnTo>
                      <a:cubicBezTo>
                        <a:pt x="134" y="53"/>
                        <a:pt x="108" y="10"/>
                        <a:pt x="81" y="0"/>
                      </a:cubicBezTo>
                      <a:lnTo>
                        <a:pt x="75" y="8"/>
                      </a:lnTo>
                      <a:cubicBezTo>
                        <a:pt x="80" y="16"/>
                        <a:pt x="85" y="24"/>
                        <a:pt x="89" y="32"/>
                      </a:cubicBezTo>
                      <a:cubicBezTo>
                        <a:pt x="96" y="43"/>
                        <a:pt x="102" y="55"/>
                        <a:pt x="108" y="68"/>
                      </a:cubicBezTo>
                      <a:cubicBezTo>
                        <a:pt x="114" y="80"/>
                        <a:pt x="86" y="41"/>
                        <a:pt x="80" y="40"/>
                      </a:cubicBezTo>
                      <a:lnTo>
                        <a:pt x="65" y="47"/>
                      </a:lnTo>
                      <a:cubicBezTo>
                        <a:pt x="65" y="47"/>
                        <a:pt x="77" y="77"/>
                        <a:pt x="77" y="75"/>
                      </a:cubicBezTo>
                      <a:cubicBezTo>
                        <a:pt x="70" y="68"/>
                        <a:pt x="63" y="60"/>
                        <a:pt x="55" y="53"/>
                      </a:cubicBezTo>
                      <a:lnTo>
                        <a:pt x="42" y="61"/>
                      </a:lnTo>
                      <a:lnTo>
                        <a:pt x="50" y="90"/>
                      </a:lnTo>
                      <a:cubicBezTo>
                        <a:pt x="50" y="90"/>
                        <a:pt x="30" y="66"/>
                        <a:pt x="9" y="62"/>
                      </a:cubicBezTo>
                      <a:lnTo>
                        <a:pt x="0" y="72"/>
                      </a:lnTo>
                      <a:cubicBezTo>
                        <a:pt x="15" y="85"/>
                        <a:pt x="28" y="99"/>
                        <a:pt x="39" y="115"/>
                      </a:cubicBezTo>
                      <a:cubicBezTo>
                        <a:pt x="51" y="130"/>
                        <a:pt x="62" y="171"/>
                        <a:pt x="79" y="185"/>
                      </a:cubicBezTo>
                      <a:cubicBezTo>
                        <a:pt x="96" y="199"/>
                        <a:pt x="107" y="199"/>
                        <a:pt x="107" y="199"/>
                      </a:cubicBezTo>
                      <a:lnTo>
                        <a:pt x="134" y="229"/>
                      </a:lnTo>
                      <a:lnTo>
                        <a:pt x="178" y="178"/>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4"/>
                <p:cNvSpPr/>
                <p:nvPr/>
              </p:nvSpPr>
              <p:spPr>
                <a:xfrm>
                  <a:off x="6882665" y="1971720"/>
                  <a:ext cx="163440" cy="168480"/>
                </a:xfrm>
                <a:custGeom>
                  <a:avLst/>
                  <a:gdLst/>
                  <a:ahLst/>
                  <a:cxnLst/>
                  <a:rect l="l" t="t" r="r" b="b"/>
                  <a:pathLst>
                    <a:path w="454" h="468" extrusionOk="0">
                      <a:moveTo>
                        <a:pt x="317" y="54"/>
                      </a:moveTo>
                      <a:lnTo>
                        <a:pt x="249" y="322"/>
                      </a:lnTo>
                      <a:lnTo>
                        <a:pt x="47" y="210"/>
                      </a:lnTo>
                      <a:lnTo>
                        <a:pt x="0" y="303"/>
                      </a:lnTo>
                      <a:lnTo>
                        <a:pt x="252" y="464"/>
                      </a:lnTo>
                      <a:cubicBezTo>
                        <a:pt x="253" y="464"/>
                        <a:pt x="253" y="464"/>
                        <a:pt x="253" y="464"/>
                      </a:cubicBezTo>
                      <a:cubicBezTo>
                        <a:pt x="257" y="466"/>
                        <a:pt x="261" y="467"/>
                        <a:pt x="266" y="467"/>
                      </a:cubicBezTo>
                      <a:cubicBezTo>
                        <a:pt x="270" y="467"/>
                        <a:pt x="274" y="466"/>
                        <a:pt x="278" y="464"/>
                      </a:cubicBezTo>
                      <a:cubicBezTo>
                        <a:pt x="282" y="462"/>
                        <a:pt x="285" y="459"/>
                        <a:pt x="287" y="455"/>
                      </a:cubicBezTo>
                      <a:cubicBezTo>
                        <a:pt x="320" y="398"/>
                        <a:pt x="408" y="238"/>
                        <a:pt x="450" y="88"/>
                      </a:cubicBezTo>
                      <a:cubicBezTo>
                        <a:pt x="452" y="82"/>
                        <a:pt x="453" y="75"/>
                        <a:pt x="453" y="69"/>
                      </a:cubicBezTo>
                      <a:cubicBezTo>
                        <a:pt x="453" y="57"/>
                        <a:pt x="450" y="45"/>
                        <a:pt x="444" y="35"/>
                      </a:cubicBezTo>
                      <a:cubicBezTo>
                        <a:pt x="438" y="24"/>
                        <a:pt x="428" y="15"/>
                        <a:pt x="418" y="9"/>
                      </a:cubicBezTo>
                      <a:cubicBezTo>
                        <a:pt x="407" y="3"/>
                        <a:pt x="396" y="0"/>
                        <a:pt x="384" y="0"/>
                      </a:cubicBezTo>
                      <a:cubicBezTo>
                        <a:pt x="372" y="0"/>
                        <a:pt x="360" y="3"/>
                        <a:pt x="350" y="9"/>
                      </a:cubicBezTo>
                      <a:cubicBezTo>
                        <a:pt x="339" y="15"/>
                        <a:pt x="330" y="24"/>
                        <a:pt x="324" y="35"/>
                      </a:cubicBezTo>
                      <a:cubicBezTo>
                        <a:pt x="321" y="41"/>
                        <a:pt x="318" y="47"/>
                        <a:pt x="317" y="54"/>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 name="Title 2">
            <a:extLst>
              <a:ext uri="{FF2B5EF4-FFF2-40B4-BE49-F238E27FC236}">
                <a16:creationId xmlns:a16="http://schemas.microsoft.com/office/drawing/2014/main" id="{86AB77A3-B9A0-9B43-DEF8-49309CA595BC}"/>
              </a:ext>
            </a:extLst>
          </p:cNvPr>
          <p:cNvSpPr>
            <a:spLocks noGrp="1"/>
          </p:cNvSpPr>
          <p:nvPr>
            <p:ph type="title"/>
          </p:nvPr>
        </p:nvSpPr>
        <p:spPr>
          <a:xfrm>
            <a:off x="4139802" y="488083"/>
            <a:ext cx="4480950" cy="562300"/>
          </a:xfrm>
        </p:spPr>
        <p:txBody>
          <a:bodyPr anchor="ctr"/>
          <a:lstStyle/>
          <a:p>
            <a:r>
              <a:rPr lang="vi-VN" sz="3000" dirty="0">
                <a:solidFill>
                  <a:schemeClr val="accent4"/>
                </a:solidFill>
                <a:latin typeface="Arial" panose="020B0604020202020204" pitchFamily="34" charset="0"/>
                <a:cs typeface="Arial" panose="020B0604020202020204" pitchFamily="34" charset="0"/>
              </a:rPr>
              <a:t>HƯỚNG DẪN VỀ NHÀ</a:t>
            </a:r>
          </a:p>
        </p:txBody>
      </p:sp>
      <p:sp>
        <p:nvSpPr>
          <p:cNvPr id="9" name="Rectangle 8">
            <a:extLst>
              <a:ext uri="{FF2B5EF4-FFF2-40B4-BE49-F238E27FC236}">
                <a16:creationId xmlns:a16="http://schemas.microsoft.com/office/drawing/2014/main" id="{B759A5E0-C3D5-A315-84DB-1E59787D6587}"/>
              </a:ext>
            </a:extLst>
          </p:cNvPr>
          <p:cNvSpPr/>
          <p:nvPr/>
        </p:nvSpPr>
        <p:spPr>
          <a:xfrm>
            <a:off x="2755346" y="1280473"/>
            <a:ext cx="5865406" cy="562300"/>
          </a:xfrm>
          <a:prstGeom prst="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chemeClr val="accent6"/>
                </a:solidFill>
                <a:latin typeface="Arial" panose="020B0604020202020204" pitchFamily="34" charset="0"/>
                <a:cs typeface="Arial" panose="020B0604020202020204" pitchFamily="34" charset="0"/>
              </a:rPr>
              <a:t>Ôn tập </a:t>
            </a:r>
            <a:r>
              <a:rPr lang="vi-VN" sz="1800" i="1" dirty="0">
                <a:solidFill>
                  <a:schemeClr val="accent6"/>
                </a:solidFill>
                <a:latin typeface="Arial" panose="020B0604020202020204" pitchFamily="34" charset="0"/>
                <a:cs typeface="Arial" panose="020B0604020202020204" pitchFamily="34" charset="0"/>
              </a:rPr>
              <a:t>bài đọc nhạc số 1 </a:t>
            </a:r>
            <a:r>
              <a:rPr lang="vi-VN" sz="1800" dirty="0">
                <a:solidFill>
                  <a:schemeClr val="accent6"/>
                </a:solidFill>
                <a:latin typeface="Arial" panose="020B0604020202020204" pitchFamily="34" charset="0"/>
                <a:cs typeface="Arial" panose="020B0604020202020204" pitchFamily="34" charset="0"/>
              </a:rPr>
              <a:t>và bài hát </a:t>
            </a:r>
            <a:r>
              <a:rPr lang="vi-VN" sz="1800" i="1" dirty="0">
                <a:solidFill>
                  <a:schemeClr val="accent6"/>
                </a:solidFill>
                <a:latin typeface="Arial" panose="020B0604020202020204" pitchFamily="34" charset="0"/>
                <a:cs typeface="Arial" panose="020B0604020202020204" pitchFamily="34" charset="0"/>
              </a:rPr>
              <a:t>Nối vòng tay lớn</a:t>
            </a:r>
            <a:r>
              <a:rPr lang="vi-VN" sz="1800" dirty="0">
                <a:solidFill>
                  <a:schemeClr val="accent6"/>
                </a:solidFill>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0FAF317A-1073-D63D-A0DD-A15F4579F99C}"/>
              </a:ext>
            </a:extLst>
          </p:cNvPr>
          <p:cNvSpPr/>
          <p:nvPr/>
        </p:nvSpPr>
        <p:spPr>
          <a:xfrm>
            <a:off x="2755346" y="2072864"/>
            <a:ext cx="5865406" cy="2478487"/>
          </a:xfrm>
          <a:prstGeom prst="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chemeClr val="tx1"/>
                </a:solidFill>
                <a:latin typeface="Arial" panose="020B0604020202020204" pitchFamily="34" charset="0"/>
                <a:cs typeface="Arial" panose="020B0604020202020204" pitchFamily="34" charset="0"/>
              </a:rPr>
              <a:t>Đọc và tìm hiểu trước nội dung tiết học sau - </a:t>
            </a:r>
            <a:r>
              <a:rPr lang="vi-VN" sz="1800" b="1" i="1" dirty="0">
                <a:solidFill>
                  <a:schemeClr val="tx1"/>
                </a:solidFill>
                <a:latin typeface="Arial" panose="020B0604020202020204" pitchFamily="34" charset="0"/>
                <a:cs typeface="Arial" panose="020B0604020202020204" pitchFamily="34" charset="0"/>
              </a:rPr>
              <a:t>Bài 15</a:t>
            </a:r>
            <a:r>
              <a:rPr lang="vi-VN" sz="1800" dirty="0">
                <a:solidFill>
                  <a:schemeClr val="tx1"/>
                </a:solidFill>
                <a:latin typeface="Arial" panose="020B0604020202020204" pitchFamily="34" charset="0"/>
                <a:cs typeface="Arial" panose="020B0604020202020204" pitchFamily="34" charset="0"/>
              </a:rPr>
              <a:t>:</a:t>
            </a:r>
          </a:p>
          <a:p>
            <a:pPr algn="just">
              <a:lnSpc>
                <a:spcPct val="150000"/>
              </a:lnSpc>
            </a:pPr>
            <a:r>
              <a:rPr lang="vi-VN" sz="1800" i="1" dirty="0">
                <a:solidFill>
                  <a:schemeClr val="tx1"/>
                </a:solidFill>
                <a:latin typeface="Arial" panose="020B0604020202020204" pitchFamily="34" charset="0"/>
                <a:cs typeface="Arial" panose="020B0604020202020204" pitchFamily="34" charset="0"/>
              </a:rPr>
              <a:t>+ Lí thuyết âm nhạc : Sơ lược về quãng, cách xác định và gọi tên quãng.</a:t>
            </a:r>
            <a:endParaRPr lang="vi-VN" sz="1800" dirty="0">
              <a:solidFill>
                <a:schemeClr val="tx1"/>
              </a:solidFill>
              <a:latin typeface="Arial" panose="020B0604020202020204" pitchFamily="34" charset="0"/>
              <a:cs typeface="Arial" panose="020B0604020202020204" pitchFamily="34" charset="0"/>
            </a:endParaRPr>
          </a:p>
          <a:p>
            <a:pPr algn="just">
              <a:lnSpc>
                <a:spcPct val="150000"/>
              </a:lnSpc>
            </a:pPr>
            <a:r>
              <a:rPr lang="vi-VN" sz="1800" i="1" dirty="0">
                <a:solidFill>
                  <a:schemeClr val="tx1"/>
                </a:solidFill>
                <a:latin typeface="Arial" panose="020B0604020202020204" pitchFamily="34" charset="0"/>
                <a:cs typeface="Arial" panose="020B0604020202020204" pitchFamily="34" charset="0"/>
              </a:rPr>
              <a:t>+ Thưởng thức âm nhạc: Nhạc sĩ Huy Du và bài hát Đường chúng ta đi.</a:t>
            </a:r>
            <a:endParaRPr lang="vi-VN" sz="18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4" name="Title 2">
            <a:extLst>
              <a:ext uri="{FF2B5EF4-FFF2-40B4-BE49-F238E27FC236}">
                <a16:creationId xmlns:a16="http://schemas.microsoft.com/office/drawing/2014/main" id="{C27A929A-BD19-28BE-CDF2-390F4E6A7C09}"/>
              </a:ext>
            </a:extLst>
          </p:cNvPr>
          <p:cNvSpPr>
            <a:spLocks noGrp="1"/>
          </p:cNvSpPr>
          <p:nvPr>
            <p:ph type="title"/>
          </p:nvPr>
        </p:nvSpPr>
        <p:spPr>
          <a:xfrm>
            <a:off x="3069875" y="341733"/>
            <a:ext cx="2899318" cy="624600"/>
          </a:xfrm>
        </p:spPr>
        <p:txBody>
          <a:bodyPr anchor="ctr"/>
          <a:lstStyle/>
          <a:p>
            <a:pPr algn="ctr"/>
            <a:r>
              <a:rPr lang="vi-VN" sz="3300" dirty="0">
                <a:solidFill>
                  <a:schemeClr val="accent3">
                    <a:lumMod val="75000"/>
                  </a:schemeClr>
                </a:solidFill>
                <a:latin typeface="Arial" panose="020B0604020202020204" pitchFamily="34" charset="0"/>
                <a:cs typeface="Arial" panose="020B0604020202020204" pitchFamily="34" charset="0"/>
              </a:rPr>
              <a:t>KHỞI ĐỘNG</a:t>
            </a:r>
          </a:p>
        </p:txBody>
      </p:sp>
      <p:pic>
        <p:nvPicPr>
          <p:cNvPr id="5" name="image48.png">
            <a:extLst>
              <a:ext uri="{FF2B5EF4-FFF2-40B4-BE49-F238E27FC236}">
                <a16:creationId xmlns:a16="http://schemas.microsoft.com/office/drawing/2014/main" id="{AEC5E49C-9442-953A-7273-36DDC66D5BEA}"/>
              </a:ext>
            </a:extLst>
          </p:cNvPr>
          <p:cNvPicPr preferRelativeResize="0"/>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a:fillRect/>
          </a:stretch>
        </p:blipFill>
        <p:spPr>
          <a:xfrm>
            <a:off x="705949" y="1211060"/>
            <a:ext cx="7627170" cy="2424056"/>
          </a:xfrm>
          <a:prstGeom prst="rect">
            <a:avLst/>
          </a:prstGeom>
        </p:spPr>
      </p:pic>
      <p:sp>
        <p:nvSpPr>
          <p:cNvPr id="6" name="Rectangle: Rounded Corners 5">
            <a:extLst>
              <a:ext uri="{FF2B5EF4-FFF2-40B4-BE49-F238E27FC236}">
                <a16:creationId xmlns:a16="http://schemas.microsoft.com/office/drawing/2014/main" id="{AF5D57C1-5A75-CB43-0FB9-3C520B7D376A}"/>
              </a:ext>
            </a:extLst>
          </p:cNvPr>
          <p:cNvSpPr/>
          <p:nvPr/>
        </p:nvSpPr>
        <p:spPr>
          <a:xfrm>
            <a:off x="1588957" y="3904938"/>
            <a:ext cx="5861154" cy="650256"/>
          </a:xfrm>
          <a:prstGeom prst="roundRect">
            <a:avLst/>
          </a:prstGeom>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000" dirty="0">
                <a:latin typeface="Arial" panose="020B0604020202020204" pitchFamily="34" charset="0"/>
                <a:cs typeface="Arial" panose="020B0604020202020204" pitchFamily="34" charset="0"/>
              </a:rPr>
              <a:t>Em hãy cho biết thế nào là gam Đô trưởng?</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3"/>
        <p:cNvGrpSpPr/>
        <p:nvPr/>
      </p:nvGrpSpPr>
      <p:grpSpPr>
        <a:xfrm>
          <a:off x="0" y="0"/>
          <a:ext cx="0" cy="0"/>
          <a:chOff x="0" y="0"/>
          <a:chExt cx="0" cy="0"/>
        </a:xfrm>
      </p:grpSpPr>
      <p:grpSp>
        <p:nvGrpSpPr>
          <p:cNvPr id="3076" name="Google Shape;3076;p71"/>
          <p:cNvGrpSpPr/>
          <p:nvPr/>
        </p:nvGrpSpPr>
        <p:grpSpPr>
          <a:xfrm>
            <a:off x="5866613" y="856177"/>
            <a:ext cx="3112089" cy="4466499"/>
            <a:chOff x="5866613" y="856177"/>
            <a:chExt cx="3112089" cy="4466499"/>
          </a:xfrm>
        </p:grpSpPr>
        <p:grpSp>
          <p:nvGrpSpPr>
            <p:cNvPr id="3077" name="Google Shape;3077;p71"/>
            <p:cNvGrpSpPr/>
            <p:nvPr/>
          </p:nvGrpSpPr>
          <p:grpSpPr>
            <a:xfrm flipH="1">
              <a:off x="6514668" y="2065151"/>
              <a:ext cx="2464033" cy="3257525"/>
              <a:chOff x="6929640" y="2512440"/>
              <a:chExt cx="1369440" cy="1810440"/>
            </a:xfrm>
          </p:grpSpPr>
          <p:sp>
            <p:nvSpPr>
              <p:cNvPr id="3078" name="Google Shape;3078;p71"/>
              <p:cNvSpPr/>
              <p:nvPr/>
            </p:nvSpPr>
            <p:spPr>
              <a:xfrm>
                <a:off x="7540920" y="2646720"/>
                <a:ext cx="270000" cy="354600"/>
              </a:xfrm>
              <a:custGeom>
                <a:avLst/>
                <a:gdLst/>
                <a:ahLst/>
                <a:cxnLst/>
                <a:rect l="l" t="t" r="r" b="b"/>
                <a:pathLst>
                  <a:path w="750" h="985" extrusionOk="0">
                    <a:moveTo>
                      <a:pt x="238" y="898"/>
                    </a:moveTo>
                    <a:cubicBezTo>
                      <a:pt x="238" y="898"/>
                      <a:pt x="316" y="699"/>
                      <a:pt x="272" y="639"/>
                    </a:cubicBezTo>
                    <a:cubicBezTo>
                      <a:pt x="233" y="585"/>
                      <a:pt x="213" y="556"/>
                      <a:pt x="177" y="439"/>
                    </a:cubicBezTo>
                    <a:cubicBezTo>
                      <a:pt x="143" y="327"/>
                      <a:pt x="2" y="308"/>
                      <a:pt x="1" y="259"/>
                    </a:cubicBezTo>
                    <a:cubicBezTo>
                      <a:pt x="0" y="209"/>
                      <a:pt x="107" y="216"/>
                      <a:pt x="162" y="243"/>
                    </a:cubicBezTo>
                    <a:cubicBezTo>
                      <a:pt x="158" y="202"/>
                      <a:pt x="156" y="161"/>
                      <a:pt x="156" y="119"/>
                    </a:cubicBezTo>
                    <a:cubicBezTo>
                      <a:pt x="156" y="101"/>
                      <a:pt x="156" y="82"/>
                      <a:pt x="157" y="63"/>
                    </a:cubicBezTo>
                    <a:cubicBezTo>
                      <a:pt x="158" y="42"/>
                      <a:pt x="264" y="29"/>
                      <a:pt x="362" y="29"/>
                    </a:cubicBezTo>
                    <a:cubicBezTo>
                      <a:pt x="507" y="29"/>
                      <a:pt x="642" y="0"/>
                      <a:pt x="651" y="38"/>
                    </a:cubicBezTo>
                    <a:cubicBezTo>
                      <a:pt x="666" y="112"/>
                      <a:pt x="677" y="186"/>
                      <a:pt x="684" y="261"/>
                    </a:cubicBezTo>
                    <a:cubicBezTo>
                      <a:pt x="694" y="369"/>
                      <a:pt x="749" y="476"/>
                      <a:pt x="747" y="515"/>
                    </a:cubicBezTo>
                    <a:cubicBezTo>
                      <a:pt x="744" y="584"/>
                      <a:pt x="675" y="623"/>
                      <a:pt x="650" y="689"/>
                    </a:cubicBezTo>
                    <a:cubicBezTo>
                      <a:pt x="624" y="754"/>
                      <a:pt x="568" y="984"/>
                      <a:pt x="568" y="984"/>
                    </a:cubicBezTo>
                    <a:cubicBezTo>
                      <a:pt x="568" y="984"/>
                      <a:pt x="240" y="948"/>
                      <a:pt x="238" y="898"/>
                    </a:cubicBezTo>
                  </a:path>
                </a:pathLst>
              </a:custGeom>
              <a:solidFill>
                <a:srgbClr val="200E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1"/>
              <p:cNvSpPr/>
              <p:nvPr/>
            </p:nvSpPr>
            <p:spPr>
              <a:xfrm>
                <a:off x="7625520" y="2913840"/>
                <a:ext cx="146880" cy="90000"/>
              </a:xfrm>
              <a:custGeom>
                <a:avLst/>
                <a:gdLst/>
                <a:ahLst/>
                <a:cxnLst/>
                <a:rect l="l" t="t" r="r" b="b"/>
                <a:pathLst>
                  <a:path w="408" h="250" extrusionOk="0">
                    <a:moveTo>
                      <a:pt x="0" y="101"/>
                    </a:moveTo>
                    <a:cubicBezTo>
                      <a:pt x="0" y="101"/>
                      <a:pt x="15" y="34"/>
                      <a:pt x="29" y="17"/>
                    </a:cubicBezTo>
                    <a:cubicBezTo>
                      <a:pt x="43" y="0"/>
                      <a:pt x="333" y="76"/>
                      <a:pt x="370" y="100"/>
                    </a:cubicBezTo>
                    <a:cubicBezTo>
                      <a:pt x="407" y="125"/>
                      <a:pt x="351" y="249"/>
                      <a:pt x="351" y="249"/>
                    </a:cubicBezTo>
                    <a:cubicBezTo>
                      <a:pt x="351" y="249"/>
                      <a:pt x="27" y="110"/>
                      <a:pt x="0" y="10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71"/>
              <p:cNvSpPr/>
              <p:nvPr/>
            </p:nvSpPr>
            <p:spPr>
              <a:xfrm>
                <a:off x="7175160" y="2926080"/>
                <a:ext cx="610200" cy="426600"/>
              </a:xfrm>
              <a:custGeom>
                <a:avLst/>
                <a:gdLst/>
                <a:ahLst/>
                <a:cxnLst/>
                <a:rect l="l" t="t" r="r" b="b"/>
                <a:pathLst>
                  <a:path w="1695" h="1185" extrusionOk="0">
                    <a:moveTo>
                      <a:pt x="140" y="413"/>
                    </a:moveTo>
                    <a:cubicBezTo>
                      <a:pt x="140" y="413"/>
                      <a:pt x="972" y="614"/>
                      <a:pt x="1032" y="567"/>
                    </a:cubicBezTo>
                    <a:cubicBezTo>
                      <a:pt x="1115" y="502"/>
                      <a:pt x="1227" y="57"/>
                      <a:pt x="1244" y="29"/>
                    </a:cubicBezTo>
                    <a:cubicBezTo>
                      <a:pt x="1261" y="0"/>
                      <a:pt x="1625" y="69"/>
                      <a:pt x="1662" y="156"/>
                    </a:cubicBezTo>
                    <a:cubicBezTo>
                      <a:pt x="1694" y="230"/>
                      <a:pt x="1430" y="1070"/>
                      <a:pt x="1402" y="1127"/>
                    </a:cubicBezTo>
                    <a:cubicBezTo>
                      <a:pt x="1373" y="1184"/>
                      <a:pt x="232" y="1049"/>
                      <a:pt x="182" y="1021"/>
                    </a:cubicBezTo>
                    <a:cubicBezTo>
                      <a:pt x="131" y="994"/>
                      <a:pt x="0" y="408"/>
                      <a:pt x="140" y="4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71"/>
              <p:cNvSpPr/>
              <p:nvPr/>
            </p:nvSpPr>
            <p:spPr>
              <a:xfrm>
                <a:off x="7297560" y="3071520"/>
                <a:ext cx="228600" cy="238320"/>
              </a:xfrm>
              <a:custGeom>
                <a:avLst/>
                <a:gdLst/>
                <a:ahLst/>
                <a:cxnLst/>
                <a:rect l="l" t="t" r="r" b="b"/>
                <a:pathLst>
                  <a:path w="635" h="662" extrusionOk="0">
                    <a:moveTo>
                      <a:pt x="155" y="12"/>
                    </a:moveTo>
                    <a:cubicBezTo>
                      <a:pt x="168" y="23"/>
                      <a:pt x="335" y="117"/>
                      <a:pt x="484" y="389"/>
                    </a:cubicBezTo>
                    <a:cubicBezTo>
                      <a:pt x="634" y="661"/>
                      <a:pt x="0" y="214"/>
                      <a:pt x="63" y="73"/>
                    </a:cubicBezTo>
                    <a:cubicBezTo>
                      <a:pt x="80" y="33"/>
                      <a:pt x="141" y="0"/>
                      <a:pt x="155" y="12"/>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71"/>
              <p:cNvSpPr/>
              <p:nvPr/>
            </p:nvSpPr>
            <p:spPr>
              <a:xfrm>
                <a:off x="7314840" y="3071520"/>
                <a:ext cx="43200" cy="77760"/>
              </a:xfrm>
              <a:custGeom>
                <a:avLst/>
                <a:gdLst/>
                <a:ahLst/>
                <a:cxnLst/>
                <a:rect l="l" t="t" r="r" b="b"/>
                <a:pathLst>
                  <a:path w="120" h="216" extrusionOk="0">
                    <a:moveTo>
                      <a:pt x="94" y="60"/>
                    </a:moveTo>
                    <a:cubicBezTo>
                      <a:pt x="96" y="55"/>
                      <a:pt x="98" y="51"/>
                      <a:pt x="101" y="46"/>
                    </a:cubicBezTo>
                    <a:cubicBezTo>
                      <a:pt x="106" y="37"/>
                      <a:pt x="112" y="28"/>
                      <a:pt x="119" y="20"/>
                    </a:cubicBezTo>
                    <a:cubicBezTo>
                      <a:pt x="113" y="16"/>
                      <a:pt x="108" y="13"/>
                      <a:pt x="107" y="11"/>
                    </a:cubicBezTo>
                    <a:cubicBezTo>
                      <a:pt x="93" y="0"/>
                      <a:pt x="33" y="33"/>
                      <a:pt x="15" y="73"/>
                    </a:cubicBezTo>
                    <a:cubicBezTo>
                      <a:pt x="0" y="107"/>
                      <a:pt x="25" y="159"/>
                      <a:pt x="71" y="215"/>
                    </a:cubicBezTo>
                    <a:cubicBezTo>
                      <a:pt x="70" y="203"/>
                      <a:pt x="69" y="190"/>
                      <a:pt x="69" y="178"/>
                    </a:cubicBezTo>
                    <a:cubicBezTo>
                      <a:pt x="69" y="137"/>
                      <a:pt x="77" y="97"/>
                      <a:pt x="94" y="60"/>
                    </a:cubicBezTo>
                  </a:path>
                </a:pathLst>
              </a:custGeom>
              <a:solidFill>
                <a:srgbClr val="030F1A">
                  <a:alpha val="4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71"/>
              <p:cNvSpPr/>
              <p:nvPr/>
            </p:nvSpPr>
            <p:spPr>
              <a:xfrm>
                <a:off x="7284600" y="3045600"/>
                <a:ext cx="75240" cy="52560"/>
              </a:xfrm>
              <a:custGeom>
                <a:avLst/>
                <a:gdLst/>
                <a:ahLst/>
                <a:cxnLst/>
                <a:rect l="l" t="t" r="r" b="b"/>
                <a:pathLst>
                  <a:path w="209" h="146" extrusionOk="0">
                    <a:moveTo>
                      <a:pt x="25" y="0"/>
                    </a:moveTo>
                    <a:cubicBezTo>
                      <a:pt x="25" y="0"/>
                      <a:pt x="143" y="10"/>
                      <a:pt x="191" y="71"/>
                    </a:cubicBezTo>
                    <a:cubicBezTo>
                      <a:pt x="208" y="94"/>
                      <a:pt x="99" y="145"/>
                      <a:pt x="99" y="145"/>
                    </a:cubicBezTo>
                    <a:lnTo>
                      <a:pt x="36" y="125"/>
                    </a:lnTo>
                    <a:cubicBezTo>
                      <a:pt x="36" y="125"/>
                      <a:pt x="0" y="32"/>
                      <a:pt x="25"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71"/>
              <p:cNvSpPr/>
              <p:nvPr/>
            </p:nvSpPr>
            <p:spPr>
              <a:xfrm>
                <a:off x="7005600" y="3021840"/>
                <a:ext cx="797040" cy="1301040"/>
              </a:xfrm>
              <a:custGeom>
                <a:avLst/>
                <a:gdLst/>
                <a:ahLst/>
                <a:cxnLst/>
                <a:rect l="l" t="t" r="r" b="b"/>
                <a:pathLst>
                  <a:path w="2214" h="3614" extrusionOk="0">
                    <a:moveTo>
                      <a:pt x="199" y="0"/>
                    </a:moveTo>
                    <a:cubicBezTo>
                      <a:pt x="199" y="0"/>
                      <a:pt x="630" y="64"/>
                      <a:pt x="982" y="290"/>
                    </a:cubicBezTo>
                    <a:cubicBezTo>
                      <a:pt x="1334" y="516"/>
                      <a:pt x="1560" y="870"/>
                      <a:pt x="1623" y="1050"/>
                    </a:cubicBezTo>
                    <a:cubicBezTo>
                      <a:pt x="1810" y="1529"/>
                      <a:pt x="1980" y="2869"/>
                      <a:pt x="2189" y="3385"/>
                    </a:cubicBezTo>
                    <a:cubicBezTo>
                      <a:pt x="2213" y="3444"/>
                      <a:pt x="1770" y="3605"/>
                      <a:pt x="1299" y="3613"/>
                    </a:cubicBezTo>
                    <a:lnTo>
                      <a:pt x="1226" y="3613"/>
                    </a:lnTo>
                    <a:cubicBezTo>
                      <a:pt x="936" y="3608"/>
                      <a:pt x="644" y="3540"/>
                      <a:pt x="452" y="3351"/>
                    </a:cubicBezTo>
                    <a:cubicBezTo>
                      <a:pt x="452" y="3351"/>
                      <a:pt x="617" y="2511"/>
                      <a:pt x="329" y="1761"/>
                    </a:cubicBezTo>
                    <a:cubicBezTo>
                      <a:pt x="0" y="902"/>
                      <a:pt x="98" y="298"/>
                      <a:pt x="199" y="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1"/>
              <p:cNvSpPr/>
              <p:nvPr/>
            </p:nvSpPr>
            <p:spPr>
              <a:xfrm>
                <a:off x="7191720" y="3115080"/>
                <a:ext cx="428040" cy="379800"/>
              </a:xfrm>
              <a:custGeom>
                <a:avLst/>
                <a:gdLst/>
                <a:ahLst/>
                <a:cxnLst/>
                <a:rect l="l" t="t" r="r" b="b"/>
                <a:pathLst>
                  <a:path w="1189" h="1055" extrusionOk="0">
                    <a:moveTo>
                      <a:pt x="414" y="0"/>
                    </a:moveTo>
                    <a:cubicBezTo>
                      <a:pt x="540" y="157"/>
                      <a:pt x="274" y="101"/>
                      <a:pt x="67" y="134"/>
                    </a:cubicBezTo>
                    <a:cubicBezTo>
                      <a:pt x="0" y="145"/>
                      <a:pt x="85" y="391"/>
                      <a:pt x="153" y="434"/>
                    </a:cubicBezTo>
                    <a:cubicBezTo>
                      <a:pt x="374" y="574"/>
                      <a:pt x="597" y="714"/>
                      <a:pt x="826" y="841"/>
                    </a:cubicBezTo>
                    <a:cubicBezTo>
                      <a:pt x="948" y="909"/>
                      <a:pt x="1072" y="976"/>
                      <a:pt x="1188" y="1054"/>
                    </a:cubicBezTo>
                    <a:cubicBezTo>
                      <a:pt x="1165" y="965"/>
                      <a:pt x="1138" y="877"/>
                      <a:pt x="1106" y="791"/>
                    </a:cubicBezTo>
                    <a:cubicBezTo>
                      <a:pt x="1044" y="611"/>
                      <a:pt x="817" y="257"/>
                      <a:pt x="465" y="31"/>
                    </a:cubicBezTo>
                    <a:cubicBezTo>
                      <a:pt x="448" y="20"/>
                      <a:pt x="431" y="10"/>
                      <a:pt x="414"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71"/>
              <p:cNvSpPr/>
              <p:nvPr/>
            </p:nvSpPr>
            <p:spPr>
              <a:xfrm>
                <a:off x="7220160" y="3327120"/>
                <a:ext cx="464400" cy="465480"/>
              </a:xfrm>
              <a:custGeom>
                <a:avLst/>
                <a:gdLst/>
                <a:ahLst/>
                <a:cxnLst/>
                <a:rect l="l" t="t" r="r" b="b"/>
                <a:pathLst>
                  <a:path w="1290" h="1293" extrusionOk="0">
                    <a:moveTo>
                      <a:pt x="1289" y="1292"/>
                    </a:moveTo>
                    <a:cubicBezTo>
                      <a:pt x="1202" y="855"/>
                      <a:pt x="1116" y="430"/>
                      <a:pt x="1027" y="202"/>
                    </a:cubicBezTo>
                    <a:cubicBezTo>
                      <a:pt x="1006" y="146"/>
                      <a:pt x="980" y="91"/>
                      <a:pt x="950" y="39"/>
                    </a:cubicBezTo>
                    <a:cubicBezTo>
                      <a:pt x="943" y="26"/>
                      <a:pt x="935" y="13"/>
                      <a:pt x="927" y="0"/>
                    </a:cubicBezTo>
                    <a:cubicBezTo>
                      <a:pt x="521" y="4"/>
                      <a:pt x="119" y="63"/>
                      <a:pt x="0" y="117"/>
                    </a:cubicBezTo>
                    <a:cubicBezTo>
                      <a:pt x="0" y="117"/>
                      <a:pt x="133" y="258"/>
                      <a:pt x="605" y="537"/>
                    </a:cubicBezTo>
                    <a:cubicBezTo>
                      <a:pt x="1076" y="815"/>
                      <a:pt x="1229" y="996"/>
                      <a:pt x="1289" y="129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71"/>
              <p:cNvSpPr/>
              <p:nvPr/>
            </p:nvSpPr>
            <p:spPr>
              <a:xfrm>
                <a:off x="7479720" y="3237120"/>
                <a:ext cx="102600" cy="149760"/>
              </a:xfrm>
              <a:custGeom>
                <a:avLst/>
                <a:gdLst/>
                <a:ahLst/>
                <a:cxnLst/>
                <a:rect l="l" t="t" r="r" b="b"/>
                <a:pathLst>
                  <a:path w="285" h="416" extrusionOk="0">
                    <a:moveTo>
                      <a:pt x="0" y="0"/>
                    </a:moveTo>
                    <a:cubicBezTo>
                      <a:pt x="69" y="35"/>
                      <a:pt x="72" y="161"/>
                      <a:pt x="98" y="145"/>
                    </a:cubicBezTo>
                    <a:cubicBezTo>
                      <a:pt x="124" y="128"/>
                      <a:pt x="129" y="38"/>
                      <a:pt x="159" y="62"/>
                    </a:cubicBezTo>
                    <a:cubicBezTo>
                      <a:pt x="189" y="86"/>
                      <a:pt x="198" y="415"/>
                      <a:pt x="222" y="278"/>
                    </a:cubicBezTo>
                    <a:cubicBezTo>
                      <a:pt x="245" y="149"/>
                      <a:pt x="284" y="13"/>
                      <a:pt x="284" y="13"/>
                    </a:cubicBezTo>
                    <a:cubicBezTo>
                      <a:pt x="279" y="28"/>
                      <a:pt x="275" y="38"/>
                      <a:pt x="272" y="43"/>
                    </a:cubicBezTo>
                    <a:cubicBezTo>
                      <a:pt x="264" y="62"/>
                      <a:pt x="151" y="42"/>
                      <a:pt x="0" y="0"/>
                    </a:cubicBezTo>
                  </a:path>
                </a:pathLst>
              </a:custGeom>
              <a:solidFill>
                <a:srgbClr val="180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71"/>
              <p:cNvSpPr/>
              <p:nvPr/>
            </p:nvSpPr>
            <p:spPr>
              <a:xfrm>
                <a:off x="7751520" y="2682720"/>
                <a:ext cx="21600" cy="52200"/>
              </a:xfrm>
              <a:custGeom>
                <a:avLst/>
                <a:gdLst/>
                <a:ahLst/>
                <a:cxnLst/>
                <a:rect l="l" t="t" r="r" b="b"/>
                <a:pathLst>
                  <a:path w="60" h="145" extrusionOk="0">
                    <a:moveTo>
                      <a:pt x="20" y="0"/>
                    </a:moveTo>
                    <a:lnTo>
                      <a:pt x="0" y="6"/>
                    </a:lnTo>
                    <a:lnTo>
                      <a:pt x="39" y="144"/>
                    </a:lnTo>
                    <a:lnTo>
                      <a:pt x="59" y="138"/>
                    </a:lnTo>
                    <a:lnTo>
                      <a:pt x="20" y="0"/>
                    </a:lnTo>
                  </a:path>
                </a:pathLst>
              </a:custGeom>
              <a:solidFill>
                <a:schemeClr val="accent1"/>
              </a:solidFill>
              <a:ln>
                <a:noFill/>
              </a:ln>
            </p:spPr>
          </p:sp>
          <p:sp>
            <p:nvSpPr>
              <p:cNvPr id="3089" name="Google Shape;3089;p71"/>
              <p:cNvSpPr/>
              <p:nvPr/>
            </p:nvSpPr>
            <p:spPr>
              <a:xfrm>
                <a:off x="7731000" y="2667600"/>
                <a:ext cx="45000" cy="21600"/>
              </a:xfrm>
              <a:custGeom>
                <a:avLst/>
                <a:gdLst/>
                <a:ahLst/>
                <a:cxnLst/>
                <a:rect l="l" t="t" r="r" b="b"/>
                <a:pathLst>
                  <a:path w="125" h="60" extrusionOk="0">
                    <a:moveTo>
                      <a:pt x="0" y="35"/>
                    </a:moveTo>
                    <a:lnTo>
                      <a:pt x="119" y="0"/>
                    </a:lnTo>
                    <a:lnTo>
                      <a:pt x="123" y="15"/>
                    </a:lnTo>
                    <a:cubicBezTo>
                      <a:pt x="124" y="17"/>
                      <a:pt x="124" y="20"/>
                      <a:pt x="123" y="22"/>
                    </a:cubicBezTo>
                    <a:cubicBezTo>
                      <a:pt x="122" y="24"/>
                      <a:pt x="122" y="26"/>
                      <a:pt x="120" y="28"/>
                    </a:cubicBezTo>
                    <a:cubicBezTo>
                      <a:pt x="119" y="29"/>
                      <a:pt x="117" y="30"/>
                      <a:pt x="115" y="31"/>
                    </a:cubicBezTo>
                    <a:lnTo>
                      <a:pt x="20" y="58"/>
                    </a:lnTo>
                    <a:cubicBezTo>
                      <a:pt x="18" y="59"/>
                      <a:pt x="15" y="59"/>
                      <a:pt x="13" y="58"/>
                    </a:cubicBezTo>
                    <a:cubicBezTo>
                      <a:pt x="11" y="58"/>
                      <a:pt x="9" y="57"/>
                      <a:pt x="7" y="55"/>
                    </a:cubicBezTo>
                    <a:cubicBezTo>
                      <a:pt x="5" y="53"/>
                      <a:pt x="5" y="51"/>
                      <a:pt x="4" y="49"/>
                    </a:cubicBezTo>
                    <a:lnTo>
                      <a:pt x="0" y="35"/>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71"/>
              <p:cNvSpPr/>
              <p:nvPr/>
            </p:nvSpPr>
            <p:spPr>
              <a:xfrm>
                <a:off x="7703280" y="2709000"/>
                <a:ext cx="18720" cy="40680"/>
              </a:xfrm>
              <a:custGeom>
                <a:avLst/>
                <a:gdLst/>
                <a:ahLst/>
                <a:cxnLst/>
                <a:rect l="l" t="t" r="r" b="b"/>
                <a:pathLst>
                  <a:path w="52" h="113" extrusionOk="0">
                    <a:moveTo>
                      <a:pt x="0" y="6"/>
                    </a:moveTo>
                    <a:lnTo>
                      <a:pt x="21" y="0"/>
                    </a:lnTo>
                    <a:lnTo>
                      <a:pt x="51" y="106"/>
                    </a:lnTo>
                    <a:lnTo>
                      <a:pt x="31" y="112"/>
                    </a:lnTo>
                    <a:lnTo>
                      <a:pt x="0" y="6"/>
                    </a:lnTo>
                  </a:path>
                </a:pathLst>
              </a:custGeom>
              <a:solidFill>
                <a:schemeClr val="accent1"/>
              </a:solidFill>
              <a:ln>
                <a:noFill/>
              </a:ln>
            </p:spPr>
          </p:sp>
          <p:sp>
            <p:nvSpPr>
              <p:cNvPr id="3091" name="Google Shape;3091;p71"/>
              <p:cNvSpPr/>
              <p:nvPr/>
            </p:nvSpPr>
            <p:spPr>
              <a:xfrm>
                <a:off x="7682760" y="2694240"/>
                <a:ext cx="45360" cy="21240"/>
              </a:xfrm>
              <a:custGeom>
                <a:avLst/>
                <a:gdLst/>
                <a:ahLst/>
                <a:cxnLst/>
                <a:rect l="l" t="t" r="r" b="b"/>
                <a:pathLst>
                  <a:path w="126" h="59" extrusionOk="0">
                    <a:moveTo>
                      <a:pt x="0" y="35"/>
                    </a:moveTo>
                    <a:lnTo>
                      <a:pt x="120" y="0"/>
                    </a:lnTo>
                    <a:lnTo>
                      <a:pt x="124" y="15"/>
                    </a:lnTo>
                    <a:cubicBezTo>
                      <a:pt x="124" y="17"/>
                      <a:pt x="125" y="18"/>
                      <a:pt x="124" y="21"/>
                    </a:cubicBezTo>
                    <a:cubicBezTo>
                      <a:pt x="123" y="24"/>
                      <a:pt x="122" y="26"/>
                      <a:pt x="121" y="27"/>
                    </a:cubicBezTo>
                    <a:cubicBezTo>
                      <a:pt x="119" y="29"/>
                      <a:pt x="117" y="30"/>
                      <a:pt x="115" y="31"/>
                    </a:cubicBezTo>
                    <a:lnTo>
                      <a:pt x="20" y="58"/>
                    </a:lnTo>
                    <a:cubicBezTo>
                      <a:pt x="18" y="58"/>
                      <a:pt x="16" y="58"/>
                      <a:pt x="14" y="58"/>
                    </a:cubicBezTo>
                    <a:cubicBezTo>
                      <a:pt x="12" y="57"/>
                      <a:pt x="10" y="57"/>
                      <a:pt x="8" y="55"/>
                    </a:cubicBezTo>
                    <a:cubicBezTo>
                      <a:pt x="6" y="53"/>
                      <a:pt x="5" y="51"/>
                      <a:pt x="4" y="49"/>
                    </a:cubicBezTo>
                    <a:lnTo>
                      <a:pt x="0" y="35"/>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71"/>
              <p:cNvSpPr/>
              <p:nvPr/>
            </p:nvSpPr>
            <p:spPr>
              <a:xfrm>
                <a:off x="7655040" y="2734200"/>
                <a:ext cx="19080" cy="40680"/>
              </a:xfrm>
              <a:custGeom>
                <a:avLst/>
                <a:gdLst/>
                <a:ahLst/>
                <a:cxnLst/>
                <a:rect l="l" t="t" r="r" b="b"/>
                <a:pathLst>
                  <a:path w="53" h="113" extrusionOk="0">
                    <a:moveTo>
                      <a:pt x="0" y="5"/>
                    </a:moveTo>
                    <a:lnTo>
                      <a:pt x="21" y="0"/>
                    </a:lnTo>
                    <a:lnTo>
                      <a:pt x="52" y="106"/>
                    </a:lnTo>
                    <a:lnTo>
                      <a:pt x="31" y="112"/>
                    </a:lnTo>
                    <a:lnTo>
                      <a:pt x="0" y="5"/>
                    </a:lnTo>
                  </a:path>
                </a:pathLst>
              </a:custGeom>
              <a:solidFill>
                <a:schemeClr val="accent1"/>
              </a:solidFill>
              <a:ln>
                <a:noFill/>
              </a:ln>
            </p:spPr>
          </p:sp>
          <p:sp>
            <p:nvSpPr>
              <p:cNvPr id="3093" name="Google Shape;3093;p71"/>
              <p:cNvSpPr/>
              <p:nvPr/>
            </p:nvSpPr>
            <p:spPr>
              <a:xfrm>
                <a:off x="7634520" y="2719080"/>
                <a:ext cx="45360" cy="20880"/>
              </a:xfrm>
              <a:custGeom>
                <a:avLst/>
                <a:gdLst/>
                <a:ahLst/>
                <a:cxnLst/>
                <a:rect l="l" t="t" r="r" b="b"/>
                <a:pathLst>
                  <a:path w="126" h="58" extrusionOk="0">
                    <a:moveTo>
                      <a:pt x="0" y="34"/>
                    </a:moveTo>
                    <a:lnTo>
                      <a:pt x="120" y="0"/>
                    </a:lnTo>
                    <a:lnTo>
                      <a:pt x="124" y="14"/>
                    </a:lnTo>
                    <a:cubicBezTo>
                      <a:pt x="125" y="16"/>
                      <a:pt x="125" y="17"/>
                      <a:pt x="124" y="20"/>
                    </a:cubicBezTo>
                    <a:cubicBezTo>
                      <a:pt x="123" y="23"/>
                      <a:pt x="122" y="25"/>
                      <a:pt x="121" y="26"/>
                    </a:cubicBezTo>
                    <a:cubicBezTo>
                      <a:pt x="119" y="28"/>
                      <a:pt x="117" y="29"/>
                      <a:pt x="115" y="30"/>
                    </a:cubicBezTo>
                    <a:lnTo>
                      <a:pt x="21" y="57"/>
                    </a:lnTo>
                    <a:cubicBezTo>
                      <a:pt x="18" y="57"/>
                      <a:pt x="16" y="57"/>
                      <a:pt x="14" y="57"/>
                    </a:cubicBezTo>
                    <a:cubicBezTo>
                      <a:pt x="12" y="56"/>
                      <a:pt x="10" y="56"/>
                      <a:pt x="8" y="54"/>
                    </a:cubicBezTo>
                    <a:cubicBezTo>
                      <a:pt x="6" y="52"/>
                      <a:pt x="5" y="50"/>
                      <a:pt x="5" y="48"/>
                    </a:cubicBezTo>
                    <a:lnTo>
                      <a:pt x="1" y="34"/>
                    </a:lnTo>
                    <a:lnTo>
                      <a:pt x="0" y="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1"/>
              <p:cNvSpPr/>
              <p:nvPr/>
            </p:nvSpPr>
            <p:spPr>
              <a:xfrm>
                <a:off x="7365960" y="2512440"/>
                <a:ext cx="933120" cy="485280"/>
              </a:xfrm>
              <a:custGeom>
                <a:avLst/>
                <a:gdLst/>
                <a:ahLst/>
                <a:cxnLst/>
                <a:rect l="l" t="t" r="r" b="b"/>
                <a:pathLst>
                  <a:path w="2592" h="1348" extrusionOk="0">
                    <a:moveTo>
                      <a:pt x="2523" y="276"/>
                    </a:moveTo>
                    <a:cubicBezTo>
                      <a:pt x="2484" y="123"/>
                      <a:pt x="2438" y="0"/>
                      <a:pt x="2401" y="3"/>
                    </a:cubicBezTo>
                    <a:cubicBezTo>
                      <a:pt x="2359" y="5"/>
                      <a:pt x="2428" y="124"/>
                      <a:pt x="2214" y="275"/>
                    </a:cubicBezTo>
                    <a:cubicBezTo>
                      <a:pt x="2158" y="315"/>
                      <a:pt x="2055" y="359"/>
                      <a:pt x="1932" y="402"/>
                    </a:cubicBezTo>
                    <a:cubicBezTo>
                      <a:pt x="1662" y="497"/>
                      <a:pt x="669" y="730"/>
                      <a:pt x="244" y="896"/>
                    </a:cubicBezTo>
                    <a:cubicBezTo>
                      <a:pt x="123" y="943"/>
                      <a:pt x="119" y="1050"/>
                      <a:pt x="132" y="1112"/>
                    </a:cubicBezTo>
                    <a:cubicBezTo>
                      <a:pt x="181" y="1347"/>
                      <a:pt x="452" y="1260"/>
                      <a:pt x="547" y="1234"/>
                    </a:cubicBezTo>
                    <a:cubicBezTo>
                      <a:pt x="655" y="1206"/>
                      <a:pt x="1841" y="874"/>
                      <a:pt x="1889" y="861"/>
                    </a:cubicBezTo>
                    <a:cubicBezTo>
                      <a:pt x="1937" y="847"/>
                      <a:pt x="2127" y="753"/>
                      <a:pt x="2060" y="570"/>
                    </a:cubicBezTo>
                    <a:cubicBezTo>
                      <a:pt x="1993" y="387"/>
                      <a:pt x="1878" y="391"/>
                      <a:pt x="1544" y="485"/>
                    </a:cubicBezTo>
                    <a:cubicBezTo>
                      <a:pt x="1209" y="580"/>
                      <a:pt x="0" y="913"/>
                      <a:pt x="0" y="913"/>
                    </a:cubicBezTo>
                    <a:lnTo>
                      <a:pt x="14" y="969"/>
                    </a:lnTo>
                    <a:cubicBezTo>
                      <a:pt x="14" y="969"/>
                      <a:pt x="1679" y="518"/>
                      <a:pt x="1814" y="510"/>
                    </a:cubicBezTo>
                    <a:cubicBezTo>
                      <a:pt x="1957" y="501"/>
                      <a:pt x="2013" y="697"/>
                      <a:pt x="1866" y="768"/>
                    </a:cubicBezTo>
                    <a:cubicBezTo>
                      <a:pt x="1648" y="873"/>
                      <a:pt x="481" y="1189"/>
                      <a:pt x="407" y="1195"/>
                    </a:cubicBezTo>
                    <a:cubicBezTo>
                      <a:pt x="340" y="1200"/>
                      <a:pt x="230" y="1202"/>
                      <a:pt x="209" y="1115"/>
                    </a:cubicBezTo>
                    <a:cubicBezTo>
                      <a:pt x="184" y="1016"/>
                      <a:pt x="254" y="973"/>
                      <a:pt x="292" y="954"/>
                    </a:cubicBezTo>
                    <a:cubicBezTo>
                      <a:pt x="375" y="912"/>
                      <a:pt x="2006" y="479"/>
                      <a:pt x="2292" y="495"/>
                    </a:cubicBezTo>
                    <a:cubicBezTo>
                      <a:pt x="2470" y="505"/>
                      <a:pt x="2520" y="643"/>
                      <a:pt x="2553" y="640"/>
                    </a:cubicBezTo>
                    <a:cubicBezTo>
                      <a:pt x="2591" y="637"/>
                      <a:pt x="2563" y="429"/>
                      <a:pt x="2523" y="27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1"/>
              <p:cNvSpPr/>
              <p:nvPr/>
            </p:nvSpPr>
            <p:spPr>
              <a:xfrm>
                <a:off x="7365960" y="2833920"/>
                <a:ext cx="30960" cy="27720"/>
              </a:xfrm>
              <a:custGeom>
                <a:avLst/>
                <a:gdLst/>
                <a:ahLst/>
                <a:cxnLst/>
                <a:rect l="l" t="t" r="r" b="b"/>
                <a:pathLst>
                  <a:path w="86" h="77" extrusionOk="0">
                    <a:moveTo>
                      <a:pt x="70" y="0"/>
                    </a:moveTo>
                    <a:lnTo>
                      <a:pt x="0" y="20"/>
                    </a:lnTo>
                    <a:lnTo>
                      <a:pt x="14" y="76"/>
                    </a:lnTo>
                    <a:lnTo>
                      <a:pt x="81" y="58"/>
                    </a:lnTo>
                    <a:cubicBezTo>
                      <a:pt x="85" y="41"/>
                      <a:pt x="73" y="2"/>
                      <a:pt x="70" y="0"/>
                    </a:cubicBez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1"/>
              <p:cNvSpPr/>
              <p:nvPr/>
            </p:nvSpPr>
            <p:spPr>
              <a:xfrm>
                <a:off x="7313760" y="2836800"/>
                <a:ext cx="66240" cy="50040"/>
              </a:xfrm>
              <a:custGeom>
                <a:avLst/>
                <a:gdLst/>
                <a:ahLst/>
                <a:cxnLst/>
                <a:rect l="l" t="t" r="r" b="b"/>
                <a:pathLst>
                  <a:path w="184" h="139" extrusionOk="0">
                    <a:moveTo>
                      <a:pt x="13" y="13"/>
                    </a:moveTo>
                    <a:cubicBezTo>
                      <a:pt x="5" y="29"/>
                      <a:pt x="0" y="47"/>
                      <a:pt x="0" y="65"/>
                    </a:cubicBezTo>
                    <a:cubicBezTo>
                      <a:pt x="0" y="73"/>
                      <a:pt x="1" y="80"/>
                      <a:pt x="3" y="88"/>
                    </a:cubicBezTo>
                    <a:cubicBezTo>
                      <a:pt x="10" y="121"/>
                      <a:pt x="38" y="138"/>
                      <a:pt x="47" y="134"/>
                    </a:cubicBezTo>
                    <a:cubicBezTo>
                      <a:pt x="56" y="131"/>
                      <a:pt x="105" y="130"/>
                      <a:pt x="128" y="82"/>
                    </a:cubicBezTo>
                    <a:cubicBezTo>
                      <a:pt x="128" y="82"/>
                      <a:pt x="154" y="85"/>
                      <a:pt x="170" y="74"/>
                    </a:cubicBezTo>
                    <a:cubicBezTo>
                      <a:pt x="183" y="65"/>
                      <a:pt x="167" y="14"/>
                      <a:pt x="153" y="7"/>
                    </a:cubicBezTo>
                    <a:cubicBezTo>
                      <a:pt x="139" y="0"/>
                      <a:pt x="116" y="23"/>
                      <a:pt x="116" y="23"/>
                    </a:cubicBezTo>
                    <a:lnTo>
                      <a:pt x="115" y="23"/>
                    </a:lnTo>
                    <a:cubicBezTo>
                      <a:pt x="97" y="12"/>
                      <a:pt x="75" y="6"/>
                      <a:pt x="54" y="6"/>
                    </a:cubicBezTo>
                    <a:cubicBezTo>
                      <a:pt x="40" y="6"/>
                      <a:pt x="26" y="9"/>
                      <a:pt x="13" y="13"/>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1"/>
              <p:cNvSpPr/>
              <p:nvPr/>
            </p:nvSpPr>
            <p:spPr>
              <a:xfrm>
                <a:off x="7314120" y="2839320"/>
                <a:ext cx="33480" cy="47160"/>
              </a:xfrm>
              <a:custGeom>
                <a:avLst/>
                <a:gdLst/>
                <a:ahLst/>
                <a:cxnLst/>
                <a:rect l="l" t="t" r="r" b="b"/>
                <a:pathLst>
                  <a:path w="93" h="131" extrusionOk="0">
                    <a:moveTo>
                      <a:pt x="38" y="0"/>
                    </a:moveTo>
                    <a:cubicBezTo>
                      <a:pt x="29" y="1"/>
                      <a:pt x="20" y="3"/>
                      <a:pt x="12" y="6"/>
                    </a:cubicBezTo>
                    <a:cubicBezTo>
                      <a:pt x="4" y="22"/>
                      <a:pt x="0" y="40"/>
                      <a:pt x="0" y="58"/>
                    </a:cubicBezTo>
                    <a:cubicBezTo>
                      <a:pt x="0" y="66"/>
                      <a:pt x="0" y="73"/>
                      <a:pt x="2" y="81"/>
                    </a:cubicBezTo>
                    <a:cubicBezTo>
                      <a:pt x="9" y="114"/>
                      <a:pt x="37" y="130"/>
                      <a:pt x="46" y="127"/>
                    </a:cubicBezTo>
                    <a:cubicBezTo>
                      <a:pt x="62" y="124"/>
                      <a:pt x="78" y="119"/>
                      <a:pt x="92" y="113"/>
                    </a:cubicBezTo>
                    <a:cubicBezTo>
                      <a:pt x="60" y="82"/>
                      <a:pt x="36" y="43"/>
                      <a:pt x="38" y="0"/>
                    </a:cubicBez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1"/>
              <p:cNvSpPr/>
              <p:nvPr/>
            </p:nvSpPr>
            <p:spPr>
              <a:xfrm>
                <a:off x="6964200" y="2691720"/>
                <a:ext cx="381240" cy="386280"/>
              </a:xfrm>
              <a:custGeom>
                <a:avLst/>
                <a:gdLst/>
                <a:ahLst/>
                <a:cxnLst/>
                <a:rect l="l" t="t" r="r" b="b"/>
                <a:pathLst>
                  <a:path w="1059" h="1073" extrusionOk="0">
                    <a:moveTo>
                      <a:pt x="732" y="173"/>
                    </a:moveTo>
                    <a:cubicBezTo>
                      <a:pt x="750" y="192"/>
                      <a:pt x="774" y="242"/>
                      <a:pt x="785" y="259"/>
                    </a:cubicBezTo>
                    <a:cubicBezTo>
                      <a:pt x="796" y="276"/>
                      <a:pt x="881" y="313"/>
                      <a:pt x="920" y="325"/>
                    </a:cubicBezTo>
                    <a:cubicBezTo>
                      <a:pt x="960" y="337"/>
                      <a:pt x="938" y="388"/>
                      <a:pt x="936" y="397"/>
                    </a:cubicBezTo>
                    <a:cubicBezTo>
                      <a:pt x="936" y="397"/>
                      <a:pt x="964" y="395"/>
                      <a:pt x="979" y="407"/>
                    </a:cubicBezTo>
                    <a:cubicBezTo>
                      <a:pt x="993" y="419"/>
                      <a:pt x="984" y="511"/>
                      <a:pt x="984" y="511"/>
                    </a:cubicBezTo>
                    <a:lnTo>
                      <a:pt x="985" y="511"/>
                    </a:lnTo>
                    <a:cubicBezTo>
                      <a:pt x="994" y="517"/>
                      <a:pt x="1003" y="523"/>
                      <a:pt x="1012" y="529"/>
                    </a:cubicBezTo>
                    <a:cubicBezTo>
                      <a:pt x="1029" y="541"/>
                      <a:pt x="1011" y="603"/>
                      <a:pt x="1014" y="620"/>
                    </a:cubicBezTo>
                    <a:cubicBezTo>
                      <a:pt x="1016" y="637"/>
                      <a:pt x="1058" y="669"/>
                      <a:pt x="1054" y="704"/>
                    </a:cubicBezTo>
                    <a:cubicBezTo>
                      <a:pt x="1049" y="746"/>
                      <a:pt x="952" y="773"/>
                      <a:pt x="912" y="782"/>
                    </a:cubicBezTo>
                    <a:cubicBezTo>
                      <a:pt x="872" y="791"/>
                      <a:pt x="916" y="1072"/>
                      <a:pt x="916" y="1072"/>
                    </a:cubicBezTo>
                    <a:cubicBezTo>
                      <a:pt x="916" y="1072"/>
                      <a:pt x="532" y="929"/>
                      <a:pt x="416" y="912"/>
                    </a:cubicBezTo>
                    <a:cubicBezTo>
                      <a:pt x="416" y="912"/>
                      <a:pt x="402" y="834"/>
                      <a:pt x="374" y="811"/>
                    </a:cubicBezTo>
                    <a:cubicBezTo>
                      <a:pt x="345" y="788"/>
                      <a:pt x="211" y="693"/>
                      <a:pt x="127" y="581"/>
                    </a:cubicBezTo>
                    <a:cubicBezTo>
                      <a:pt x="43" y="468"/>
                      <a:pt x="0" y="135"/>
                      <a:pt x="299" y="41"/>
                    </a:cubicBezTo>
                    <a:cubicBezTo>
                      <a:pt x="430" y="0"/>
                      <a:pt x="675" y="115"/>
                      <a:pt x="732" y="173"/>
                    </a:cubicBezTo>
                  </a:path>
                </a:pathLst>
              </a:custGeom>
              <a:solidFill>
                <a:srgbClr val="331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1"/>
              <p:cNvSpPr/>
              <p:nvPr/>
            </p:nvSpPr>
            <p:spPr>
              <a:xfrm>
                <a:off x="6964200" y="2698560"/>
                <a:ext cx="344160" cy="321840"/>
              </a:xfrm>
              <a:custGeom>
                <a:avLst/>
                <a:gdLst/>
                <a:ahLst/>
                <a:cxnLst/>
                <a:rect l="l" t="t" r="r" b="b"/>
                <a:pathLst>
                  <a:path w="956" h="894" extrusionOk="0">
                    <a:moveTo>
                      <a:pt x="422" y="893"/>
                    </a:moveTo>
                    <a:cubicBezTo>
                      <a:pt x="510" y="743"/>
                      <a:pt x="745" y="796"/>
                      <a:pt x="877" y="858"/>
                    </a:cubicBezTo>
                    <a:cubicBezTo>
                      <a:pt x="883" y="861"/>
                      <a:pt x="889" y="865"/>
                      <a:pt x="896" y="868"/>
                    </a:cubicBezTo>
                    <a:cubicBezTo>
                      <a:pt x="893" y="813"/>
                      <a:pt x="896" y="765"/>
                      <a:pt x="912" y="762"/>
                    </a:cubicBezTo>
                    <a:cubicBezTo>
                      <a:pt x="923" y="759"/>
                      <a:pt x="938" y="755"/>
                      <a:pt x="955" y="750"/>
                    </a:cubicBezTo>
                    <a:cubicBezTo>
                      <a:pt x="952" y="751"/>
                      <a:pt x="832" y="779"/>
                      <a:pt x="747" y="747"/>
                    </a:cubicBezTo>
                    <a:cubicBezTo>
                      <a:pt x="661" y="716"/>
                      <a:pt x="622" y="651"/>
                      <a:pt x="614" y="644"/>
                    </a:cubicBezTo>
                    <a:cubicBezTo>
                      <a:pt x="606" y="638"/>
                      <a:pt x="597" y="685"/>
                      <a:pt x="516" y="668"/>
                    </a:cubicBezTo>
                    <a:cubicBezTo>
                      <a:pt x="434" y="651"/>
                      <a:pt x="394" y="573"/>
                      <a:pt x="399" y="541"/>
                    </a:cubicBezTo>
                    <a:cubicBezTo>
                      <a:pt x="407" y="491"/>
                      <a:pt x="464" y="483"/>
                      <a:pt x="504" y="517"/>
                    </a:cubicBezTo>
                    <a:cubicBezTo>
                      <a:pt x="504" y="517"/>
                      <a:pt x="538" y="508"/>
                      <a:pt x="537" y="502"/>
                    </a:cubicBezTo>
                    <a:cubicBezTo>
                      <a:pt x="536" y="496"/>
                      <a:pt x="518" y="408"/>
                      <a:pt x="523" y="369"/>
                    </a:cubicBezTo>
                    <a:cubicBezTo>
                      <a:pt x="527" y="330"/>
                      <a:pt x="559" y="303"/>
                      <a:pt x="560" y="258"/>
                    </a:cubicBezTo>
                    <a:cubicBezTo>
                      <a:pt x="561" y="213"/>
                      <a:pt x="520" y="78"/>
                      <a:pt x="537" y="47"/>
                    </a:cubicBezTo>
                    <a:cubicBezTo>
                      <a:pt x="454" y="18"/>
                      <a:pt x="363" y="0"/>
                      <a:pt x="299" y="21"/>
                    </a:cubicBezTo>
                    <a:cubicBezTo>
                      <a:pt x="0" y="115"/>
                      <a:pt x="43" y="448"/>
                      <a:pt x="127" y="560"/>
                    </a:cubicBezTo>
                    <a:cubicBezTo>
                      <a:pt x="211" y="673"/>
                      <a:pt x="344" y="768"/>
                      <a:pt x="373" y="791"/>
                    </a:cubicBezTo>
                    <a:cubicBezTo>
                      <a:pt x="401" y="815"/>
                      <a:pt x="416" y="892"/>
                      <a:pt x="416" y="892"/>
                    </a:cubicBezTo>
                    <a:lnTo>
                      <a:pt x="422" y="893"/>
                    </a:lnTo>
                  </a:path>
                </a:pathLst>
              </a:custGeom>
              <a:solidFill>
                <a:srgbClr val="200E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1"/>
              <p:cNvSpPr/>
              <p:nvPr/>
            </p:nvSpPr>
            <p:spPr>
              <a:xfrm>
                <a:off x="6964200" y="2691720"/>
                <a:ext cx="267120" cy="315000"/>
              </a:xfrm>
              <a:custGeom>
                <a:avLst/>
                <a:gdLst/>
                <a:ahLst/>
                <a:cxnLst/>
                <a:rect l="l" t="t" r="r" b="b"/>
                <a:pathLst>
                  <a:path w="742" h="875" extrusionOk="0">
                    <a:moveTo>
                      <a:pt x="462" y="665"/>
                    </a:moveTo>
                    <a:cubicBezTo>
                      <a:pt x="357" y="593"/>
                      <a:pt x="399" y="478"/>
                      <a:pt x="492" y="528"/>
                    </a:cubicBezTo>
                    <a:cubicBezTo>
                      <a:pt x="540" y="412"/>
                      <a:pt x="632" y="261"/>
                      <a:pt x="741" y="185"/>
                    </a:cubicBezTo>
                    <a:cubicBezTo>
                      <a:pt x="739" y="181"/>
                      <a:pt x="735" y="177"/>
                      <a:pt x="732" y="173"/>
                    </a:cubicBezTo>
                    <a:cubicBezTo>
                      <a:pt x="675" y="115"/>
                      <a:pt x="430" y="0"/>
                      <a:pt x="299" y="41"/>
                    </a:cubicBezTo>
                    <a:cubicBezTo>
                      <a:pt x="0" y="135"/>
                      <a:pt x="43" y="468"/>
                      <a:pt x="127" y="581"/>
                    </a:cubicBezTo>
                    <a:cubicBezTo>
                      <a:pt x="211" y="693"/>
                      <a:pt x="345" y="787"/>
                      <a:pt x="373" y="811"/>
                    </a:cubicBezTo>
                    <a:cubicBezTo>
                      <a:pt x="389" y="823"/>
                      <a:pt x="400" y="851"/>
                      <a:pt x="407" y="874"/>
                    </a:cubicBezTo>
                    <a:cubicBezTo>
                      <a:pt x="389" y="764"/>
                      <a:pt x="424" y="692"/>
                      <a:pt x="462" y="665"/>
                    </a:cubicBezTo>
                  </a:path>
                </a:pathLst>
              </a:custGeom>
              <a:solidFill>
                <a:srgbClr val="030F1A">
                  <a:alpha val="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1"/>
              <p:cNvSpPr/>
              <p:nvPr/>
            </p:nvSpPr>
            <p:spPr>
              <a:xfrm>
                <a:off x="7094520" y="3016800"/>
                <a:ext cx="215640" cy="105480"/>
              </a:xfrm>
              <a:custGeom>
                <a:avLst/>
                <a:gdLst/>
                <a:ahLst/>
                <a:cxnLst/>
                <a:rect l="l" t="t" r="r" b="b"/>
                <a:pathLst>
                  <a:path w="599" h="293" extrusionOk="0">
                    <a:moveTo>
                      <a:pt x="0" y="12"/>
                    </a:moveTo>
                    <a:cubicBezTo>
                      <a:pt x="0" y="12"/>
                      <a:pt x="447" y="0"/>
                      <a:pt x="536" y="60"/>
                    </a:cubicBezTo>
                    <a:cubicBezTo>
                      <a:pt x="585" y="93"/>
                      <a:pt x="598" y="292"/>
                      <a:pt x="598" y="292"/>
                    </a:cubicBezTo>
                    <a:cubicBezTo>
                      <a:pt x="598" y="292"/>
                      <a:pt x="20" y="38"/>
                      <a:pt x="0" y="1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1"/>
              <p:cNvSpPr/>
              <p:nvPr/>
            </p:nvSpPr>
            <p:spPr>
              <a:xfrm>
                <a:off x="6929640" y="2666520"/>
                <a:ext cx="247680" cy="299520"/>
              </a:xfrm>
              <a:custGeom>
                <a:avLst/>
                <a:gdLst/>
                <a:ahLst/>
                <a:cxnLst/>
                <a:rect l="l" t="t" r="r" b="b"/>
                <a:pathLst>
                  <a:path w="688" h="832" extrusionOk="0">
                    <a:moveTo>
                      <a:pt x="294" y="831"/>
                    </a:moveTo>
                    <a:cubicBezTo>
                      <a:pt x="294" y="831"/>
                      <a:pt x="71" y="626"/>
                      <a:pt x="36" y="560"/>
                    </a:cubicBezTo>
                    <a:cubicBezTo>
                      <a:pt x="0" y="494"/>
                      <a:pt x="15" y="363"/>
                      <a:pt x="102" y="214"/>
                    </a:cubicBezTo>
                    <a:cubicBezTo>
                      <a:pt x="188" y="66"/>
                      <a:pt x="334" y="0"/>
                      <a:pt x="384" y="2"/>
                    </a:cubicBezTo>
                    <a:cubicBezTo>
                      <a:pt x="434" y="4"/>
                      <a:pt x="687" y="143"/>
                      <a:pt x="687" y="143"/>
                    </a:cubicBezTo>
                    <a:lnTo>
                      <a:pt x="294" y="8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1"/>
              <p:cNvSpPr/>
              <p:nvPr/>
            </p:nvSpPr>
            <p:spPr>
              <a:xfrm>
                <a:off x="6999840" y="2695680"/>
                <a:ext cx="177480" cy="270360"/>
              </a:xfrm>
              <a:custGeom>
                <a:avLst/>
                <a:gdLst/>
                <a:ahLst/>
                <a:cxnLst/>
                <a:rect l="l" t="t" r="r" b="b"/>
                <a:pathLst>
                  <a:path w="493" h="751" extrusionOk="0">
                    <a:moveTo>
                      <a:pt x="374" y="0"/>
                    </a:moveTo>
                    <a:cubicBezTo>
                      <a:pt x="326" y="131"/>
                      <a:pt x="108" y="530"/>
                      <a:pt x="0" y="657"/>
                    </a:cubicBezTo>
                    <a:cubicBezTo>
                      <a:pt x="53" y="709"/>
                      <a:pt x="99" y="750"/>
                      <a:pt x="99" y="750"/>
                    </a:cubicBezTo>
                    <a:lnTo>
                      <a:pt x="492" y="62"/>
                    </a:lnTo>
                    <a:cubicBezTo>
                      <a:pt x="492" y="62"/>
                      <a:pt x="437" y="32"/>
                      <a:pt x="374"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1"/>
              <p:cNvSpPr/>
              <p:nvPr/>
            </p:nvSpPr>
            <p:spPr>
              <a:xfrm>
                <a:off x="6993000" y="2675520"/>
                <a:ext cx="212040" cy="322920"/>
              </a:xfrm>
              <a:custGeom>
                <a:avLst/>
                <a:gdLst/>
                <a:ahLst/>
                <a:cxnLst/>
                <a:rect l="l" t="t" r="r" b="b"/>
                <a:pathLst>
                  <a:path w="589" h="897" extrusionOk="0">
                    <a:moveTo>
                      <a:pt x="209" y="789"/>
                    </a:moveTo>
                    <a:cubicBezTo>
                      <a:pt x="240" y="732"/>
                      <a:pt x="407" y="302"/>
                      <a:pt x="532" y="170"/>
                    </a:cubicBezTo>
                    <a:cubicBezTo>
                      <a:pt x="534" y="167"/>
                      <a:pt x="537" y="166"/>
                      <a:pt x="540" y="164"/>
                    </a:cubicBezTo>
                    <a:cubicBezTo>
                      <a:pt x="545" y="162"/>
                      <a:pt x="551" y="159"/>
                      <a:pt x="557" y="159"/>
                    </a:cubicBezTo>
                    <a:cubicBezTo>
                      <a:pt x="563" y="159"/>
                      <a:pt x="569" y="160"/>
                      <a:pt x="574" y="163"/>
                    </a:cubicBezTo>
                    <a:cubicBezTo>
                      <a:pt x="574" y="163"/>
                      <a:pt x="588" y="12"/>
                      <a:pt x="530" y="4"/>
                    </a:cubicBezTo>
                    <a:cubicBezTo>
                      <a:pt x="508" y="0"/>
                      <a:pt x="496" y="62"/>
                      <a:pt x="429" y="184"/>
                    </a:cubicBezTo>
                    <a:cubicBezTo>
                      <a:pt x="383" y="268"/>
                      <a:pt x="215" y="560"/>
                      <a:pt x="123" y="713"/>
                    </a:cubicBezTo>
                    <a:cubicBezTo>
                      <a:pt x="72" y="797"/>
                      <a:pt x="0" y="839"/>
                      <a:pt x="2" y="859"/>
                    </a:cubicBezTo>
                    <a:cubicBezTo>
                      <a:pt x="6" y="896"/>
                      <a:pt x="157" y="888"/>
                      <a:pt x="209" y="789"/>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1"/>
              <p:cNvSpPr/>
              <p:nvPr/>
            </p:nvSpPr>
            <p:spPr>
              <a:xfrm>
                <a:off x="7612920" y="2733480"/>
                <a:ext cx="290160" cy="254880"/>
              </a:xfrm>
              <a:custGeom>
                <a:avLst/>
                <a:gdLst/>
                <a:ahLst/>
                <a:cxnLst/>
                <a:rect l="l" t="t" r="r" b="b"/>
                <a:pathLst>
                  <a:path w="806" h="708" extrusionOk="0">
                    <a:moveTo>
                      <a:pt x="232" y="566"/>
                    </a:moveTo>
                    <a:cubicBezTo>
                      <a:pt x="232" y="566"/>
                      <a:pt x="229" y="526"/>
                      <a:pt x="195" y="445"/>
                    </a:cubicBezTo>
                    <a:cubicBezTo>
                      <a:pt x="161" y="364"/>
                      <a:pt x="0" y="101"/>
                      <a:pt x="9" y="50"/>
                    </a:cubicBezTo>
                    <a:cubicBezTo>
                      <a:pt x="19" y="0"/>
                      <a:pt x="88" y="4"/>
                      <a:pt x="116" y="35"/>
                    </a:cubicBezTo>
                    <a:cubicBezTo>
                      <a:pt x="155" y="80"/>
                      <a:pt x="200" y="166"/>
                      <a:pt x="243" y="186"/>
                    </a:cubicBezTo>
                    <a:cubicBezTo>
                      <a:pt x="272" y="200"/>
                      <a:pt x="336" y="162"/>
                      <a:pt x="360" y="131"/>
                    </a:cubicBezTo>
                    <a:lnTo>
                      <a:pt x="631" y="64"/>
                    </a:lnTo>
                    <a:cubicBezTo>
                      <a:pt x="643" y="90"/>
                      <a:pt x="631" y="142"/>
                      <a:pt x="635" y="153"/>
                    </a:cubicBezTo>
                    <a:cubicBezTo>
                      <a:pt x="635" y="153"/>
                      <a:pt x="700" y="104"/>
                      <a:pt x="722" y="103"/>
                    </a:cubicBezTo>
                    <a:cubicBezTo>
                      <a:pt x="745" y="103"/>
                      <a:pt x="805" y="158"/>
                      <a:pt x="789" y="196"/>
                    </a:cubicBezTo>
                    <a:cubicBezTo>
                      <a:pt x="773" y="234"/>
                      <a:pt x="711" y="328"/>
                      <a:pt x="719" y="348"/>
                    </a:cubicBezTo>
                    <a:cubicBezTo>
                      <a:pt x="728" y="369"/>
                      <a:pt x="772" y="393"/>
                      <a:pt x="766" y="428"/>
                    </a:cubicBezTo>
                    <a:cubicBezTo>
                      <a:pt x="763" y="448"/>
                      <a:pt x="697" y="565"/>
                      <a:pt x="652" y="644"/>
                    </a:cubicBezTo>
                    <a:cubicBezTo>
                      <a:pt x="638" y="666"/>
                      <a:pt x="619" y="684"/>
                      <a:pt x="596" y="697"/>
                    </a:cubicBezTo>
                    <a:cubicBezTo>
                      <a:pt x="591" y="700"/>
                      <a:pt x="587" y="702"/>
                      <a:pt x="582" y="704"/>
                    </a:cubicBezTo>
                    <a:cubicBezTo>
                      <a:pt x="577" y="707"/>
                      <a:pt x="247" y="630"/>
                      <a:pt x="232" y="566"/>
                    </a:cubicBezTo>
                  </a:path>
                </a:pathLst>
              </a:custGeom>
              <a:solidFill>
                <a:srgbClr val="331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1"/>
              <p:cNvSpPr/>
              <p:nvPr/>
            </p:nvSpPr>
            <p:spPr>
              <a:xfrm>
                <a:off x="7065360" y="3005640"/>
                <a:ext cx="481680" cy="310680"/>
              </a:xfrm>
              <a:custGeom>
                <a:avLst/>
                <a:gdLst/>
                <a:ahLst/>
                <a:cxnLst/>
                <a:rect l="l" t="t" r="r" b="b"/>
                <a:pathLst>
                  <a:path w="1338" h="863" extrusionOk="0">
                    <a:moveTo>
                      <a:pt x="10" y="21"/>
                    </a:moveTo>
                    <a:cubicBezTo>
                      <a:pt x="0" y="89"/>
                      <a:pt x="112" y="214"/>
                      <a:pt x="169" y="232"/>
                    </a:cubicBezTo>
                    <a:cubicBezTo>
                      <a:pt x="226" y="250"/>
                      <a:pt x="474" y="239"/>
                      <a:pt x="545" y="275"/>
                    </a:cubicBezTo>
                    <a:cubicBezTo>
                      <a:pt x="615" y="310"/>
                      <a:pt x="642" y="369"/>
                      <a:pt x="663" y="395"/>
                    </a:cubicBezTo>
                    <a:cubicBezTo>
                      <a:pt x="684" y="420"/>
                      <a:pt x="1051" y="486"/>
                      <a:pt x="1337" y="862"/>
                    </a:cubicBezTo>
                    <a:cubicBezTo>
                      <a:pt x="1337" y="862"/>
                      <a:pt x="1168" y="510"/>
                      <a:pt x="763" y="281"/>
                    </a:cubicBezTo>
                    <a:cubicBezTo>
                      <a:pt x="380" y="65"/>
                      <a:pt x="77" y="0"/>
                      <a:pt x="10" y="2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1"/>
              <p:cNvSpPr/>
              <p:nvPr/>
            </p:nvSpPr>
            <p:spPr>
              <a:xfrm>
                <a:off x="7679160" y="2921760"/>
                <a:ext cx="164880" cy="145800"/>
              </a:xfrm>
              <a:custGeom>
                <a:avLst/>
                <a:gdLst/>
                <a:ahLst/>
                <a:cxnLst/>
                <a:rect l="l" t="t" r="r" b="b"/>
                <a:pathLst>
                  <a:path w="458" h="405" extrusionOk="0">
                    <a:moveTo>
                      <a:pt x="0" y="124"/>
                    </a:moveTo>
                    <a:cubicBezTo>
                      <a:pt x="0" y="124"/>
                      <a:pt x="23" y="36"/>
                      <a:pt x="28" y="18"/>
                    </a:cubicBezTo>
                    <a:cubicBezTo>
                      <a:pt x="33" y="0"/>
                      <a:pt x="417" y="70"/>
                      <a:pt x="442" y="165"/>
                    </a:cubicBezTo>
                    <a:cubicBezTo>
                      <a:pt x="457" y="220"/>
                      <a:pt x="381" y="404"/>
                      <a:pt x="381" y="404"/>
                    </a:cubicBezTo>
                    <a:lnTo>
                      <a:pt x="0" y="124"/>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1"/>
              <p:cNvSpPr/>
              <p:nvPr/>
            </p:nvSpPr>
            <p:spPr>
              <a:xfrm>
                <a:off x="7122600" y="2947320"/>
                <a:ext cx="750960" cy="560880"/>
              </a:xfrm>
              <a:custGeom>
                <a:avLst/>
                <a:gdLst/>
                <a:ahLst/>
                <a:cxnLst/>
                <a:rect l="l" t="t" r="r" b="b"/>
                <a:pathLst>
                  <a:path w="2086" h="1558" extrusionOk="0">
                    <a:moveTo>
                      <a:pt x="110" y="682"/>
                    </a:moveTo>
                    <a:cubicBezTo>
                      <a:pt x="169" y="589"/>
                      <a:pt x="341" y="559"/>
                      <a:pt x="611" y="667"/>
                    </a:cubicBezTo>
                    <a:cubicBezTo>
                      <a:pt x="905" y="783"/>
                      <a:pt x="1250" y="881"/>
                      <a:pt x="1266" y="849"/>
                    </a:cubicBezTo>
                    <a:cubicBezTo>
                      <a:pt x="1294" y="792"/>
                      <a:pt x="1513" y="59"/>
                      <a:pt x="1542" y="30"/>
                    </a:cubicBezTo>
                    <a:cubicBezTo>
                      <a:pt x="1571" y="0"/>
                      <a:pt x="2085" y="212"/>
                      <a:pt x="2048" y="321"/>
                    </a:cubicBezTo>
                    <a:cubicBezTo>
                      <a:pt x="1947" y="616"/>
                      <a:pt x="1717" y="1349"/>
                      <a:pt x="1646" y="1446"/>
                    </a:cubicBezTo>
                    <a:cubicBezTo>
                      <a:pt x="1565" y="1557"/>
                      <a:pt x="869" y="1388"/>
                      <a:pt x="496" y="1279"/>
                    </a:cubicBezTo>
                    <a:cubicBezTo>
                      <a:pt x="115" y="1167"/>
                      <a:pt x="0" y="862"/>
                      <a:pt x="110" y="682"/>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1"/>
              <p:cNvSpPr/>
              <p:nvPr/>
            </p:nvSpPr>
            <p:spPr>
              <a:xfrm>
                <a:off x="7703280" y="2626200"/>
                <a:ext cx="74520" cy="56160"/>
              </a:xfrm>
              <a:custGeom>
                <a:avLst/>
                <a:gdLst/>
                <a:ahLst/>
                <a:cxnLst/>
                <a:rect l="l" t="t" r="r" b="b"/>
                <a:pathLst>
                  <a:path w="207" h="156" extrusionOk="0">
                    <a:moveTo>
                      <a:pt x="18" y="96"/>
                    </a:moveTo>
                    <a:cubicBezTo>
                      <a:pt x="30" y="133"/>
                      <a:pt x="35" y="53"/>
                      <a:pt x="67" y="77"/>
                    </a:cubicBezTo>
                    <a:cubicBezTo>
                      <a:pt x="100" y="101"/>
                      <a:pt x="120" y="155"/>
                      <a:pt x="175" y="139"/>
                    </a:cubicBezTo>
                    <a:cubicBezTo>
                      <a:pt x="203" y="131"/>
                      <a:pt x="206" y="89"/>
                      <a:pt x="190" y="53"/>
                    </a:cubicBezTo>
                    <a:cubicBezTo>
                      <a:pt x="174" y="17"/>
                      <a:pt x="106" y="1"/>
                      <a:pt x="92" y="1"/>
                    </a:cubicBezTo>
                    <a:cubicBezTo>
                      <a:pt x="63" y="0"/>
                      <a:pt x="0" y="40"/>
                      <a:pt x="18" y="96"/>
                    </a:cubicBezTo>
                  </a:path>
                </a:pathLst>
              </a:custGeom>
              <a:solidFill>
                <a:srgbClr val="351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1"/>
              <p:cNvSpPr/>
              <p:nvPr/>
            </p:nvSpPr>
            <p:spPr>
              <a:xfrm>
                <a:off x="7675920" y="2635560"/>
                <a:ext cx="74520" cy="56160"/>
              </a:xfrm>
              <a:custGeom>
                <a:avLst/>
                <a:gdLst/>
                <a:ahLst/>
                <a:cxnLst/>
                <a:rect l="l" t="t" r="r" b="b"/>
                <a:pathLst>
                  <a:path w="207" h="156" extrusionOk="0">
                    <a:moveTo>
                      <a:pt x="18" y="97"/>
                    </a:moveTo>
                    <a:cubicBezTo>
                      <a:pt x="30" y="134"/>
                      <a:pt x="35" y="54"/>
                      <a:pt x="67" y="78"/>
                    </a:cubicBezTo>
                    <a:cubicBezTo>
                      <a:pt x="99" y="102"/>
                      <a:pt x="120" y="155"/>
                      <a:pt x="175" y="140"/>
                    </a:cubicBezTo>
                    <a:cubicBezTo>
                      <a:pt x="203" y="132"/>
                      <a:pt x="206" y="91"/>
                      <a:pt x="190" y="54"/>
                    </a:cubicBezTo>
                    <a:cubicBezTo>
                      <a:pt x="174" y="18"/>
                      <a:pt x="106" y="1"/>
                      <a:pt x="92" y="1"/>
                    </a:cubicBezTo>
                    <a:cubicBezTo>
                      <a:pt x="63" y="0"/>
                      <a:pt x="0" y="41"/>
                      <a:pt x="18" y="97"/>
                    </a:cubicBezTo>
                  </a:path>
                </a:pathLst>
              </a:custGeom>
              <a:solidFill>
                <a:srgbClr val="351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1"/>
              <p:cNvSpPr/>
              <p:nvPr/>
            </p:nvSpPr>
            <p:spPr>
              <a:xfrm>
                <a:off x="7613640" y="2631240"/>
                <a:ext cx="104040" cy="78120"/>
              </a:xfrm>
              <a:custGeom>
                <a:avLst/>
                <a:gdLst/>
                <a:ahLst/>
                <a:cxnLst/>
                <a:rect l="l" t="t" r="r" b="b"/>
                <a:pathLst>
                  <a:path w="289" h="217" extrusionOk="0">
                    <a:moveTo>
                      <a:pt x="8" y="116"/>
                    </a:moveTo>
                    <a:cubicBezTo>
                      <a:pt x="17" y="145"/>
                      <a:pt x="56" y="176"/>
                      <a:pt x="97" y="151"/>
                    </a:cubicBezTo>
                    <a:cubicBezTo>
                      <a:pt x="109" y="143"/>
                      <a:pt x="128" y="116"/>
                      <a:pt x="136" y="121"/>
                    </a:cubicBezTo>
                    <a:cubicBezTo>
                      <a:pt x="168" y="145"/>
                      <a:pt x="205" y="216"/>
                      <a:pt x="260" y="200"/>
                    </a:cubicBezTo>
                    <a:cubicBezTo>
                      <a:pt x="288" y="192"/>
                      <a:pt x="284" y="169"/>
                      <a:pt x="269" y="133"/>
                    </a:cubicBezTo>
                    <a:cubicBezTo>
                      <a:pt x="253" y="96"/>
                      <a:pt x="180" y="16"/>
                      <a:pt x="151" y="5"/>
                    </a:cubicBezTo>
                    <a:cubicBezTo>
                      <a:pt x="143" y="2"/>
                      <a:pt x="134" y="0"/>
                      <a:pt x="125" y="0"/>
                    </a:cubicBezTo>
                    <a:cubicBezTo>
                      <a:pt x="112" y="0"/>
                      <a:pt x="99" y="4"/>
                      <a:pt x="88" y="10"/>
                    </a:cubicBezTo>
                    <a:cubicBezTo>
                      <a:pt x="85" y="12"/>
                      <a:pt x="82" y="14"/>
                      <a:pt x="79" y="17"/>
                    </a:cubicBezTo>
                    <a:cubicBezTo>
                      <a:pt x="65" y="29"/>
                      <a:pt x="0" y="92"/>
                      <a:pt x="8" y="116"/>
                    </a:cubicBezTo>
                  </a:path>
                </a:pathLst>
              </a:custGeom>
              <a:solidFill>
                <a:srgbClr val="351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1"/>
              <p:cNvSpPr/>
              <p:nvPr/>
            </p:nvSpPr>
            <p:spPr>
              <a:xfrm>
                <a:off x="7592400" y="2649600"/>
                <a:ext cx="80280" cy="83880"/>
              </a:xfrm>
              <a:custGeom>
                <a:avLst/>
                <a:gdLst/>
                <a:ahLst/>
                <a:cxnLst/>
                <a:rect l="l" t="t" r="r" b="b"/>
                <a:pathLst>
                  <a:path w="223" h="233" extrusionOk="0">
                    <a:moveTo>
                      <a:pt x="17" y="78"/>
                    </a:moveTo>
                    <a:cubicBezTo>
                      <a:pt x="28" y="113"/>
                      <a:pt x="62" y="124"/>
                      <a:pt x="92" y="146"/>
                    </a:cubicBezTo>
                    <a:cubicBezTo>
                      <a:pt x="122" y="169"/>
                      <a:pt x="145" y="232"/>
                      <a:pt x="196" y="218"/>
                    </a:cubicBezTo>
                    <a:cubicBezTo>
                      <a:pt x="222" y="211"/>
                      <a:pt x="221" y="169"/>
                      <a:pt x="206" y="135"/>
                    </a:cubicBezTo>
                    <a:cubicBezTo>
                      <a:pt x="191" y="101"/>
                      <a:pt x="123" y="25"/>
                      <a:pt x="96" y="15"/>
                    </a:cubicBezTo>
                    <a:cubicBezTo>
                      <a:pt x="54" y="0"/>
                      <a:pt x="0" y="26"/>
                      <a:pt x="17" y="78"/>
                    </a:cubicBezTo>
                  </a:path>
                </a:pathLst>
              </a:custGeom>
              <a:solidFill>
                <a:srgbClr val="351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3" name="Google Shape;3113;p71"/>
            <p:cNvGrpSpPr/>
            <p:nvPr/>
          </p:nvGrpSpPr>
          <p:grpSpPr>
            <a:xfrm rot="944824">
              <a:off x="6035184" y="915244"/>
              <a:ext cx="618924" cy="1327864"/>
              <a:chOff x="2199076" y="826322"/>
              <a:chExt cx="618904" cy="1327821"/>
            </a:xfrm>
          </p:grpSpPr>
          <p:grpSp>
            <p:nvGrpSpPr>
              <p:cNvPr id="3114" name="Google Shape;3114;p71"/>
              <p:cNvGrpSpPr/>
              <p:nvPr/>
            </p:nvGrpSpPr>
            <p:grpSpPr>
              <a:xfrm>
                <a:off x="2465559" y="1462677"/>
                <a:ext cx="265953" cy="243092"/>
                <a:chOff x="2160796" y="1708040"/>
                <a:chExt cx="265953" cy="243092"/>
              </a:xfrm>
            </p:grpSpPr>
            <p:sp>
              <p:nvSpPr>
                <p:cNvPr id="3115" name="Google Shape;3115;p71"/>
                <p:cNvSpPr/>
                <p:nvPr/>
              </p:nvSpPr>
              <p:spPr>
                <a:xfrm rot="6975373">
                  <a:off x="2174077" y="1803582"/>
                  <a:ext cx="64324" cy="69611"/>
                </a:xfrm>
                <a:custGeom>
                  <a:avLst/>
                  <a:gdLst/>
                  <a:ahLst/>
                  <a:cxnLst/>
                  <a:rect l="l" t="t" r="r" b="b"/>
                  <a:pathLst>
                    <a:path w="73" h="79" extrusionOk="0">
                      <a:moveTo>
                        <a:pt x="44" y="4"/>
                      </a:moveTo>
                      <a:cubicBezTo>
                        <a:pt x="62" y="8"/>
                        <a:pt x="72" y="28"/>
                        <a:pt x="67" y="49"/>
                      </a:cubicBezTo>
                      <a:cubicBezTo>
                        <a:pt x="62" y="70"/>
                        <a:pt x="46" y="78"/>
                        <a:pt x="28" y="74"/>
                      </a:cubicBezTo>
                      <a:cubicBezTo>
                        <a:pt x="11" y="70"/>
                        <a:pt x="0" y="56"/>
                        <a:pt x="4" y="35"/>
                      </a:cubicBezTo>
                      <a:cubicBezTo>
                        <a:pt x="9" y="14"/>
                        <a:pt x="27" y="0"/>
                        <a:pt x="44"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1"/>
                <p:cNvSpPr/>
                <p:nvPr/>
              </p:nvSpPr>
              <p:spPr>
                <a:xfrm rot="6975373">
                  <a:off x="2195856" y="1772495"/>
                  <a:ext cx="165656" cy="35246"/>
                </a:xfrm>
                <a:custGeom>
                  <a:avLst/>
                  <a:gdLst/>
                  <a:ahLst/>
                  <a:cxnLst/>
                  <a:rect l="l" t="t" r="r" b="b"/>
                  <a:pathLst>
                    <a:path w="188" h="40" extrusionOk="0">
                      <a:moveTo>
                        <a:pt x="187" y="34"/>
                      </a:moveTo>
                      <a:cubicBezTo>
                        <a:pt x="125" y="27"/>
                        <a:pt x="63" y="16"/>
                        <a:pt x="2" y="0"/>
                      </a:cubicBezTo>
                      <a:lnTo>
                        <a:pt x="0" y="12"/>
                      </a:lnTo>
                      <a:cubicBezTo>
                        <a:pt x="0" y="12"/>
                        <a:pt x="139" y="38"/>
                        <a:pt x="186" y="39"/>
                      </a:cubicBezTo>
                      <a:lnTo>
                        <a:pt x="187"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1"/>
                <p:cNvSpPr/>
                <p:nvPr/>
              </p:nvSpPr>
              <p:spPr>
                <a:xfrm rot="6975373">
                  <a:off x="2258925" y="1871690"/>
                  <a:ext cx="65205" cy="69611"/>
                </a:xfrm>
                <a:custGeom>
                  <a:avLst/>
                  <a:gdLst/>
                  <a:ahLst/>
                  <a:cxnLst/>
                  <a:rect l="l" t="t" r="r" b="b"/>
                  <a:pathLst>
                    <a:path w="74" h="79" extrusionOk="0">
                      <a:moveTo>
                        <a:pt x="45" y="4"/>
                      </a:moveTo>
                      <a:cubicBezTo>
                        <a:pt x="62" y="8"/>
                        <a:pt x="73" y="28"/>
                        <a:pt x="68" y="49"/>
                      </a:cubicBezTo>
                      <a:cubicBezTo>
                        <a:pt x="64" y="70"/>
                        <a:pt x="46" y="78"/>
                        <a:pt x="29" y="74"/>
                      </a:cubicBezTo>
                      <a:cubicBezTo>
                        <a:pt x="12" y="70"/>
                        <a:pt x="0" y="56"/>
                        <a:pt x="5" y="35"/>
                      </a:cubicBezTo>
                      <a:cubicBezTo>
                        <a:pt x="10" y="14"/>
                        <a:pt x="28" y="0"/>
                        <a:pt x="45"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1"/>
                <p:cNvSpPr/>
                <p:nvPr/>
              </p:nvSpPr>
              <p:spPr>
                <a:xfrm rot="6975373">
                  <a:off x="2280314" y="1841393"/>
                  <a:ext cx="166537" cy="35246"/>
                </a:xfrm>
                <a:custGeom>
                  <a:avLst/>
                  <a:gdLst/>
                  <a:ahLst/>
                  <a:cxnLst/>
                  <a:rect l="l" t="t" r="r" b="b"/>
                  <a:pathLst>
                    <a:path w="189" h="40" extrusionOk="0">
                      <a:moveTo>
                        <a:pt x="188" y="34"/>
                      </a:moveTo>
                      <a:cubicBezTo>
                        <a:pt x="125" y="27"/>
                        <a:pt x="64" y="16"/>
                        <a:pt x="3" y="0"/>
                      </a:cubicBezTo>
                      <a:lnTo>
                        <a:pt x="0" y="11"/>
                      </a:lnTo>
                      <a:cubicBezTo>
                        <a:pt x="0" y="11"/>
                        <a:pt x="140" y="38"/>
                        <a:pt x="187" y="39"/>
                      </a:cubicBezTo>
                      <a:lnTo>
                        <a:pt x="188"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1"/>
                <p:cNvSpPr/>
                <p:nvPr/>
              </p:nvSpPr>
              <p:spPr>
                <a:xfrm rot="6975373">
                  <a:off x="2323136" y="1711861"/>
                  <a:ext cx="66967" cy="123361"/>
                </a:xfrm>
                <a:custGeom>
                  <a:avLst/>
                  <a:gdLst/>
                  <a:ahLst/>
                  <a:cxnLst/>
                  <a:rect l="l" t="t" r="r" b="b"/>
                  <a:pathLst>
                    <a:path w="76" h="140" extrusionOk="0">
                      <a:moveTo>
                        <a:pt x="0" y="133"/>
                      </a:moveTo>
                      <a:cubicBezTo>
                        <a:pt x="0" y="133"/>
                        <a:pt x="23" y="137"/>
                        <a:pt x="38" y="139"/>
                      </a:cubicBezTo>
                      <a:lnTo>
                        <a:pt x="75" y="11"/>
                      </a:lnTo>
                      <a:cubicBezTo>
                        <a:pt x="75" y="11"/>
                        <a:pt x="43" y="5"/>
                        <a:pt x="30" y="0"/>
                      </a:cubicBezTo>
                      <a:lnTo>
                        <a:pt x="0" y="13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0" name="Google Shape;3120;p71"/>
              <p:cNvGrpSpPr/>
              <p:nvPr/>
            </p:nvGrpSpPr>
            <p:grpSpPr>
              <a:xfrm>
                <a:off x="2199076" y="826322"/>
                <a:ext cx="293023" cy="303995"/>
                <a:chOff x="1706272" y="1008580"/>
                <a:chExt cx="202939" cy="183761"/>
              </a:xfrm>
            </p:grpSpPr>
            <p:sp>
              <p:nvSpPr>
                <p:cNvPr id="3121" name="Google Shape;3121;p71"/>
                <p:cNvSpPr/>
                <p:nvPr/>
              </p:nvSpPr>
              <p:spPr>
                <a:xfrm rot="6975373">
                  <a:off x="1713883" y="1061896"/>
                  <a:ext cx="37889" cy="40533"/>
                </a:xfrm>
                <a:custGeom>
                  <a:avLst/>
                  <a:gdLst/>
                  <a:ahLst/>
                  <a:cxnLst/>
                  <a:rect l="l" t="t" r="r" b="b"/>
                  <a:pathLst>
                    <a:path w="43" h="46" extrusionOk="0">
                      <a:moveTo>
                        <a:pt x="27" y="3"/>
                      </a:moveTo>
                      <a:cubicBezTo>
                        <a:pt x="36" y="6"/>
                        <a:pt x="42" y="17"/>
                        <a:pt x="38" y="29"/>
                      </a:cubicBezTo>
                      <a:cubicBezTo>
                        <a:pt x="35" y="40"/>
                        <a:pt x="25" y="45"/>
                        <a:pt x="15" y="43"/>
                      </a:cubicBezTo>
                      <a:cubicBezTo>
                        <a:pt x="5" y="40"/>
                        <a:pt x="0" y="31"/>
                        <a:pt x="3" y="19"/>
                      </a:cubicBezTo>
                      <a:cubicBezTo>
                        <a:pt x="7" y="7"/>
                        <a:pt x="17" y="0"/>
                        <a:pt x="27"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1"/>
                <p:cNvSpPr/>
                <p:nvPr/>
              </p:nvSpPr>
              <p:spPr>
                <a:xfrm rot="6975373">
                  <a:off x="1729049" y="1043883"/>
                  <a:ext cx="95164" cy="26434"/>
                </a:xfrm>
                <a:custGeom>
                  <a:avLst/>
                  <a:gdLst/>
                  <a:ahLst/>
                  <a:cxnLst/>
                  <a:rect l="l" t="t" r="r" b="b"/>
                  <a:pathLst>
                    <a:path w="108" h="30" extrusionOk="0">
                      <a:moveTo>
                        <a:pt x="107" y="26"/>
                      </a:moveTo>
                      <a:cubicBezTo>
                        <a:pt x="71" y="20"/>
                        <a:pt x="36" y="12"/>
                        <a:pt x="2" y="0"/>
                      </a:cubicBezTo>
                      <a:lnTo>
                        <a:pt x="0" y="7"/>
                      </a:lnTo>
                      <a:cubicBezTo>
                        <a:pt x="0" y="7"/>
                        <a:pt x="79" y="26"/>
                        <a:pt x="106" y="29"/>
                      </a:cubicBezTo>
                      <a:lnTo>
                        <a:pt x="107"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1"/>
                <p:cNvSpPr/>
                <p:nvPr/>
              </p:nvSpPr>
              <p:spPr>
                <a:xfrm rot="6975373">
                  <a:off x="1759823" y="1104208"/>
                  <a:ext cx="37889" cy="40533"/>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71"/>
                <p:cNvSpPr/>
                <p:nvPr/>
              </p:nvSpPr>
              <p:spPr>
                <a:xfrm rot="6975373">
                  <a:off x="1776020" y="1086435"/>
                  <a:ext cx="94283" cy="25553"/>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1"/>
                <p:cNvSpPr/>
                <p:nvPr/>
              </p:nvSpPr>
              <p:spPr>
                <a:xfrm rot="6975373">
                  <a:off x="1800763" y="1014274"/>
                  <a:ext cx="42295" cy="71373"/>
                </a:xfrm>
                <a:custGeom>
                  <a:avLst/>
                  <a:gdLst/>
                  <a:ahLst/>
                  <a:cxnLst/>
                  <a:rect l="l" t="t" r="r" b="b"/>
                  <a:pathLst>
                    <a:path w="48" h="81" extrusionOk="0">
                      <a:moveTo>
                        <a:pt x="0" y="75"/>
                      </a:moveTo>
                      <a:cubicBezTo>
                        <a:pt x="0" y="75"/>
                        <a:pt x="13" y="78"/>
                        <a:pt x="22" y="80"/>
                      </a:cubicBezTo>
                      <a:lnTo>
                        <a:pt x="47" y="8"/>
                      </a:lnTo>
                      <a:cubicBezTo>
                        <a:pt x="47" y="8"/>
                        <a:pt x="29" y="3"/>
                        <a:pt x="22"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1"/>
                <p:cNvSpPr/>
                <p:nvPr/>
              </p:nvSpPr>
              <p:spPr>
                <a:xfrm rot="6975373">
                  <a:off x="1759823" y="1104208"/>
                  <a:ext cx="37889" cy="40533"/>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1"/>
                <p:cNvSpPr/>
                <p:nvPr/>
              </p:nvSpPr>
              <p:spPr>
                <a:xfrm rot="6975373">
                  <a:off x="1776020" y="1086435"/>
                  <a:ext cx="94283" cy="25553"/>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1"/>
                <p:cNvSpPr/>
                <p:nvPr/>
              </p:nvSpPr>
              <p:spPr>
                <a:xfrm rot="6975373">
                  <a:off x="1806302" y="1145089"/>
                  <a:ext cx="38770" cy="41414"/>
                </a:xfrm>
                <a:custGeom>
                  <a:avLst/>
                  <a:gdLst/>
                  <a:ahLst/>
                  <a:cxnLst/>
                  <a:rect l="l" t="t" r="r" b="b"/>
                  <a:pathLst>
                    <a:path w="44" h="47" extrusionOk="0">
                      <a:moveTo>
                        <a:pt x="28" y="3"/>
                      </a:moveTo>
                      <a:cubicBezTo>
                        <a:pt x="38" y="6"/>
                        <a:pt x="43" y="18"/>
                        <a:pt x="40" y="30"/>
                      </a:cubicBezTo>
                      <a:cubicBezTo>
                        <a:pt x="36" y="42"/>
                        <a:pt x="26" y="46"/>
                        <a:pt x="17" y="43"/>
                      </a:cubicBezTo>
                      <a:cubicBezTo>
                        <a:pt x="7" y="40"/>
                        <a:pt x="0" y="31"/>
                        <a:pt x="4" y="20"/>
                      </a:cubicBezTo>
                      <a:cubicBezTo>
                        <a:pt x="7" y="8"/>
                        <a:pt x="18" y="0"/>
                        <a:pt x="28"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1"/>
                <p:cNvSpPr/>
                <p:nvPr/>
              </p:nvSpPr>
              <p:spPr>
                <a:xfrm rot="6975373">
                  <a:off x="1821960" y="1128747"/>
                  <a:ext cx="94283" cy="25553"/>
                </a:xfrm>
                <a:custGeom>
                  <a:avLst/>
                  <a:gdLst/>
                  <a:ahLst/>
                  <a:cxnLst/>
                  <a:rect l="l" t="t" r="r" b="b"/>
                  <a:pathLst>
                    <a:path w="107" h="29" extrusionOk="0">
                      <a:moveTo>
                        <a:pt x="106" y="25"/>
                      </a:moveTo>
                      <a:cubicBezTo>
                        <a:pt x="71" y="19"/>
                        <a:pt x="36" y="11"/>
                        <a:pt x="2" y="0"/>
                      </a:cubicBezTo>
                      <a:lnTo>
                        <a:pt x="0" y="6"/>
                      </a:lnTo>
                      <a:cubicBezTo>
                        <a:pt x="0" y="6"/>
                        <a:pt x="79" y="26"/>
                        <a:pt x="105" y="28"/>
                      </a:cubicBezTo>
                      <a:lnTo>
                        <a:pt x="106" y="2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1"/>
                <p:cNvSpPr/>
                <p:nvPr/>
              </p:nvSpPr>
              <p:spPr>
                <a:xfrm rot="6975373">
                  <a:off x="1846703" y="1056585"/>
                  <a:ext cx="42295" cy="71373"/>
                </a:xfrm>
                <a:custGeom>
                  <a:avLst/>
                  <a:gdLst/>
                  <a:ahLst/>
                  <a:cxnLst/>
                  <a:rect l="l" t="t" r="r" b="b"/>
                  <a:pathLst>
                    <a:path w="48" h="81" extrusionOk="0">
                      <a:moveTo>
                        <a:pt x="0" y="75"/>
                      </a:moveTo>
                      <a:cubicBezTo>
                        <a:pt x="0" y="75"/>
                        <a:pt x="13" y="78"/>
                        <a:pt x="22" y="80"/>
                      </a:cubicBezTo>
                      <a:lnTo>
                        <a:pt x="47" y="8"/>
                      </a:lnTo>
                      <a:cubicBezTo>
                        <a:pt x="47" y="8"/>
                        <a:pt x="29" y="3"/>
                        <a:pt x="21"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1" name="Google Shape;3131;p71"/>
              <p:cNvGrpSpPr/>
              <p:nvPr/>
            </p:nvGrpSpPr>
            <p:grpSpPr>
              <a:xfrm>
                <a:off x="2605093" y="1881461"/>
                <a:ext cx="212887" cy="272681"/>
                <a:chOff x="2567918" y="1628536"/>
                <a:chExt cx="212887" cy="272681"/>
              </a:xfrm>
            </p:grpSpPr>
            <p:sp>
              <p:nvSpPr>
                <p:cNvPr id="3132" name="Google Shape;3132;p71"/>
                <p:cNvSpPr/>
                <p:nvPr/>
              </p:nvSpPr>
              <p:spPr>
                <a:xfrm rot="6975373">
                  <a:off x="2585276" y="1798227"/>
                  <a:ext cx="83709" cy="90758"/>
                </a:xfrm>
                <a:custGeom>
                  <a:avLst/>
                  <a:gdLst/>
                  <a:ahLst/>
                  <a:cxnLst/>
                  <a:rect l="l" t="t" r="r" b="b"/>
                  <a:pathLst>
                    <a:path w="95" h="103" extrusionOk="0">
                      <a:moveTo>
                        <a:pt x="38" y="4"/>
                      </a:moveTo>
                      <a:cubicBezTo>
                        <a:pt x="61" y="0"/>
                        <a:pt x="84" y="19"/>
                        <a:pt x="89" y="47"/>
                      </a:cubicBezTo>
                      <a:cubicBezTo>
                        <a:pt x="94" y="75"/>
                        <a:pt x="77" y="94"/>
                        <a:pt x="54" y="98"/>
                      </a:cubicBezTo>
                      <a:cubicBezTo>
                        <a:pt x="30" y="102"/>
                        <a:pt x="10" y="90"/>
                        <a:pt x="5" y="62"/>
                      </a:cubicBezTo>
                      <a:cubicBezTo>
                        <a:pt x="0" y="34"/>
                        <a:pt x="15" y="8"/>
                        <a:pt x="38"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1"/>
                <p:cNvSpPr/>
                <p:nvPr/>
              </p:nvSpPr>
              <p:spPr>
                <a:xfrm rot="6975373">
                  <a:off x="2579893" y="1715148"/>
                  <a:ext cx="216762" cy="60799"/>
                </a:xfrm>
                <a:custGeom>
                  <a:avLst/>
                  <a:gdLst/>
                  <a:ahLst/>
                  <a:cxnLst/>
                  <a:rect l="l" t="t" r="r" b="b"/>
                  <a:pathLst>
                    <a:path w="246" h="69" extrusionOk="0">
                      <a:moveTo>
                        <a:pt x="244" y="0"/>
                      </a:moveTo>
                      <a:cubicBezTo>
                        <a:pt x="244" y="0"/>
                        <a:pt x="140" y="33"/>
                        <a:pt x="0" y="53"/>
                      </a:cubicBezTo>
                      <a:lnTo>
                        <a:pt x="3" y="68"/>
                      </a:lnTo>
                      <a:cubicBezTo>
                        <a:pt x="3" y="68"/>
                        <a:pt x="187" y="29"/>
                        <a:pt x="245" y="6"/>
                      </a:cubicBezTo>
                      <a:lnTo>
                        <a:pt x="24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1"/>
                <p:cNvSpPr/>
                <p:nvPr/>
              </p:nvSpPr>
              <p:spPr>
                <a:xfrm rot="6975373">
                  <a:off x="2714794" y="1631746"/>
                  <a:ext cx="49344" cy="67848"/>
                </a:xfrm>
                <a:custGeom>
                  <a:avLst/>
                  <a:gdLst/>
                  <a:ahLst/>
                  <a:cxnLst/>
                  <a:rect l="l" t="t" r="r" b="b"/>
                  <a:pathLst>
                    <a:path w="56" h="77" extrusionOk="0">
                      <a:moveTo>
                        <a:pt x="13" y="76"/>
                      </a:moveTo>
                      <a:cubicBezTo>
                        <a:pt x="13" y="76"/>
                        <a:pt x="7" y="45"/>
                        <a:pt x="15" y="39"/>
                      </a:cubicBezTo>
                      <a:cubicBezTo>
                        <a:pt x="23" y="33"/>
                        <a:pt x="0" y="0"/>
                        <a:pt x="0" y="0"/>
                      </a:cubicBezTo>
                      <a:cubicBezTo>
                        <a:pt x="0" y="0"/>
                        <a:pt x="42" y="13"/>
                        <a:pt x="49" y="35"/>
                      </a:cubicBezTo>
                      <a:cubicBezTo>
                        <a:pt x="55" y="56"/>
                        <a:pt x="46" y="51"/>
                        <a:pt x="55" y="69"/>
                      </a:cubicBezTo>
                      <a:lnTo>
                        <a:pt x="13" y="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5" name="Google Shape;3135;p71"/>
              <p:cNvGrpSpPr/>
              <p:nvPr/>
            </p:nvGrpSpPr>
            <p:grpSpPr>
              <a:xfrm rot="-3207675">
                <a:off x="2240512" y="1311256"/>
                <a:ext cx="210155" cy="152046"/>
                <a:chOff x="1938694" y="1554527"/>
                <a:chExt cx="210143" cy="152037"/>
              </a:xfrm>
            </p:grpSpPr>
            <p:sp>
              <p:nvSpPr>
                <p:cNvPr id="3136" name="Google Shape;3136;p71"/>
                <p:cNvSpPr/>
                <p:nvPr/>
              </p:nvSpPr>
              <p:spPr>
                <a:xfrm rot="6975373">
                  <a:off x="1949401" y="1616266"/>
                  <a:ext cx="60799" cy="61680"/>
                </a:xfrm>
                <a:custGeom>
                  <a:avLst/>
                  <a:gdLst/>
                  <a:ahLst/>
                  <a:cxnLst/>
                  <a:rect l="l" t="t" r="r" b="b"/>
                  <a:pathLst>
                    <a:path w="69" h="70" extrusionOk="0">
                      <a:moveTo>
                        <a:pt x="53" y="8"/>
                      </a:moveTo>
                      <a:cubicBezTo>
                        <a:pt x="66" y="17"/>
                        <a:pt x="68" y="37"/>
                        <a:pt x="58" y="53"/>
                      </a:cubicBezTo>
                      <a:cubicBezTo>
                        <a:pt x="47" y="68"/>
                        <a:pt x="31" y="69"/>
                        <a:pt x="18" y="61"/>
                      </a:cubicBezTo>
                      <a:cubicBezTo>
                        <a:pt x="5" y="52"/>
                        <a:pt x="0" y="36"/>
                        <a:pt x="11" y="21"/>
                      </a:cubicBezTo>
                      <a:cubicBezTo>
                        <a:pt x="21" y="5"/>
                        <a:pt x="40" y="0"/>
                        <a:pt x="53"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1"/>
                <p:cNvSpPr/>
                <p:nvPr/>
              </p:nvSpPr>
              <p:spPr>
                <a:xfrm rot="6975373">
                  <a:off x="1989577" y="1590894"/>
                  <a:ext cx="130410" cy="79303"/>
                </a:xfrm>
                <a:custGeom>
                  <a:avLst/>
                  <a:gdLst/>
                  <a:ahLst/>
                  <a:cxnLst/>
                  <a:rect l="l" t="t" r="r" b="b"/>
                  <a:pathLst>
                    <a:path w="148" h="90" extrusionOk="0">
                      <a:moveTo>
                        <a:pt x="147" y="85"/>
                      </a:moveTo>
                      <a:cubicBezTo>
                        <a:pt x="129" y="76"/>
                        <a:pt x="112" y="67"/>
                        <a:pt x="94" y="57"/>
                      </a:cubicBezTo>
                      <a:cubicBezTo>
                        <a:pt x="64" y="39"/>
                        <a:pt x="34" y="20"/>
                        <a:pt x="6" y="0"/>
                      </a:cubicBezTo>
                      <a:lnTo>
                        <a:pt x="0" y="8"/>
                      </a:lnTo>
                      <a:cubicBezTo>
                        <a:pt x="0" y="8"/>
                        <a:pt x="107" y="74"/>
                        <a:pt x="145" y="89"/>
                      </a:cubicBezTo>
                      <a:lnTo>
                        <a:pt x="147" y="8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1"/>
                <p:cNvSpPr/>
                <p:nvPr/>
              </p:nvSpPr>
              <p:spPr>
                <a:xfrm rot="6975373">
                  <a:off x="2097565" y="1587075"/>
                  <a:ext cx="38770" cy="51988"/>
                </a:xfrm>
                <a:custGeom>
                  <a:avLst/>
                  <a:gdLst/>
                  <a:ahLst/>
                  <a:cxnLst/>
                  <a:rect l="l" t="t" r="r" b="b"/>
                  <a:pathLst>
                    <a:path w="44" h="59" extrusionOk="0">
                      <a:moveTo>
                        <a:pt x="0" y="43"/>
                      </a:moveTo>
                      <a:cubicBezTo>
                        <a:pt x="0" y="43"/>
                        <a:pt x="10" y="24"/>
                        <a:pt x="17" y="25"/>
                      </a:cubicBezTo>
                      <a:cubicBezTo>
                        <a:pt x="24" y="25"/>
                        <a:pt x="28" y="0"/>
                        <a:pt x="28" y="0"/>
                      </a:cubicBezTo>
                      <a:cubicBezTo>
                        <a:pt x="28" y="0"/>
                        <a:pt x="43" y="26"/>
                        <a:pt x="36" y="40"/>
                      </a:cubicBezTo>
                      <a:cubicBezTo>
                        <a:pt x="29" y="53"/>
                        <a:pt x="27" y="45"/>
                        <a:pt x="23" y="58"/>
                      </a:cubicBezTo>
                      <a:lnTo>
                        <a:pt x="0" y="4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 name="Google Shape;448;p32">
            <a:extLst>
              <a:ext uri="{FF2B5EF4-FFF2-40B4-BE49-F238E27FC236}">
                <a16:creationId xmlns:a16="http://schemas.microsoft.com/office/drawing/2014/main" id="{8F0C37B5-7D5B-4EC6-1ED7-0119286F4ADC}"/>
              </a:ext>
            </a:extLst>
          </p:cNvPr>
          <p:cNvSpPr txBox="1">
            <a:spLocks/>
          </p:cNvSpPr>
          <p:nvPr/>
        </p:nvSpPr>
        <p:spPr>
          <a:xfrm>
            <a:off x="899160" y="1109461"/>
            <a:ext cx="4107555" cy="29943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Yaldevi"/>
              <a:buNone/>
              <a:defRPr sz="4000" b="1" i="0" u="none" strike="noStrike" cap="none">
                <a:solidFill>
                  <a:schemeClr val="dk1"/>
                </a:solidFill>
                <a:latin typeface="Yaldevi"/>
                <a:ea typeface="Yaldevi"/>
                <a:cs typeface="Yaldevi"/>
                <a:sym typeface="Yaldevi"/>
              </a:defRPr>
            </a:lvl1pPr>
            <a:lvl2pPr marR="0" lvl="1" algn="l" rtl="0">
              <a:lnSpc>
                <a:spcPct val="100000"/>
              </a:lnSpc>
              <a:spcBef>
                <a:spcPts val="0"/>
              </a:spcBef>
              <a:spcAft>
                <a:spcPts val="0"/>
              </a:spcAft>
              <a:buClr>
                <a:schemeClr val="dk1"/>
              </a:buClr>
              <a:buSzPts val="3500"/>
              <a:buFont typeface="Yaldevi"/>
              <a:buNone/>
              <a:defRPr sz="3500" b="1" i="0" u="none" strike="noStrike" cap="none">
                <a:solidFill>
                  <a:schemeClr val="dk1"/>
                </a:solidFill>
                <a:latin typeface="Yaldevi"/>
                <a:ea typeface="Yaldevi"/>
                <a:cs typeface="Yaldevi"/>
                <a:sym typeface="Yaldevi"/>
              </a:defRPr>
            </a:lvl2pPr>
            <a:lvl3pPr marR="0" lvl="2" algn="l" rtl="0">
              <a:lnSpc>
                <a:spcPct val="100000"/>
              </a:lnSpc>
              <a:spcBef>
                <a:spcPts val="0"/>
              </a:spcBef>
              <a:spcAft>
                <a:spcPts val="0"/>
              </a:spcAft>
              <a:buClr>
                <a:schemeClr val="dk1"/>
              </a:buClr>
              <a:buSzPts val="3500"/>
              <a:buFont typeface="Yaldevi"/>
              <a:buNone/>
              <a:defRPr sz="3500" b="1" i="0" u="none" strike="noStrike" cap="none">
                <a:solidFill>
                  <a:schemeClr val="dk1"/>
                </a:solidFill>
                <a:latin typeface="Yaldevi"/>
                <a:ea typeface="Yaldevi"/>
                <a:cs typeface="Yaldevi"/>
                <a:sym typeface="Yaldevi"/>
              </a:defRPr>
            </a:lvl3pPr>
            <a:lvl4pPr marR="0" lvl="3" algn="l" rtl="0">
              <a:lnSpc>
                <a:spcPct val="100000"/>
              </a:lnSpc>
              <a:spcBef>
                <a:spcPts val="0"/>
              </a:spcBef>
              <a:spcAft>
                <a:spcPts val="0"/>
              </a:spcAft>
              <a:buClr>
                <a:schemeClr val="dk1"/>
              </a:buClr>
              <a:buSzPts val="3500"/>
              <a:buFont typeface="Yaldevi"/>
              <a:buNone/>
              <a:defRPr sz="3500" b="1" i="0" u="none" strike="noStrike" cap="none">
                <a:solidFill>
                  <a:schemeClr val="dk1"/>
                </a:solidFill>
                <a:latin typeface="Yaldevi"/>
                <a:ea typeface="Yaldevi"/>
                <a:cs typeface="Yaldevi"/>
                <a:sym typeface="Yaldevi"/>
              </a:defRPr>
            </a:lvl4pPr>
            <a:lvl5pPr marR="0" lvl="4" algn="l" rtl="0">
              <a:lnSpc>
                <a:spcPct val="100000"/>
              </a:lnSpc>
              <a:spcBef>
                <a:spcPts val="0"/>
              </a:spcBef>
              <a:spcAft>
                <a:spcPts val="0"/>
              </a:spcAft>
              <a:buClr>
                <a:schemeClr val="dk1"/>
              </a:buClr>
              <a:buSzPts val="3500"/>
              <a:buFont typeface="Yaldevi"/>
              <a:buNone/>
              <a:defRPr sz="3500" b="1" i="0" u="none" strike="noStrike" cap="none">
                <a:solidFill>
                  <a:schemeClr val="dk1"/>
                </a:solidFill>
                <a:latin typeface="Yaldevi"/>
                <a:ea typeface="Yaldevi"/>
                <a:cs typeface="Yaldevi"/>
                <a:sym typeface="Yaldevi"/>
              </a:defRPr>
            </a:lvl5pPr>
            <a:lvl6pPr marR="0" lvl="5" algn="l" rtl="0">
              <a:lnSpc>
                <a:spcPct val="100000"/>
              </a:lnSpc>
              <a:spcBef>
                <a:spcPts val="0"/>
              </a:spcBef>
              <a:spcAft>
                <a:spcPts val="0"/>
              </a:spcAft>
              <a:buClr>
                <a:schemeClr val="dk1"/>
              </a:buClr>
              <a:buSzPts val="3500"/>
              <a:buFont typeface="Yaldevi"/>
              <a:buNone/>
              <a:defRPr sz="3500" b="1" i="0" u="none" strike="noStrike" cap="none">
                <a:solidFill>
                  <a:schemeClr val="dk1"/>
                </a:solidFill>
                <a:latin typeface="Yaldevi"/>
                <a:ea typeface="Yaldevi"/>
                <a:cs typeface="Yaldevi"/>
                <a:sym typeface="Yaldevi"/>
              </a:defRPr>
            </a:lvl6pPr>
            <a:lvl7pPr marR="0" lvl="6" algn="l" rtl="0">
              <a:lnSpc>
                <a:spcPct val="100000"/>
              </a:lnSpc>
              <a:spcBef>
                <a:spcPts val="0"/>
              </a:spcBef>
              <a:spcAft>
                <a:spcPts val="0"/>
              </a:spcAft>
              <a:buClr>
                <a:schemeClr val="dk1"/>
              </a:buClr>
              <a:buSzPts val="3500"/>
              <a:buFont typeface="Yaldevi"/>
              <a:buNone/>
              <a:defRPr sz="3500" b="1" i="0" u="none" strike="noStrike" cap="none">
                <a:solidFill>
                  <a:schemeClr val="dk1"/>
                </a:solidFill>
                <a:latin typeface="Yaldevi"/>
                <a:ea typeface="Yaldevi"/>
                <a:cs typeface="Yaldevi"/>
                <a:sym typeface="Yaldevi"/>
              </a:defRPr>
            </a:lvl7pPr>
            <a:lvl8pPr marR="0" lvl="7" algn="l" rtl="0">
              <a:lnSpc>
                <a:spcPct val="100000"/>
              </a:lnSpc>
              <a:spcBef>
                <a:spcPts val="0"/>
              </a:spcBef>
              <a:spcAft>
                <a:spcPts val="0"/>
              </a:spcAft>
              <a:buClr>
                <a:schemeClr val="dk1"/>
              </a:buClr>
              <a:buSzPts val="3500"/>
              <a:buFont typeface="Yaldevi"/>
              <a:buNone/>
              <a:defRPr sz="3500" b="1" i="0" u="none" strike="noStrike" cap="none">
                <a:solidFill>
                  <a:schemeClr val="dk1"/>
                </a:solidFill>
                <a:latin typeface="Yaldevi"/>
                <a:ea typeface="Yaldevi"/>
                <a:cs typeface="Yaldevi"/>
                <a:sym typeface="Yaldevi"/>
              </a:defRPr>
            </a:lvl8pPr>
            <a:lvl9pPr marR="0" lvl="8" algn="l" rtl="0">
              <a:lnSpc>
                <a:spcPct val="100000"/>
              </a:lnSpc>
              <a:spcBef>
                <a:spcPts val="0"/>
              </a:spcBef>
              <a:spcAft>
                <a:spcPts val="0"/>
              </a:spcAft>
              <a:buClr>
                <a:schemeClr val="dk1"/>
              </a:buClr>
              <a:buSzPts val="3500"/>
              <a:buFont typeface="Yaldevi"/>
              <a:buNone/>
              <a:defRPr sz="3500" b="1" i="0" u="none" strike="noStrike" cap="none">
                <a:solidFill>
                  <a:schemeClr val="dk1"/>
                </a:solidFill>
                <a:latin typeface="Yaldevi"/>
                <a:ea typeface="Yaldevi"/>
                <a:cs typeface="Yaldevi"/>
                <a:sym typeface="Yaldevi"/>
              </a:defRPr>
            </a:lvl9pPr>
          </a:lstStyle>
          <a:p>
            <a:pPr>
              <a:lnSpc>
                <a:spcPct val="150000"/>
              </a:lnSpc>
              <a:buClr>
                <a:schemeClr val="lt1"/>
              </a:buClr>
              <a:buSzPts val="1100"/>
              <a:buFont typeface="Arial"/>
              <a:buNone/>
            </a:pPr>
            <a:r>
              <a:rPr lang="vi-VN" dirty="0">
                <a:solidFill>
                  <a:schemeClr val="accent6"/>
                </a:solidFill>
                <a:latin typeface="Arial" panose="020B0604020202020204" pitchFamily="34" charset="0"/>
                <a:cs typeface="Arial" panose="020B0604020202020204" pitchFamily="34" charset="0"/>
                <a:sym typeface="Lora"/>
              </a:rPr>
              <a:t>CẢM ƠN CÁC BẠN ĐÃ CHÚ Ý </a:t>
            </a:r>
          </a:p>
          <a:p>
            <a:pPr>
              <a:lnSpc>
                <a:spcPct val="150000"/>
              </a:lnSpc>
              <a:buClr>
                <a:schemeClr val="lt1"/>
              </a:buClr>
              <a:buSzPts val="1100"/>
              <a:buFont typeface="Arial"/>
              <a:buNone/>
            </a:pPr>
            <a:r>
              <a:rPr lang="vi-VN" dirty="0">
                <a:solidFill>
                  <a:schemeClr val="accent6"/>
                </a:solidFill>
                <a:latin typeface="Arial" panose="020B0604020202020204" pitchFamily="34" charset="0"/>
                <a:cs typeface="Arial" panose="020B0604020202020204" pitchFamily="34" charset="0"/>
                <a:sym typeface="Lora"/>
              </a:rPr>
              <a:t>LẮNG NGHE!</a:t>
            </a:r>
            <a:endParaRPr lang="vi-VN" sz="4400" dirty="0">
              <a:solidFill>
                <a:schemeClr val="accent6"/>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pic>
        <p:nvPicPr>
          <p:cNvPr id="8" name="image48.png">
            <a:extLst>
              <a:ext uri="{FF2B5EF4-FFF2-40B4-BE49-F238E27FC236}">
                <a16:creationId xmlns:a16="http://schemas.microsoft.com/office/drawing/2014/main" id="{71DABDDA-4196-FD1C-E460-5F73A0D7F98F}"/>
              </a:ext>
            </a:extLst>
          </p:cNvPr>
          <p:cNvPicPr preferRelativeResize="0"/>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a:fillRect/>
          </a:stretch>
        </p:blipFill>
        <p:spPr>
          <a:xfrm>
            <a:off x="758415" y="349125"/>
            <a:ext cx="7627170" cy="2424056"/>
          </a:xfrm>
          <a:prstGeom prst="rect">
            <a:avLst/>
          </a:prstGeom>
        </p:spPr>
      </p:pic>
      <p:sp>
        <p:nvSpPr>
          <p:cNvPr id="9" name="Rectangle: Rounded Corners 8">
            <a:extLst>
              <a:ext uri="{FF2B5EF4-FFF2-40B4-BE49-F238E27FC236}">
                <a16:creationId xmlns:a16="http://schemas.microsoft.com/office/drawing/2014/main" id="{6FDB90D0-2F73-E3B8-5F66-1F0DD6CC1400}"/>
              </a:ext>
            </a:extLst>
          </p:cNvPr>
          <p:cNvSpPr/>
          <p:nvPr/>
        </p:nvSpPr>
        <p:spPr>
          <a:xfrm>
            <a:off x="758415" y="2908092"/>
            <a:ext cx="7627170" cy="1828800"/>
          </a:xfrm>
          <a:prstGeom prst="roundRect">
            <a:avLst>
              <a:gd name="adj" fmla="val 16257"/>
            </a:avLst>
          </a:prstGeom>
          <a:ln/>
        </p:spPr>
        <p:style>
          <a:lnRef idx="2">
            <a:schemeClr val="accent2"/>
          </a:lnRef>
          <a:fillRef idx="1">
            <a:schemeClr val="lt1"/>
          </a:fillRef>
          <a:effectRef idx="0">
            <a:schemeClr val="accent2"/>
          </a:effectRef>
          <a:fontRef idx="minor">
            <a:schemeClr val="dk1"/>
          </a:fontRef>
        </p:style>
        <p:txBody>
          <a:bodyPr bIns="36000" rtlCol="0" anchor="ctr"/>
          <a:lstStyle/>
          <a:p>
            <a:pPr algn="just">
              <a:lnSpc>
                <a:spcPct val="150000"/>
              </a:lnSpc>
            </a:pPr>
            <a:r>
              <a:rPr lang="vi-VN" sz="1800" dirty="0">
                <a:latin typeface="Arial" panose="020B0604020202020204" pitchFamily="34" charset="0"/>
                <a:cs typeface="Arial" panose="020B0604020202020204" pitchFamily="34" charset="0"/>
              </a:rPr>
              <a:t>Gam Đô trưởng là một cung thể trưởng dựa trên nốt Đô. Nó được cấu thành từ bảy nốt nhạc theo thứ tự tăng dần, bắt đầu từ nốt Đô (C). Gam Đô trưởng không có dấu thăng (#) hoặc dấu giáng (b) nào trong cấu trúc.</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grpSp>
        <p:nvGrpSpPr>
          <p:cNvPr id="1692" name="Google Shape;1692;p41"/>
          <p:cNvGrpSpPr/>
          <p:nvPr/>
        </p:nvGrpSpPr>
        <p:grpSpPr>
          <a:xfrm>
            <a:off x="4572000" y="248257"/>
            <a:ext cx="4332880" cy="4625293"/>
            <a:chOff x="4486065" y="248257"/>
            <a:chExt cx="4332880" cy="4625293"/>
          </a:xfrm>
        </p:grpSpPr>
        <p:sp>
          <p:nvSpPr>
            <p:cNvPr id="1693" name="Google Shape;1693;p41"/>
            <p:cNvSpPr/>
            <p:nvPr/>
          </p:nvSpPr>
          <p:spPr>
            <a:xfrm>
              <a:off x="5482730" y="4635950"/>
              <a:ext cx="3296100" cy="237600"/>
            </a:xfrm>
            <a:prstGeom prst="ellipse">
              <a:avLst/>
            </a:prstGeom>
            <a:solidFill>
              <a:srgbClr val="030F1A">
                <a:alpha val="1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grpSp>
          <p:nvGrpSpPr>
            <p:cNvPr id="1694" name="Google Shape;1694;p41"/>
            <p:cNvGrpSpPr/>
            <p:nvPr/>
          </p:nvGrpSpPr>
          <p:grpSpPr>
            <a:xfrm rot="6975373">
              <a:off x="4929925" y="1644154"/>
              <a:ext cx="632512" cy="1383121"/>
              <a:chOff x="4344542" y="1854720"/>
              <a:chExt cx="258418" cy="565085"/>
            </a:xfrm>
          </p:grpSpPr>
          <p:sp>
            <p:nvSpPr>
              <p:cNvPr id="1695" name="Google Shape;1695;p41"/>
              <p:cNvSpPr/>
              <p:nvPr/>
            </p:nvSpPr>
            <p:spPr>
              <a:xfrm rot="-155">
                <a:off x="4381386" y="2401882"/>
                <a:ext cx="16928" cy="17923"/>
              </a:xfrm>
              <a:custGeom>
                <a:avLst/>
                <a:gdLst/>
                <a:ahLst/>
                <a:cxnLst/>
                <a:rect l="l" t="t" r="r" b="b"/>
                <a:pathLst>
                  <a:path w="34" h="36" extrusionOk="0">
                    <a:moveTo>
                      <a:pt x="14" y="1"/>
                    </a:moveTo>
                    <a:cubicBezTo>
                      <a:pt x="22" y="0"/>
                      <a:pt x="31" y="7"/>
                      <a:pt x="32" y="17"/>
                    </a:cubicBezTo>
                    <a:cubicBezTo>
                      <a:pt x="33" y="18"/>
                      <a:pt x="33" y="19"/>
                      <a:pt x="33" y="20"/>
                    </a:cubicBezTo>
                    <a:cubicBezTo>
                      <a:pt x="33" y="23"/>
                      <a:pt x="33" y="26"/>
                      <a:pt x="31" y="28"/>
                    </a:cubicBezTo>
                    <a:cubicBezTo>
                      <a:pt x="30" y="31"/>
                      <a:pt x="28" y="32"/>
                      <a:pt x="25" y="33"/>
                    </a:cubicBezTo>
                    <a:cubicBezTo>
                      <a:pt x="23" y="35"/>
                      <a:pt x="20" y="35"/>
                      <a:pt x="17" y="35"/>
                    </a:cubicBezTo>
                    <a:cubicBezTo>
                      <a:pt x="14" y="35"/>
                      <a:pt x="12" y="35"/>
                      <a:pt x="9" y="33"/>
                    </a:cubicBezTo>
                    <a:cubicBezTo>
                      <a:pt x="7" y="32"/>
                      <a:pt x="5" y="30"/>
                      <a:pt x="4" y="28"/>
                    </a:cubicBezTo>
                    <a:cubicBezTo>
                      <a:pt x="3" y="26"/>
                      <a:pt x="2" y="24"/>
                      <a:pt x="2" y="23"/>
                    </a:cubicBezTo>
                    <a:cubicBezTo>
                      <a:pt x="0" y="12"/>
                      <a:pt x="5" y="3"/>
                      <a:pt x="14"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1"/>
              <p:cNvSpPr/>
              <p:nvPr/>
            </p:nvSpPr>
            <p:spPr>
              <a:xfrm rot="-155">
                <a:off x="4344543" y="2402380"/>
                <a:ext cx="44810" cy="12944"/>
              </a:xfrm>
              <a:custGeom>
                <a:avLst/>
                <a:gdLst/>
                <a:ahLst/>
                <a:cxnLst/>
                <a:rect l="l" t="t" r="r" b="b"/>
                <a:pathLst>
                  <a:path w="90" h="26" extrusionOk="0">
                    <a:moveTo>
                      <a:pt x="89" y="0"/>
                    </a:moveTo>
                    <a:cubicBezTo>
                      <a:pt x="60" y="9"/>
                      <a:pt x="30" y="15"/>
                      <a:pt x="0" y="20"/>
                    </a:cubicBezTo>
                    <a:lnTo>
                      <a:pt x="1" y="25"/>
                    </a:lnTo>
                    <a:cubicBezTo>
                      <a:pt x="1" y="25"/>
                      <a:pt x="68" y="11"/>
                      <a:pt x="89" y="2"/>
                    </a:cubicBezTo>
                    <a:lnTo>
                      <a:pt x="89"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1"/>
              <p:cNvSpPr/>
              <p:nvPr/>
            </p:nvSpPr>
            <p:spPr>
              <a:xfrm>
                <a:off x="4448520" y="2189880"/>
                <a:ext cx="18360" cy="18720"/>
              </a:xfrm>
              <a:custGeom>
                <a:avLst/>
                <a:gdLst/>
                <a:ahLst/>
                <a:cxnLst/>
                <a:rect l="l" t="t" r="r" b="b"/>
                <a:pathLst>
                  <a:path w="51" h="52" extrusionOk="0">
                    <a:moveTo>
                      <a:pt x="41" y="8"/>
                    </a:moveTo>
                    <a:cubicBezTo>
                      <a:pt x="50" y="16"/>
                      <a:pt x="50" y="30"/>
                      <a:pt x="40" y="41"/>
                    </a:cubicBezTo>
                    <a:cubicBezTo>
                      <a:pt x="31" y="51"/>
                      <a:pt x="19" y="50"/>
                      <a:pt x="10" y="43"/>
                    </a:cubicBezTo>
                    <a:cubicBezTo>
                      <a:pt x="2" y="35"/>
                      <a:pt x="0" y="23"/>
                      <a:pt x="9" y="13"/>
                    </a:cubicBezTo>
                    <a:cubicBezTo>
                      <a:pt x="18" y="2"/>
                      <a:pt x="33" y="0"/>
                      <a:pt x="41"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1"/>
              <p:cNvSpPr/>
              <p:nvPr/>
            </p:nvSpPr>
            <p:spPr>
              <a:xfrm>
                <a:off x="4428000" y="2164320"/>
                <a:ext cx="36000" cy="29160"/>
              </a:xfrm>
              <a:custGeom>
                <a:avLst/>
                <a:gdLst/>
                <a:ahLst/>
                <a:cxnLst/>
                <a:rect l="l" t="t" r="r" b="b"/>
                <a:pathLst>
                  <a:path w="100" h="81" extrusionOk="0">
                    <a:moveTo>
                      <a:pt x="99" y="78"/>
                    </a:moveTo>
                    <a:cubicBezTo>
                      <a:pt x="66" y="54"/>
                      <a:pt x="35" y="28"/>
                      <a:pt x="5" y="0"/>
                    </a:cubicBezTo>
                    <a:lnTo>
                      <a:pt x="0" y="5"/>
                    </a:lnTo>
                    <a:cubicBezTo>
                      <a:pt x="0" y="5"/>
                      <a:pt x="71" y="65"/>
                      <a:pt x="97" y="80"/>
                    </a:cubicBezTo>
                    <a:lnTo>
                      <a:pt x="99" y="7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1"/>
              <p:cNvSpPr/>
              <p:nvPr/>
            </p:nvSpPr>
            <p:spPr>
              <a:xfrm>
                <a:off x="4566960" y="2018520"/>
                <a:ext cx="26280" cy="28440"/>
              </a:xfrm>
              <a:custGeom>
                <a:avLst/>
                <a:gdLst/>
                <a:ahLst/>
                <a:cxnLst/>
                <a:rect l="l" t="t" r="r" b="b"/>
                <a:pathLst>
                  <a:path w="73" h="79" extrusionOk="0">
                    <a:moveTo>
                      <a:pt x="44" y="4"/>
                    </a:moveTo>
                    <a:cubicBezTo>
                      <a:pt x="62" y="8"/>
                      <a:pt x="72" y="28"/>
                      <a:pt x="67" y="49"/>
                    </a:cubicBezTo>
                    <a:cubicBezTo>
                      <a:pt x="62" y="70"/>
                      <a:pt x="46" y="78"/>
                      <a:pt x="28" y="74"/>
                    </a:cubicBezTo>
                    <a:cubicBezTo>
                      <a:pt x="11" y="70"/>
                      <a:pt x="0" y="56"/>
                      <a:pt x="4" y="35"/>
                    </a:cubicBezTo>
                    <a:cubicBezTo>
                      <a:pt x="9" y="14"/>
                      <a:pt x="27" y="0"/>
                      <a:pt x="44"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1"/>
              <p:cNvSpPr/>
              <p:nvPr/>
            </p:nvSpPr>
            <p:spPr>
              <a:xfrm>
                <a:off x="4515480" y="2007720"/>
                <a:ext cx="67680" cy="14400"/>
              </a:xfrm>
              <a:custGeom>
                <a:avLst/>
                <a:gdLst/>
                <a:ahLst/>
                <a:cxnLst/>
                <a:rect l="l" t="t" r="r" b="b"/>
                <a:pathLst>
                  <a:path w="188" h="40" extrusionOk="0">
                    <a:moveTo>
                      <a:pt x="187" y="34"/>
                    </a:moveTo>
                    <a:cubicBezTo>
                      <a:pt x="125" y="27"/>
                      <a:pt x="63" y="16"/>
                      <a:pt x="2" y="0"/>
                    </a:cubicBezTo>
                    <a:lnTo>
                      <a:pt x="0" y="12"/>
                    </a:lnTo>
                    <a:cubicBezTo>
                      <a:pt x="0" y="12"/>
                      <a:pt x="139" y="38"/>
                      <a:pt x="186" y="39"/>
                    </a:cubicBezTo>
                    <a:lnTo>
                      <a:pt x="187"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1"/>
              <p:cNvSpPr/>
              <p:nvPr/>
            </p:nvSpPr>
            <p:spPr>
              <a:xfrm>
                <a:off x="4576320" y="1974960"/>
                <a:ext cx="26640" cy="28440"/>
              </a:xfrm>
              <a:custGeom>
                <a:avLst/>
                <a:gdLst/>
                <a:ahLst/>
                <a:cxnLst/>
                <a:rect l="l" t="t" r="r" b="b"/>
                <a:pathLst>
                  <a:path w="74" h="79" extrusionOk="0">
                    <a:moveTo>
                      <a:pt x="45" y="4"/>
                    </a:moveTo>
                    <a:cubicBezTo>
                      <a:pt x="62" y="8"/>
                      <a:pt x="73" y="28"/>
                      <a:pt x="68" y="49"/>
                    </a:cubicBezTo>
                    <a:cubicBezTo>
                      <a:pt x="64" y="70"/>
                      <a:pt x="46" y="78"/>
                      <a:pt x="29" y="74"/>
                    </a:cubicBezTo>
                    <a:cubicBezTo>
                      <a:pt x="12" y="70"/>
                      <a:pt x="0" y="56"/>
                      <a:pt x="5" y="35"/>
                    </a:cubicBezTo>
                    <a:cubicBezTo>
                      <a:pt x="10" y="14"/>
                      <a:pt x="28" y="0"/>
                      <a:pt x="45"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1"/>
              <p:cNvSpPr/>
              <p:nvPr/>
            </p:nvSpPr>
            <p:spPr>
              <a:xfrm>
                <a:off x="4525200" y="1964160"/>
                <a:ext cx="68040" cy="14400"/>
              </a:xfrm>
              <a:custGeom>
                <a:avLst/>
                <a:gdLst/>
                <a:ahLst/>
                <a:cxnLst/>
                <a:rect l="l" t="t" r="r" b="b"/>
                <a:pathLst>
                  <a:path w="189" h="40" extrusionOk="0">
                    <a:moveTo>
                      <a:pt x="188" y="34"/>
                    </a:moveTo>
                    <a:cubicBezTo>
                      <a:pt x="125" y="27"/>
                      <a:pt x="64" y="16"/>
                      <a:pt x="3" y="0"/>
                    </a:cubicBezTo>
                    <a:lnTo>
                      <a:pt x="0" y="11"/>
                    </a:lnTo>
                    <a:cubicBezTo>
                      <a:pt x="0" y="11"/>
                      <a:pt x="140" y="38"/>
                      <a:pt x="187" y="39"/>
                    </a:cubicBezTo>
                    <a:lnTo>
                      <a:pt x="188"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1"/>
              <p:cNvSpPr/>
              <p:nvPr/>
            </p:nvSpPr>
            <p:spPr>
              <a:xfrm>
                <a:off x="4515480" y="1964160"/>
                <a:ext cx="27360" cy="50400"/>
              </a:xfrm>
              <a:custGeom>
                <a:avLst/>
                <a:gdLst/>
                <a:ahLst/>
                <a:cxnLst/>
                <a:rect l="l" t="t" r="r" b="b"/>
                <a:pathLst>
                  <a:path w="76" h="140" extrusionOk="0">
                    <a:moveTo>
                      <a:pt x="0" y="133"/>
                    </a:moveTo>
                    <a:cubicBezTo>
                      <a:pt x="0" y="133"/>
                      <a:pt x="23" y="137"/>
                      <a:pt x="38" y="139"/>
                    </a:cubicBezTo>
                    <a:lnTo>
                      <a:pt x="75" y="11"/>
                    </a:lnTo>
                    <a:cubicBezTo>
                      <a:pt x="75" y="11"/>
                      <a:pt x="43" y="5"/>
                      <a:pt x="30" y="0"/>
                    </a:cubicBezTo>
                    <a:lnTo>
                      <a:pt x="0" y="13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1"/>
              <p:cNvSpPr/>
              <p:nvPr/>
            </p:nvSpPr>
            <p:spPr>
              <a:xfrm>
                <a:off x="4380840" y="2334600"/>
                <a:ext cx="15480" cy="16560"/>
              </a:xfrm>
              <a:custGeom>
                <a:avLst/>
                <a:gdLst/>
                <a:ahLst/>
                <a:cxnLst/>
                <a:rect l="l" t="t" r="r" b="b"/>
                <a:pathLst>
                  <a:path w="43" h="46" extrusionOk="0">
                    <a:moveTo>
                      <a:pt x="27" y="3"/>
                    </a:moveTo>
                    <a:cubicBezTo>
                      <a:pt x="36" y="6"/>
                      <a:pt x="42" y="17"/>
                      <a:pt x="38" y="29"/>
                    </a:cubicBezTo>
                    <a:cubicBezTo>
                      <a:pt x="35" y="40"/>
                      <a:pt x="25" y="45"/>
                      <a:pt x="15" y="43"/>
                    </a:cubicBezTo>
                    <a:cubicBezTo>
                      <a:pt x="5" y="40"/>
                      <a:pt x="0" y="31"/>
                      <a:pt x="3" y="19"/>
                    </a:cubicBezTo>
                    <a:cubicBezTo>
                      <a:pt x="7" y="7"/>
                      <a:pt x="17" y="0"/>
                      <a:pt x="27"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1"/>
              <p:cNvSpPr/>
              <p:nvPr/>
            </p:nvSpPr>
            <p:spPr>
              <a:xfrm>
                <a:off x="4352040" y="2325960"/>
                <a:ext cx="38880" cy="10800"/>
              </a:xfrm>
              <a:custGeom>
                <a:avLst/>
                <a:gdLst/>
                <a:ahLst/>
                <a:cxnLst/>
                <a:rect l="l" t="t" r="r" b="b"/>
                <a:pathLst>
                  <a:path w="108" h="30" extrusionOk="0">
                    <a:moveTo>
                      <a:pt x="107" y="26"/>
                    </a:moveTo>
                    <a:cubicBezTo>
                      <a:pt x="71" y="20"/>
                      <a:pt x="36" y="12"/>
                      <a:pt x="2" y="0"/>
                    </a:cubicBezTo>
                    <a:lnTo>
                      <a:pt x="0" y="7"/>
                    </a:lnTo>
                    <a:cubicBezTo>
                      <a:pt x="0" y="7"/>
                      <a:pt x="79" y="26"/>
                      <a:pt x="106" y="29"/>
                    </a:cubicBezTo>
                    <a:lnTo>
                      <a:pt x="107"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1"/>
              <p:cNvSpPr/>
              <p:nvPr/>
            </p:nvSpPr>
            <p:spPr>
              <a:xfrm>
                <a:off x="4388040" y="2310120"/>
                <a:ext cx="15480" cy="16560"/>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1"/>
              <p:cNvSpPr/>
              <p:nvPr/>
            </p:nvSpPr>
            <p:spPr>
              <a:xfrm>
                <a:off x="4359240" y="2301480"/>
                <a:ext cx="38520" cy="10440"/>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1"/>
              <p:cNvSpPr/>
              <p:nvPr/>
            </p:nvSpPr>
            <p:spPr>
              <a:xfrm>
                <a:off x="4352040" y="2301480"/>
                <a:ext cx="17280" cy="29160"/>
              </a:xfrm>
              <a:custGeom>
                <a:avLst/>
                <a:gdLst/>
                <a:ahLst/>
                <a:cxnLst/>
                <a:rect l="l" t="t" r="r" b="b"/>
                <a:pathLst>
                  <a:path w="48" h="81" extrusionOk="0">
                    <a:moveTo>
                      <a:pt x="0" y="75"/>
                    </a:moveTo>
                    <a:cubicBezTo>
                      <a:pt x="0" y="75"/>
                      <a:pt x="13" y="78"/>
                      <a:pt x="22" y="80"/>
                    </a:cubicBezTo>
                    <a:lnTo>
                      <a:pt x="47" y="8"/>
                    </a:lnTo>
                    <a:cubicBezTo>
                      <a:pt x="47" y="8"/>
                      <a:pt x="29" y="3"/>
                      <a:pt x="22"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1"/>
              <p:cNvSpPr/>
              <p:nvPr/>
            </p:nvSpPr>
            <p:spPr>
              <a:xfrm>
                <a:off x="4388040" y="2310120"/>
                <a:ext cx="15480" cy="16560"/>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1"/>
              <p:cNvSpPr/>
              <p:nvPr/>
            </p:nvSpPr>
            <p:spPr>
              <a:xfrm>
                <a:off x="4359240" y="2301480"/>
                <a:ext cx="38520" cy="10440"/>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1"/>
              <p:cNvSpPr/>
              <p:nvPr/>
            </p:nvSpPr>
            <p:spPr>
              <a:xfrm>
                <a:off x="4394520" y="2285280"/>
                <a:ext cx="15840" cy="16920"/>
              </a:xfrm>
              <a:custGeom>
                <a:avLst/>
                <a:gdLst/>
                <a:ahLst/>
                <a:cxnLst/>
                <a:rect l="l" t="t" r="r" b="b"/>
                <a:pathLst>
                  <a:path w="44" h="47" extrusionOk="0">
                    <a:moveTo>
                      <a:pt x="28" y="3"/>
                    </a:moveTo>
                    <a:cubicBezTo>
                      <a:pt x="38" y="6"/>
                      <a:pt x="43" y="18"/>
                      <a:pt x="40" y="30"/>
                    </a:cubicBezTo>
                    <a:cubicBezTo>
                      <a:pt x="36" y="42"/>
                      <a:pt x="26" y="46"/>
                      <a:pt x="17" y="43"/>
                    </a:cubicBezTo>
                    <a:cubicBezTo>
                      <a:pt x="7" y="40"/>
                      <a:pt x="0" y="31"/>
                      <a:pt x="4" y="20"/>
                    </a:cubicBezTo>
                    <a:cubicBezTo>
                      <a:pt x="7" y="8"/>
                      <a:pt x="18" y="0"/>
                      <a:pt x="28"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1"/>
              <p:cNvSpPr/>
              <p:nvPr/>
            </p:nvSpPr>
            <p:spPr>
              <a:xfrm>
                <a:off x="4366440" y="2277000"/>
                <a:ext cx="38520" cy="10440"/>
              </a:xfrm>
              <a:custGeom>
                <a:avLst/>
                <a:gdLst/>
                <a:ahLst/>
                <a:cxnLst/>
                <a:rect l="l" t="t" r="r" b="b"/>
                <a:pathLst>
                  <a:path w="107" h="29" extrusionOk="0">
                    <a:moveTo>
                      <a:pt x="106" y="25"/>
                    </a:moveTo>
                    <a:cubicBezTo>
                      <a:pt x="71" y="19"/>
                      <a:pt x="36" y="11"/>
                      <a:pt x="2" y="0"/>
                    </a:cubicBezTo>
                    <a:lnTo>
                      <a:pt x="0" y="6"/>
                    </a:lnTo>
                    <a:cubicBezTo>
                      <a:pt x="0" y="6"/>
                      <a:pt x="79" y="26"/>
                      <a:pt x="105" y="28"/>
                    </a:cubicBezTo>
                    <a:lnTo>
                      <a:pt x="106" y="2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1"/>
              <p:cNvSpPr/>
              <p:nvPr/>
            </p:nvSpPr>
            <p:spPr>
              <a:xfrm>
                <a:off x="4359240" y="2277000"/>
                <a:ext cx="17280" cy="29160"/>
              </a:xfrm>
              <a:custGeom>
                <a:avLst/>
                <a:gdLst/>
                <a:ahLst/>
                <a:cxnLst/>
                <a:rect l="l" t="t" r="r" b="b"/>
                <a:pathLst>
                  <a:path w="48" h="81" extrusionOk="0">
                    <a:moveTo>
                      <a:pt x="0" y="75"/>
                    </a:moveTo>
                    <a:cubicBezTo>
                      <a:pt x="0" y="75"/>
                      <a:pt x="13" y="78"/>
                      <a:pt x="22" y="80"/>
                    </a:cubicBezTo>
                    <a:lnTo>
                      <a:pt x="47" y="8"/>
                    </a:lnTo>
                    <a:cubicBezTo>
                      <a:pt x="47" y="8"/>
                      <a:pt x="29" y="3"/>
                      <a:pt x="21"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1"/>
              <p:cNvSpPr/>
              <p:nvPr/>
            </p:nvSpPr>
            <p:spPr>
              <a:xfrm>
                <a:off x="4488840" y="1859040"/>
                <a:ext cx="34200" cy="37080"/>
              </a:xfrm>
              <a:custGeom>
                <a:avLst/>
                <a:gdLst/>
                <a:ahLst/>
                <a:cxnLst/>
                <a:rect l="l" t="t" r="r" b="b"/>
                <a:pathLst>
                  <a:path w="95" h="103" extrusionOk="0">
                    <a:moveTo>
                      <a:pt x="38" y="4"/>
                    </a:moveTo>
                    <a:cubicBezTo>
                      <a:pt x="61" y="0"/>
                      <a:pt x="84" y="19"/>
                      <a:pt x="89" y="47"/>
                    </a:cubicBezTo>
                    <a:cubicBezTo>
                      <a:pt x="94" y="75"/>
                      <a:pt x="77" y="94"/>
                      <a:pt x="54" y="98"/>
                    </a:cubicBezTo>
                    <a:cubicBezTo>
                      <a:pt x="30" y="102"/>
                      <a:pt x="10" y="90"/>
                      <a:pt x="5" y="62"/>
                    </a:cubicBezTo>
                    <a:cubicBezTo>
                      <a:pt x="0" y="34"/>
                      <a:pt x="15" y="8"/>
                      <a:pt x="38"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1"/>
              <p:cNvSpPr/>
              <p:nvPr/>
            </p:nvSpPr>
            <p:spPr>
              <a:xfrm>
                <a:off x="4414680" y="1860480"/>
                <a:ext cx="88560" cy="24840"/>
              </a:xfrm>
              <a:custGeom>
                <a:avLst/>
                <a:gdLst/>
                <a:ahLst/>
                <a:cxnLst/>
                <a:rect l="l" t="t" r="r" b="b"/>
                <a:pathLst>
                  <a:path w="246" h="69" extrusionOk="0">
                    <a:moveTo>
                      <a:pt x="244" y="0"/>
                    </a:moveTo>
                    <a:cubicBezTo>
                      <a:pt x="244" y="0"/>
                      <a:pt x="140" y="33"/>
                      <a:pt x="0" y="53"/>
                    </a:cubicBezTo>
                    <a:lnTo>
                      <a:pt x="3" y="68"/>
                    </a:lnTo>
                    <a:cubicBezTo>
                      <a:pt x="3" y="68"/>
                      <a:pt x="187" y="29"/>
                      <a:pt x="245" y="6"/>
                    </a:cubicBezTo>
                    <a:lnTo>
                      <a:pt x="24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1"/>
              <p:cNvSpPr/>
              <p:nvPr/>
            </p:nvSpPr>
            <p:spPr>
              <a:xfrm>
                <a:off x="4410360" y="1854720"/>
                <a:ext cx="20160" cy="27720"/>
              </a:xfrm>
              <a:custGeom>
                <a:avLst/>
                <a:gdLst/>
                <a:ahLst/>
                <a:cxnLst/>
                <a:rect l="l" t="t" r="r" b="b"/>
                <a:pathLst>
                  <a:path w="56" h="77" extrusionOk="0">
                    <a:moveTo>
                      <a:pt x="13" y="76"/>
                    </a:moveTo>
                    <a:cubicBezTo>
                      <a:pt x="13" y="76"/>
                      <a:pt x="7" y="45"/>
                      <a:pt x="15" y="39"/>
                    </a:cubicBezTo>
                    <a:cubicBezTo>
                      <a:pt x="23" y="33"/>
                      <a:pt x="0" y="0"/>
                      <a:pt x="0" y="0"/>
                    </a:cubicBezTo>
                    <a:cubicBezTo>
                      <a:pt x="0" y="0"/>
                      <a:pt x="42" y="13"/>
                      <a:pt x="49" y="35"/>
                    </a:cubicBezTo>
                    <a:cubicBezTo>
                      <a:pt x="55" y="56"/>
                      <a:pt x="46" y="51"/>
                      <a:pt x="55" y="69"/>
                    </a:cubicBezTo>
                    <a:lnTo>
                      <a:pt x="13" y="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1"/>
              <p:cNvSpPr/>
              <p:nvPr/>
            </p:nvSpPr>
            <p:spPr>
              <a:xfrm>
                <a:off x="4538520" y="2137680"/>
                <a:ext cx="24840" cy="25200"/>
              </a:xfrm>
              <a:custGeom>
                <a:avLst/>
                <a:gdLst/>
                <a:ahLst/>
                <a:cxnLst/>
                <a:rect l="l" t="t" r="r" b="b"/>
                <a:pathLst>
                  <a:path w="69" h="70" extrusionOk="0">
                    <a:moveTo>
                      <a:pt x="53" y="8"/>
                    </a:moveTo>
                    <a:cubicBezTo>
                      <a:pt x="66" y="17"/>
                      <a:pt x="68" y="37"/>
                      <a:pt x="58" y="53"/>
                    </a:cubicBezTo>
                    <a:cubicBezTo>
                      <a:pt x="47" y="68"/>
                      <a:pt x="31" y="69"/>
                      <a:pt x="18" y="61"/>
                    </a:cubicBezTo>
                    <a:cubicBezTo>
                      <a:pt x="5" y="52"/>
                      <a:pt x="0" y="36"/>
                      <a:pt x="11" y="21"/>
                    </a:cubicBezTo>
                    <a:cubicBezTo>
                      <a:pt x="21" y="5"/>
                      <a:pt x="40" y="0"/>
                      <a:pt x="53"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1"/>
              <p:cNvSpPr/>
              <p:nvPr/>
            </p:nvSpPr>
            <p:spPr>
              <a:xfrm>
                <a:off x="4504680" y="2109600"/>
                <a:ext cx="53280" cy="32400"/>
              </a:xfrm>
              <a:custGeom>
                <a:avLst/>
                <a:gdLst/>
                <a:ahLst/>
                <a:cxnLst/>
                <a:rect l="l" t="t" r="r" b="b"/>
                <a:pathLst>
                  <a:path w="148" h="90" extrusionOk="0">
                    <a:moveTo>
                      <a:pt x="147" y="85"/>
                    </a:moveTo>
                    <a:cubicBezTo>
                      <a:pt x="129" y="76"/>
                      <a:pt x="112" y="67"/>
                      <a:pt x="94" y="57"/>
                    </a:cubicBezTo>
                    <a:cubicBezTo>
                      <a:pt x="64" y="39"/>
                      <a:pt x="34" y="20"/>
                      <a:pt x="6" y="0"/>
                    </a:cubicBezTo>
                    <a:lnTo>
                      <a:pt x="0" y="8"/>
                    </a:lnTo>
                    <a:cubicBezTo>
                      <a:pt x="0" y="8"/>
                      <a:pt x="107" y="74"/>
                      <a:pt x="145" y="89"/>
                    </a:cubicBezTo>
                    <a:lnTo>
                      <a:pt x="147" y="8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1"/>
              <p:cNvSpPr/>
              <p:nvPr/>
            </p:nvSpPr>
            <p:spPr>
              <a:xfrm>
                <a:off x="4505760" y="2095560"/>
                <a:ext cx="15840" cy="21240"/>
              </a:xfrm>
              <a:custGeom>
                <a:avLst/>
                <a:gdLst/>
                <a:ahLst/>
                <a:cxnLst/>
                <a:rect l="l" t="t" r="r" b="b"/>
                <a:pathLst>
                  <a:path w="44" h="59" extrusionOk="0">
                    <a:moveTo>
                      <a:pt x="0" y="43"/>
                    </a:moveTo>
                    <a:cubicBezTo>
                      <a:pt x="0" y="43"/>
                      <a:pt x="10" y="24"/>
                      <a:pt x="17" y="25"/>
                    </a:cubicBezTo>
                    <a:cubicBezTo>
                      <a:pt x="24" y="25"/>
                      <a:pt x="28" y="0"/>
                      <a:pt x="28" y="0"/>
                    </a:cubicBezTo>
                    <a:cubicBezTo>
                      <a:pt x="28" y="0"/>
                      <a:pt x="43" y="26"/>
                      <a:pt x="36" y="40"/>
                    </a:cubicBezTo>
                    <a:cubicBezTo>
                      <a:pt x="29" y="53"/>
                      <a:pt x="27" y="45"/>
                      <a:pt x="23" y="58"/>
                    </a:cubicBezTo>
                    <a:lnTo>
                      <a:pt x="0" y="4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41"/>
            <p:cNvGrpSpPr/>
            <p:nvPr/>
          </p:nvGrpSpPr>
          <p:grpSpPr>
            <a:xfrm>
              <a:off x="7227298" y="1746147"/>
              <a:ext cx="1281705" cy="3031524"/>
              <a:chOff x="1256760" y="2219400"/>
              <a:chExt cx="479160" cy="1133280"/>
            </a:xfrm>
          </p:grpSpPr>
          <p:sp>
            <p:nvSpPr>
              <p:cNvPr id="1721" name="Google Shape;1721;p41"/>
              <p:cNvSpPr/>
              <p:nvPr/>
            </p:nvSpPr>
            <p:spPr>
              <a:xfrm>
                <a:off x="1531800" y="2439000"/>
                <a:ext cx="96840" cy="96480"/>
              </a:xfrm>
              <a:custGeom>
                <a:avLst/>
                <a:gdLst/>
                <a:ahLst/>
                <a:cxnLst/>
                <a:rect l="l" t="t" r="r" b="b"/>
                <a:pathLst>
                  <a:path w="269" h="268" extrusionOk="0">
                    <a:moveTo>
                      <a:pt x="0" y="200"/>
                    </a:moveTo>
                    <a:lnTo>
                      <a:pt x="24" y="188"/>
                    </a:lnTo>
                    <a:cubicBezTo>
                      <a:pt x="24" y="188"/>
                      <a:pt x="10" y="139"/>
                      <a:pt x="18" y="124"/>
                    </a:cubicBezTo>
                    <a:cubicBezTo>
                      <a:pt x="25" y="108"/>
                      <a:pt x="75" y="92"/>
                      <a:pt x="81" y="73"/>
                    </a:cubicBezTo>
                    <a:cubicBezTo>
                      <a:pt x="87" y="53"/>
                      <a:pt x="92" y="2"/>
                      <a:pt x="92" y="2"/>
                    </a:cubicBezTo>
                    <a:lnTo>
                      <a:pt x="107" y="3"/>
                    </a:lnTo>
                    <a:cubicBezTo>
                      <a:pt x="107" y="3"/>
                      <a:pt x="125" y="44"/>
                      <a:pt x="113" y="72"/>
                    </a:cubicBezTo>
                    <a:lnTo>
                      <a:pt x="238" y="0"/>
                    </a:lnTo>
                    <a:lnTo>
                      <a:pt x="247" y="13"/>
                    </a:lnTo>
                    <a:lnTo>
                      <a:pt x="176" y="76"/>
                    </a:lnTo>
                    <a:lnTo>
                      <a:pt x="201" y="136"/>
                    </a:lnTo>
                    <a:lnTo>
                      <a:pt x="268" y="193"/>
                    </a:lnTo>
                    <a:lnTo>
                      <a:pt x="256" y="203"/>
                    </a:lnTo>
                    <a:lnTo>
                      <a:pt x="189" y="186"/>
                    </a:lnTo>
                    <a:cubicBezTo>
                      <a:pt x="189" y="186"/>
                      <a:pt x="113" y="246"/>
                      <a:pt x="70" y="247"/>
                    </a:cubicBezTo>
                    <a:lnTo>
                      <a:pt x="21" y="267"/>
                    </a:lnTo>
                    <a:lnTo>
                      <a:pt x="0" y="200"/>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1"/>
              <p:cNvSpPr/>
              <p:nvPr/>
            </p:nvSpPr>
            <p:spPr>
              <a:xfrm>
                <a:off x="1402200" y="2499480"/>
                <a:ext cx="147960" cy="138600"/>
              </a:xfrm>
              <a:custGeom>
                <a:avLst/>
                <a:gdLst/>
                <a:ahLst/>
                <a:cxnLst/>
                <a:rect l="l" t="t" r="r" b="b"/>
                <a:pathLst>
                  <a:path w="411" h="385" extrusionOk="0">
                    <a:moveTo>
                      <a:pt x="45" y="384"/>
                    </a:moveTo>
                    <a:lnTo>
                      <a:pt x="410" y="116"/>
                    </a:lnTo>
                    <a:lnTo>
                      <a:pt x="364" y="0"/>
                    </a:lnTo>
                    <a:lnTo>
                      <a:pt x="0" y="219"/>
                    </a:lnTo>
                    <a:cubicBezTo>
                      <a:pt x="16" y="274"/>
                      <a:pt x="31" y="331"/>
                      <a:pt x="45" y="38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1"/>
              <p:cNvSpPr/>
              <p:nvPr/>
            </p:nvSpPr>
            <p:spPr>
              <a:xfrm>
                <a:off x="1436760" y="2329560"/>
                <a:ext cx="299160" cy="344160"/>
              </a:xfrm>
              <a:custGeom>
                <a:avLst/>
                <a:gdLst/>
                <a:ahLst/>
                <a:cxnLst/>
                <a:rect l="l" t="t" r="r" b="b"/>
                <a:pathLst>
                  <a:path w="831" h="956" extrusionOk="0">
                    <a:moveTo>
                      <a:pt x="737" y="360"/>
                    </a:moveTo>
                    <a:cubicBezTo>
                      <a:pt x="679" y="311"/>
                      <a:pt x="619" y="287"/>
                      <a:pt x="602" y="307"/>
                    </a:cubicBezTo>
                    <a:cubicBezTo>
                      <a:pt x="594" y="317"/>
                      <a:pt x="599" y="337"/>
                      <a:pt x="614" y="361"/>
                    </a:cubicBezTo>
                    <a:lnTo>
                      <a:pt x="587" y="386"/>
                    </a:lnTo>
                    <a:cubicBezTo>
                      <a:pt x="570" y="405"/>
                      <a:pt x="554" y="427"/>
                      <a:pt x="541" y="449"/>
                    </a:cubicBezTo>
                    <a:cubicBezTo>
                      <a:pt x="529" y="469"/>
                      <a:pt x="520" y="490"/>
                      <a:pt x="512" y="512"/>
                    </a:cubicBezTo>
                    <a:cubicBezTo>
                      <a:pt x="511" y="516"/>
                      <a:pt x="510" y="520"/>
                      <a:pt x="509" y="523"/>
                    </a:cubicBezTo>
                    <a:cubicBezTo>
                      <a:pt x="498" y="558"/>
                      <a:pt x="493" y="594"/>
                      <a:pt x="493" y="630"/>
                    </a:cubicBezTo>
                    <a:cubicBezTo>
                      <a:pt x="493" y="657"/>
                      <a:pt x="496" y="684"/>
                      <a:pt x="502" y="710"/>
                    </a:cubicBezTo>
                    <a:lnTo>
                      <a:pt x="522" y="800"/>
                    </a:lnTo>
                    <a:cubicBezTo>
                      <a:pt x="522" y="801"/>
                      <a:pt x="522" y="802"/>
                      <a:pt x="522" y="803"/>
                    </a:cubicBezTo>
                    <a:cubicBezTo>
                      <a:pt x="522" y="808"/>
                      <a:pt x="521" y="811"/>
                      <a:pt x="519" y="815"/>
                    </a:cubicBezTo>
                    <a:cubicBezTo>
                      <a:pt x="517" y="818"/>
                      <a:pt x="514" y="821"/>
                      <a:pt x="511" y="823"/>
                    </a:cubicBezTo>
                    <a:cubicBezTo>
                      <a:pt x="508" y="825"/>
                      <a:pt x="505" y="826"/>
                      <a:pt x="502" y="826"/>
                    </a:cubicBezTo>
                    <a:cubicBezTo>
                      <a:pt x="501" y="826"/>
                      <a:pt x="501" y="826"/>
                      <a:pt x="500" y="826"/>
                    </a:cubicBezTo>
                    <a:cubicBezTo>
                      <a:pt x="499" y="826"/>
                      <a:pt x="498" y="826"/>
                      <a:pt x="497" y="826"/>
                    </a:cubicBezTo>
                    <a:cubicBezTo>
                      <a:pt x="494" y="826"/>
                      <a:pt x="491" y="825"/>
                      <a:pt x="488" y="823"/>
                    </a:cubicBezTo>
                    <a:cubicBezTo>
                      <a:pt x="484" y="821"/>
                      <a:pt x="481" y="818"/>
                      <a:pt x="479" y="815"/>
                    </a:cubicBezTo>
                    <a:cubicBezTo>
                      <a:pt x="478" y="813"/>
                      <a:pt x="477" y="810"/>
                      <a:pt x="477" y="808"/>
                    </a:cubicBezTo>
                    <a:lnTo>
                      <a:pt x="420" y="496"/>
                    </a:lnTo>
                    <a:lnTo>
                      <a:pt x="363" y="183"/>
                    </a:lnTo>
                    <a:lnTo>
                      <a:pt x="348" y="98"/>
                    </a:lnTo>
                    <a:cubicBezTo>
                      <a:pt x="345" y="85"/>
                      <a:pt x="341" y="72"/>
                      <a:pt x="334" y="60"/>
                    </a:cubicBezTo>
                    <a:cubicBezTo>
                      <a:pt x="323" y="41"/>
                      <a:pt x="308" y="26"/>
                      <a:pt x="290" y="16"/>
                    </a:cubicBezTo>
                    <a:cubicBezTo>
                      <a:pt x="272" y="5"/>
                      <a:pt x="251" y="0"/>
                      <a:pt x="230" y="0"/>
                    </a:cubicBezTo>
                    <a:cubicBezTo>
                      <a:pt x="215" y="0"/>
                      <a:pt x="200" y="2"/>
                      <a:pt x="187" y="7"/>
                    </a:cubicBezTo>
                    <a:lnTo>
                      <a:pt x="70" y="52"/>
                    </a:lnTo>
                    <a:lnTo>
                      <a:pt x="41" y="63"/>
                    </a:lnTo>
                    <a:cubicBezTo>
                      <a:pt x="41" y="63"/>
                      <a:pt x="42" y="83"/>
                      <a:pt x="0" y="83"/>
                    </a:cubicBezTo>
                    <a:lnTo>
                      <a:pt x="5" y="104"/>
                    </a:lnTo>
                    <a:lnTo>
                      <a:pt x="77" y="95"/>
                    </a:lnTo>
                    <a:lnTo>
                      <a:pt x="199" y="80"/>
                    </a:lnTo>
                    <a:cubicBezTo>
                      <a:pt x="202" y="79"/>
                      <a:pt x="204" y="79"/>
                      <a:pt x="207" y="79"/>
                    </a:cubicBezTo>
                    <a:cubicBezTo>
                      <a:pt x="217" y="79"/>
                      <a:pt x="227" y="82"/>
                      <a:pt x="236" y="87"/>
                    </a:cubicBezTo>
                    <a:cubicBezTo>
                      <a:pt x="245" y="92"/>
                      <a:pt x="251" y="100"/>
                      <a:pt x="257" y="109"/>
                    </a:cubicBezTo>
                    <a:cubicBezTo>
                      <a:pt x="260" y="114"/>
                      <a:pt x="263" y="121"/>
                      <a:pt x="264" y="127"/>
                    </a:cubicBezTo>
                    <a:lnTo>
                      <a:pt x="393" y="835"/>
                    </a:lnTo>
                    <a:cubicBezTo>
                      <a:pt x="396" y="852"/>
                      <a:pt x="403" y="868"/>
                      <a:pt x="411" y="882"/>
                    </a:cubicBezTo>
                    <a:cubicBezTo>
                      <a:pt x="424" y="904"/>
                      <a:pt x="442" y="923"/>
                      <a:pt x="464" y="936"/>
                    </a:cubicBezTo>
                    <a:cubicBezTo>
                      <a:pt x="486" y="948"/>
                      <a:pt x="511" y="955"/>
                      <a:pt x="537" y="955"/>
                    </a:cubicBezTo>
                    <a:cubicBezTo>
                      <a:pt x="546" y="955"/>
                      <a:pt x="556" y="954"/>
                      <a:pt x="565" y="952"/>
                    </a:cubicBezTo>
                    <a:lnTo>
                      <a:pt x="568" y="952"/>
                    </a:lnTo>
                    <a:cubicBezTo>
                      <a:pt x="585" y="949"/>
                      <a:pt x="601" y="942"/>
                      <a:pt x="615" y="934"/>
                    </a:cubicBezTo>
                    <a:cubicBezTo>
                      <a:pt x="638" y="920"/>
                      <a:pt x="657" y="901"/>
                      <a:pt x="670" y="879"/>
                    </a:cubicBezTo>
                    <a:cubicBezTo>
                      <a:pt x="683" y="856"/>
                      <a:pt x="690" y="831"/>
                      <a:pt x="690" y="804"/>
                    </a:cubicBezTo>
                    <a:cubicBezTo>
                      <a:pt x="690" y="796"/>
                      <a:pt x="690" y="787"/>
                      <a:pt x="688" y="779"/>
                    </a:cubicBezTo>
                    <a:cubicBezTo>
                      <a:pt x="683" y="749"/>
                      <a:pt x="677" y="713"/>
                      <a:pt x="671" y="679"/>
                    </a:cubicBezTo>
                    <a:cubicBezTo>
                      <a:pt x="670" y="668"/>
                      <a:pt x="669" y="656"/>
                      <a:pt x="669" y="645"/>
                    </a:cubicBezTo>
                    <a:cubicBezTo>
                      <a:pt x="669" y="606"/>
                      <a:pt x="679" y="568"/>
                      <a:pt x="698" y="535"/>
                    </a:cubicBezTo>
                    <a:cubicBezTo>
                      <a:pt x="709" y="517"/>
                      <a:pt x="722" y="500"/>
                      <a:pt x="737" y="485"/>
                    </a:cubicBezTo>
                    <a:lnTo>
                      <a:pt x="747" y="477"/>
                    </a:lnTo>
                    <a:cubicBezTo>
                      <a:pt x="778" y="492"/>
                      <a:pt x="804" y="496"/>
                      <a:pt x="813" y="484"/>
                    </a:cubicBezTo>
                    <a:cubicBezTo>
                      <a:pt x="830" y="465"/>
                      <a:pt x="796" y="409"/>
                      <a:pt x="737" y="3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1"/>
              <p:cNvSpPr/>
              <p:nvPr/>
            </p:nvSpPr>
            <p:spPr>
              <a:xfrm>
                <a:off x="1665720" y="2446560"/>
                <a:ext cx="55080" cy="47520"/>
              </a:xfrm>
              <a:custGeom>
                <a:avLst/>
                <a:gdLst/>
                <a:ahLst/>
                <a:cxnLst/>
                <a:rect l="l" t="t" r="r" b="b"/>
                <a:pathLst>
                  <a:path w="153" h="132" extrusionOk="0">
                    <a:moveTo>
                      <a:pt x="92" y="46"/>
                    </a:moveTo>
                    <a:cubicBezTo>
                      <a:pt x="105" y="57"/>
                      <a:pt x="117" y="68"/>
                      <a:pt x="127" y="79"/>
                    </a:cubicBezTo>
                    <a:cubicBezTo>
                      <a:pt x="136" y="90"/>
                      <a:pt x="144" y="101"/>
                      <a:pt x="148" y="109"/>
                    </a:cubicBezTo>
                    <a:cubicBezTo>
                      <a:pt x="152" y="117"/>
                      <a:pt x="152" y="124"/>
                      <a:pt x="149" y="127"/>
                    </a:cubicBezTo>
                    <a:cubicBezTo>
                      <a:pt x="146" y="131"/>
                      <a:pt x="140" y="131"/>
                      <a:pt x="131" y="128"/>
                    </a:cubicBezTo>
                    <a:cubicBezTo>
                      <a:pt x="122" y="126"/>
                      <a:pt x="111" y="121"/>
                      <a:pt x="99" y="113"/>
                    </a:cubicBezTo>
                    <a:cubicBezTo>
                      <a:pt x="86" y="105"/>
                      <a:pt x="73" y="96"/>
                      <a:pt x="60" y="85"/>
                    </a:cubicBezTo>
                    <a:cubicBezTo>
                      <a:pt x="47" y="74"/>
                      <a:pt x="34" y="62"/>
                      <a:pt x="25" y="51"/>
                    </a:cubicBezTo>
                    <a:cubicBezTo>
                      <a:pt x="15" y="40"/>
                      <a:pt x="9" y="30"/>
                      <a:pt x="5" y="22"/>
                    </a:cubicBezTo>
                    <a:cubicBezTo>
                      <a:pt x="1" y="13"/>
                      <a:pt x="0" y="7"/>
                      <a:pt x="3" y="4"/>
                    </a:cubicBezTo>
                    <a:cubicBezTo>
                      <a:pt x="6" y="0"/>
                      <a:pt x="12" y="0"/>
                      <a:pt x="21" y="2"/>
                    </a:cubicBezTo>
                    <a:cubicBezTo>
                      <a:pt x="30" y="5"/>
                      <a:pt x="41" y="10"/>
                      <a:pt x="54" y="18"/>
                    </a:cubicBezTo>
                    <a:cubicBezTo>
                      <a:pt x="66" y="26"/>
                      <a:pt x="80" y="35"/>
                      <a:pt x="92" y="46"/>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1"/>
              <p:cNvSpPr/>
              <p:nvPr/>
            </p:nvSpPr>
            <p:spPr>
              <a:xfrm>
                <a:off x="1560600" y="2395440"/>
                <a:ext cx="27720" cy="113400"/>
              </a:xfrm>
              <a:custGeom>
                <a:avLst/>
                <a:gdLst/>
                <a:ahLst/>
                <a:cxnLst/>
                <a:rect l="l" t="t" r="r" b="b"/>
                <a:pathLst>
                  <a:path w="77" h="315" extrusionOk="0">
                    <a:moveTo>
                      <a:pt x="76" y="314"/>
                    </a:moveTo>
                    <a:cubicBezTo>
                      <a:pt x="71" y="314"/>
                      <a:pt x="66" y="312"/>
                      <a:pt x="62" y="310"/>
                    </a:cubicBezTo>
                    <a:cubicBezTo>
                      <a:pt x="58" y="307"/>
                      <a:pt x="53" y="303"/>
                      <a:pt x="51" y="299"/>
                    </a:cubicBezTo>
                    <a:cubicBezTo>
                      <a:pt x="49" y="296"/>
                      <a:pt x="49" y="293"/>
                      <a:pt x="48" y="290"/>
                    </a:cubicBezTo>
                    <a:lnTo>
                      <a:pt x="1" y="33"/>
                    </a:lnTo>
                    <a:cubicBezTo>
                      <a:pt x="0" y="31"/>
                      <a:pt x="0" y="29"/>
                      <a:pt x="0" y="28"/>
                    </a:cubicBezTo>
                    <a:cubicBezTo>
                      <a:pt x="0" y="23"/>
                      <a:pt x="1" y="18"/>
                      <a:pt x="4" y="13"/>
                    </a:cubicBezTo>
                    <a:cubicBezTo>
                      <a:pt x="7" y="8"/>
                      <a:pt x="10" y="5"/>
                      <a:pt x="15" y="3"/>
                    </a:cubicBezTo>
                    <a:cubicBezTo>
                      <a:pt x="16" y="2"/>
                      <a:pt x="18" y="1"/>
                      <a:pt x="20" y="0"/>
                    </a:cubicBezTo>
                    <a:lnTo>
                      <a:pt x="76" y="314"/>
                    </a:ln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1"/>
              <p:cNvSpPr/>
              <p:nvPr/>
            </p:nvSpPr>
            <p:spPr>
              <a:xfrm>
                <a:off x="1582920" y="2508120"/>
                <a:ext cx="11160" cy="11160"/>
              </a:xfrm>
              <a:custGeom>
                <a:avLst/>
                <a:gdLst/>
                <a:ahLst/>
                <a:cxnLst/>
                <a:rect l="l" t="t" r="r" b="b"/>
                <a:pathLst>
                  <a:path w="31" h="31" extrusionOk="0">
                    <a:moveTo>
                      <a:pt x="16" y="1"/>
                    </a:moveTo>
                    <a:cubicBezTo>
                      <a:pt x="19" y="1"/>
                      <a:pt x="22" y="2"/>
                      <a:pt x="24" y="3"/>
                    </a:cubicBezTo>
                    <a:cubicBezTo>
                      <a:pt x="26" y="5"/>
                      <a:pt x="28" y="7"/>
                      <a:pt x="29" y="9"/>
                    </a:cubicBezTo>
                    <a:cubicBezTo>
                      <a:pt x="30" y="11"/>
                      <a:pt x="30" y="15"/>
                      <a:pt x="30" y="17"/>
                    </a:cubicBezTo>
                    <a:cubicBezTo>
                      <a:pt x="30" y="20"/>
                      <a:pt x="29" y="22"/>
                      <a:pt x="27" y="24"/>
                    </a:cubicBezTo>
                    <a:cubicBezTo>
                      <a:pt x="26" y="26"/>
                      <a:pt x="25" y="28"/>
                      <a:pt x="22" y="29"/>
                    </a:cubicBezTo>
                    <a:cubicBezTo>
                      <a:pt x="20" y="30"/>
                      <a:pt x="17" y="30"/>
                      <a:pt x="14" y="30"/>
                    </a:cubicBezTo>
                    <a:cubicBezTo>
                      <a:pt x="11" y="30"/>
                      <a:pt x="9" y="30"/>
                      <a:pt x="7" y="28"/>
                    </a:cubicBezTo>
                    <a:cubicBezTo>
                      <a:pt x="5" y="27"/>
                      <a:pt x="3" y="25"/>
                      <a:pt x="2" y="22"/>
                    </a:cubicBezTo>
                    <a:cubicBezTo>
                      <a:pt x="1" y="20"/>
                      <a:pt x="0" y="17"/>
                      <a:pt x="1" y="14"/>
                    </a:cubicBezTo>
                    <a:cubicBezTo>
                      <a:pt x="1" y="12"/>
                      <a:pt x="2" y="9"/>
                      <a:pt x="3" y="7"/>
                    </a:cubicBezTo>
                    <a:cubicBezTo>
                      <a:pt x="5" y="5"/>
                      <a:pt x="7" y="3"/>
                      <a:pt x="9" y="2"/>
                    </a:cubicBezTo>
                    <a:cubicBezTo>
                      <a:pt x="11" y="1"/>
                      <a:pt x="14"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1"/>
              <p:cNvSpPr/>
              <p:nvPr/>
            </p:nvSpPr>
            <p:spPr>
              <a:xfrm>
                <a:off x="1591200" y="2551320"/>
                <a:ext cx="11160" cy="11160"/>
              </a:xfrm>
              <a:custGeom>
                <a:avLst/>
                <a:gdLst/>
                <a:ahLst/>
                <a:cxnLst/>
                <a:rect l="l" t="t" r="r" b="b"/>
                <a:pathLst>
                  <a:path w="31" h="31" extrusionOk="0">
                    <a:moveTo>
                      <a:pt x="17" y="0"/>
                    </a:moveTo>
                    <a:cubicBezTo>
                      <a:pt x="19" y="0"/>
                      <a:pt x="22" y="1"/>
                      <a:pt x="24" y="3"/>
                    </a:cubicBezTo>
                    <a:cubicBezTo>
                      <a:pt x="26" y="5"/>
                      <a:pt x="28" y="6"/>
                      <a:pt x="29" y="9"/>
                    </a:cubicBezTo>
                    <a:cubicBezTo>
                      <a:pt x="30" y="12"/>
                      <a:pt x="30" y="13"/>
                      <a:pt x="30" y="16"/>
                    </a:cubicBezTo>
                    <a:cubicBezTo>
                      <a:pt x="30" y="19"/>
                      <a:pt x="29" y="21"/>
                      <a:pt x="27" y="23"/>
                    </a:cubicBezTo>
                    <a:cubicBezTo>
                      <a:pt x="26" y="25"/>
                      <a:pt x="25" y="27"/>
                      <a:pt x="22" y="28"/>
                    </a:cubicBezTo>
                    <a:cubicBezTo>
                      <a:pt x="20" y="29"/>
                      <a:pt x="17" y="30"/>
                      <a:pt x="14" y="30"/>
                    </a:cubicBezTo>
                    <a:cubicBezTo>
                      <a:pt x="12" y="29"/>
                      <a:pt x="9" y="29"/>
                      <a:pt x="7" y="27"/>
                    </a:cubicBezTo>
                    <a:cubicBezTo>
                      <a:pt x="5" y="25"/>
                      <a:pt x="3" y="24"/>
                      <a:pt x="2" y="21"/>
                    </a:cubicBezTo>
                    <a:cubicBezTo>
                      <a:pt x="1" y="18"/>
                      <a:pt x="0" y="16"/>
                      <a:pt x="1" y="14"/>
                    </a:cubicBezTo>
                    <a:cubicBezTo>
                      <a:pt x="1" y="11"/>
                      <a:pt x="2" y="9"/>
                      <a:pt x="3" y="6"/>
                    </a:cubicBezTo>
                    <a:cubicBezTo>
                      <a:pt x="5" y="3"/>
                      <a:pt x="7" y="3"/>
                      <a:pt x="9" y="2"/>
                    </a:cubicBezTo>
                    <a:cubicBezTo>
                      <a:pt x="11" y="0"/>
                      <a:pt x="14" y="0"/>
                      <a:pt x="17" y="0"/>
                    </a:cubicBezTo>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1"/>
              <p:cNvSpPr/>
              <p:nvPr/>
            </p:nvSpPr>
            <p:spPr>
              <a:xfrm>
                <a:off x="1653840" y="2553840"/>
                <a:ext cx="16920" cy="16560"/>
              </a:xfrm>
              <a:custGeom>
                <a:avLst/>
                <a:gdLst/>
                <a:ahLst/>
                <a:cxnLst/>
                <a:rect l="l" t="t" r="r" b="b"/>
                <a:pathLst>
                  <a:path w="47" h="46" extrusionOk="0">
                    <a:moveTo>
                      <a:pt x="25" y="0"/>
                    </a:moveTo>
                    <a:cubicBezTo>
                      <a:pt x="28" y="1"/>
                      <a:pt x="32" y="1"/>
                      <a:pt x="35" y="4"/>
                    </a:cubicBezTo>
                    <a:cubicBezTo>
                      <a:pt x="39" y="7"/>
                      <a:pt x="42" y="9"/>
                      <a:pt x="43" y="13"/>
                    </a:cubicBezTo>
                    <a:cubicBezTo>
                      <a:pt x="45" y="17"/>
                      <a:pt x="46" y="20"/>
                      <a:pt x="45" y="24"/>
                    </a:cubicBezTo>
                    <a:cubicBezTo>
                      <a:pt x="45" y="28"/>
                      <a:pt x="43" y="32"/>
                      <a:pt x="41" y="35"/>
                    </a:cubicBezTo>
                    <a:cubicBezTo>
                      <a:pt x="39" y="38"/>
                      <a:pt x="36" y="40"/>
                      <a:pt x="32" y="42"/>
                    </a:cubicBezTo>
                    <a:cubicBezTo>
                      <a:pt x="29" y="44"/>
                      <a:pt x="25" y="45"/>
                      <a:pt x="21" y="45"/>
                    </a:cubicBezTo>
                    <a:cubicBezTo>
                      <a:pt x="17" y="44"/>
                      <a:pt x="13" y="44"/>
                      <a:pt x="10" y="41"/>
                    </a:cubicBezTo>
                    <a:cubicBezTo>
                      <a:pt x="7" y="38"/>
                      <a:pt x="5" y="36"/>
                      <a:pt x="3" y="32"/>
                    </a:cubicBezTo>
                    <a:cubicBezTo>
                      <a:pt x="2" y="28"/>
                      <a:pt x="0" y="25"/>
                      <a:pt x="1" y="21"/>
                    </a:cubicBezTo>
                    <a:cubicBezTo>
                      <a:pt x="1" y="17"/>
                      <a:pt x="3" y="13"/>
                      <a:pt x="5" y="10"/>
                    </a:cubicBezTo>
                    <a:cubicBezTo>
                      <a:pt x="8" y="7"/>
                      <a:pt x="10" y="4"/>
                      <a:pt x="13" y="3"/>
                    </a:cubicBezTo>
                    <a:cubicBezTo>
                      <a:pt x="17" y="1"/>
                      <a:pt x="21" y="0"/>
                      <a:pt x="25"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1"/>
              <p:cNvSpPr/>
              <p:nvPr/>
            </p:nvSpPr>
            <p:spPr>
              <a:xfrm>
                <a:off x="1659960" y="2601000"/>
                <a:ext cx="16200" cy="16200"/>
              </a:xfrm>
              <a:custGeom>
                <a:avLst/>
                <a:gdLst/>
                <a:ahLst/>
                <a:cxnLst/>
                <a:rect l="l" t="t" r="r" b="b"/>
                <a:pathLst>
                  <a:path w="45" h="45" extrusionOk="0">
                    <a:moveTo>
                      <a:pt x="24" y="0"/>
                    </a:moveTo>
                    <a:cubicBezTo>
                      <a:pt x="28" y="0"/>
                      <a:pt x="32" y="2"/>
                      <a:pt x="35" y="4"/>
                    </a:cubicBezTo>
                    <a:cubicBezTo>
                      <a:pt x="38" y="6"/>
                      <a:pt x="40" y="8"/>
                      <a:pt x="42" y="12"/>
                    </a:cubicBezTo>
                    <a:cubicBezTo>
                      <a:pt x="44" y="16"/>
                      <a:pt x="44" y="20"/>
                      <a:pt x="44" y="24"/>
                    </a:cubicBezTo>
                    <a:cubicBezTo>
                      <a:pt x="44" y="28"/>
                      <a:pt x="43" y="30"/>
                      <a:pt x="40" y="34"/>
                    </a:cubicBezTo>
                    <a:cubicBezTo>
                      <a:pt x="37" y="38"/>
                      <a:pt x="36" y="40"/>
                      <a:pt x="32" y="42"/>
                    </a:cubicBezTo>
                    <a:cubicBezTo>
                      <a:pt x="28" y="44"/>
                      <a:pt x="24" y="44"/>
                      <a:pt x="20" y="44"/>
                    </a:cubicBezTo>
                    <a:cubicBezTo>
                      <a:pt x="16" y="44"/>
                      <a:pt x="14" y="42"/>
                      <a:pt x="10" y="40"/>
                    </a:cubicBezTo>
                    <a:cubicBezTo>
                      <a:pt x="6" y="38"/>
                      <a:pt x="4" y="35"/>
                      <a:pt x="2" y="31"/>
                    </a:cubicBezTo>
                    <a:cubicBezTo>
                      <a:pt x="0" y="27"/>
                      <a:pt x="0" y="24"/>
                      <a:pt x="0" y="20"/>
                    </a:cubicBezTo>
                    <a:cubicBezTo>
                      <a:pt x="0" y="16"/>
                      <a:pt x="2" y="13"/>
                      <a:pt x="4" y="9"/>
                    </a:cubicBezTo>
                    <a:cubicBezTo>
                      <a:pt x="6" y="5"/>
                      <a:pt x="9" y="4"/>
                      <a:pt x="13" y="2"/>
                    </a:cubicBezTo>
                    <a:cubicBezTo>
                      <a:pt x="16" y="0"/>
                      <a:pt x="20" y="0"/>
                      <a:pt x="24"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1"/>
              <p:cNvSpPr/>
              <p:nvPr/>
            </p:nvSpPr>
            <p:spPr>
              <a:xfrm>
                <a:off x="1659960" y="2578320"/>
                <a:ext cx="16560" cy="16200"/>
              </a:xfrm>
              <a:custGeom>
                <a:avLst/>
                <a:gdLst/>
                <a:ahLst/>
                <a:cxnLst/>
                <a:rect l="l" t="t" r="r" b="b"/>
                <a:pathLst>
                  <a:path w="46" h="45" extrusionOk="0">
                    <a:moveTo>
                      <a:pt x="24" y="0"/>
                    </a:moveTo>
                    <a:cubicBezTo>
                      <a:pt x="28" y="0"/>
                      <a:pt x="32" y="2"/>
                      <a:pt x="35" y="4"/>
                    </a:cubicBezTo>
                    <a:cubicBezTo>
                      <a:pt x="38" y="6"/>
                      <a:pt x="40" y="8"/>
                      <a:pt x="42" y="12"/>
                    </a:cubicBezTo>
                    <a:cubicBezTo>
                      <a:pt x="44" y="16"/>
                      <a:pt x="45" y="20"/>
                      <a:pt x="44" y="24"/>
                    </a:cubicBezTo>
                    <a:cubicBezTo>
                      <a:pt x="43" y="28"/>
                      <a:pt x="44" y="31"/>
                      <a:pt x="41" y="35"/>
                    </a:cubicBezTo>
                    <a:cubicBezTo>
                      <a:pt x="38" y="39"/>
                      <a:pt x="36" y="40"/>
                      <a:pt x="32" y="42"/>
                    </a:cubicBezTo>
                    <a:cubicBezTo>
                      <a:pt x="28" y="44"/>
                      <a:pt x="24" y="44"/>
                      <a:pt x="21" y="44"/>
                    </a:cubicBezTo>
                    <a:cubicBezTo>
                      <a:pt x="17" y="44"/>
                      <a:pt x="13" y="42"/>
                      <a:pt x="10" y="40"/>
                    </a:cubicBezTo>
                    <a:cubicBezTo>
                      <a:pt x="7" y="38"/>
                      <a:pt x="4" y="35"/>
                      <a:pt x="2" y="31"/>
                    </a:cubicBezTo>
                    <a:cubicBezTo>
                      <a:pt x="0" y="27"/>
                      <a:pt x="0" y="24"/>
                      <a:pt x="0" y="20"/>
                    </a:cubicBezTo>
                    <a:cubicBezTo>
                      <a:pt x="1" y="16"/>
                      <a:pt x="2" y="13"/>
                      <a:pt x="4" y="9"/>
                    </a:cubicBezTo>
                    <a:cubicBezTo>
                      <a:pt x="6" y="5"/>
                      <a:pt x="9" y="4"/>
                      <a:pt x="13" y="2"/>
                    </a:cubicBezTo>
                    <a:cubicBezTo>
                      <a:pt x="16" y="0"/>
                      <a:pt x="20" y="0"/>
                      <a:pt x="24"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1"/>
              <p:cNvSpPr/>
              <p:nvPr/>
            </p:nvSpPr>
            <p:spPr>
              <a:xfrm>
                <a:off x="1645560" y="2643840"/>
                <a:ext cx="13680" cy="13680"/>
              </a:xfrm>
              <a:custGeom>
                <a:avLst/>
                <a:gdLst/>
                <a:ahLst/>
                <a:cxnLst/>
                <a:rect l="l" t="t" r="r" b="b"/>
                <a:pathLst>
                  <a:path w="38" h="38" extrusionOk="0">
                    <a:moveTo>
                      <a:pt x="21" y="0"/>
                    </a:moveTo>
                    <a:cubicBezTo>
                      <a:pt x="24" y="1"/>
                      <a:pt x="27" y="1"/>
                      <a:pt x="30" y="3"/>
                    </a:cubicBezTo>
                    <a:cubicBezTo>
                      <a:pt x="32" y="5"/>
                      <a:pt x="34" y="8"/>
                      <a:pt x="36" y="11"/>
                    </a:cubicBezTo>
                    <a:cubicBezTo>
                      <a:pt x="37" y="14"/>
                      <a:pt x="37" y="17"/>
                      <a:pt x="37" y="20"/>
                    </a:cubicBezTo>
                    <a:cubicBezTo>
                      <a:pt x="36" y="23"/>
                      <a:pt x="36" y="26"/>
                      <a:pt x="34" y="29"/>
                    </a:cubicBezTo>
                    <a:cubicBezTo>
                      <a:pt x="32" y="32"/>
                      <a:pt x="30" y="33"/>
                      <a:pt x="27" y="35"/>
                    </a:cubicBezTo>
                    <a:cubicBezTo>
                      <a:pt x="23" y="37"/>
                      <a:pt x="21" y="37"/>
                      <a:pt x="18" y="37"/>
                    </a:cubicBezTo>
                    <a:cubicBezTo>
                      <a:pt x="14" y="37"/>
                      <a:pt x="10" y="36"/>
                      <a:pt x="8" y="34"/>
                    </a:cubicBezTo>
                    <a:cubicBezTo>
                      <a:pt x="5" y="32"/>
                      <a:pt x="3" y="30"/>
                      <a:pt x="2" y="27"/>
                    </a:cubicBezTo>
                    <a:cubicBezTo>
                      <a:pt x="0" y="24"/>
                      <a:pt x="0" y="20"/>
                      <a:pt x="1" y="17"/>
                    </a:cubicBezTo>
                    <a:cubicBezTo>
                      <a:pt x="1" y="14"/>
                      <a:pt x="2" y="11"/>
                      <a:pt x="4" y="8"/>
                    </a:cubicBezTo>
                    <a:cubicBezTo>
                      <a:pt x="6" y="5"/>
                      <a:pt x="8" y="3"/>
                      <a:pt x="11" y="2"/>
                    </a:cubicBezTo>
                    <a:cubicBezTo>
                      <a:pt x="14" y="1"/>
                      <a:pt x="17" y="0"/>
                      <a:pt x="21" y="0"/>
                    </a:cubicBezTo>
                  </a:path>
                </a:pathLst>
              </a:custGeom>
              <a:solidFill>
                <a:srgbClr val="030F1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1"/>
              <p:cNvSpPr/>
              <p:nvPr/>
            </p:nvSpPr>
            <p:spPr>
              <a:xfrm>
                <a:off x="1599840" y="2594160"/>
                <a:ext cx="11520" cy="11160"/>
              </a:xfrm>
              <a:custGeom>
                <a:avLst/>
                <a:gdLst/>
                <a:ahLst/>
                <a:cxnLst/>
                <a:rect l="l" t="t" r="r" b="b"/>
                <a:pathLst>
                  <a:path w="32" h="31" extrusionOk="0">
                    <a:moveTo>
                      <a:pt x="16" y="1"/>
                    </a:moveTo>
                    <a:cubicBezTo>
                      <a:pt x="19" y="1"/>
                      <a:pt x="21" y="2"/>
                      <a:pt x="23" y="3"/>
                    </a:cubicBezTo>
                    <a:cubicBezTo>
                      <a:pt x="25" y="5"/>
                      <a:pt x="27" y="7"/>
                      <a:pt x="28" y="9"/>
                    </a:cubicBezTo>
                    <a:cubicBezTo>
                      <a:pt x="29" y="11"/>
                      <a:pt x="31" y="15"/>
                      <a:pt x="30" y="17"/>
                    </a:cubicBezTo>
                    <a:cubicBezTo>
                      <a:pt x="29" y="20"/>
                      <a:pt x="29" y="22"/>
                      <a:pt x="27" y="24"/>
                    </a:cubicBezTo>
                    <a:cubicBezTo>
                      <a:pt x="25" y="26"/>
                      <a:pt x="24" y="28"/>
                      <a:pt x="21" y="29"/>
                    </a:cubicBezTo>
                    <a:cubicBezTo>
                      <a:pt x="18" y="30"/>
                      <a:pt x="16" y="30"/>
                      <a:pt x="14" y="30"/>
                    </a:cubicBezTo>
                    <a:cubicBezTo>
                      <a:pt x="11" y="30"/>
                      <a:pt x="9" y="30"/>
                      <a:pt x="6" y="28"/>
                    </a:cubicBezTo>
                    <a:cubicBezTo>
                      <a:pt x="3" y="27"/>
                      <a:pt x="4" y="25"/>
                      <a:pt x="2" y="22"/>
                    </a:cubicBezTo>
                    <a:cubicBezTo>
                      <a:pt x="0" y="20"/>
                      <a:pt x="0" y="17"/>
                      <a:pt x="0" y="14"/>
                    </a:cubicBezTo>
                    <a:cubicBezTo>
                      <a:pt x="0" y="12"/>
                      <a:pt x="1" y="9"/>
                      <a:pt x="3" y="7"/>
                    </a:cubicBezTo>
                    <a:cubicBezTo>
                      <a:pt x="5" y="5"/>
                      <a:pt x="6" y="3"/>
                      <a:pt x="9" y="2"/>
                    </a:cubicBezTo>
                    <a:cubicBezTo>
                      <a:pt x="11" y="1"/>
                      <a:pt x="14"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1"/>
              <p:cNvSpPr/>
              <p:nvPr/>
            </p:nvSpPr>
            <p:spPr>
              <a:xfrm>
                <a:off x="1586520" y="2529720"/>
                <a:ext cx="11160" cy="11160"/>
              </a:xfrm>
              <a:custGeom>
                <a:avLst/>
                <a:gdLst/>
                <a:ahLst/>
                <a:cxnLst/>
                <a:rect l="l" t="t" r="r" b="b"/>
                <a:pathLst>
                  <a:path w="31" h="31" extrusionOk="0">
                    <a:moveTo>
                      <a:pt x="17" y="0"/>
                    </a:moveTo>
                    <a:cubicBezTo>
                      <a:pt x="19" y="1"/>
                      <a:pt x="22" y="1"/>
                      <a:pt x="24" y="3"/>
                    </a:cubicBezTo>
                    <a:cubicBezTo>
                      <a:pt x="26" y="5"/>
                      <a:pt x="28" y="6"/>
                      <a:pt x="29" y="9"/>
                    </a:cubicBezTo>
                    <a:cubicBezTo>
                      <a:pt x="30" y="12"/>
                      <a:pt x="30" y="13"/>
                      <a:pt x="30" y="16"/>
                    </a:cubicBezTo>
                    <a:cubicBezTo>
                      <a:pt x="30" y="18"/>
                      <a:pt x="30" y="21"/>
                      <a:pt x="28" y="24"/>
                    </a:cubicBezTo>
                    <a:cubicBezTo>
                      <a:pt x="27" y="27"/>
                      <a:pt x="25" y="26"/>
                      <a:pt x="22" y="28"/>
                    </a:cubicBezTo>
                    <a:cubicBezTo>
                      <a:pt x="20" y="29"/>
                      <a:pt x="17" y="30"/>
                      <a:pt x="14" y="30"/>
                    </a:cubicBezTo>
                    <a:cubicBezTo>
                      <a:pt x="12" y="30"/>
                      <a:pt x="9" y="29"/>
                      <a:pt x="7" y="27"/>
                    </a:cubicBezTo>
                    <a:cubicBezTo>
                      <a:pt x="5" y="25"/>
                      <a:pt x="3" y="24"/>
                      <a:pt x="2" y="21"/>
                    </a:cubicBezTo>
                    <a:cubicBezTo>
                      <a:pt x="1" y="18"/>
                      <a:pt x="0" y="16"/>
                      <a:pt x="1" y="14"/>
                    </a:cubicBezTo>
                    <a:cubicBezTo>
                      <a:pt x="1" y="11"/>
                      <a:pt x="2" y="9"/>
                      <a:pt x="3" y="7"/>
                    </a:cubicBezTo>
                    <a:cubicBezTo>
                      <a:pt x="5" y="5"/>
                      <a:pt x="7" y="3"/>
                      <a:pt x="9" y="2"/>
                    </a:cubicBezTo>
                    <a:cubicBezTo>
                      <a:pt x="11" y="1"/>
                      <a:pt x="14" y="0"/>
                      <a:pt x="17" y="0"/>
                    </a:cubicBezTo>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1"/>
              <p:cNvSpPr/>
              <p:nvPr/>
            </p:nvSpPr>
            <p:spPr>
              <a:xfrm>
                <a:off x="1594800" y="2572920"/>
                <a:ext cx="11160" cy="10800"/>
              </a:xfrm>
              <a:custGeom>
                <a:avLst/>
                <a:gdLst/>
                <a:ahLst/>
                <a:cxnLst/>
                <a:rect l="l" t="t" r="r" b="b"/>
                <a:pathLst>
                  <a:path w="31" h="30" extrusionOk="0">
                    <a:moveTo>
                      <a:pt x="17" y="0"/>
                    </a:moveTo>
                    <a:cubicBezTo>
                      <a:pt x="19" y="0"/>
                      <a:pt x="22" y="0"/>
                      <a:pt x="24" y="2"/>
                    </a:cubicBezTo>
                    <a:cubicBezTo>
                      <a:pt x="26" y="4"/>
                      <a:pt x="28" y="5"/>
                      <a:pt x="29" y="8"/>
                    </a:cubicBezTo>
                    <a:cubicBezTo>
                      <a:pt x="30" y="11"/>
                      <a:pt x="30" y="13"/>
                      <a:pt x="30" y="16"/>
                    </a:cubicBezTo>
                    <a:cubicBezTo>
                      <a:pt x="30" y="18"/>
                      <a:pt x="30" y="21"/>
                      <a:pt x="28" y="23"/>
                    </a:cubicBezTo>
                    <a:cubicBezTo>
                      <a:pt x="27" y="25"/>
                      <a:pt x="25" y="27"/>
                      <a:pt x="22" y="28"/>
                    </a:cubicBezTo>
                    <a:cubicBezTo>
                      <a:pt x="20" y="29"/>
                      <a:pt x="17" y="29"/>
                      <a:pt x="14" y="29"/>
                    </a:cubicBezTo>
                    <a:cubicBezTo>
                      <a:pt x="12" y="29"/>
                      <a:pt x="9" y="29"/>
                      <a:pt x="7" y="27"/>
                    </a:cubicBezTo>
                    <a:cubicBezTo>
                      <a:pt x="5" y="25"/>
                      <a:pt x="3" y="23"/>
                      <a:pt x="2" y="21"/>
                    </a:cubicBezTo>
                    <a:cubicBezTo>
                      <a:pt x="1" y="19"/>
                      <a:pt x="0" y="16"/>
                      <a:pt x="1" y="13"/>
                    </a:cubicBezTo>
                    <a:cubicBezTo>
                      <a:pt x="1" y="11"/>
                      <a:pt x="2" y="8"/>
                      <a:pt x="3" y="6"/>
                    </a:cubicBezTo>
                    <a:cubicBezTo>
                      <a:pt x="5" y="4"/>
                      <a:pt x="7" y="2"/>
                      <a:pt x="9" y="1"/>
                    </a:cubicBezTo>
                    <a:cubicBezTo>
                      <a:pt x="11" y="0"/>
                      <a:pt x="14" y="0"/>
                      <a:pt x="17" y="0"/>
                    </a:cubicBezTo>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1"/>
              <p:cNvSpPr/>
              <p:nvPr/>
            </p:nvSpPr>
            <p:spPr>
              <a:xfrm>
                <a:off x="1564920" y="2403720"/>
                <a:ext cx="11160" cy="11160"/>
              </a:xfrm>
              <a:custGeom>
                <a:avLst/>
                <a:gdLst/>
                <a:ahLst/>
                <a:cxnLst/>
                <a:rect l="l" t="t" r="r" b="b"/>
                <a:pathLst>
                  <a:path w="31" h="31" extrusionOk="0">
                    <a:moveTo>
                      <a:pt x="16" y="0"/>
                    </a:moveTo>
                    <a:cubicBezTo>
                      <a:pt x="18" y="0"/>
                      <a:pt x="21" y="1"/>
                      <a:pt x="23" y="3"/>
                    </a:cubicBezTo>
                    <a:cubicBezTo>
                      <a:pt x="25" y="5"/>
                      <a:pt x="27" y="5"/>
                      <a:pt x="28" y="8"/>
                    </a:cubicBezTo>
                    <a:cubicBezTo>
                      <a:pt x="29" y="11"/>
                      <a:pt x="30" y="13"/>
                      <a:pt x="29" y="16"/>
                    </a:cubicBezTo>
                    <a:cubicBezTo>
                      <a:pt x="28" y="19"/>
                      <a:pt x="29" y="21"/>
                      <a:pt x="27" y="23"/>
                    </a:cubicBezTo>
                    <a:cubicBezTo>
                      <a:pt x="25" y="25"/>
                      <a:pt x="23" y="27"/>
                      <a:pt x="21" y="28"/>
                    </a:cubicBezTo>
                    <a:cubicBezTo>
                      <a:pt x="19" y="29"/>
                      <a:pt x="16" y="30"/>
                      <a:pt x="13" y="29"/>
                    </a:cubicBezTo>
                    <a:cubicBezTo>
                      <a:pt x="11" y="29"/>
                      <a:pt x="8" y="29"/>
                      <a:pt x="6" y="27"/>
                    </a:cubicBezTo>
                    <a:cubicBezTo>
                      <a:pt x="4" y="25"/>
                      <a:pt x="2" y="23"/>
                      <a:pt x="1" y="21"/>
                    </a:cubicBezTo>
                    <a:cubicBezTo>
                      <a:pt x="0" y="19"/>
                      <a:pt x="0" y="16"/>
                      <a:pt x="0" y="13"/>
                    </a:cubicBezTo>
                    <a:cubicBezTo>
                      <a:pt x="0" y="11"/>
                      <a:pt x="0" y="8"/>
                      <a:pt x="2" y="6"/>
                    </a:cubicBezTo>
                    <a:cubicBezTo>
                      <a:pt x="4" y="4"/>
                      <a:pt x="6" y="2"/>
                      <a:pt x="8" y="1"/>
                    </a:cubicBezTo>
                    <a:cubicBezTo>
                      <a:pt x="11" y="0"/>
                      <a:pt x="13" y="0"/>
                      <a:pt x="16" y="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1"/>
              <p:cNvSpPr/>
              <p:nvPr/>
            </p:nvSpPr>
            <p:spPr>
              <a:xfrm>
                <a:off x="1573200" y="2446560"/>
                <a:ext cx="11160" cy="11160"/>
              </a:xfrm>
              <a:custGeom>
                <a:avLst/>
                <a:gdLst/>
                <a:ahLst/>
                <a:cxnLst/>
                <a:rect l="l" t="t" r="r" b="b"/>
                <a:pathLst>
                  <a:path w="31" h="31" extrusionOk="0">
                    <a:moveTo>
                      <a:pt x="16" y="0"/>
                    </a:moveTo>
                    <a:cubicBezTo>
                      <a:pt x="18" y="1"/>
                      <a:pt x="21" y="1"/>
                      <a:pt x="23" y="3"/>
                    </a:cubicBezTo>
                    <a:cubicBezTo>
                      <a:pt x="25" y="5"/>
                      <a:pt x="27" y="6"/>
                      <a:pt x="28" y="9"/>
                    </a:cubicBezTo>
                    <a:cubicBezTo>
                      <a:pt x="29" y="12"/>
                      <a:pt x="30" y="13"/>
                      <a:pt x="29" y="16"/>
                    </a:cubicBezTo>
                    <a:cubicBezTo>
                      <a:pt x="28" y="19"/>
                      <a:pt x="29" y="20"/>
                      <a:pt x="27" y="23"/>
                    </a:cubicBezTo>
                    <a:cubicBezTo>
                      <a:pt x="25" y="26"/>
                      <a:pt x="23" y="27"/>
                      <a:pt x="21" y="28"/>
                    </a:cubicBezTo>
                    <a:cubicBezTo>
                      <a:pt x="19" y="29"/>
                      <a:pt x="16" y="30"/>
                      <a:pt x="13" y="30"/>
                    </a:cubicBezTo>
                    <a:cubicBezTo>
                      <a:pt x="11" y="30"/>
                      <a:pt x="8" y="29"/>
                      <a:pt x="6" y="27"/>
                    </a:cubicBezTo>
                    <a:cubicBezTo>
                      <a:pt x="4" y="25"/>
                      <a:pt x="2" y="24"/>
                      <a:pt x="1" y="21"/>
                    </a:cubicBezTo>
                    <a:cubicBezTo>
                      <a:pt x="0" y="18"/>
                      <a:pt x="0" y="16"/>
                      <a:pt x="0" y="14"/>
                    </a:cubicBezTo>
                    <a:cubicBezTo>
                      <a:pt x="0" y="11"/>
                      <a:pt x="0" y="10"/>
                      <a:pt x="2" y="7"/>
                    </a:cubicBezTo>
                    <a:cubicBezTo>
                      <a:pt x="4" y="4"/>
                      <a:pt x="6" y="3"/>
                      <a:pt x="8" y="2"/>
                    </a:cubicBezTo>
                    <a:cubicBezTo>
                      <a:pt x="11" y="1"/>
                      <a:pt x="13" y="0"/>
                      <a:pt x="16" y="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1"/>
              <p:cNvSpPr/>
              <p:nvPr/>
            </p:nvSpPr>
            <p:spPr>
              <a:xfrm>
                <a:off x="1581120" y="2489400"/>
                <a:ext cx="11160" cy="11160"/>
              </a:xfrm>
              <a:custGeom>
                <a:avLst/>
                <a:gdLst/>
                <a:ahLst/>
                <a:cxnLst/>
                <a:rect l="l" t="t" r="r" b="b"/>
                <a:pathLst>
                  <a:path w="31" h="31" extrusionOk="0">
                    <a:moveTo>
                      <a:pt x="16" y="1"/>
                    </a:moveTo>
                    <a:cubicBezTo>
                      <a:pt x="19" y="1"/>
                      <a:pt x="21" y="2"/>
                      <a:pt x="24" y="3"/>
                    </a:cubicBezTo>
                    <a:cubicBezTo>
                      <a:pt x="27" y="5"/>
                      <a:pt x="26" y="7"/>
                      <a:pt x="28" y="9"/>
                    </a:cubicBezTo>
                    <a:cubicBezTo>
                      <a:pt x="30" y="11"/>
                      <a:pt x="30" y="15"/>
                      <a:pt x="30" y="17"/>
                    </a:cubicBezTo>
                    <a:cubicBezTo>
                      <a:pt x="30" y="20"/>
                      <a:pt x="29" y="22"/>
                      <a:pt x="27" y="24"/>
                    </a:cubicBezTo>
                    <a:cubicBezTo>
                      <a:pt x="25" y="26"/>
                      <a:pt x="24" y="28"/>
                      <a:pt x="21" y="29"/>
                    </a:cubicBezTo>
                    <a:cubicBezTo>
                      <a:pt x="18" y="30"/>
                      <a:pt x="17" y="30"/>
                      <a:pt x="14" y="30"/>
                    </a:cubicBezTo>
                    <a:cubicBezTo>
                      <a:pt x="11" y="30"/>
                      <a:pt x="9" y="30"/>
                      <a:pt x="7" y="28"/>
                    </a:cubicBezTo>
                    <a:cubicBezTo>
                      <a:pt x="5" y="27"/>
                      <a:pt x="3" y="25"/>
                      <a:pt x="2" y="22"/>
                    </a:cubicBezTo>
                    <a:cubicBezTo>
                      <a:pt x="1" y="20"/>
                      <a:pt x="0" y="17"/>
                      <a:pt x="0" y="14"/>
                    </a:cubicBezTo>
                    <a:cubicBezTo>
                      <a:pt x="1" y="12"/>
                      <a:pt x="2" y="9"/>
                      <a:pt x="3" y="7"/>
                    </a:cubicBezTo>
                    <a:cubicBezTo>
                      <a:pt x="4" y="5"/>
                      <a:pt x="6" y="3"/>
                      <a:pt x="9" y="2"/>
                    </a:cubicBezTo>
                    <a:cubicBezTo>
                      <a:pt x="11" y="1"/>
                      <a:pt x="14"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1"/>
              <p:cNvSpPr/>
              <p:nvPr/>
            </p:nvSpPr>
            <p:spPr>
              <a:xfrm>
                <a:off x="1568520" y="2424960"/>
                <a:ext cx="11160" cy="11520"/>
              </a:xfrm>
              <a:custGeom>
                <a:avLst/>
                <a:gdLst/>
                <a:ahLst/>
                <a:cxnLst/>
                <a:rect l="l" t="t" r="r" b="b"/>
                <a:pathLst>
                  <a:path w="31" h="32" extrusionOk="0">
                    <a:moveTo>
                      <a:pt x="16" y="1"/>
                    </a:moveTo>
                    <a:cubicBezTo>
                      <a:pt x="18" y="1"/>
                      <a:pt x="21" y="2"/>
                      <a:pt x="23" y="3"/>
                    </a:cubicBezTo>
                    <a:cubicBezTo>
                      <a:pt x="25" y="5"/>
                      <a:pt x="27" y="7"/>
                      <a:pt x="28" y="9"/>
                    </a:cubicBezTo>
                    <a:cubicBezTo>
                      <a:pt x="29" y="11"/>
                      <a:pt x="30" y="14"/>
                      <a:pt x="29" y="16"/>
                    </a:cubicBezTo>
                    <a:cubicBezTo>
                      <a:pt x="28" y="19"/>
                      <a:pt x="29" y="22"/>
                      <a:pt x="27" y="24"/>
                    </a:cubicBezTo>
                    <a:cubicBezTo>
                      <a:pt x="25" y="26"/>
                      <a:pt x="23" y="28"/>
                      <a:pt x="21" y="29"/>
                    </a:cubicBezTo>
                    <a:cubicBezTo>
                      <a:pt x="19" y="31"/>
                      <a:pt x="16" y="30"/>
                      <a:pt x="13" y="30"/>
                    </a:cubicBezTo>
                    <a:cubicBezTo>
                      <a:pt x="11" y="30"/>
                      <a:pt x="8" y="29"/>
                      <a:pt x="6" y="27"/>
                    </a:cubicBezTo>
                    <a:cubicBezTo>
                      <a:pt x="4" y="26"/>
                      <a:pt x="2" y="25"/>
                      <a:pt x="1" y="22"/>
                    </a:cubicBezTo>
                    <a:cubicBezTo>
                      <a:pt x="0" y="20"/>
                      <a:pt x="0" y="17"/>
                      <a:pt x="0" y="14"/>
                    </a:cubicBezTo>
                    <a:cubicBezTo>
                      <a:pt x="0" y="11"/>
                      <a:pt x="0" y="9"/>
                      <a:pt x="2" y="7"/>
                    </a:cubicBezTo>
                    <a:cubicBezTo>
                      <a:pt x="4" y="5"/>
                      <a:pt x="6" y="3"/>
                      <a:pt x="8" y="2"/>
                    </a:cubicBezTo>
                    <a:cubicBezTo>
                      <a:pt x="11" y="1"/>
                      <a:pt x="13" y="0"/>
                      <a:pt x="16"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1"/>
              <p:cNvSpPr/>
              <p:nvPr/>
            </p:nvSpPr>
            <p:spPr>
              <a:xfrm>
                <a:off x="1576800" y="2468160"/>
                <a:ext cx="11160" cy="11160"/>
              </a:xfrm>
              <a:custGeom>
                <a:avLst/>
                <a:gdLst/>
                <a:ahLst/>
                <a:cxnLst/>
                <a:rect l="l" t="t" r="r" b="b"/>
                <a:pathLst>
                  <a:path w="31" h="31" extrusionOk="0">
                    <a:moveTo>
                      <a:pt x="16" y="0"/>
                    </a:moveTo>
                    <a:cubicBezTo>
                      <a:pt x="19" y="0"/>
                      <a:pt x="21" y="1"/>
                      <a:pt x="23" y="3"/>
                    </a:cubicBezTo>
                    <a:cubicBezTo>
                      <a:pt x="25" y="5"/>
                      <a:pt x="27" y="5"/>
                      <a:pt x="28" y="8"/>
                    </a:cubicBezTo>
                    <a:cubicBezTo>
                      <a:pt x="29" y="11"/>
                      <a:pt x="30" y="13"/>
                      <a:pt x="29" y="16"/>
                    </a:cubicBezTo>
                    <a:cubicBezTo>
                      <a:pt x="28" y="19"/>
                      <a:pt x="29" y="21"/>
                      <a:pt x="27" y="23"/>
                    </a:cubicBezTo>
                    <a:cubicBezTo>
                      <a:pt x="25" y="25"/>
                      <a:pt x="23" y="27"/>
                      <a:pt x="21" y="28"/>
                    </a:cubicBezTo>
                    <a:cubicBezTo>
                      <a:pt x="19" y="29"/>
                      <a:pt x="16" y="30"/>
                      <a:pt x="14" y="29"/>
                    </a:cubicBezTo>
                    <a:cubicBezTo>
                      <a:pt x="11" y="29"/>
                      <a:pt x="8" y="29"/>
                      <a:pt x="6" y="27"/>
                    </a:cubicBezTo>
                    <a:cubicBezTo>
                      <a:pt x="4" y="25"/>
                      <a:pt x="2" y="23"/>
                      <a:pt x="1" y="21"/>
                    </a:cubicBezTo>
                    <a:cubicBezTo>
                      <a:pt x="0" y="19"/>
                      <a:pt x="0" y="16"/>
                      <a:pt x="0" y="14"/>
                    </a:cubicBezTo>
                    <a:cubicBezTo>
                      <a:pt x="0" y="11"/>
                      <a:pt x="1" y="8"/>
                      <a:pt x="3" y="6"/>
                    </a:cubicBezTo>
                    <a:cubicBezTo>
                      <a:pt x="5" y="4"/>
                      <a:pt x="6" y="2"/>
                      <a:pt x="8" y="1"/>
                    </a:cubicBezTo>
                    <a:cubicBezTo>
                      <a:pt x="11" y="0"/>
                      <a:pt x="13" y="0"/>
                      <a:pt x="16" y="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1"/>
              <p:cNvSpPr/>
              <p:nvPr/>
            </p:nvSpPr>
            <p:spPr>
              <a:xfrm>
                <a:off x="1436760" y="2348280"/>
                <a:ext cx="28080" cy="19080"/>
              </a:xfrm>
              <a:custGeom>
                <a:avLst/>
                <a:gdLst/>
                <a:ahLst/>
                <a:cxnLst/>
                <a:rect l="l" t="t" r="r" b="b"/>
                <a:pathLst>
                  <a:path w="78" h="53" extrusionOk="0">
                    <a:moveTo>
                      <a:pt x="77" y="43"/>
                    </a:moveTo>
                    <a:lnTo>
                      <a:pt x="5" y="52"/>
                    </a:lnTo>
                    <a:lnTo>
                      <a:pt x="0" y="31"/>
                    </a:lnTo>
                    <a:cubicBezTo>
                      <a:pt x="42" y="31"/>
                      <a:pt x="42" y="11"/>
                      <a:pt x="42" y="11"/>
                    </a:cubicBezTo>
                    <a:lnTo>
                      <a:pt x="70" y="0"/>
                    </a:lnTo>
                    <a:lnTo>
                      <a:pt x="77" y="43"/>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1"/>
              <p:cNvSpPr/>
              <p:nvPr/>
            </p:nvSpPr>
            <p:spPr>
              <a:xfrm>
                <a:off x="1522080" y="2518560"/>
                <a:ext cx="96120" cy="86400"/>
              </a:xfrm>
              <a:custGeom>
                <a:avLst/>
                <a:gdLst/>
                <a:ahLst/>
                <a:cxnLst/>
                <a:rect l="l" t="t" r="r" b="b"/>
                <a:pathLst>
                  <a:path w="267" h="240" extrusionOk="0">
                    <a:moveTo>
                      <a:pt x="0" y="157"/>
                    </a:moveTo>
                    <a:lnTo>
                      <a:pt x="42" y="135"/>
                    </a:lnTo>
                    <a:cubicBezTo>
                      <a:pt x="42" y="135"/>
                      <a:pt x="21" y="86"/>
                      <a:pt x="47" y="76"/>
                    </a:cubicBezTo>
                    <a:cubicBezTo>
                      <a:pt x="73" y="66"/>
                      <a:pt x="104" y="20"/>
                      <a:pt x="103" y="0"/>
                    </a:cubicBezTo>
                    <a:lnTo>
                      <a:pt x="119" y="2"/>
                    </a:lnTo>
                    <a:cubicBezTo>
                      <a:pt x="119" y="2"/>
                      <a:pt x="132" y="46"/>
                      <a:pt x="114" y="67"/>
                    </a:cubicBezTo>
                    <a:lnTo>
                      <a:pt x="237" y="11"/>
                    </a:lnTo>
                    <a:cubicBezTo>
                      <a:pt x="237" y="11"/>
                      <a:pt x="248" y="21"/>
                      <a:pt x="248" y="33"/>
                    </a:cubicBezTo>
                    <a:lnTo>
                      <a:pt x="218" y="59"/>
                    </a:lnTo>
                    <a:cubicBezTo>
                      <a:pt x="218" y="59"/>
                      <a:pt x="233" y="67"/>
                      <a:pt x="235" y="94"/>
                    </a:cubicBezTo>
                    <a:cubicBezTo>
                      <a:pt x="239" y="97"/>
                      <a:pt x="242" y="101"/>
                      <a:pt x="245" y="106"/>
                    </a:cubicBezTo>
                    <a:cubicBezTo>
                      <a:pt x="248" y="111"/>
                      <a:pt x="251" y="118"/>
                      <a:pt x="251" y="125"/>
                    </a:cubicBezTo>
                    <a:cubicBezTo>
                      <a:pt x="251" y="132"/>
                      <a:pt x="266" y="138"/>
                      <a:pt x="253" y="160"/>
                    </a:cubicBezTo>
                    <a:cubicBezTo>
                      <a:pt x="253" y="160"/>
                      <a:pt x="158" y="231"/>
                      <a:pt x="80" y="224"/>
                    </a:cubicBezTo>
                    <a:lnTo>
                      <a:pt x="30" y="239"/>
                    </a:lnTo>
                    <a:lnTo>
                      <a:pt x="0" y="157"/>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1"/>
              <p:cNvSpPr/>
              <p:nvPr/>
            </p:nvSpPr>
            <p:spPr>
              <a:xfrm>
                <a:off x="1256760" y="3178800"/>
                <a:ext cx="97560" cy="150120"/>
              </a:xfrm>
              <a:custGeom>
                <a:avLst/>
                <a:gdLst/>
                <a:ahLst/>
                <a:cxnLst/>
                <a:rect l="l" t="t" r="r" b="b"/>
                <a:pathLst>
                  <a:path w="271" h="417" extrusionOk="0">
                    <a:moveTo>
                      <a:pt x="126" y="30"/>
                    </a:moveTo>
                    <a:cubicBezTo>
                      <a:pt x="126" y="30"/>
                      <a:pt x="67" y="0"/>
                      <a:pt x="10" y="7"/>
                    </a:cubicBezTo>
                    <a:cubicBezTo>
                      <a:pt x="10" y="7"/>
                      <a:pt x="0" y="107"/>
                      <a:pt x="2" y="165"/>
                    </a:cubicBezTo>
                    <a:lnTo>
                      <a:pt x="24" y="183"/>
                    </a:lnTo>
                    <a:lnTo>
                      <a:pt x="4" y="196"/>
                    </a:lnTo>
                    <a:cubicBezTo>
                      <a:pt x="4" y="196"/>
                      <a:pt x="17" y="330"/>
                      <a:pt x="24" y="353"/>
                    </a:cubicBezTo>
                    <a:cubicBezTo>
                      <a:pt x="32" y="376"/>
                      <a:pt x="264" y="416"/>
                      <a:pt x="264" y="416"/>
                    </a:cubicBezTo>
                    <a:cubicBezTo>
                      <a:pt x="264" y="416"/>
                      <a:pt x="270" y="393"/>
                      <a:pt x="262" y="377"/>
                    </a:cubicBezTo>
                    <a:cubicBezTo>
                      <a:pt x="255" y="362"/>
                      <a:pt x="147" y="299"/>
                      <a:pt x="147" y="299"/>
                    </a:cubicBezTo>
                    <a:lnTo>
                      <a:pt x="126" y="3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1"/>
              <p:cNvSpPr/>
              <p:nvPr/>
            </p:nvSpPr>
            <p:spPr>
              <a:xfrm>
                <a:off x="1285200" y="3176280"/>
                <a:ext cx="39960" cy="53280"/>
              </a:xfrm>
              <a:custGeom>
                <a:avLst/>
                <a:gdLst/>
                <a:ahLst/>
                <a:cxnLst/>
                <a:rect l="l" t="t" r="r" b="b"/>
                <a:pathLst>
                  <a:path w="111" h="148" extrusionOk="0">
                    <a:moveTo>
                      <a:pt x="110" y="87"/>
                    </a:moveTo>
                    <a:lnTo>
                      <a:pt x="49" y="126"/>
                    </a:lnTo>
                    <a:cubicBezTo>
                      <a:pt x="49" y="126"/>
                      <a:pt x="45" y="141"/>
                      <a:pt x="35" y="144"/>
                    </a:cubicBezTo>
                    <a:cubicBezTo>
                      <a:pt x="25" y="147"/>
                      <a:pt x="0" y="54"/>
                      <a:pt x="0" y="54"/>
                    </a:cubicBezTo>
                    <a:lnTo>
                      <a:pt x="53" y="0"/>
                    </a:lnTo>
                    <a:lnTo>
                      <a:pt x="110" y="8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1"/>
              <p:cNvSpPr/>
              <p:nvPr/>
            </p:nvSpPr>
            <p:spPr>
              <a:xfrm>
                <a:off x="1284120" y="2806560"/>
                <a:ext cx="178920" cy="412560"/>
              </a:xfrm>
              <a:custGeom>
                <a:avLst/>
                <a:gdLst/>
                <a:ahLst/>
                <a:cxnLst/>
                <a:rect l="l" t="t" r="r" b="b"/>
                <a:pathLst>
                  <a:path w="497" h="1146" extrusionOk="0">
                    <a:moveTo>
                      <a:pt x="97" y="0"/>
                    </a:moveTo>
                    <a:lnTo>
                      <a:pt x="305" y="640"/>
                    </a:lnTo>
                    <a:lnTo>
                      <a:pt x="0" y="1034"/>
                    </a:lnTo>
                    <a:lnTo>
                      <a:pt x="111" y="1145"/>
                    </a:lnTo>
                    <a:lnTo>
                      <a:pt x="474" y="707"/>
                    </a:lnTo>
                    <a:cubicBezTo>
                      <a:pt x="477" y="703"/>
                      <a:pt x="480" y="698"/>
                      <a:pt x="483" y="694"/>
                    </a:cubicBezTo>
                    <a:cubicBezTo>
                      <a:pt x="492" y="679"/>
                      <a:pt x="496" y="662"/>
                      <a:pt x="496" y="644"/>
                    </a:cubicBezTo>
                    <a:cubicBezTo>
                      <a:pt x="496" y="640"/>
                      <a:pt x="496" y="635"/>
                      <a:pt x="495" y="631"/>
                    </a:cubicBezTo>
                    <a:lnTo>
                      <a:pt x="420" y="71"/>
                    </a:lnTo>
                    <a:lnTo>
                      <a:pt x="97"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1"/>
              <p:cNvSpPr/>
              <p:nvPr/>
            </p:nvSpPr>
            <p:spPr>
              <a:xfrm>
                <a:off x="1453320" y="3294000"/>
                <a:ext cx="177480" cy="58680"/>
              </a:xfrm>
              <a:custGeom>
                <a:avLst/>
                <a:gdLst/>
                <a:ahLst/>
                <a:cxnLst/>
                <a:rect l="l" t="t" r="r" b="b"/>
                <a:pathLst>
                  <a:path w="493" h="163" extrusionOk="0">
                    <a:moveTo>
                      <a:pt x="47" y="0"/>
                    </a:moveTo>
                    <a:cubicBezTo>
                      <a:pt x="47" y="0"/>
                      <a:pt x="5" y="57"/>
                      <a:pt x="0" y="89"/>
                    </a:cubicBezTo>
                    <a:cubicBezTo>
                      <a:pt x="0" y="89"/>
                      <a:pt x="98" y="131"/>
                      <a:pt x="153" y="135"/>
                    </a:cubicBezTo>
                    <a:lnTo>
                      <a:pt x="173" y="119"/>
                    </a:lnTo>
                    <a:lnTo>
                      <a:pt x="197" y="140"/>
                    </a:lnTo>
                    <a:cubicBezTo>
                      <a:pt x="197" y="140"/>
                      <a:pt x="405" y="162"/>
                      <a:pt x="492" y="134"/>
                    </a:cubicBezTo>
                    <a:cubicBezTo>
                      <a:pt x="492" y="134"/>
                      <a:pt x="491" y="104"/>
                      <a:pt x="478" y="96"/>
                    </a:cubicBezTo>
                    <a:cubicBezTo>
                      <a:pt x="465" y="87"/>
                      <a:pt x="111" y="5"/>
                      <a:pt x="111" y="5"/>
                    </a:cubicBezTo>
                    <a:lnTo>
                      <a:pt x="47" y="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1"/>
              <p:cNvSpPr/>
              <p:nvPr/>
            </p:nvSpPr>
            <p:spPr>
              <a:xfrm>
                <a:off x="1469880" y="3266280"/>
                <a:ext cx="35640" cy="38520"/>
              </a:xfrm>
              <a:custGeom>
                <a:avLst/>
                <a:gdLst/>
                <a:ahLst/>
                <a:cxnLst/>
                <a:rect l="l" t="t" r="r" b="b"/>
                <a:pathLst>
                  <a:path w="99" h="107" extrusionOk="0">
                    <a:moveTo>
                      <a:pt x="4" y="0"/>
                    </a:moveTo>
                    <a:cubicBezTo>
                      <a:pt x="5" y="4"/>
                      <a:pt x="0" y="99"/>
                      <a:pt x="0" y="99"/>
                    </a:cubicBezTo>
                    <a:cubicBezTo>
                      <a:pt x="0" y="99"/>
                      <a:pt x="58" y="106"/>
                      <a:pt x="91" y="103"/>
                    </a:cubicBezTo>
                    <a:cubicBezTo>
                      <a:pt x="91" y="103"/>
                      <a:pt x="82" y="82"/>
                      <a:pt x="92" y="77"/>
                    </a:cubicBezTo>
                    <a:lnTo>
                      <a:pt x="98" y="2"/>
                    </a:lnTo>
                    <a:lnTo>
                      <a:pt x="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1"/>
              <p:cNvSpPr/>
              <p:nvPr/>
            </p:nvSpPr>
            <p:spPr>
              <a:xfrm>
                <a:off x="1283760" y="2724840"/>
                <a:ext cx="295560" cy="570600"/>
              </a:xfrm>
              <a:custGeom>
                <a:avLst/>
                <a:gdLst/>
                <a:ahLst/>
                <a:cxnLst/>
                <a:rect l="l" t="t" r="r" b="b"/>
                <a:pathLst>
                  <a:path w="821" h="1585" extrusionOk="0">
                    <a:moveTo>
                      <a:pt x="67" y="0"/>
                    </a:moveTo>
                    <a:lnTo>
                      <a:pt x="63" y="53"/>
                    </a:lnTo>
                    <a:lnTo>
                      <a:pt x="41" y="83"/>
                    </a:lnTo>
                    <a:cubicBezTo>
                      <a:pt x="41" y="83"/>
                      <a:pt x="0" y="203"/>
                      <a:pt x="46" y="265"/>
                    </a:cubicBezTo>
                    <a:cubicBezTo>
                      <a:pt x="93" y="326"/>
                      <a:pt x="628" y="829"/>
                      <a:pt x="628" y="829"/>
                    </a:cubicBezTo>
                    <a:lnTo>
                      <a:pt x="491" y="1548"/>
                    </a:lnTo>
                    <a:lnTo>
                      <a:pt x="636" y="1584"/>
                    </a:lnTo>
                    <a:lnTo>
                      <a:pt x="816" y="841"/>
                    </a:lnTo>
                    <a:cubicBezTo>
                      <a:pt x="818" y="831"/>
                      <a:pt x="820" y="820"/>
                      <a:pt x="820" y="808"/>
                    </a:cubicBezTo>
                    <a:cubicBezTo>
                      <a:pt x="820" y="785"/>
                      <a:pt x="814" y="763"/>
                      <a:pt x="802" y="743"/>
                    </a:cubicBezTo>
                    <a:cubicBezTo>
                      <a:pt x="800" y="739"/>
                      <a:pt x="797" y="735"/>
                      <a:pt x="795" y="731"/>
                    </a:cubicBezTo>
                    <a:lnTo>
                      <a:pt x="397" y="186"/>
                    </a:lnTo>
                    <a:lnTo>
                      <a:pt x="407" y="20"/>
                    </a:lnTo>
                    <a:lnTo>
                      <a:pt x="67" y="0"/>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1"/>
              <p:cNvSpPr/>
              <p:nvPr/>
            </p:nvSpPr>
            <p:spPr>
              <a:xfrm>
                <a:off x="1275120" y="2223000"/>
                <a:ext cx="182520" cy="243000"/>
              </a:xfrm>
              <a:custGeom>
                <a:avLst/>
                <a:gdLst/>
                <a:ahLst/>
                <a:cxnLst/>
                <a:rect l="l" t="t" r="r" b="b"/>
                <a:pathLst>
                  <a:path w="507" h="675" extrusionOk="0">
                    <a:moveTo>
                      <a:pt x="376" y="478"/>
                    </a:moveTo>
                    <a:cubicBezTo>
                      <a:pt x="369" y="478"/>
                      <a:pt x="366" y="478"/>
                      <a:pt x="366" y="478"/>
                    </a:cubicBezTo>
                    <a:cubicBezTo>
                      <a:pt x="366" y="478"/>
                      <a:pt x="309" y="621"/>
                      <a:pt x="309" y="674"/>
                    </a:cubicBezTo>
                    <a:lnTo>
                      <a:pt x="153" y="560"/>
                    </a:lnTo>
                    <a:cubicBezTo>
                      <a:pt x="153" y="560"/>
                      <a:pt x="200" y="472"/>
                      <a:pt x="199" y="453"/>
                    </a:cubicBezTo>
                    <a:cubicBezTo>
                      <a:pt x="198" y="442"/>
                      <a:pt x="190" y="427"/>
                      <a:pt x="176" y="415"/>
                    </a:cubicBezTo>
                    <a:cubicBezTo>
                      <a:pt x="171" y="411"/>
                      <a:pt x="167" y="408"/>
                      <a:pt x="162" y="405"/>
                    </a:cubicBezTo>
                    <a:cubicBezTo>
                      <a:pt x="150" y="398"/>
                      <a:pt x="138" y="394"/>
                      <a:pt x="125" y="392"/>
                    </a:cubicBezTo>
                    <a:cubicBezTo>
                      <a:pt x="75" y="385"/>
                      <a:pt x="26" y="315"/>
                      <a:pt x="13" y="238"/>
                    </a:cubicBezTo>
                    <a:cubicBezTo>
                      <a:pt x="0" y="162"/>
                      <a:pt x="57" y="0"/>
                      <a:pt x="275" y="44"/>
                    </a:cubicBezTo>
                    <a:cubicBezTo>
                      <a:pt x="275" y="44"/>
                      <a:pt x="318" y="56"/>
                      <a:pt x="355" y="81"/>
                    </a:cubicBezTo>
                    <a:cubicBezTo>
                      <a:pt x="377" y="95"/>
                      <a:pt x="397" y="114"/>
                      <a:pt x="405" y="137"/>
                    </a:cubicBezTo>
                    <a:cubicBezTo>
                      <a:pt x="425" y="198"/>
                      <a:pt x="421" y="234"/>
                      <a:pt x="421" y="234"/>
                    </a:cubicBezTo>
                    <a:cubicBezTo>
                      <a:pt x="421" y="234"/>
                      <a:pt x="485" y="257"/>
                      <a:pt x="506" y="294"/>
                    </a:cubicBezTo>
                    <a:cubicBezTo>
                      <a:pt x="506" y="294"/>
                      <a:pt x="497" y="313"/>
                      <a:pt x="454" y="326"/>
                    </a:cubicBezTo>
                    <a:lnTo>
                      <a:pt x="457" y="336"/>
                    </a:lnTo>
                    <a:cubicBezTo>
                      <a:pt x="465" y="362"/>
                      <a:pt x="487" y="432"/>
                      <a:pt x="493" y="453"/>
                    </a:cubicBezTo>
                    <a:cubicBezTo>
                      <a:pt x="499" y="475"/>
                      <a:pt x="407" y="478"/>
                      <a:pt x="376" y="478"/>
                    </a:cubicBez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1"/>
              <p:cNvSpPr/>
              <p:nvPr/>
            </p:nvSpPr>
            <p:spPr>
              <a:xfrm>
                <a:off x="1275120" y="2223360"/>
                <a:ext cx="180000" cy="172080"/>
              </a:xfrm>
              <a:custGeom>
                <a:avLst/>
                <a:gdLst/>
                <a:ahLst/>
                <a:cxnLst/>
                <a:rect l="l" t="t" r="r" b="b"/>
                <a:pathLst>
                  <a:path w="500" h="478" extrusionOk="0">
                    <a:moveTo>
                      <a:pt x="493" y="452"/>
                    </a:moveTo>
                    <a:cubicBezTo>
                      <a:pt x="490" y="441"/>
                      <a:pt x="483" y="417"/>
                      <a:pt x="475" y="393"/>
                    </a:cubicBezTo>
                    <a:lnTo>
                      <a:pt x="461" y="395"/>
                    </a:lnTo>
                    <a:cubicBezTo>
                      <a:pt x="461" y="395"/>
                      <a:pt x="461" y="413"/>
                      <a:pt x="455" y="415"/>
                    </a:cubicBezTo>
                    <a:cubicBezTo>
                      <a:pt x="449" y="417"/>
                      <a:pt x="431" y="413"/>
                      <a:pt x="431" y="413"/>
                    </a:cubicBezTo>
                    <a:lnTo>
                      <a:pt x="434" y="375"/>
                    </a:lnTo>
                    <a:lnTo>
                      <a:pt x="466" y="365"/>
                    </a:lnTo>
                    <a:cubicBezTo>
                      <a:pt x="462" y="353"/>
                      <a:pt x="459" y="342"/>
                      <a:pt x="457" y="335"/>
                    </a:cubicBezTo>
                    <a:lnTo>
                      <a:pt x="415" y="349"/>
                    </a:lnTo>
                    <a:cubicBezTo>
                      <a:pt x="404" y="366"/>
                      <a:pt x="398" y="428"/>
                      <a:pt x="398" y="428"/>
                    </a:cubicBezTo>
                    <a:lnTo>
                      <a:pt x="375" y="376"/>
                    </a:lnTo>
                    <a:lnTo>
                      <a:pt x="344" y="369"/>
                    </a:lnTo>
                    <a:cubicBezTo>
                      <a:pt x="312" y="362"/>
                      <a:pt x="279" y="330"/>
                      <a:pt x="256" y="288"/>
                    </a:cubicBezTo>
                    <a:cubicBezTo>
                      <a:pt x="233" y="246"/>
                      <a:pt x="263" y="200"/>
                      <a:pt x="263" y="200"/>
                    </a:cubicBezTo>
                    <a:lnTo>
                      <a:pt x="205" y="129"/>
                    </a:lnTo>
                    <a:lnTo>
                      <a:pt x="355" y="80"/>
                    </a:lnTo>
                    <a:cubicBezTo>
                      <a:pt x="318" y="56"/>
                      <a:pt x="275" y="43"/>
                      <a:pt x="275" y="43"/>
                    </a:cubicBezTo>
                    <a:cubicBezTo>
                      <a:pt x="57" y="0"/>
                      <a:pt x="0" y="162"/>
                      <a:pt x="13" y="238"/>
                    </a:cubicBezTo>
                    <a:cubicBezTo>
                      <a:pt x="26" y="315"/>
                      <a:pt x="75" y="384"/>
                      <a:pt x="124" y="391"/>
                    </a:cubicBezTo>
                    <a:cubicBezTo>
                      <a:pt x="137" y="393"/>
                      <a:pt x="150" y="397"/>
                      <a:pt x="161" y="404"/>
                    </a:cubicBezTo>
                    <a:cubicBezTo>
                      <a:pt x="166" y="407"/>
                      <a:pt x="171" y="410"/>
                      <a:pt x="176" y="414"/>
                    </a:cubicBezTo>
                    <a:cubicBezTo>
                      <a:pt x="209" y="380"/>
                      <a:pt x="217" y="286"/>
                      <a:pt x="217" y="286"/>
                    </a:cubicBezTo>
                    <a:lnTo>
                      <a:pt x="254" y="406"/>
                    </a:lnTo>
                    <a:cubicBezTo>
                      <a:pt x="254" y="406"/>
                      <a:pt x="280" y="441"/>
                      <a:pt x="334" y="465"/>
                    </a:cubicBezTo>
                    <a:cubicBezTo>
                      <a:pt x="348" y="470"/>
                      <a:pt x="362" y="474"/>
                      <a:pt x="376" y="477"/>
                    </a:cubicBezTo>
                    <a:cubicBezTo>
                      <a:pt x="407" y="477"/>
                      <a:pt x="499" y="474"/>
                      <a:pt x="493" y="452"/>
                    </a:cubicBezTo>
                  </a:path>
                </a:pathLst>
              </a:custGeom>
              <a:solidFill>
                <a:srgbClr val="552A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1"/>
              <p:cNvSpPr/>
              <p:nvPr/>
            </p:nvSpPr>
            <p:spPr>
              <a:xfrm>
                <a:off x="1266120" y="2219400"/>
                <a:ext cx="197280" cy="108000"/>
              </a:xfrm>
              <a:custGeom>
                <a:avLst/>
                <a:gdLst/>
                <a:ahLst/>
                <a:cxnLst/>
                <a:rect l="l" t="t" r="r" b="b"/>
                <a:pathLst>
                  <a:path w="548" h="300" extrusionOk="0">
                    <a:moveTo>
                      <a:pt x="40" y="299"/>
                    </a:moveTo>
                    <a:cubicBezTo>
                      <a:pt x="40" y="299"/>
                      <a:pt x="481" y="124"/>
                      <a:pt x="514" y="106"/>
                    </a:cubicBezTo>
                    <a:cubicBezTo>
                      <a:pt x="547" y="88"/>
                      <a:pt x="540" y="91"/>
                      <a:pt x="540" y="91"/>
                    </a:cubicBezTo>
                    <a:cubicBezTo>
                      <a:pt x="540" y="91"/>
                      <a:pt x="540" y="72"/>
                      <a:pt x="516" y="70"/>
                    </a:cubicBezTo>
                    <a:cubicBezTo>
                      <a:pt x="491" y="68"/>
                      <a:pt x="433" y="68"/>
                      <a:pt x="390" y="50"/>
                    </a:cubicBezTo>
                    <a:cubicBezTo>
                      <a:pt x="346" y="31"/>
                      <a:pt x="243" y="0"/>
                      <a:pt x="177" y="19"/>
                    </a:cubicBezTo>
                    <a:cubicBezTo>
                      <a:pt x="110" y="37"/>
                      <a:pt x="12" y="98"/>
                      <a:pt x="6" y="161"/>
                    </a:cubicBezTo>
                    <a:cubicBezTo>
                      <a:pt x="0" y="223"/>
                      <a:pt x="40" y="299"/>
                      <a:pt x="40" y="299"/>
                    </a:cubicBez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1"/>
              <p:cNvSpPr/>
              <p:nvPr/>
            </p:nvSpPr>
            <p:spPr>
              <a:xfrm>
                <a:off x="1272240" y="2419560"/>
                <a:ext cx="186840" cy="330840"/>
              </a:xfrm>
              <a:custGeom>
                <a:avLst/>
                <a:gdLst/>
                <a:ahLst/>
                <a:cxnLst/>
                <a:rect l="l" t="t" r="r" b="b"/>
                <a:pathLst>
                  <a:path w="519" h="919" extrusionOk="0">
                    <a:moveTo>
                      <a:pt x="506" y="876"/>
                    </a:moveTo>
                    <a:cubicBezTo>
                      <a:pt x="453" y="900"/>
                      <a:pt x="397" y="914"/>
                      <a:pt x="339" y="917"/>
                    </a:cubicBezTo>
                    <a:cubicBezTo>
                      <a:pt x="328" y="918"/>
                      <a:pt x="316" y="918"/>
                      <a:pt x="304" y="917"/>
                    </a:cubicBezTo>
                    <a:cubicBezTo>
                      <a:pt x="294" y="917"/>
                      <a:pt x="285" y="916"/>
                      <a:pt x="276" y="915"/>
                    </a:cubicBezTo>
                    <a:cubicBezTo>
                      <a:pt x="151" y="902"/>
                      <a:pt x="42" y="864"/>
                      <a:pt x="41" y="851"/>
                    </a:cubicBezTo>
                    <a:cubicBezTo>
                      <a:pt x="40" y="838"/>
                      <a:pt x="72" y="805"/>
                      <a:pt x="72" y="805"/>
                    </a:cubicBezTo>
                    <a:lnTo>
                      <a:pt x="0" y="214"/>
                    </a:lnTo>
                    <a:cubicBezTo>
                      <a:pt x="10" y="172"/>
                      <a:pt x="34" y="132"/>
                      <a:pt x="59" y="99"/>
                    </a:cubicBezTo>
                    <a:cubicBezTo>
                      <a:pt x="68" y="87"/>
                      <a:pt x="77" y="75"/>
                      <a:pt x="87" y="65"/>
                    </a:cubicBezTo>
                    <a:cubicBezTo>
                      <a:pt x="107" y="42"/>
                      <a:pt x="130" y="20"/>
                      <a:pt x="154" y="0"/>
                    </a:cubicBezTo>
                    <a:lnTo>
                      <a:pt x="328" y="119"/>
                    </a:lnTo>
                    <a:cubicBezTo>
                      <a:pt x="390" y="230"/>
                      <a:pt x="483" y="823"/>
                      <a:pt x="483" y="823"/>
                    </a:cubicBezTo>
                    <a:cubicBezTo>
                      <a:pt x="518" y="851"/>
                      <a:pt x="506" y="876"/>
                      <a:pt x="506" y="87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1"/>
              <p:cNvSpPr/>
              <p:nvPr/>
            </p:nvSpPr>
            <p:spPr>
              <a:xfrm>
                <a:off x="1293480" y="2442960"/>
                <a:ext cx="101160" cy="307440"/>
              </a:xfrm>
              <a:custGeom>
                <a:avLst/>
                <a:gdLst/>
                <a:ahLst/>
                <a:cxnLst/>
                <a:rect l="l" t="t" r="r" b="b"/>
                <a:pathLst>
                  <a:path w="281" h="854" extrusionOk="0">
                    <a:moveTo>
                      <a:pt x="280" y="852"/>
                    </a:moveTo>
                    <a:cubicBezTo>
                      <a:pt x="269" y="853"/>
                      <a:pt x="257" y="853"/>
                      <a:pt x="245" y="852"/>
                    </a:cubicBezTo>
                    <a:lnTo>
                      <a:pt x="172" y="150"/>
                    </a:lnTo>
                    <a:cubicBezTo>
                      <a:pt x="150" y="104"/>
                      <a:pt x="121" y="76"/>
                      <a:pt x="93" y="59"/>
                    </a:cubicBezTo>
                    <a:cubicBezTo>
                      <a:pt x="92" y="59"/>
                      <a:pt x="92" y="59"/>
                      <a:pt x="92" y="59"/>
                    </a:cubicBezTo>
                    <a:cubicBezTo>
                      <a:pt x="67" y="45"/>
                      <a:pt x="40" y="36"/>
                      <a:pt x="11" y="34"/>
                    </a:cubicBezTo>
                    <a:cubicBezTo>
                      <a:pt x="7" y="34"/>
                      <a:pt x="4" y="34"/>
                      <a:pt x="0" y="34"/>
                    </a:cubicBezTo>
                    <a:cubicBezTo>
                      <a:pt x="9" y="22"/>
                      <a:pt x="19" y="10"/>
                      <a:pt x="28" y="0"/>
                    </a:cubicBezTo>
                    <a:cubicBezTo>
                      <a:pt x="57" y="4"/>
                      <a:pt x="85" y="14"/>
                      <a:pt x="110" y="28"/>
                    </a:cubicBezTo>
                    <a:lnTo>
                      <a:pt x="111" y="29"/>
                    </a:lnTo>
                    <a:cubicBezTo>
                      <a:pt x="146" y="49"/>
                      <a:pt x="181" y="84"/>
                      <a:pt x="206" y="138"/>
                    </a:cubicBezTo>
                    <a:lnTo>
                      <a:pt x="207" y="141"/>
                    </a:lnTo>
                    <a:lnTo>
                      <a:pt x="280" y="852"/>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1"/>
              <p:cNvSpPr/>
              <p:nvPr/>
            </p:nvSpPr>
            <p:spPr>
              <a:xfrm>
                <a:off x="1268280" y="2475720"/>
                <a:ext cx="273960" cy="248400"/>
              </a:xfrm>
              <a:custGeom>
                <a:avLst/>
                <a:gdLst/>
                <a:ahLst/>
                <a:cxnLst/>
                <a:rect l="l" t="t" r="r" b="b"/>
                <a:pathLst>
                  <a:path w="761" h="690" extrusionOk="0">
                    <a:moveTo>
                      <a:pt x="186" y="77"/>
                    </a:moveTo>
                    <a:lnTo>
                      <a:pt x="257" y="491"/>
                    </a:lnTo>
                    <a:lnTo>
                      <a:pt x="722" y="256"/>
                    </a:lnTo>
                    <a:lnTo>
                      <a:pt x="760" y="375"/>
                    </a:lnTo>
                    <a:lnTo>
                      <a:pt x="270" y="681"/>
                    </a:lnTo>
                    <a:cubicBezTo>
                      <a:pt x="270" y="682"/>
                      <a:pt x="269" y="682"/>
                      <a:pt x="269" y="682"/>
                    </a:cubicBezTo>
                    <a:cubicBezTo>
                      <a:pt x="261" y="687"/>
                      <a:pt x="251" y="689"/>
                      <a:pt x="242" y="689"/>
                    </a:cubicBezTo>
                    <a:cubicBezTo>
                      <a:pt x="232" y="689"/>
                      <a:pt x="224" y="687"/>
                      <a:pt x="216" y="682"/>
                    </a:cubicBezTo>
                    <a:cubicBezTo>
                      <a:pt x="208" y="678"/>
                      <a:pt x="202" y="671"/>
                      <a:pt x="197" y="664"/>
                    </a:cubicBezTo>
                    <a:cubicBezTo>
                      <a:pt x="142" y="572"/>
                      <a:pt x="26" y="352"/>
                      <a:pt x="1" y="103"/>
                    </a:cubicBezTo>
                    <a:cubicBezTo>
                      <a:pt x="0" y="99"/>
                      <a:pt x="0" y="96"/>
                      <a:pt x="0" y="93"/>
                    </a:cubicBezTo>
                    <a:cubicBezTo>
                      <a:pt x="0" y="77"/>
                      <a:pt x="4" y="62"/>
                      <a:pt x="13" y="47"/>
                    </a:cubicBezTo>
                    <a:cubicBezTo>
                      <a:pt x="22" y="32"/>
                      <a:pt x="33" y="21"/>
                      <a:pt x="47" y="12"/>
                    </a:cubicBezTo>
                    <a:cubicBezTo>
                      <a:pt x="54" y="8"/>
                      <a:pt x="61" y="5"/>
                      <a:pt x="69" y="3"/>
                    </a:cubicBezTo>
                    <a:cubicBezTo>
                      <a:pt x="77" y="1"/>
                      <a:pt x="85" y="0"/>
                      <a:pt x="94" y="0"/>
                    </a:cubicBezTo>
                    <a:cubicBezTo>
                      <a:pt x="110" y="0"/>
                      <a:pt x="125" y="3"/>
                      <a:pt x="140" y="12"/>
                    </a:cubicBezTo>
                    <a:cubicBezTo>
                      <a:pt x="154" y="20"/>
                      <a:pt x="165" y="32"/>
                      <a:pt x="174" y="47"/>
                    </a:cubicBezTo>
                    <a:cubicBezTo>
                      <a:pt x="179" y="56"/>
                      <a:pt x="184" y="66"/>
                      <a:pt x="186" y="77"/>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1"/>
              <p:cNvSpPr/>
              <p:nvPr/>
            </p:nvSpPr>
            <p:spPr>
              <a:xfrm>
                <a:off x="1376280" y="2741400"/>
                <a:ext cx="23760" cy="21600"/>
              </a:xfrm>
              <a:custGeom>
                <a:avLst/>
                <a:gdLst/>
                <a:ahLst/>
                <a:cxnLst/>
                <a:rect l="l" t="t" r="r" b="b"/>
                <a:pathLst>
                  <a:path w="66" h="60" extrusionOk="0">
                    <a:moveTo>
                      <a:pt x="44" y="35"/>
                    </a:moveTo>
                    <a:lnTo>
                      <a:pt x="65" y="34"/>
                    </a:lnTo>
                    <a:lnTo>
                      <a:pt x="61" y="0"/>
                    </a:lnTo>
                    <a:lnTo>
                      <a:pt x="0" y="5"/>
                    </a:lnTo>
                    <a:lnTo>
                      <a:pt x="3" y="36"/>
                    </a:lnTo>
                    <a:lnTo>
                      <a:pt x="25" y="36"/>
                    </a:lnTo>
                    <a:cubicBezTo>
                      <a:pt x="24" y="36"/>
                      <a:pt x="23" y="37"/>
                      <a:pt x="23" y="38"/>
                    </a:cubicBezTo>
                    <a:cubicBezTo>
                      <a:pt x="22" y="40"/>
                      <a:pt x="21" y="42"/>
                      <a:pt x="21" y="45"/>
                    </a:cubicBezTo>
                    <a:cubicBezTo>
                      <a:pt x="21" y="47"/>
                      <a:pt x="22" y="50"/>
                      <a:pt x="23" y="52"/>
                    </a:cubicBezTo>
                    <a:cubicBezTo>
                      <a:pt x="24" y="54"/>
                      <a:pt x="26" y="55"/>
                      <a:pt x="28" y="57"/>
                    </a:cubicBezTo>
                    <a:cubicBezTo>
                      <a:pt x="30" y="59"/>
                      <a:pt x="32" y="59"/>
                      <a:pt x="35" y="59"/>
                    </a:cubicBezTo>
                    <a:cubicBezTo>
                      <a:pt x="37" y="59"/>
                      <a:pt x="39" y="59"/>
                      <a:pt x="41" y="57"/>
                    </a:cubicBezTo>
                    <a:cubicBezTo>
                      <a:pt x="43" y="55"/>
                      <a:pt x="44" y="54"/>
                      <a:pt x="46" y="52"/>
                    </a:cubicBezTo>
                    <a:cubicBezTo>
                      <a:pt x="48" y="50"/>
                      <a:pt x="48" y="47"/>
                      <a:pt x="48" y="45"/>
                    </a:cubicBezTo>
                    <a:cubicBezTo>
                      <a:pt x="48" y="42"/>
                      <a:pt x="48" y="40"/>
                      <a:pt x="46" y="38"/>
                    </a:cubicBezTo>
                    <a:cubicBezTo>
                      <a:pt x="45" y="37"/>
                      <a:pt x="45" y="36"/>
                      <a:pt x="44" y="35"/>
                    </a:cubicBezTo>
                  </a:path>
                </a:pathLst>
              </a:custGeom>
              <a:solidFill>
                <a:srgbClr val="4C5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1"/>
              <p:cNvSpPr/>
              <p:nvPr/>
            </p:nvSpPr>
            <p:spPr>
              <a:xfrm>
                <a:off x="1317240" y="2413800"/>
                <a:ext cx="84240" cy="77040"/>
              </a:xfrm>
              <a:custGeom>
                <a:avLst/>
                <a:gdLst/>
                <a:ahLst/>
                <a:cxnLst/>
                <a:rect l="l" t="t" r="r" b="b"/>
                <a:pathLst>
                  <a:path w="234" h="214" extrusionOk="0">
                    <a:moveTo>
                      <a:pt x="37" y="0"/>
                    </a:moveTo>
                    <a:lnTo>
                      <a:pt x="224" y="114"/>
                    </a:lnTo>
                    <a:lnTo>
                      <a:pt x="233" y="213"/>
                    </a:lnTo>
                    <a:lnTo>
                      <a:pt x="0" y="36"/>
                    </a:lnTo>
                    <a:cubicBezTo>
                      <a:pt x="0" y="36"/>
                      <a:pt x="20" y="7"/>
                      <a:pt x="37" y="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1"/>
              <p:cNvSpPr/>
              <p:nvPr/>
            </p:nvSpPr>
            <p:spPr>
              <a:xfrm>
                <a:off x="1323720" y="2315520"/>
                <a:ext cx="41400" cy="57240"/>
              </a:xfrm>
              <a:custGeom>
                <a:avLst/>
                <a:gdLst/>
                <a:ahLst/>
                <a:cxnLst/>
                <a:rect l="l" t="t" r="r" b="b"/>
                <a:pathLst>
                  <a:path w="115" h="159" extrusionOk="0">
                    <a:moveTo>
                      <a:pt x="82" y="30"/>
                    </a:moveTo>
                    <a:cubicBezTo>
                      <a:pt x="82" y="30"/>
                      <a:pt x="25" y="0"/>
                      <a:pt x="13" y="34"/>
                    </a:cubicBezTo>
                    <a:cubicBezTo>
                      <a:pt x="0" y="69"/>
                      <a:pt x="7" y="121"/>
                      <a:pt x="39" y="139"/>
                    </a:cubicBezTo>
                    <a:cubicBezTo>
                      <a:pt x="71" y="158"/>
                      <a:pt x="114" y="123"/>
                      <a:pt x="114" y="123"/>
                    </a:cubicBezTo>
                    <a:lnTo>
                      <a:pt x="82" y="30"/>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1"/>
              <p:cNvSpPr/>
              <p:nvPr/>
            </p:nvSpPr>
            <p:spPr>
              <a:xfrm>
                <a:off x="1578600" y="2459520"/>
                <a:ext cx="34200" cy="22320"/>
              </a:xfrm>
              <a:custGeom>
                <a:avLst/>
                <a:gdLst/>
                <a:ahLst/>
                <a:cxnLst/>
                <a:rect l="l" t="t" r="r" b="b"/>
                <a:pathLst>
                  <a:path w="95" h="62" extrusionOk="0">
                    <a:moveTo>
                      <a:pt x="94" y="39"/>
                    </a:moveTo>
                    <a:cubicBezTo>
                      <a:pt x="92" y="34"/>
                      <a:pt x="86" y="0"/>
                      <a:pt x="86" y="0"/>
                    </a:cubicBezTo>
                    <a:lnTo>
                      <a:pt x="0" y="45"/>
                    </a:lnTo>
                    <a:lnTo>
                      <a:pt x="8" y="61"/>
                    </a:lnTo>
                    <a:lnTo>
                      <a:pt x="94" y="39"/>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1"/>
              <p:cNvSpPr/>
              <p:nvPr/>
            </p:nvSpPr>
            <p:spPr>
              <a:xfrm>
                <a:off x="1580040" y="2470680"/>
                <a:ext cx="36000" cy="22320"/>
              </a:xfrm>
              <a:custGeom>
                <a:avLst/>
                <a:gdLst/>
                <a:ahLst/>
                <a:cxnLst/>
                <a:rect l="l" t="t" r="r" b="b"/>
                <a:pathLst>
                  <a:path w="100" h="62" extrusionOk="0">
                    <a:moveTo>
                      <a:pt x="99" y="41"/>
                    </a:moveTo>
                    <a:cubicBezTo>
                      <a:pt x="97" y="37"/>
                      <a:pt x="91" y="0"/>
                      <a:pt x="91" y="0"/>
                    </a:cubicBezTo>
                    <a:lnTo>
                      <a:pt x="0" y="45"/>
                    </a:lnTo>
                    <a:lnTo>
                      <a:pt x="8" y="61"/>
                    </a:lnTo>
                    <a:lnTo>
                      <a:pt x="99" y="41"/>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9" name="Google Shape;1759;p41"/>
            <p:cNvGrpSpPr/>
            <p:nvPr/>
          </p:nvGrpSpPr>
          <p:grpSpPr>
            <a:xfrm>
              <a:off x="5816753" y="1908112"/>
              <a:ext cx="1456289" cy="2869434"/>
              <a:chOff x="6647585" y="1783080"/>
              <a:chExt cx="414720" cy="817200"/>
            </a:xfrm>
          </p:grpSpPr>
          <p:sp>
            <p:nvSpPr>
              <p:cNvPr id="1760" name="Google Shape;1760;p41"/>
              <p:cNvSpPr/>
              <p:nvPr/>
            </p:nvSpPr>
            <p:spPr>
              <a:xfrm>
                <a:off x="6984185" y="2490840"/>
                <a:ext cx="78120" cy="107640"/>
              </a:xfrm>
              <a:custGeom>
                <a:avLst/>
                <a:gdLst/>
                <a:ahLst/>
                <a:cxnLst/>
                <a:rect l="l" t="t" r="r" b="b"/>
                <a:pathLst>
                  <a:path w="217" h="299" extrusionOk="0">
                    <a:moveTo>
                      <a:pt x="127" y="19"/>
                    </a:moveTo>
                    <a:cubicBezTo>
                      <a:pt x="127" y="19"/>
                      <a:pt x="173" y="0"/>
                      <a:pt x="214" y="9"/>
                    </a:cubicBezTo>
                    <a:cubicBezTo>
                      <a:pt x="214" y="9"/>
                      <a:pt x="216" y="84"/>
                      <a:pt x="211" y="127"/>
                    </a:cubicBezTo>
                    <a:lnTo>
                      <a:pt x="194" y="139"/>
                    </a:lnTo>
                    <a:lnTo>
                      <a:pt x="207" y="150"/>
                    </a:lnTo>
                    <a:cubicBezTo>
                      <a:pt x="207" y="150"/>
                      <a:pt x="190" y="249"/>
                      <a:pt x="183" y="265"/>
                    </a:cubicBezTo>
                    <a:cubicBezTo>
                      <a:pt x="176" y="282"/>
                      <a:pt x="0" y="298"/>
                      <a:pt x="0" y="298"/>
                    </a:cubicBezTo>
                    <a:cubicBezTo>
                      <a:pt x="0" y="296"/>
                      <a:pt x="0" y="293"/>
                      <a:pt x="0" y="291"/>
                    </a:cubicBezTo>
                    <a:cubicBezTo>
                      <a:pt x="0" y="283"/>
                      <a:pt x="1" y="276"/>
                      <a:pt x="4" y="269"/>
                    </a:cubicBezTo>
                    <a:cubicBezTo>
                      <a:pt x="11" y="258"/>
                      <a:pt x="94" y="218"/>
                      <a:pt x="94" y="218"/>
                    </a:cubicBezTo>
                    <a:lnTo>
                      <a:pt x="127" y="1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1"/>
              <p:cNvSpPr/>
              <p:nvPr/>
            </p:nvSpPr>
            <p:spPr>
              <a:xfrm>
                <a:off x="6647585" y="2560320"/>
                <a:ext cx="131760" cy="39960"/>
              </a:xfrm>
              <a:custGeom>
                <a:avLst/>
                <a:gdLst/>
                <a:ahLst/>
                <a:cxnLst/>
                <a:rect l="l" t="t" r="r" b="b"/>
                <a:pathLst>
                  <a:path w="366" h="111" extrusionOk="0">
                    <a:moveTo>
                      <a:pt x="347" y="27"/>
                    </a:moveTo>
                    <a:cubicBezTo>
                      <a:pt x="347" y="27"/>
                      <a:pt x="365" y="77"/>
                      <a:pt x="361" y="101"/>
                    </a:cubicBezTo>
                    <a:cubicBezTo>
                      <a:pt x="361" y="101"/>
                      <a:pt x="282" y="110"/>
                      <a:pt x="242" y="101"/>
                    </a:cubicBezTo>
                    <a:lnTo>
                      <a:pt x="231" y="85"/>
                    </a:lnTo>
                    <a:lnTo>
                      <a:pt x="209" y="94"/>
                    </a:lnTo>
                    <a:cubicBezTo>
                      <a:pt x="209" y="94"/>
                      <a:pt x="56" y="66"/>
                      <a:pt x="0" y="27"/>
                    </a:cubicBezTo>
                    <a:cubicBezTo>
                      <a:pt x="0" y="27"/>
                      <a:pt x="6" y="7"/>
                      <a:pt x="17" y="3"/>
                    </a:cubicBezTo>
                    <a:cubicBezTo>
                      <a:pt x="28" y="0"/>
                      <a:pt x="299" y="17"/>
                      <a:pt x="299" y="17"/>
                    </a:cubicBezTo>
                    <a:lnTo>
                      <a:pt x="347" y="2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1"/>
              <p:cNvSpPr/>
              <p:nvPr/>
            </p:nvSpPr>
            <p:spPr>
              <a:xfrm>
                <a:off x="7010825" y="2487960"/>
                <a:ext cx="27000" cy="36720"/>
              </a:xfrm>
              <a:custGeom>
                <a:avLst/>
                <a:gdLst/>
                <a:ahLst/>
                <a:cxnLst/>
                <a:rect l="l" t="t" r="r" b="b"/>
                <a:pathLst>
                  <a:path w="75" h="102" extrusionOk="0">
                    <a:moveTo>
                      <a:pt x="0" y="73"/>
                    </a:moveTo>
                    <a:lnTo>
                      <a:pt x="52" y="90"/>
                    </a:lnTo>
                    <a:cubicBezTo>
                      <a:pt x="52" y="90"/>
                      <a:pt x="57" y="101"/>
                      <a:pt x="65" y="101"/>
                    </a:cubicBezTo>
                    <a:cubicBezTo>
                      <a:pt x="73" y="101"/>
                      <a:pt x="74" y="29"/>
                      <a:pt x="74" y="29"/>
                    </a:cubicBezTo>
                    <a:lnTo>
                      <a:pt x="26" y="0"/>
                    </a:lnTo>
                    <a:lnTo>
                      <a:pt x="0" y="7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6739745" y="2543040"/>
                <a:ext cx="38520" cy="32760"/>
              </a:xfrm>
              <a:custGeom>
                <a:avLst/>
                <a:gdLst/>
                <a:ahLst/>
                <a:cxnLst/>
                <a:rect l="l" t="t" r="r" b="b"/>
                <a:pathLst>
                  <a:path w="107" h="91" extrusionOk="0">
                    <a:moveTo>
                      <a:pt x="106" y="19"/>
                    </a:moveTo>
                    <a:cubicBezTo>
                      <a:pt x="104" y="22"/>
                      <a:pt x="88" y="90"/>
                      <a:pt x="88" y="90"/>
                    </a:cubicBezTo>
                    <a:cubicBezTo>
                      <a:pt x="65" y="87"/>
                      <a:pt x="43" y="81"/>
                      <a:pt x="22" y="74"/>
                    </a:cubicBezTo>
                    <a:cubicBezTo>
                      <a:pt x="0" y="66"/>
                      <a:pt x="33" y="61"/>
                      <a:pt x="26" y="55"/>
                    </a:cubicBezTo>
                    <a:lnTo>
                      <a:pt x="38" y="0"/>
                    </a:lnTo>
                    <a:lnTo>
                      <a:pt x="106" y="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6737585" y="2148120"/>
                <a:ext cx="214560" cy="424440"/>
              </a:xfrm>
              <a:custGeom>
                <a:avLst/>
                <a:gdLst/>
                <a:ahLst/>
                <a:cxnLst/>
                <a:rect l="l" t="t" r="r" b="b"/>
                <a:pathLst>
                  <a:path w="596" h="1179" extrusionOk="0">
                    <a:moveTo>
                      <a:pt x="595" y="173"/>
                    </a:moveTo>
                    <a:lnTo>
                      <a:pt x="273" y="599"/>
                    </a:lnTo>
                    <a:lnTo>
                      <a:pt x="134" y="1178"/>
                    </a:lnTo>
                    <a:lnTo>
                      <a:pt x="0" y="1140"/>
                    </a:lnTo>
                    <a:lnTo>
                      <a:pt x="106" y="561"/>
                    </a:lnTo>
                    <a:cubicBezTo>
                      <a:pt x="108" y="553"/>
                      <a:pt x="110" y="544"/>
                      <a:pt x="114" y="536"/>
                    </a:cubicBezTo>
                    <a:lnTo>
                      <a:pt x="368" y="0"/>
                    </a:lnTo>
                    <a:lnTo>
                      <a:pt x="595" y="173"/>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6855665" y="2160360"/>
                <a:ext cx="185760" cy="364680"/>
              </a:xfrm>
              <a:custGeom>
                <a:avLst/>
                <a:gdLst/>
                <a:ahLst/>
                <a:cxnLst/>
                <a:rect l="l" t="t" r="r" b="b"/>
                <a:pathLst>
                  <a:path w="516" h="1013" extrusionOk="0">
                    <a:moveTo>
                      <a:pt x="319" y="105"/>
                    </a:moveTo>
                    <a:lnTo>
                      <a:pt x="150" y="588"/>
                    </a:lnTo>
                    <a:lnTo>
                      <a:pt x="515" y="911"/>
                    </a:lnTo>
                    <a:lnTo>
                      <a:pt x="444" y="1012"/>
                    </a:lnTo>
                    <a:lnTo>
                      <a:pt x="24" y="699"/>
                    </a:lnTo>
                    <a:cubicBezTo>
                      <a:pt x="17" y="694"/>
                      <a:pt x="12" y="688"/>
                      <a:pt x="8" y="681"/>
                    </a:cubicBezTo>
                    <a:cubicBezTo>
                      <a:pt x="3" y="672"/>
                      <a:pt x="0" y="663"/>
                      <a:pt x="0" y="653"/>
                    </a:cubicBezTo>
                    <a:cubicBezTo>
                      <a:pt x="0" y="652"/>
                      <a:pt x="0" y="650"/>
                      <a:pt x="0" y="649"/>
                    </a:cubicBezTo>
                    <a:lnTo>
                      <a:pt x="46" y="0"/>
                    </a:lnTo>
                    <a:lnTo>
                      <a:pt x="319" y="10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6836945" y="2028960"/>
                <a:ext cx="63000" cy="102600"/>
              </a:xfrm>
              <a:custGeom>
                <a:avLst/>
                <a:gdLst/>
                <a:ahLst/>
                <a:cxnLst/>
                <a:rect l="l" t="t" r="r" b="b"/>
                <a:pathLst>
                  <a:path w="175" h="285" extrusionOk="0">
                    <a:moveTo>
                      <a:pt x="90" y="0"/>
                    </a:moveTo>
                    <a:lnTo>
                      <a:pt x="0" y="21"/>
                    </a:lnTo>
                    <a:lnTo>
                      <a:pt x="74" y="267"/>
                    </a:lnTo>
                    <a:cubicBezTo>
                      <a:pt x="74" y="269"/>
                      <a:pt x="75" y="271"/>
                      <a:pt x="76" y="273"/>
                    </a:cubicBezTo>
                    <a:cubicBezTo>
                      <a:pt x="78" y="276"/>
                      <a:pt x="81" y="279"/>
                      <a:pt x="85" y="281"/>
                    </a:cubicBezTo>
                    <a:cubicBezTo>
                      <a:pt x="89" y="283"/>
                      <a:pt x="92" y="284"/>
                      <a:pt x="97" y="284"/>
                    </a:cubicBezTo>
                    <a:cubicBezTo>
                      <a:pt x="99" y="284"/>
                      <a:pt x="102" y="284"/>
                      <a:pt x="104" y="283"/>
                    </a:cubicBezTo>
                    <a:lnTo>
                      <a:pt x="157" y="266"/>
                    </a:lnTo>
                    <a:cubicBezTo>
                      <a:pt x="159" y="265"/>
                      <a:pt x="160" y="265"/>
                      <a:pt x="162" y="264"/>
                    </a:cubicBezTo>
                    <a:cubicBezTo>
                      <a:pt x="165" y="262"/>
                      <a:pt x="168" y="258"/>
                      <a:pt x="171" y="255"/>
                    </a:cubicBezTo>
                    <a:cubicBezTo>
                      <a:pt x="173" y="251"/>
                      <a:pt x="174" y="247"/>
                      <a:pt x="174" y="243"/>
                    </a:cubicBezTo>
                    <a:cubicBezTo>
                      <a:pt x="174" y="241"/>
                      <a:pt x="173" y="238"/>
                      <a:pt x="172" y="236"/>
                    </a:cubicBezTo>
                    <a:lnTo>
                      <a:pt x="9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6810305" y="1954080"/>
                <a:ext cx="55080" cy="76320"/>
              </a:xfrm>
              <a:custGeom>
                <a:avLst/>
                <a:gdLst/>
                <a:ahLst/>
                <a:cxnLst/>
                <a:rect l="l" t="t" r="r" b="b"/>
                <a:pathLst>
                  <a:path w="153" h="212" extrusionOk="0">
                    <a:moveTo>
                      <a:pt x="80" y="211"/>
                    </a:moveTo>
                    <a:lnTo>
                      <a:pt x="68" y="173"/>
                    </a:lnTo>
                    <a:cubicBezTo>
                      <a:pt x="68" y="173"/>
                      <a:pt x="27" y="156"/>
                      <a:pt x="7" y="75"/>
                    </a:cubicBezTo>
                    <a:cubicBezTo>
                      <a:pt x="7" y="75"/>
                      <a:pt x="0" y="21"/>
                      <a:pt x="7" y="3"/>
                    </a:cubicBezTo>
                    <a:lnTo>
                      <a:pt x="17" y="0"/>
                    </a:lnTo>
                    <a:lnTo>
                      <a:pt x="27" y="57"/>
                    </a:lnTo>
                    <a:lnTo>
                      <a:pt x="97" y="23"/>
                    </a:lnTo>
                    <a:lnTo>
                      <a:pt x="114" y="88"/>
                    </a:lnTo>
                    <a:lnTo>
                      <a:pt x="133" y="31"/>
                    </a:lnTo>
                    <a:cubicBezTo>
                      <a:pt x="139" y="32"/>
                      <a:pt x="144" y="34"/>
                      <a:pt x="149" y="37"/>
                    </a:cubicBezTo>
                    <a:lnTo>
                      <a:pt x="150" y="37"/>
                    </a:lnTo>
                    <a:cubicBezTo>
                      <a:pt x="150" y="37"/>
                      <a:pt x="152" y="139"/>
                      <a:pt x="139" y="148"/>
                    </a:cubicBezTo>
                    <a:lnTo>
                      <a:pt x="150" y="194"/>
                    </a:lnTo>
                    <a:lnTo>
                      <a:pt x="80" y="211"/>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6835865" y="2019960"/>
                <a:ext cx="35640" cy="20160"/>
              </a:xfrm>
              <a:custGeom>
                <a:avLst/>
                <a:gdLst/>
                <a:ahLst/>
                <a:cxnLst/>
                <a:rect l="l" t="t" r="r" b="b"/>
                <a:pathLst>
                  <a:path w="99" h="56" extrusionOk="0">
                    <a:moveTo>
                      <a:pt x="11" y="55"/>
                    </a:moveTo>
                    <a:lnTo>
                      <a:pt x="0" y="20"/>
                    </a:lnTo>
                    <a:lnTo>
                      <a:pt x="83" y="0"/>
                    </a:lnTo>
                    <a:lnTo>
                      <a:pt x="98" y="38"/>
                    </a:lnTo>
                    <a:lnTo>
                      <a:pt x="11" y="55"/>
                    </a:lnTo>
                  </a:path>
                </a:pathLst>
              </a:custGeom>
              <a:solidFill>
                <a:schemeClr val="lt1"/>
              </a:solidFill>
              <a:ln>
                <a:noFill/>
              </a:ln>
            </p:spPr>
          </p:sp>
          <p:sp>
            <p:nvSpPr>
              <p:cNvPr id="1769" name="Google Shape;1769;p41"/>
              <p:cNvSpPr/>
              <p:nvPr/>
            </p:nvSpPr>
            <p:spPr>
              <a:xfrm>
                <a:off x="6888065" y="1805400"/>
                <a:ext cx="127440" cy="172800"/>
              </a:xfrm>
              <a:custGeom>
                <a:avLst/>
                <a:gdLst/>
                <a:ahLst/>
                <a:cxnLst/>
                <a:rect l="l" t="t" r="r" b="b"/>
                <a:pathLst>
                  <a:path w="354" h="480" extrusionOk="0">
                    <a:moveTo>
                      <a:pt x="353" y="396"/>
                    </a:moveTo>
                    <a:lnTo>
                      <a:pt x="228" y="479"/>
                    </a:lnTo>
                    <a:lnTo>
                      <a:pt x="194" y="379"/>
                    </a:lnTo>
                    <a:cubicBezTo>
                      <a:pt x="194" y="379"/>
                      <a:pt x="157" y="417"/>
                      <a:pt x="127" y="417"/>
                    </a:cubicBezTo>
                    <a:lnTo>
                      <a:pt x="69" y="348"/>
                    </a:lnTo>
                    <a:cubicBezTo>
                      <a:pt x="69" y="348"/>
                      <a:pt x="56" y="357"/>
                      <a:pt x="33" y="350"/>
                    </a:cubicBezTo>
                    <a:lnTo>
                      <a:pt x="38" y="276"/>
                    </a:lnTo>
                    <a:cubicBezTo>
                      <a:pt x="38" y="276"/>
                      <a:pt x="5" y="228"/>
                      <a:pt x="1" y="174"/>
                    </a:cubicBezTo>
                    <a:cubicBezTo>
                      <a:pt x="0" y="170"/>
                      <a:pt x="0" y="165"/>
                      <a:pt x="0" y="160"/>
                    </a:cubicBezTo>
                    <a:cubicBezTo>
                      <a:pt x="0" y="141"/>
                      <a:pt x="5" y="122"/>
                      <a:pt x="14" y="105"/>
                    </a:cubicBezTo>
                    <a:cubicBezTo>
                      <a:pt x="58" y="33"/>
                      <a:pt x="137" y="0"/>
                      <a:pt x="203" y="14"/>
                    </a:cubicBezTo>
                    <a:cubicBezTo>
                      <a:pt x="269" y="29"/>
                      <a:pt x="299" y="88"/>
                      <a:pt x="306" y="133"/>
                    </a:cubicBezTo>
                    <a:cubicBezTo>
                      <a:pt x="313" y="179"/>
                      <a:pt x="288" y="290"/>
                      <a:pt x="288" y="290"/>
                    </a:cubicBezTo>
                    <a:lnTo>
                      <a:pt x="290" y="293"/>
                    </a:lnTo>
                    <a:lnTo>
                      <a:pt x="353" y="396"/>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6888065" y="1805400"/>
                <a:ext cx="113040" cy="105840"/>
              </a:xfrm>
              <a:custGeom>
                <a:avLst/>
                <a:gdLst/>
                <a:ahLst/>
                <a:cxnLst/>
                <a:rect l="l" t="t" r="r" b="b"/>
                <a:pathLst>
                  <a:path w="314" h="294" extrusionOk="0">
                    <a:moveTo>
                      <a:pt x="288" y="289"/>
                    </a:moveTo>
                    <a:lnTo>
                      <a:pt x="290" y="293"/>
                    </a:lnTo>
                    <a:cubicBezTo>
                      <a:pt x="275" y="282"/>
                      <a:pt x="262" y="270"/>
                      <a:pt x="251" y="256"/>
                    </a:cubicBezTo>
                    <a:lnTo>
                      <a:pt x="259" y="239"/>
                    </a:lnTo>
                    <a:cubicBezTo>
                      <a:pt x="267" y="222"/>
                      <a:pt x="251" y="185"/>
                      <a:pt x="233" y="190"/>
                    </a:cubicBezTo>
                    <a:cubicBezTo>
                      <a:pt x="214" y="195"/>
                      <a:pt x="219" y="270"/>
                      <a:pt x="219" y="270"/>
                    </a:cubicBezTo>
                    <a:lnTo>
                      <a:pt x="211" y="275"/>
                    </a:lnTo>
                    <a:cubicBezTo>
                      <a:pt x="211" y="275"/>
                      <a:pt x="194" y="206"/>
                      <a:pt x="182" y="197"/>
                    </a:cubicBezTo>
                    <a:cubicBezTo>
                      <a:pt x="170" y="189"/>
                      <a:pt x="147" y="206"/>
                      <a:pt x="130" y="192"/>
                    </a:cubicBezTo>
                    <a:cubicBezTo>
                      <a:pt x="113" y="179"/>
                      <a:pt x="122" y="124"/>
                      <a:pt x="98" y="122"/>
                    </a:cubicBezTo>
                    <a:cubicBezTo>
                      <a:pt x="81" y="120"/>
                      <a:pt x="28" y="154"/>
                      <a:pt x="1" y="174"/>
                    </a:cubicBezTo>
                    <a:cubicBezTo>
                      <a:pt x="0" y="170"/>
                      <a:pt x="0" y="165"/>
                      <a:pt x="0" y="160"/>
                    </a:cubicBezTo>
                    <a:cubicBezTo>
                      <a:pt x="0" y="141"/>
                      <a:pt x="5" y="122"/>
                      <a:pt x="15" y="105"/>
                    </a:cubicBezTo>
                    <a:cubicBezTo>
                      <a:pt x="58" y="33"/>
                      <a:pt x="137" y="0"/>
                      <a:pt x="203" y="14"/>
                    </a:cubicBezTo>
                    <a:cubicBezTo>
                      <a:pt x="269" y="29"/>
                      <a:pt x="299" y="87"/>
                      <a:pt x="306" y="132"/>
                    </a:cubicBezTo>
                    <a:cubicBezTo>
                      <a:pt x="313" y="178"/>
                      <a:pt x="288" y="289"/>
                      <a:pt x="288" y="289"/>
                    </a:cubicBezTo>
                  </a:path>
                </a:pathLst>
              </a:custGeom>
              <a:solidFill>
                <a:srgbClr val="552A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6851705" y="1945080"/>
                <a:ext cx="191520" cy="299160"/>
              </a:xfrm>
              <a:custGeom>
                <a:avLst/>
                <a:gdLst/>
                <a:ahLst/>
                <a:cxnLst/>
                <a:rect l="l" t="t" r="r" b="b"/>
                <a:pathLst>
                  <a:path w="532" h="831" extrusionOk="0">
                    <a:moveTo>
                      <a:pt x="247" y="163"/>
                    </a:moveTo>
                    <a:cubicBezTo>
                      <a:pt x="247" y="163"/>
                      <a:pt x="380" y="31"/>
                      <a:pt x="408" y="16"/>
                    </a:cubicBezTo>
                    <a:cubicBezTo>
                      <a:pt x="435" y="0"/>
                      <a:pt x="479" y="10"/>
                      <a:pt x="479" y="10"/>
                    </a:cubicBezTo>
                    <a:cubicBezTo>
                      <a:pt x="479" y="10"/>
                      <a:pt x="518" y="64"/>
                      <a:pt x="531" y="109"/>
                    </a:cubicBezTo>
                    <a:cubicBezTo>
                      <a:pt x="531" y="109"/>
                      <a:pt x="371" y="491"/>
                      <a:pt x="366" y="518"/>
                    </a:cubicBezTo>
                    <a:cubicBezTo>
                      <a:pt x="360" y="544"/>
                      <a:pt x="391" y="737"/>
                      <a:pt x="391" y="737"/>
                    </a:cubicBezTo>
                    <a:cubicBezTo>
                      <a:pt x="391" y="737"/>
                      <a:pt x="325" y="779"/>
                      <a:pt x="256" y="789"/>
                    </a:cubicBezTo>
                    <a:lnTo>
                      <a:pt x="243" y="709"/>
                    </a:lnTo>
                    <a:lnTo>
                      <a:pt x="236" y="789"/>
                    </a:lnTo>
                    <a:cubicBezTo>
                      <a:pt x="236" y="789"/>
                      <a:pt x="93" y="830"/>
                      <a:pt x="11" y="830"/>
                    </a:cubicBezTo>
                    <a:lnTo>
                      <a:pt x="0" y="627"/>
                    </a:lnTo>
                    <a:lnTo>
                      <a:pt x="247" y="16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6949265" y="1972440"/>
                <a:ext cx="17640" cy="18720"/>
              </a:xfrm>
              <a:custGeom>
                <a:avLst/>
                <a:gdLst/>
                <a:ahLst/>
                <a:cxnLst/>
                <a:rect l="l" t="t" r="r" b="b"/>
                <a:pathLst>
                  <a:path w="49" h="52" extrusionOk="0">
                    <a:moveTo>
                      <a:pt x="33" y="0"/>
                    </a:moveTo>
                    <a:cubicBezTo>
                      <a:pt x="28" y="1"/>
                      <a:pt x="23" y="3"/>
                      <a:pt x="19" y="5"/>
                    </a:cubicBezTo>
                    <a:cubicBezTo>
                      <a:pt x="14" y="8"/>
                      <a:pt x="10" y="12"/>
                      <a:pt x="6" y="16"/>
                    </a:cubicBezTo>
                    <a:cubicBezTo>
                      <a:pt x="2" y="24"/>
                      <a:pt x="0" y="33"/>
                      <a:pt x="0" y="42"/>
                    </a:cubicBezTo>
                    <a:cubicBezTo>
                      <a:pt x="0" y="44"/>
                      <a:pt x="0" y="47"/>
                      <a:pt x="0" y="49"/>
                    </a:cubicBezTo>
                    <a:cubicBezTo>
                      <a:pt x="1" y="51"/>
                      <a:pt x="30" y="49"/>
                      <a:pt x="39" y="40"/>
                    </a:cubicBezTo>
                    <a:cubicBezTo>
                      <a:pt x="48" y="31"/>
                      <a:pt x="33" y="0"/>
                      <a:pt x="33"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6930905" y="1987920"/>
                <a:ext cx="32040" cy="34560"/>
              </a:xfrm>
              <a:custGeom>
                <a:avLst/>
                <a:gdLst/>
                <a:ahLst/>
                <a:cxnLst/>
                <a:rect l="l" t="t" r="r" b="b"/>
                <a:pathLst>
                  <a:path w="89" h="96" extrusionOk="0">
                    <a:moveTo>
                      <a:pt x="88" y="6"/>
                    </a:moveTo>
                    <a:cubicBezTo>
                      <a:pt x="79" y="2"/>
                      <a:pt x="68" y="0"/>
                      <a:pt x="58" y="0"/>
                    </a:cubicBezTo>
                    <a:cubicBezTo>
                      <a:pt x="56" y="0"/>
                      <a:pt x="53" y="0"/>
                      <a:pt x="51" y="0"/>
                    </a:cubicBezTo>
                    <a:cubicBezTo>
                      <a:pt x="40" y="12"/>
                      <a:pt x="31" y="24"/>
                      <a:pt x="23" y="38"/>
                    </a:cubicBezTo>
                    <a:cubicBezTo>
                      <a:pt x="13" y="56"/>
                      <a:pt x="5" y="75"/>
                      <a:pt x="0" y="95"/>
                    </a:cubicBezTo>
                    <a:lnTo>
                      <a:pt x="88" y="6"/>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6956825" y="1933200"/>
                <a:ext cx="63000" cy="61560"/>
              </a:xfrm>
              <a:custGeom>
                <a:avLst/>
                <a:gdLst/>
                <a:ahLst/>
                <a:cxnLst/>
                <a:rect l="l" t="t" r="r" b="b"/>
                <a:pathLst>
                  <a:path w="175" h="171" extrusionOk="0">
                    <a:moveTo>
                      <a:pt x="0" y="96"/>
                    </a:moveTo>
                    <a:cubicBezTo>
                      <a:pt x="0" y="96"/>
                      <a:pt x="94" y="14"/>
                      <a:pt x="162" y="0"/>
                    </a:cubicBezTo>
                    <a:lnTo>
                      <a:pt x="174" y="21"/>
                    </a:lnTo>
                    <a:lnTo>
                      <a:pt x="20" y="170"/>
                    </a:lnTo>
                    <a:lnTo>
                      <a:pt x="0" y="96"/>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6903905" y="1934280"/>
                <a:ext cx="120600" cy="139320"/>
              </a:xfrm>
              <a:custGeom>
                <a:avLst/>
                <a:gdLst/>
                <a:ahLst/>
                <a:cxnLst/>
                <a:rect l="l" t="t" r="r" b="b"/>
                <a:pathLst>
                  <a:path w="335" h="387" extrusionOk="0">
                    <a:moveTo>
                      <a:pt x="316" y="0"/>
                    </a:moveTo>
                    <a:cubicBezTo>
                      <a:pt x="319" y="4"/>
                      <a:pt x="322" y="8"/>
                      <a:pt x="324" y="12"/>
                    </a:cubicBezTo>
                    <a:cubicBezTo>
                      <a:pt x="329" y="21"/>
                      <a:pt x="333" y="31"/>
                      <a:pt x="334" y="40"/>
                    </a:cubicBezTo>
                    <a:lnTo>
                      <a:pt x="181" y="206"/>
                    </a:lnTo>
                    <a:lnTo>
                      <a:pt x="147" y="171"/>
                    </a:lnTo>
                    <a:lnTo>
                      <a:pt x="153" y="230"/>
                    </a:lnTo>
                    <a:cubicBezTo>
                      <a:pt x="153" y="230"/>
                      <a:pt x="0" y="386"/>
                      <a:pt x="1" y="384"/>
                    </a:cubicBezTo>
                    <a:cubicBezTo>
                      <a:pt x="2" y="382"/>
                      <a:pt x="74" y="131"/>
                      <a:pt x="316" y="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6864305" y="1783080"/>
                <a:ext cx="139680" cy="128520"/>
              </a:xfrm>
              <a:custGeom>
                <a:avLst/>
                <a:gdLst/>
                <a:ahLst/>
                <a:cxnLst/>
                <a:rect l="l" t="t" r="r" b="b"/>
                <a:pathLst>
                  <a:path w="388" h="357" extrusionOk="0">
                    <a:moveTo>
                      <a:pt x="387" y="0"/>
                    </a:moveTo>
                    <a:cubicBezTo>
                      <a:pt x="289" y="165"/>
                      <a:pt x="0" y="356"/>
                      <a:pt x="0" y="356"/>
                    </a:cubicBezTo>
                    <a:lnTo>
                      <a:pt x="51" y="247"/>
                    </a:lnTo>
                    <a:lnTo>
                      <a:pt x="37" y="185"/>
                    </a:lnTo>
                    <a:lnTo>
                      <a:pt x="25" y="136"/>
                    </a:lnTo>
                    <a:cubicBezTo>
                      <a:pt x="25" y="134"/>
                      <a:pt x="25" y="131"/>
                      <a:pt x="25" y="129"/>
                    </a:cubicBezTo>
                    <a:cubicBezTo>
                      <a:pt x="25" y="123"/>
                      <a:pt x="26" y="117"/>
                      <a:pt x="29" y="111"/>
                    </a:cubicBezTo>
                    <a:cubicBezTo>
                      <a:pt x="32" y="106"/>
                      <a:pt x="36" y="102"/>
                      <a:pt x="41" y="99"/>
                    </a:cubicBezTo>
                    <a:lnTo>
                      <a:pt x="83" y="73"/>
                    </a:lnTo>
                    <a:lnTo>
                      <a:pt x="163" y="9"/>
                    </a:lnTo>
                    <a:cubicBezTo>
                      <a:pt x="165" y="7"/>
                      <a:pt x="167" y="6"/>
                      <a:pt x="168" y="5"/>
                    </a:cubicBezTo>
                    <a:cubicBezTo>
                      <a:pt x="174" y="2"/>
                      <a:pt x="180" y="0"/>
                      <a:pt x="188" y="0"/>
                    </a:cubicBezTo>
                    <a:cubicBezTo>
                      <a:pt x="195" y="0"/>
                      <a:pt x="202" y="2"/>
                      <a:pt x="209" y="5"/>
                    </a:cubicBezTo>
                    <a:lnTo>
                      <a:pt x="210" y="6"/>
                    </a:lnTo>
                    <a:lnTo>
                      <a:pt x="253" y="33"/>
                    </a:lnTo>
                    <a:lnTo>
                      <a:pt x="284" y="53"/>
                    </a:lnTo>
                    <a:lnTo>
                      <a:pt x="387"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6877265" y="1794960"/>
                <a:ext cx="89640" cy="77400"/>
              </a:xfrm>
              <a:custGeom>
                <a:avLst/>
                <a:gdLst/>
                <a:ahLst/>
                <a:cxnLst/>
                <a:rect l="l" t="t" r="r" b="b"/>
                <a:pathLst>
                  <a:path w="249" h="215" extrusionOk="0">
                    <a:moveTo>
                      <a:pt x="248" y="20"/>
                    </a:moveTo>
                    <a:cubicBezTo>
                      <a:pt x="192" y="128"/>
                      <a:pt x="14" y="214"/>
                      <a:pt x="14" y="214"/>
                    </a:cubicBezTo>
                    <a:lnTo>
                      <a:pt x="0" y="152"/>
                    </a:lnTo>
                    <a:cubicBezTo>
                      <a:pt x="104" y="108"/>
                      <a:pt x="217" y="0"/>
                      <a:pt x="217" y="0"/>
                    </a:cubicBezTo>
                    <a:lnTo>
                      <a:pt x="248" y="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6964025" y="1868760"/>
                <a:ext cx="28080" cy="36360"/>
              </a:xfrm>
              <a:custGeom>
                <a:avLst/>
                <a:gdLst/>
                <a:ahLst/>
                <a:cxnLst/>
                <a:rect l="l" t="t" r="r" b="b"/>
                <a:pathLst>
                  <a:path w="78" h="101" extrusionOk="0">
                    <a:moveTo>
                      <a:pt x="0" y="27"/>
                    </a:moveTo>
                    <a:cubicBezTo>
                      <a:pt x="1" y="24"/>
                      <a:pt x="1" y="22"/>
                      <a:pt x="3" y="19"/>
                    </a:cubicBezTo>
                    <a:cubicBezTo>
                      <a:pt x="6" y="14"/>
                      <a:pt x="12" y="9"/>
                      <a:pt x="18" y="5"/>
                    </a:cubicBezTo>
                    <a:cubicBezTo>
                      <a:pt x="24" y="1"/>
                      <a:pt x="30" y="0"/>
                      <a:pt x="37" y="0"/>
                    </a:cubicBezTo>
                    <a:cubicBezTo>
                      <a:pt x="39" y="0"/>
                      <a:pt x="41" y="0"/>
                      <a:pt x="43" y="1"/>
                    </a:cubicBezTo>
                    <a:cubicBezTo>
                      <a:pt x="77" y="5"/>
                      <a:pt x="67" y="100"/>
                      <a:pt x="8" y="95"/>
                    </a:cubicBezTo>
                    <a:lnTo>
                      <a:pt x="0" y="27"/>
                    </a:lnTo>
                  </a:path>
                </a:pathLst>
              </a:custGeom>
              <a:solidFill>
                <a:srgbClr val="E7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6820025" y="1958400"/>
                <a:ext cx="10440" cy="16560"/>
              </a:xfrm>
              <a:custGeom>
                <a:avLst/>
                <a:gdLst/>
                <a:ahLst/>
                <a:cxnLst/>
                <a:rect l="l" t="t" r="r" b="b"/>
                <a:pathLst>
                  <a:path w="29" h="46" extrusionOk="0">
                    <a:moveTo>
                      <a:pt x="20" y="0"/>
                    </a:moveTo>
                    <a:lnTo>
                      <a:pt x="1" y="10"/>
                    </a:lnTo>
                    <a:lnTo>
                      <a:pt x="0" y="45"/>
                    </a:lnTo>
                    <a:lnTo>
                      <a:pt x="28" y="32"/>
                    </a:lnTo>
                    <a:lnTo>
                      <a:pt x="20" y="0"/>
                    </a:lnTo>
                  </a:path>
                </a:pathLst>
              </a:custGeom>
              <a:solidFill>
                <a:srgbClr val="E79D84"/>
              </a:solidFill>
              <a:ln>
                <a:noFill/>
              </a:ln>
            </p:spPr>
          </p:sp>
          <p:sp>
            <p:nvSpPr>
              <p:cNvPr id="1780" name="Google Shape;1780;p41"/>
              <p:cNvSpPr/>
              <p:nvPr/>
            </p:nvSpPr>
            <p:spPr>
              <a:xfrm>
                <a:off x="6828665" y="1954080"/>
                <a:ext cx="10800" cy="16920"/>
              </a:xfrm>
              <a:custGeom>
                <a:avLst/>
                <a:gdLst/>
                <a:ahLst/>
                <a:cxnLst/>
                <a:rect l="l" t="t" r="r" b="b"/>
                <a:pathLst>
                  <a:path w="30" h="47" extrusionOk="0">
                    <a:moveTo>
                      <a:pt x="20" y="0"/>
                    </a:moveTo>
                    <a:lnTo>
                      <a:pt x="0" y="10"/>
                    </a:lnTo>
                    <a:lnTo>
                      <a:pt x="0" y="46"/>
                    </a:lnTo>
                    <a:lnTo>
                      <a:pt x="29" y="33"/>
                    </a:lnTo>
                    <a:lnTo>
                      <a:pt x="20" y="0"/>
                    </a:lnTo>
                  </a:path>
                </a:pathLst>
              </a:custGeom>
              <a:solidFill>
                <a:srgbClr val="E79D84"/>
              </a:solidFill>
              <a:ln>
                <a:noFill/>
              </a:ln>
            </p:spPr>
          </p:sp>
          <p:sp>
            <p:nvSpPr>
              <p:cNvPr id="1781" name="Google Shape;1781;p41"/>
              <p:cNvSpPr/>
              <p:nvPr/>
            </p:nvSpPr>
            <p:spPr>
              <a:xfrm>
                <a:off x="6835865" y="1950840"/>
                <a:ext cx="10800" cy="16560"/>
              </a:xfrm>
              <a:custGeom>
                <a:avLst/>
                <a:gdLst/>
                <a:ahLst/>
                <a:cxnLst/>
                <a:rect l="l" t="t" r="r" b="b"/>
                <a:pathLst>
                  <a:path w="30" h="46" extrusionOk="0">
                    <a:moveTo>
                      <a:pt x="21" y="0"/>
                    </a:moveTo>
                    <a:lnTo>
                      <a:pt x="2" y="9"/>
                    </a:lnTo>
                    <a:lnTo>
                      <a:pt x="0" y="45"/>
                    </a:lnTo>
                    <a:lnTo>
                      <a:pt x="29" y="31"/>
                    </a:lnTo>
                    <a:lnTo>
                      <a:pt x="21" y="0"/>
                    </a:lnTo>
                  </a:path>
                </a:pathLst>
              </a:custGeom>
              <a:solidFill>
                <a:srgbClr val="E79D84"/>
              </a:solidFill>
              <a:ln>
                <a:noFill/>
              </a:ln>
            </p:spPr>
          </p:sp>
          <p:sp>
            <p:nvSpPr>
              <p:cNvPr id="1782" name="Google Shape;1782;p41"/>
              <p:cNvSpPr/>
              <p:nvPr/>
            </p:nvSpPr>
            <p:spPr>
              <a:xfrm>
                <a:off x="6820385" y="1958400"/>
                <a:ext cx="11880" cy="20160"/>
              </a:xfrm>
              <a:custGeom>
                <a:avLst/>
                <a:gdLst/>
                <a:ahLst/>
                <a:cxnLst/>
                <a:rect l="l" t="t" r="r" b="b"/>
                <a:pathLst>
                  <a:path w="33" h="56" extrusionOk="0">
                    <a:moveTo>
                      <a:pt x="3" y="17"/>
                    </a:moveTo>
                    <a:lnTo>
                      <a:pt x="17" y="55"/>
                    </a:lnTo>
                    <a:lnTo>
                      <a:pt x="32" y="50"/>
                    </a:lnTo>
                    <a:lnTo>
                      <a:pt x="19" y="0"/>
                    </a:lnTo>
                    <a:lnTo>
                      <a:pt x="0" y="10"/>
                    </a:lnTo>
                    <a:lnTo>
                      <a:pt x="3" y="17"/>
                    </a:lnTo>
                  </a:path>
                </a:pathLst>
              </a:custGeom>
              <a:solidFill>
                <a:srgbClr val="EDBC8D"/>
              </a:solidFill>
              <a:ln>
                <a:noFill/>
              </a:ln>
            </p:spPr>
          </p:sp>
          <p:sp>
            <p:nvSpPr>
              <p:cNvPr id="1783" name="Google Shape;1783;p41"/>
              <p:cNvSpPr/>
              <p:nvPr/>
            </p:nvSpPr>
            <p:spPr>
              <a:xfrm>
                <a:off x="6828665" y="1954080"/>
                <a:ext cx="11880" cy="20160"/>
              </a:xfrm>
              <a:custGeom>
                <a:avLst/>
                <a:gdLst/>
                <a:ahLst/>
                <a:cxnLst/>
                <a:rect l="l" t="t" r="r" b="b"/>
                <a:pathLst>
                  <a:path w="33" h="56" extrusionOk="0">
                    <a:moveTo>
                      <a:pt x="4" y="17"/>
                    </a:moveTo>
                    <a:lnTo>
                      <a:pt x="17" y="55"/>
                    </a:lnTo>
                    <a:lnTo>
                      <a:pt x="32" y="50"/>
                    </a:lnTo>
                    <a:lnTo>
                      <a:pt x="20" y="0"/>
                    </a:lnTo>
                    <a:lnTo>
                      <a:pt x="0" y="10"/>
                    </a:lnTo>
                    <a:lnTo>
                      <a:pt x="4" y="17"/>
                    </a:lnTo>
                  </a:path>
                </a:pathLst>
              </a:custGeom>
              <a:solidFill>
                <a:srgbClr val="EDBC8D"/>
              </a:solidFill>
              <a:ln>
                <a:noFill/>
              </a:ln>
            </p:spPr>
          </p:sp>
          <p:sp>
            <p:nvSpPr>
              <p:cNvPr id="1784" name="Google Shape;1784;p41"/>
              <p:cNvSpPr/>
              <p:nvPr/>
            </p:nvSpPr>
            <p:spPr>
              <a:xfrm>
                <a:off x="6836585" y="1949760"/>
                <a:ext cx="13680" cy="19800"/>
              </a:xfrm>
              <a:custGeom>
                <a:avLst/>
                <a:gdLst/>
                <a:ahLst/>
                <a:cxnLst/>
                <a:rect l="l" t="t" r="r" b="b"/>
                <a:pathLst>
                  <a:path w="38" h="55" extrusionOk="0">
                    <a:moveTo>
                      <a:pt x="4" y="18"/>
                    </a:moveTo>
                    <a:lnTo>
                      <a:pt x="23" y="54"/>
                    </a:lnTo>
                    <a:lnTo>
                      <a:pt x="37" y="47"/>
                    </a:lnTo>
                    <a:lnTo>
                      <a:pt x="17" y="0"/>
                    </a:lnTo>
                    <a:lnTo>
                      <a:pt x="0" y="12"/>
                    </a:lnTo>
                    <a:lnTo>
                      <a:pt x="4" y="18"/>
                    </a:lnTo>
                  </a:path>
                </a:pathLst>
              </a:custGeom>
              <a:solidFill>
                <a:srgbClr val="EDBC8D"/>
              </a:solidFill>
              <a:ln>
                <a:noFill/>
              </a:ln>
            </p:spPr>
          </p:sp>
          <p:sp>
            <p:nvSpPr>
              <p:cNvPr id="1785" name="Google Shape;1785;p41"/>
              <p:cNvSpPr/>
              <p:nvPr/>
            </p:nvSpPr>
            <p:spPr>
              <a:xfrm>
                <a:off x="6714545" y="1937160"/>
                <a:ext cx="208800" cy="149760"/>
              </a:xfrm>
              <a:custGeom>
                <a:avLst/>
                <a:gdLst/>
                <a:ahLst/>
                <a:cxnLst/>
                <a:rect l="l" t="t" r="r" b="b"/>
                <a:pathLst>
                  <a:path w="580" h="416" extrusionOk="0">
                    <a:moveTo>
                      <a:pt x="579" y="23"/>
                    </a:moveTo>
                    <a:lnTo>
                      <a:pt x="565" y="0"/>
                    </a:lnTo>
                    <a:lnTo>
                      <a:pt x="174" y="238"/>
                    </a:lnTo>
                    <a:lnTo>
                      <a:pt x="0" y="249"/>
                    </a:lnTo>
                    <a:lnTo>
                      <a:pt x="111" y="415"/>
                    </a:lnTo>
                    <a:lnTo>
                      <a:pt x="187" y="261"/>
                    </a:lnTo>
                    <a:lnTo>
                      <a:pt x="579" y="23"/>
                    </a:lnTo>
                  </a:path>
                </a:pathLst>
              </a:custGeom>
              <a:solidFill>
                <a:schemeClr val="accent1"/>
              </a:solidFill>
              <a:ln>
                <a:noFill/>
              </a:ln>
            </p:spPr>
          </p:sp>
          <p:sp>
            <p:nvSpPr>
              <p:cNvPr id="1786" name="Google Shape;1786;p41"/>
              <p:cNvSpPr/>
              <p:nvPr/>
            </p:nvSpPr>
            <p:spPr>
              <a:xfrm>
                <a:off x="6913985" y="1933920"/>
                <a:ext cx="13680" cy="16200"/>
              </a:xfrm>
              <a:custGeom>
                <a:avLst/>
                <a:gdLst/>
                <a:ahLst/>
                <a:cxnLst/>
                <a:rect l="l" t="t" r="r" b="b"/>
                <a:pathLst>
                  <a:path w="38" h="45" extrusionOk="0">
                    <a:moveTo>
                      <a:pt x="29" y="40"/>
                    </a:moveTo>
                    <a:lnTo>
                      <a:pt x="30" y="40"/>
                    </a:lnTo>
                    <a:cubicBezTo>
                      <a:pt x="35" y="37"/>
                      <a:pt x="37" y="31"/>
                      <a:pt x="34" y="26"/>
                    </a:cubicBezTo>
                    <a:lnTo>
                      <a:pt x="22" y="6"/>
                    </a:lnTo>
                    <a:cubicBezTo>
                      <a:pt x="20" y="1"/>
                      <a:pt x="13" y="0"/>
                      <a:pt x="9" y="2"/>
                    </a:cubicBezTo>
                    <a:lnTo>
                      <a:pt x="6" y="4"/>
                    </a:lnTo>
                    <a:cubicBezTo>
                      <a:pt x="2" y="6"/>
                      <a:pt x="0" y="13"/>
                      <a:pt x="3" y="17"/>
                    </a:cubicBezTo>
                    <a:lnTo>
                      <a:pt x="14" y="37"/>
                    </a:lnTo>
                    <a:cubicBezTo>
                      <a:pt x="17" y="42"/>
                      <a:pt x="23" y="44"/>
                      <a:pt x="28" y="41"/>
                    </a:cubicBezTo>
                    <a:lnTo>
                      <a:pt x="29" y="4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1"/>
              <p:cNvSpPr/>
              <p:nvPr/>
            </p:nvSpPr>
            <p:spPr>
              <a:xfrm>
                <a:off x="6804545" y="1968840"/>
                <a:ext cx="98280" cy="79560"/>
              </a:xfrm>
              <a:custGeom>
                <a:avLst/>
                <a:gdLst/>
                <a:ahLst/>
                <a:cxnLst/>
                <a:rect l="l" t="t" r="r" b="b"/>
                <a:pathLst>
                  <a:path w="273" h="221" extrusionOk="0">
                    <a:moveTo>
                      <a:pt x="261" y="34"/>
                    </a:moveTo>
                    <a:cubicBezTo>
                      <a:pt x="255" y="24"/>
                      <a:pt x="246" y="15"/>
                      <a:pt x="236" y="9"/>
                    </a:cubicBezTo>
                    <a:cubicBezTo>
                      <a:pt x="225" y="3"/>
                      <a:pt x="213" y="0"/>
                      <a:pt x="201" y="0"/>
                    </a:cubicBezTo>
                    <a:cubicBezTo>
                      <a:pt x="188" y="0"/>
                      <a:pt x="176" y="3"/>
                      <a:pt x="165" y="9"/>
                    </a:cubicBezTo>
                    <a:cubicBezTo>
                      <a:pt x="165" y="10"/>
                      <a:pt x="164" y="10"/>
                      <a:pt x="164" y="10"/>
                    </a:cubicBezTo>
                    <a:lnTo>
                      <a:pt x="36" y="88"/>
                    </a:lnTo>
                    <a:cubicBezTo>
                      <a:pt x="25" y="94"/>
                      <a:pt x="16" y="103"/>
                      <a:pt x="10" y="114"/>
                    </a:cubicBezTo>
                    <a:cubicBezTo>
                      <a:pt x="4" y="125"/>
                      <a:pt x="0" y="136"/>
                      <a:pt x="0" y="149"/>
                    </a:cubicBezTo>
                    <a:cubicBezTo>
                      <a:pt x="0" y="161"/>
                      <a:pt x="4" y="174"/>
                      <a:pt x="10" y="185"/>
                    </a:cubicBezTo>
                    <a:cubicBezTo>
                      <a:pt x="16" y="196"/>
                      <a:pt x="25" y="204"/>
                      <a:pt x="36" y="211"/>
                    </a:cubicBezTo>
                    <a:cubicBezTo>
                      <a:pt x="47" y="217"/>
                      <a:pt x="58" y="220"/>
                      <a:pt x="71" y="220"/>
                    </a:cubicBezTo>
                    <a:cubicBezTo>
                      <a:pt x="83" y="220"/>
                      <a:pt x="96" y="217"/>
                      <a:pt x="107" y="211"/>
                    </a:cubicBezTo>
                    <a:cubicBezTo>
                      <a:pt x="108" y="210"/>
                      <a:pt x="108" y="210"/>
                      <a:pt x="109" y="209"/>
                    </a:cubicBezTo>
                    <a:lnTo>
                      <a:pt x="238" y="131"/>
                    </a:lnTo>
                    <a:cubicBezTo>
                      <a:pt x="248" y="125"/>
                      <a:pt x="256" y="116"/>
                      <a:pt x="262" y="106"/>
                    </a:cubicBezTo>
                    <a:cubicBezTo>
                      <a:pt x="269" y="95"/>
                      <a:pt x="272" y="83"/>
                      <a:pt x="272" y="71"/>
                    </a:cubicBezTo>
                    <a:cubicBezTo>
                      <a:pt x="272" y="58"/>
                      <a:pt x="269" y="46"/>
                      <a:pt x="262" y="35"/>
                    </a:cubicBezTo>
                    <a:cubicBezTo>
                      <a:pt x="262" y="35"/>
                      <a:pt x="262" y="34"/>
                      <a:pt x="261" y="34"/>
                    </a:cubicBezTo>
                    <a:moveTo>
                      <a:pt x="250" y="95"/>
                    </a:moveTo>
                    <a:cubicBezTo>
                      <a:pt x="250" y="96"/>
                      <a:pt x="249" y="97"/>
                      <a:pt x="249" y="98"/>
                    </a:cubicBezTo>
                    <a:cubicBezTo>
                      <a:pt x="244" y="106"/>
                      <a:pt x="237" y="113"/>
                      <a:pt x="229" y="118"/>
                    </a:cubicBezTo>
                    <a:lnTo>
                      <a:pt x="102" y="196"/>
                    </a:lnTo>
                    <a:cubicBezTo>
                      <a:pt x="101" y="196"/>
                      <a:pt x="101" y="196"/>
                      <a:pt x="100" y="196"/>
                    </a:cubicBezTo>
                    <a:cubicBezTo>
                      <a:pt x="92" y="201"/>
                      <a:pt x="82" y="204"/>
                      <a:pt x="73" y="204"/>
                    </a:cubicBezTo>
                    <a:cubicBezTo>
                      <a:pt x="63" y="204"/>
                      <a:pt x="53" y="200"/>
                      <a:pt x="45" y="196"/>
                    </a:cubicBezTo>
                    <a:cubicBezTo>
                      <a:pt x="37" y="191"/>
                      <a:pt x="30" y="185"/>
                      <a:pt x="25" y="176"/>
                    </a:cubicBezTo>
                    <a:cubicBezTo>
                      <a:pt x="21" y="169"/>
                      <a:pt x="18" y="161"/>
                      <a:pt x="18" y="153"/>
                    </a:cubicBezTo>
                    <a:cubicBezTo>
                      <a:pt x="17" y="152"/>
                      <a:pt x="17" y="150"/>
                      <a:pt x="17" y="149"/>
                    </a:cubicBezTo>
                    <a:cubicBezTo>
                      <a:pt x="17" y="140"/>
                      <a:pt x="19" y="132"/>
                      <a:pt x="23" y="124"/>
                    </a:cubicBezTo>
                    <a:cubicBezTo>
                      <a:pt x="24" y="123"/>
                      <a:pt x="24" y="122"/>
                      <a:pt x="25" y="121"/>
                    </a:cubicBezTo>
                    <a:cubicBezTo>
                      <a:pt x="29" y="113"/>
                      <a:pt x="36" y="106"/>
                      <a:pt x="44" y="101"/>
                    </a:cubicBezTo>
                    <a:lnTo>
                      <a:pt x="172" y="23"/>
                    </a:lnTo>
                    <a:lnTo>
                      <a:pt x="173" y="23"/>
                    </a:lnTo>
                    <a:cubicBezTo>
                      <a:pt x="180" y="19"/>
                      <a:pt x="188" y="16"/>
                      <a:pt x="196" y="16"/>
                    </a:cubicBezTo>
                    <a:cubicBezTo>
                      <a:pt x="197" y="15"/>
                      <a:pt x="199" y="15"/>
                      <a:pt x="201" y="15"/>
                    </a:cubicBezTo>
                    <a:cubicBezTo>
                      <a:pt x="209" y="15"/>
                      <a:pt x="218" y="17"/>
                      <a:pt x="225" y="21"/>
                    </a:cubicBezTo>
                    <a:cubicBezTo>
                      <a:pt x="226" y="22"/>
                      <a:pt x="227" y="22"/>
                      <a:pt x="228" y="23"/>
                    </a:cubicBezTo>
                    <a:cubicBezTo>
                      <a:pt x="237" y="28"/>
                      <a:pt x="244" y="35"/>
                      <a:pt x="249" y="43"/>
                    </a:cubicBezTo>
                    <a:cubicBezTo>
                      <a:pt x="253" y="50"/>
                      <a:pt x="255" y="58"/>
                      <a:pt x="256" y="66"/>
                    </a:cubicBezTo>
                    <a:cubicBezTo>
                      <a:pt x="256" y="68"/>
                      <a:pt x="256" y="69"/>
                      <a:pt x="256" y="71"/>
                    </a:cubicBezTo>
                    <a:cubicBezTo>
                      <a:pt x="256" y="79"/>
                      <a:pt x="254" y="88"/>
                      <a:pt x="250" y="9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6804545" y="1986120"/>
                <a:ext cx="39960" cy="56520"/>
              </a:xfrm>
              <a:custGeom>
                <a:avLst/>
                <a:gdLst/>
                <a:ahLst/>
                <a:cxnLst/>
                <a:rect l="l" t="t" r="r" b="b"/>
                <a:pathLst>
                  <a:path w="111" h="157" extrusionOk="0">
                    <a:moveTo>
                      <a:pt x="110" y="152"/>
                    </a:moveTo>
                    <a:lnTo>
                      <a:pt x="32" y="27"/>
                    </a:lnTo>
                    <a:lnTo>
                      <a:pt x="30" y="0"/>
                    </a:lnTo>
                    <a:lnTo>
                      <a:pt x="0" y="19"/>
                    </a:lnTo>
                    <a:lnTo>
                      <a:pt x="24" y="32"/>
                    </a:lnTo>
                    <a:lnTo>
                      <a:pt x="103" y="156"/>
                    </a:lnTo>
                    <a:lnTo>
                      <a:pt x="110" y="152"/>
                    </a:lnTo>
                  </a:path>
                </a:pathLst>
              </a:custGeom>
              <a:solidFill>
                <a:schemeClr val="accent1"/>
              </a:solidFill>
              <a:ln>
                <a:noFill/>
              </a:ln>
            </p:spPr>
          </p:sp>
          <p:sp>
            <p:nvSpPr>
              <p:cNvPr id="1789" name="Google Shape;1789;p41"/>
              <p:cNvSpPr/>
              <p:nvPr/>
            </p:nvSpPr>
            <p:spPr>
              <a:xfrm>
                <a:off x="6826865" y="1972440"/>
                <a:ext cx="40320" cy="56880"/>
              </a:xfrm>
              <a:custGeom>
                <a:avLst/>
                <a:gdLst/>
                <a:ahLst/>
                <a:cxnLst/>
                <a:rect l="l" t="t" r="r" b="b"/>
                <a:pathLst>
                  <a:path w="112" h="158" extrusionOk="0">
                    <a:moveTo>
                      <a:pt x="111" y="152"/>
                    </a:moveTo>
                    <a:lnTo>
                      <a:pt x="32" y="28"/>
                    </a:lnTo>
                    <a:lnTo>
                      <a:pt x="31" y="0"/>
                    </a:lnTo>
                    <a:lnTo>
                      <a:pt x="0" y="20"/>
                    </a:lnTo>
                    <a:lnTo>
                      <a:pt x="24" y="32"/>
                    </a:lnTo>
                    <a:lnTo>
                      <a:pt x="103" y="157"/>
                    </a:lnTo>
                    <a:lnTo>
                      <a:pt x="111" y="152"/>
                    </a:lnTo>
                  </a:path>
                </a:pathLst>
              </a:custGeom>
              <a:solidFill>
                <a:schemeClr val="accent1"/>
              </a:solidFill>
              <a:ln>
                <a:noFill/>
              </a:ln>
            </p:spPr>
          </p:sp>
          <p:sp>
            <p:nvSpPr>
              <p:cNvPr id="1790" name="Google Shape;1790;p41"/>
              <p:cNvSpPr/>
              <p:nvPr/>
            </p:nvSpPr>
            <p:spPr>
              <a:xfrm>
                <a:off x="6848825" y="1959120"/>
                <a:ext cx="39960" cy="56880"/>
              </a:xfrm>
              <a:custGeom>
                <a:avLst/>
                <a:gdLst/>
                <a:ahLst/>
                <a:cxnLst/>
                <a:rect l="l" t="t" r="r" b="b"/>
                <a:pathLst>
                  <a:path w="111" h="158" extrusionOk="0">
                    <a:moveTo>
                      <a:pt x="110" y="152"/>
                    </a:moveTo>
                    <a:lnTo>
                      <a:pt x="32" y="28"/>
                    </a:lnTo>
                    <a:lnTo>
                      <a:pt x="30" y="0"/>
                    </a:lnTo>
                    <a:lnTo>
                      <a:pt x="0" y="20"/>
                    </a:lnTo>
                    <a:lnTo>
                      <a:pt x="24" y="32"/>
                    </a:lnTo>
                    <a:lnTo>
                      <a:pt x="103" y="157"/>
                    </a:lnTo>
                    <a:lnTo>
                      <a:pt x="110" y="152"/>
                    </a:lnTo>
                  </a:path>
                </a:pathLst>
              </a:custGeom>
              <a:solidFill>
                <a:schemeClr val="accent1"/>
              </a:solidFill>
              <a:ln>
                <a:noFill/>
              </a:ln>
            </p:spPr>
          </p:sp>
          <p:sp>
            <p:nvSpPr>
              <p:cNvPr id="1791" name="Google Shape;1791;p41"/>
              <p:cNvSpPr/>
              <p:nvPr/>
            </p:nvSpPr>
            <p:spPr>
              <a:xfrm>
                <a:off x="6871505" y="2044800"/>
                <a:ext cx="34920" cy="37440"/>
              </a:xfrm>
              <a:custGeom>
                <a:avLst/>
                <a:gdLst/>
                <a:ahLst/>
                <a:cxnLst/>
                <a:rect l="l" t="t" r="r" b="b"/>
                <a:pathLst>
                  <a:path w="97" h="104" extrusionOk="0">
                    <a:moveTo>
                      <a:pt x="0" y="69"/>
                    </a:moveTo>
                    <a:lnTo>
                      <a:pt x="60" y="0"/>
                    </a:lnTo>
                    <a:lnTo>
                      <a:pt x="96" y="17"/>
                    </a:lnTo>
                    <a:lnTo>
                      <a:pt x="42" y="103"/>
                    </a:lnTo>
                    <a:lnTo>
                      <a:pt x="0" y="69"/>
                    </a:lnTo>
                  </a:path>
                </a:pathLst>
              </a:custGeom>
              <a:solidFill>
                <a:schemeClr val="lt1"/>
              </a:solidFill>
              <a:ln>
                <a:noFill/>
              </a:ln>
            </p:spPr>
          </p:sp>
          <p:sp>
            <p:nvSpPr>
              <p:cNvPr id="1792" name="Google Shape;1792;p41"/>
              <p:cNvSpPr/>
              <p:nvPr/>
            </p:nvSpPr>
            <p:spPr>
              <a:xfrm>
                <a:off x="6830105" y="1985760"/>
                <a:ext cx="64440" cy="82800"/>
              </a:xfrm>
              <a:custGeom>
                <a:avLst/>
                <a:gdLst/>
                <a:ahLst/>
                <a:cxnLst/>
                <a:rect l="l" t="t" r="r" b="b"/>
                <a:pathLst>
                  <a:path w="179" h="230" extrusionOk="0">
                    <a:moveTo>
                      <a:pt x="178" y="178"/>
                    </a:moveTo>
                    <a:lnTo>
                      <a:pt x="155" y="161"/>
                    </a:lnTo>
                    <a:lnTo>
                      <a:pt x="134" y="53"/>
                    </a:lnTo>
                    <a:cubicBezTo>
                      <a:pt x="134" y="53"/>
                      <a:pt x="108" y="10"/>
                      <a:pt x="81" y="0"/>
                    </a:cubicBezTo>
                    <a:lnTo>
                      <a:pt x="75" y="8"/>
                    </a:lnTo>
                    <a:cubicBezTo>
                      <a:pt x="80" y="16"/>
                      <a:pt x="85" y="24"/>
                      <a:pt x="89" y="32"/>
                    </a:cubicBezTo>
                    <a:cubicBezTo>
                      <a:pt x="96" y="43"/>
                      <a:pt x="102" y="55"/>
                      <a:pt x="108" y="68"/>
                    </a:cubicBezTo>
                    <a:cubicBezTo>
                      <a:pt x="114" y="80"/>
                      <a:pt x="86" y="41"/>
                      <a:pt x="80" y="40"/>
                    </a:cubicBezTo>
                    <a:lnTo>
                      <a:pt x="65" y="47"/>
                    </a:lnTo>
                    <a:cubicBezTo>
                      <a:pt x="65" y="47"/>
                      <a:pt x="77" y="77"/>
                      <a:pt x="77" y="75"/>
                    </a:cubicBezTo>
                    <a:cubicBezTo>
                      <a:pt x="70" y="68"/>
                      <a:pt x="63" y="60"/>
                      <a:pt x="55" y="53"/>
                    </a:cubicBezTo>
                    <a:lnTo>
                      <a:pt x="42" y="61"/>
                    </a:lnTo>
                    <a:lnTo>
                      <a:pt x="50" y="90"/>
                    </a:lnTo>
                    <a:cubicBezTo>
                      <a:pt x="50" y="90"/>
                      <a:pt x="30" y="66"/>
                      <a:pt x="9" y="62"/>
                    </a:cubicBezTo>
                    <a:lnTo>
                      <a:pt x="0" y="72"/>
                    </a:lnTo>
                    <a:cubicBezTo>
                      <a:pt x="15" y="85"/>
                      <a:pt x="28" y="99"/>
                      <a:pt x="39" y="115"/>
                    </a:cubicBezTo>
                    <a:cubicBezTo>
                      <a:pt x="51" y="130"/>
                      <a:pt x="62" y="171"/>
                      <a:pt x="79" y="185"/>
                    </a:cubicBezTo>
                    <a:cubicBezTo>
                      <a:pt x="96" y="199"/>
                      <a:pt x="107" y="199"/>
                      <a:pt x="107" y="199"/>
                    </a:cubicBezTo>
                    <a:lnTo>
                      <a:pt x="134" y="229"/>
                    </a:lnTo>
                    <a:lnTo>
                      <a:pt x="178" y="178"/>
                    </a:lnTo>
                  </a:path>
                </a:pathLst>
              </a:custGeom>
              <a:solidFill>
                <a:srgbClr val="EDB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1"/>
              <p:cNvSpPr/>
              <p:nvPr/>
            </p:nvSpPr>
            <p:spPr>
              <a:xfrm>
                <a:off x="6882665" y="1971720"/>
                <a:ext cx="163440" cy="168480"/>
              </a:xfrm>
              <a:custGeom>
                <a:avLst/>
                <a:gdLst/>
                <a:ahLst/>
                <a:cxnLst/>
                <a:rect l="l" t="t" r="r" b="b"/>
                <a:pathLst>
                  <a:path w="454" h="468" extrusionOk="0">
                    <a:moveTo>
                      <a:pt x="317" y="54"/>
                    </a:moveTo>
                    <a:lnTo>
                      <a:pt x="249" y="322"/>
                    </a:lnTo>
                    <a:lnTo>
                      <a:pt x="47" y="210"/>
                    </a:lnTo>
                    <a:lnTo>
                      <a:pt x="0" y="303"/>
                    </a:lnTo>
                    <a:lnTo>
                      <a:pt x="252" y="464"/>
                    </a:lnTo>
                    <a:cubicBezTo>
                      <a:pt x="253" y="464"/>
                      <a:pt x="253" y="464"/>
                      <a:pt x="253" y="464"/>
                    </a:cubicBezTo>
                    <a:cubicBezTo>
                      <a:pt x="257" y="466"/>
                      <a:pt x="261" y="467"/>
                      <a:pt x="266" y="467"/>
                    </a:cubicBezTo>
                    <a:cubicBezTo>
                      <a:pt x="270" y="467"/>
                      <a:pt x="274" y="466"/>
                      <a:pt x="278" y="464"/>
                    </a:cubicBezTo>
                    <a:cubicBezTo>
                      <a:pt x="282" y="462"/>
                      <a:pt x="285" y="459"/>
                      <a:pt x="287" y="455"/>
                    </a:cubicBezTo>
                    <a:cubicBezTo>
                      <a:pt x="320" y="398"/>
                      <a:pt x="408" y="238"/>
                      <a:pt x="450" y="88"/>
                    </a:cubicBezTo>
                    <a:cubicBezTo>
                      <a:pt x="452" y="82"/>
                      <a:pt x="453" y="75"/>
                      <a:pt x="453" y="69"/>
                    </a:cubicBezTo>
                    <a:cubicBezTo>
                      <a:pt x="453" y="57"/>
                      <a:pt x="450" y="45"/>
                      <a:pt x="444" y="35"/>
                    </a:cubicBezTo>
                    <a:cubicBezTo>
                      <a:pt x="438" y="24"/>
                      <a:pt x="428" y="15"/>
                      <a:pt x="418" y="9"/>
                    </a:cubicBezTo>
                    <a:cubicBezTo>
                      <a:pt x="407" y="3"/>
                      <a:pt x="396" y="0"/>
                      <a:pt x="384" y="0"/>
                    </a:cubicBezTo>
                    <a:cubicBezTo>
                      <a:pt x="372" y="0"/>
                      <a:pt x="360" y="3"/>
                      <a:pt x="350" y="9"/>
                    </a:cubicBezTo>
                    <a:cubicBezTo>
                      <a:pt x="339" y="15"/>
                      <a:pt x="330" y="24"/>
                      <a:pt x="324" y="35"/>
                    </a:cubicBezTo>
                    <a:cubicBezTo>
                      <a:pt x="321" y="41"/>
                      <a:pt x="318" y="47"/>
                      <a:pt x="317" y="54"/>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4" name="Google Shape;1794;p41"/>
            <p:cNvGrpSpPr/>
            <p:nvPr/>
          </p:nvGrpSpPr>
          <p:grpSpPr>
            <a:xfrm>
              <a:off x="8273586" y="248257"/>
              <a:ext cx="545359" cy="1843752"/>
              <a:chOff x="52301" y="52314"/>
              <a:chExt cx="545359" cy="1843752"/>
            </a:xfrm>
          </p:grpSpPr>
          <p:grpSp>
            <p:nvGrpSpPr>
              <p:cNvPr id="1795" name="Google Shape;1795;p41"/>
              <p:cNvGrpSpPr/>
              <p:nvPr/>
            </p:nvGrpSpPr>
            <p:grpSpPr>
              <a:xfrm rot="-1167413">
                <a:off x="214212" y="1777591"/>
                <a:ext cx="77539" cy="108664"/>
                <a:chOff x="160317" y="871386"/>
                <a:chExt cx="77539" cy="108664"/>
              </a:xfrm>
            </p:grpSpPr>
            <p:sp>
              <p:nvSpPr>
                <p:cNvPr id="1796" name="Google Shape;1796;p41"/>
                <p:cNvSpPr/>
                <p:nvPr/>
              </p:nvSpPr>
              <p:spPr>
                <a:xfrm>
                  <a:off x="195810" y="939096"/>
                  <a:ext cx="42046" cy="40954"/>
                </a:xfrm>
                <a:custGeom>
                  <a:avLst/>
                  <a:gdLst/>
                  <a:ahLst/>
                  <a:cxnLst/>
                  <a:rect l="l" t="t" r="r" b="b"/>
                  <a:pathLst>
                    <a:path w="77" h="75" extrusionOk="0">
                      <a:moveTo>
                        <a:pt x="65" y="13"/>
                      </a:moveTo>
                      <a:cubicBezTo>
                        <a:pt x="76" y="27"/>
                        <a:pt x="72" y="47"/>
                        <a:pt x="56" y="61"/>
                      </a:cubicBezTo>
                      <a:cubicBezTo>
                        <a:pt x="39" y="74"/>
                        <a:pt x="22" y="71"/>
                        <a:pt x="11" y="58"/>
                      </a:cubicBezTo>
                      <a:cubicBezTo>
                        <a:pt x="0" y="44"/>
                        <a:pt x="0" y="26"/>
                        <a:pt x="16" y="13"/>
                      </a:cubicBezTo>
                      <a:cubicBezTo>
                        <a:pt x="32" y="0"/>
                        <a:pt x="54" y="0"/>
                        <a:pt x="65" y="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160317" y="871386"/>
                  <a:ext cx="71532" cy="76993"/>
                </a:xfrm>
                <a:custGeom>
                  <a:avLst/>
                  <a:gdLst/>
                  <a:ahLst/>
                  <a:cxnLst/>
                  <a:rect l="l" t="t" r="r" b="b"/>
                  <a:pathLst>
                    <a:path w="131" h="141" extrusionOk="0">
                      <a:moveTo>
                        <a:pt x="130" y="137"/>
                      </a:moveTo>
                      <a:cubicBezTo>
                        <a:pt x="86" y="94"/>
                        <a:pt x="46" y="49"/>
                        <a:pt x="9" y="0"/>
                      </a:cubicBezTo>
                      <a:lnTo>
                        <a:pt x="0" y="7"/>
                      </a:lnTo>
                      <a:cubicBezTo>
                        <a:pt x="0" y="7"/>
                        <a:pt x="91" y="111"/>
                        <a:pt x="127" y="140"/>
                      </a:cubicBezTo>
                      <a:lnTo>
                        <a:pt x="130" y="13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rot="-1167413">
                <a:off x="331048" y="1126325"/>
                <a:ext cx="78085" cy="153987"/>
                <a:chOff x="853252" y="681361"/>
                <a:chExt cx="78085" cy="153985"/>
              </a:xfrm>
            </p:grpSpPr>
            <p:sp>
              <p:nvSpPr>
                <p:cNvPr id="1799" name="Google Shape;1799;p41"/>
                <p:cNvSpPr/>
                <p:nvPr/>
              </p:nvSpPr>
              <p:spPr>
                <a:xfrm>
                  <a:off x="853252" y="782926"/>
                  <a:ext cx="56789" cy="52421"/>
                </a:xfrm>
                <a:custGeom>
                  <a:avLst/>
                  <a:gdLst/>
                  <a:ahLst/>
                  <a:cxnLst/>
                  <a:rect l="l" t="t" r="r" b="b"/>
                  <a:pathLst>
                    <a:path w="104" h="96" extrusionOk="0">
                      <a:moveTo>
                        <a:pt x="97" y="58"/>
                      </a:moveTo>
                      <a:cubicBezTo>
                        <a:pt x="92" y="81"/>
                        <a:pt x="66" y="95"/>
                        <a:pt x="38" y="88"/>
                      </a:cubicBezTo>
                      <a:cubicBezTo>
                        <a:pt x="11" y="82"/>
                        <a:pt x="0" y="60"/>
                        <a:pt x="5" y="37"/>
                      </a:cubicBezTo>
                      <a:cubicBezTo>
                        <a:pt x="11" y="14"/>
                        <a:pt x="30" y="0"/>
                        <a:pt x="57" y="6"/>
                      </a:cubicBezTo>
                      <a:cubicBezTo>
                        <a:pt x="85" y="12"/>
                        <a:pt x="103" y="36"/>
                        <a:pt x="97" y="5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902943" y="681361"/>
                  <a:ext cx="28394" cy="134328"/>
                </a:xfrm>
                <a:custGeom>
                  <a:avLst/>
                  <a:gdLst/>
                  <a:ahLst/>
                  <a:cxnLst/>
                  <a:rect l="l" t="t" r="r" b="b"/>
                  <a:pathLst>
                    <a:path w="52" h="246" extrusionOk="0">
                      <a:moveTo>
                        <a:pt x="6" y="245"/>
                      </a:moveTo>
                      <a:cubicBezTo>
                        <a:pt x="6" y="245"/>
                        <a:pt x="16" y="138"/>
                        <a:pt x="51" y="3"/>
                      </a:cubicBezTo>
                      <a:lnTo>
                        <a:pt x="37" y="0"/>
                      </a:lnTo>
                      <a:cubicBezTo>
                        <a:pt x="37" y="0"/>
                        <a:pt x="2" y="183"/>
                        <a:pt x="0" y="244"/>
                      </a:cubicBezTo>
                      <a:lnTo>
                        <a:pt x="6"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1" name="Google Shape;1801;p41"/>
              <p:cNvSpPr/>
              <p:nvPr/>
            </p:nvSpPr>
            <p:spPr>
              <a:xfrm>
                <a:off x="356642" y="626160"/>
                <a:ext cx="87368" cy="81361"/>
              </a:xfrm>
              <a:custGeom>
                <a:avLst/>
                <a:gdLst/>
                <a:ahLst/>
                <a:cxnLst/>
                <a:rect l="l" t="t" r="r" b="b"/>
                <a:pathLst>
                  <a:path w="160" h="149" extrusionOk="0">
                    <a:moveTo>
                      <a:pt x="149" y="52"/>
                    </a:moveTo>
                    <a:cubicBezTo>
                      <a:pt x="159" y="86"/>
                      <a:pt x="134" y="123"/>
                      <a:pt x="92" y="136"/>
                    </a:cubicBezTo>
                    <a:cubicBezTo>
                      <a:pt x="51" y="148"/>
                      <a:pt x="20" y="127"/>
                      <a:pt x="10" y="93"/>
                    </a:cubicBezTo>
                    <a:cubicBezTo>
                      <a:pt x="0" y="58"/>
                      <a:pt x="15" y="24"/>
                      <a:pt x="56" y="12"/>
                    </a:cubicBezTo>
                    <a:cubicBezTo>
                      <a:pt x="98" y="0"/>
                      <a:pt x="139" y="17"/>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1"/>
              <p:cNvSpPr/>
              <p:nvPr/>
            </p:nvSpPr>
            <p:spPr>
              <a:xfrm>
                <a:off x="359372" y="458523"/>
                <a:ext cx="79177" cy="197669"/>
              </a:xfrm>
              <a:custGeom>
                <a:avLst/>
                <a:gdLst/>
                <a:ahLst/>
                <a:cxnLst/>
                <a:rect l="l" t="t" r="r" b="b"/>
                <a:pathLst>
                  <a:path w="145" h="362" extrusionOk="0">
                    <a:moveTo>
                      <a:pt x="144" y="359"/>
                    </a:moveTo>
                    <a:cubicBezTo>
                      <a:pt x="144" y="359"/>
                      <a:pt x="77" y="207"/>
                      <a:pt x="22" y="0"/>
                    </a:cubicBezTo>
                    <a:lnTo>
                      <a:pt x="0" y="7"/>
                    </a:lnTo>
                    <a:cubicBezTo>
                      <a:pt x="0" y="7"/>
                      <a:pt x="91" y="278"/>
                      <a:pt x="135" y="361"/>
                    </a:cubicBezTo>
                    <a:lnTo>
                      <a:pt x="144" y="35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487693" y="587390"/>
                <a:ext cx="87368" cy="81361"/>
              </a:xfrm>
              <a:custGeom>
                <a:avLst/>
                <a:gdLst/>
                <a:ahLst/>
                <a:cxnLst/>
                <a:rect l="l" t="t" r="r" b="b"/>
                <a:pathLst>
                  <a:path w="160" h="149" extrusionOk="0">
                    <a:moveTo>
                      <a:pt x="149" y="52"/>
                    </a:moveTo>
                    <a:cubicBezTo>
                      <a:pt x="159" y="86"/>
                      <a:pt x="134" y="124"/>
                      <a:pt x="92" y="136"/>
                    </a:cubicBezTo>
                    <a:cubicBezTo>
                      <a:pt x="51" y="148"/>
                      <a:pt x="20" y="127"/>
                      <a:pt x="10" y="93"/>
                    </a:cubicBezTo>
                    <a:cubicBezTo>
                      <a:pt x="0" y="59"/>
                      <a:pt x="15" y="24"/>
                      <a:pt x="56" y="12"/>
                    </a:cubicBezTo>
                    <a:cubicBezTo>
                      <a:pt x="98" y="0"/>
                      <a:pt x="139" y="18"/>
                      <a:pt x="149" y="5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1"/>
              <p:cNvSpPr/>
              <p:nvPr/>
            </p:nvSpPr>
            <p:spPr>
              <a:xfrm>
                <a:off x="490424" y="420300"/>
                <a:ext cx="79177" cy="197669"/>
              </a:xfrm>
              <a:custGeom>
                <a:avLst/>
                <a:gdLst/>
                <a:ahLst/>
                <a:cxnLst/>
                <a:rect l="l" t="t" r="r" b="b"/>
                <a:pathLst>
                  <a:path w="145" h="362" extrusionOk="0">
                    <a:moveTo>
                      <a:pt x="144" y="358"/>
                    </a:moveTo>
                    <a:cubicBezTo>
                      <a:pt x="144" y="358"/>
                      <a:pt x="76" y="207"/>
                      <a:pt x="22" y="0"/>
                    </a:cubicBezTo>
                    <a:lnTo>
                      <a:pt x="0" y="6"/>
                    </a:lnTo>
                    <a:cubicBezTo>
                      <a:pt x="0" y="6"/>
                      <a:pt x="91" y="278"/>
                      <a:pt x="135" y="361"/>
                    </a:cubicBezTo>
                    <a:lnTo>
                      <a:pt x="144" y="35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1"/>
              <p:cNvSpPr/>
              <p:nvPr/>
            </p:nvSpPr>
            <p:spPr>
              <a:xfrm>
                <a:off x="359372" y="420300"/>
                <a:ext cx="157262" cy="82999"/>
              </a:xfrm>
              <a:custGeom>
                <a:avLst/>
                <a:gdLst/>
                <a:ahLst/>
                <a:cxnLst/>
                <a:rect l="l" t="t" r="r" b="b"/>
                <a:pathLst>
                  <a:path w="288" h="152" extrusionOk="0">
                    <a:moveTo>
                      <a:pt x="0" y="77"/>
                    </a:moveTo>
                    <a:cubicBezTo>
                      <a:pt x="0" y="77"/>
                      <a:pt x="15" y="121"/>
                      <a:pt x="25" y="151"/>
                    </a:cubicBezTo>
                    <a:lnTo>
                      <a:pt x="287" y="90"/>
                    </a:lnTo>
                    <a:cubicBezTo>
                      <a:pt x="287" y="90"/>
                      <a:pt x="267" y="28"/>
                      <a:pt x="262" y="0"/>
                    </a:cubicBezTo>
                    <a:lnTo>
                      <a:pt x="0" y="77"/>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6" name="Google Shape;1806;p41"/>
              <p:cNvGrpSpPr/>
              <p:nvPr/>
            </p:nvGrpSpPr>
            <p:grpSpPr>
              <a:xfrm rot="-1167413">
                <a:off x="192975" y="1439353"/>
                <a:ext cx="202039" cy="178013"/>
                <a:chOff x="369454" y="683545"/>
                <a:chExt cx="202038" cy="178012"/>
              </a:xfrm>
            </p:grpSpPr>
            <p:sp>
              <p:nvSpPr>
                <p:cNvPr id="1807" name="Google Shape;1807;p41"/>
                <p:cNvSpPr/>
                <p:nvPr/>
              </p:nvSpPr>
              <p:spPr>
                <a:xfrm>
                  <a:off x="369454" y="815143"/>
                  <a:ext cx="50236" cy="46414"/>
                </a:xfrm>
                <a:custGeom>
                  <a:avLst/>
                  <a:gdLst/>
                  <a:ahLst/>
                  <a:cxnLst/>
                  <a:rect l="l" t="t" r="r" b="b"/>
                  <a:pathLst>
                    <a:path w="92" h="85" extrusionOk="0">
                      <a:moveTo>
                        <a:pt x="86" y="31"/>
                      </a:moveTo>
                      <a:cubicBezTo>
                        <a:pt x="91" y="51"/>
                        <a:pt x="76" y="73"/>
                        <a:pt x="51" y="78"/>
                      </a:cubicBezTo>
                      <a:cubicBezTo>
                        <a:pt x="27" y="84"/>
                        <a:pt x="10" y="70"/>
                        <a:pt x="5" y="50"/>
                      </a:cubicBezTo>
                      <a:cubicBezTo>
                        <a:pt x="0" y="30"/>
                        <a:pt x="10" y="11"/>
                        <a:pt x="34" y="5"/>
                      </a:cubicBezTo>
                      <a:cubicBezTo>
                        <a:pt x="58" y="0"/>
                        <a:pt x="81" y="11"/>
                        <a:pt x="86" y="3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1"/>
                <p:cNvSpPr/>
                <p:nvPr/>
              </p:nvSpPr>
              <p:spPr>
                <a:xfrm>
                  <a:off x="377644" y="719039"/>
                  <a:ext cx="39315" cy="115216"/>
                </a:xfrm>
                <a:custGeom>
                  <a:avLst/>
                  <a:gdLst/>
                  <a:ahLst/>
                  <a:cxnLst/>
                  <a:rect l="l" t="t" r="r" b="b"/>
                  <a:pathLst>
                    <a:path w="72" h="211" extrusionOk="0">
                      <a:moveTo>
                        <a:pt x="71" y="208"/>
                      </a:moveTo>
                      <a:cubicBezTo>
                        <a:pt x="46" y="140"/>
                        <a:pt x="27" y="71"/>
                        <a:pt x="13" y="0"/>
                      </a:cubicBezTo>
                      <a:lnTo>
                        <a:pt x="0" y="3"/>
                      </a:lnTo>
                      <a:cubicBezTo>
                        <a:pt x="0" y="3"/>
                        <a:pt x="43" y="161"/>
                        <a:pt x="66"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1"/>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1"/>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1"/>
                <p:cNvSpPr/>
                <p:nvPr/>
              </p:nvSpPr>
              <p:spPr>
                <a:xfrm>
                  <a:off x="377644" y="701019"/>
                  <a:ext cx="90098" cy="43684"/>
                </a:xfrm>
                <a:custGeom>
                  <a:avLst/>
                  <a:gdLst/>
                  <a:ahLst/>
                  <a:cxnLst/>
                  <a:rect l="l" t="t" r="r" b="b"/>
                  <a:pathLst>
                    <a:path w="165" h="80" extrusionOk="0">
                      <a:moveTo>
                        <a:pt x="0" y="36"/>
                      </a:moveTo>
                      <a:cubicBezTo>
                        <a:pt x="0" y="36"/>
                        <a:pt x="7" y="61"/>
                        <a:pt x="12" y="79"/>
                      </a:cubicBezTo>
                      <a:lnTo>
                        <a:pt x="164" y="53"/>
                      </a:lnTo>
                      <a:cubicBezTo>
                        <a:pt x="164" y="53"/>
                        <a:pt x="154" y="16"/>
                        <a:pt x="152" y="0"/>
                      </a:cubicBezTo>
                      <a:lnTo>
                        <a:pt x="0" y="3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1"/>
                <p:cNvSpPr/>
                <p:nvPr/>
              </p:nvSpPr>
              <p:spPr>
                <a:xfrm>
                  <a:off x="445900" y="797670"/>
                  <a:ext cx="49690" cy="46414"/>
                </a:xfrm>
                <a:custGeom>
                  <a:avLst/>
                  <a:gdLst/>
                  <a:ahLst/>
                  <a:cxnLst/>
                  <a:rect l="l" t="t" r="r" b="b"/>
                  <a:pathLst>
                    <a:path w="91" h="85" extrusionOk="0">
                      <a:moveTo>
                        <a:pt x="85" y="32"/>
                      </a:moveTo>
                      <a:cubicBezTo>
                        <a:pt x="90" y="52"/>
                        <a:pt x="74" y="72"/>
                        <a:pt x="50" y="78"/>
                      </a:cubicBezTo>
                      <a:cubicBezTo>
                        <a:pt x="26" y="84"/>
                        <a:pt x="9" y="71"/>
                        <a:pt x="4" y="51"/>
                      </a:cubicBezTo>
                      <a:cubicBezTo>
                        <a:pt x="0" y="31"/>
                        <a:pt x="9" y="12"/>
                        <a:pt x="33" y="6"/>
                      </a:cubicBezTo>
                      <a:cubicBezTo>
                        <a:pt x="57" y="0"/>
                        <a:pt x="81" y="12"/>
                        <a:pt x="85" y="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1"/>
                <p:cNvSpPr/>
                <p:nvPr/>
              </p:nvSpPr>
              <p:spPr>
                <a:xfrm>
                  <a:off x="453545" y="701019"/>
                  <a:ext cx="39315" cy="115216"/>
                </a:xfrm>
                <a:custGeom>
                  <a:avLst/>
                  <a:gdLst/>
                  <a:ahLst/>
                  <a:cxnLst/>
                  <a:rect l="l" t="t" r="r" b="b"/>
                  <a:pathLst>
                    <a:path w="72" h="211" extrusionOk="0">
                      <a:moveTo>
                        <a:pt x="71" y="209"/>
                      </a:moveTo>
                      <a:cubicBezTo>
                        <a:pt x="47" y="141"/>
                        <a:pt x="27" y="71"/>
                        <a:pt x="13" y="0"/>
                      </a:cubicBezTo>
                      <a:lnTo>
                        <a:pt x="0" y="3"/>
                      </a:lnTo>
                      <a:cubicBezTo>
                        <a:pt x="0" y="3"/>
                        <a:pt x="43" y="161"/>
                        <a:pt x="66" y="210"/>
                      </a:cubicBezTo>
                      <a:lnTo>
                        <a:pt x="71" y="20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1"/>
                <p:cNvSpPr/>
                <p:nvPr/>
              </p:nvSpPr>
              <p:spPr>
                <a:xfrm>
                  <a:off x="522347" y="780196"/>
                  <a:ext cx="49144" cy="45868"/>
                </a:xfrm>
                <a:custGeom>
                  <a:avLst/>
                  <a:gdLst/>
                  <a:ahLst/>
                  <a:cxnLst/>
                  <a:rect l="l" t="t" r="r" b="b"/>
                  <a:pathLst>
                    <a:path w="90" h="84" extrusionOk="0">
                      <a:moveTo>
                        <a:pt x="85" y="30"/>
                      </a:moveTo>
                      <a:cubicBezTo>
                        <a:pt x="89" y="50"/>
                        <a:pt x="74" y="72"/>
                        <a:pt x="49" y="77"/>
                      </a:cubicBezTo>
                      <a:cubicBezTo>
                        <a:pt x="25" y="83"/>
                        <a:pt x="9" y="69"/>
                        <a:pt x="4" y="49"/>
                      </a:cubicBezTo>
                      <a:cubicBezTo>
                        <a:pt x="0" y="29"/>
                        <a:pt x="9" y="11"/>
                        <a:pt x="33" y="5"/>
                      </a:cubicBezTo>
                      <a:cubicBezTo>
                        <a:pt x="58" y="0"/>
                        <a:pt x="80" y="10"/>
                        <a:pt x="85" y="3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1"/>
                <p:cNvSpPr/>
                <p:nvPr/>
              </p:nvSpPr>
              <p:spPr>
                <a:xfrm>
                  <a:off x="529992" y="683545"/>
                  <a:ext cx="39315" cy="115216"/>
                </a:xfrm>
                <a:custGeom>
                  <a:avLst/>
                  <a:gdLst/>
                  <a:ahLst/>
                  <a:cxnLst/>
                  <a:rect l="l" t="t" r="r" b="b"/>
                  <a:pathLst>
                    <a:path w="72" h="211" extrusionOk="0">
                      <a:moveTo>
                        <a:pt x="71" y="208"/>
                      </a:moveTo>
                      <a:cubicBezTo>
                        <a:pt x="46" y="140"/>
                        <a:pt x="27" y="71"/>
                        <a:pt x="13" y="0"/>
                      </a:cubicBezTo>
                      <a:lnTo>
                        <a:pt x="0" y="3"/>
                      </a:lnTo>
                      <a:cubicBezTo>
                        <a:pt x="0" y="3"/>
                        <a:pt x="43" y="161"/>
                        <a:pt x="65" y="210"/>
                      </a:cubicBezTo>
                      <a:lnTo>
                        <a:pt x="71" y="20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1"/>
                <p:cNvSpPr/>
                <p:nvPr/>
              </p:nvSpPr>
              <p:spPr>
                <a:xfrm>
                  <a:off x="453545" y="683545"/>
                  <a:ext cx="90098" cy="43138"/>
                </a:xfrm>
                <a:custGeom>
                  <a:avLst/>
                  <a:gdLst/>
                  <a:ahLst/>
                  <a:cxnLst/>
                  <a:rect l="l" t="t" r="r" b="b"/>
                  <a:pathLst>
                    <a:path w="165" h="79" extrusionOk="0">
                      <a:moveTo>
                        <a:pt x="0" y="35"/>
                      </a:moveTo>
                      <a:cubicBezTo>
                        <a:pt x="0" y="35"/>
                        <a:pt x="7" y="61"/>
                        <a:pt x="12" y="78"/>
                      </a:cubicBezTo>
                      <a:lnTo>
                        <a:pt x="164" y="52"/>
                      </a:lnTo>
                      <a:cubicBezTo>
                        <a:pt x="164" y="52"/>
                        <a:pt x="155" y="16"/>
                        <a:pt x="153" y="0"/>
                      </a:cubicBezTo>
                      <a:lnTo>
                        <a:pt x="0" y="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7" name="Google Shape;1817;p41"/>
              <p:cNvSpPr/>
              <p:nvPr/>
            </p:nvSpPr>
            <p:spPr>
              <a:xfrm>
                <a:off x="148951" y="286023"/>
                <a:ext cx="115216" cy="112486"/>
              </a:xfrm>
              <a:custGeom>
                <a:avLst/>
                <a:gdLst/>
                <a:ahLst/>
                <a:cxnLst/>
                <a:rect l="l" t="t" r="r" b="b"/>
                <a:pathLst>
                  <a:path w="211" h="206" extrusionOk="0">
                    <a:moveTo>
                      <a:pt x="180" y="37"/>
                    </a:moveTo>
                    <a:cubicBezTo>
                      <a:pt x="210" y="74"/>
                      <a:pt x="197" y="133"/>
                      <a:pt x="153" y="169"/>
                    </a:cubicBezTo>
                    <a:cubicBezTo>
                      <a:pt x="108" y="205"/>
                      <a:pt x="60" y="194"/>
                      <a:pt x="30" y="158"/>
                    </a:cubicBezTo>
                    <a:cubicBezTo>
                      <a:pt x="0" y="121"/>
                      <a:pt x="0" y="72"/>
                      <a:pt x="45" y="36"/>
                    </a:cubicBezTo>
                    <a:cubicBezTo>
                      <a:pt x="89" y="0"/>
                      <a:pt x="150" y="0"/>
                      <a:pt x="180" y="3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1"/>
              <p:cNvSpPr/>
              <p:nvPr/>
            </p:nvSpPr>
            <p:spPr>
              <a:xfrm>
                <a:off x="52301" y="100913"/>
                <a:ext cx="195485" cy="210228"/>
              </a:xfrm>
              <a:custGeom>
                <a:avLst/>
                <a:gdLst/>
                <a:ahLst/>
                <a:cxnLst/>
                <a:rect l="l" t="t" r="r" b="b"/>
                <a:pathLst>
                  <a:path w="358" h="385" extrusionOk="0">
                    <a:moveTo>
                      <a:pt x="357" y="376"/>
                    </a:moveTo>
                    <a:cubicBezTo>
                      <a:pt x="357" y="376"/>
                      <a:pt x="196" y="226"/>
                      <a:pt x="24" y="0"/>
                    </a:cubicBezTo>
                    <a:lnTo>
                      <a:pt x="0" y="19"/>
                    </a:lnTo>
                    <a:cubicBezTo>
                      <a:pt x="0" y="19"/>
                      <a:pt x="250" y="305"/>
                      <a:pt x="347" y="384"/>
                    </a:cubicBezTo>
                    <a:lnTo>
                      <a:pt x="357" y="3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1"/>
              <p:cNvSpPr/>
              <p:nvPr/>
            </p:nvSpPr>
            <p:spPr>
              <a:xfrm>
                <a:off x="58853" y="52314"/>
                <a:ext cx="76993" cy="90644"/>
              </a:xfrm>
              <a:custGeom>
                <a:avLst/>
                <a:gdLst/>
                <a:ahLst/>
                <a:cxnLst/>
                <a:rect l="l" t="t" r="r" b="b"/>
                <a:pathLst>
                  <a:path w="141" h="166" extrusionOk="0">
                    <a:moveTo>
                      <a:pt x="0" y="98"/>
                    </a:moveTo>
                    <a:cubicBezTo>
                      <a:pt x="0" y="98"/>
                      <a:pt x="48" y="56"/>
                      <a:pt x="67" y="64"/>
                    </a:cubicBezTo>
                    <a:cubicBezTo>
                      <a:pt x="85" y="72"/>
                      <a:pt x="121" y="0"/>
                      <a:pt x="121" y="0"/>
                    </a:cubicBezTo>
                    <a:cubicBezTo>
                      <a:pt x="121" y="0"/>
                      <a:pt x="140" y="89"/>
                      <a:pt x="108" y="121"/>
                    </a:cubicBezTo>
                    <a:cubicBezTo>
                      <a:pt x="76" y="153"/>
                      <a:pt x="76" y="130"/>
                      <a:pt x="55" y="165"/>
                    </a:cubicBezTo>
                    <a:lnTo>
                      <a:pt x="0" y="9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0" name="Google Shape;1820;p41"/>
              <p:cNvGrpSpPr/>
              <p:nvPr/>
            </p:nvGrpSpPr>
            <p:grpSpPr>
              <a:xfrm>
                <a:off x="469338" y="882014"/>
                <a:ext cx="128321" cy="212413"/>
                <a:chOff x="2301488" y="-38861"/>
                <a:chExt cx="128321" cy="212413"/>
              </a:xfrm>
            </p:grpSpPr>
            <p:sp>
              <p:nvSpPr>
                <p:cNvPr id="1821" name="Google Shape;1821;p41"/>
                <p:cNvSpPr/>
                <p:nvPr/>
              </p:nvSpPr>
              <p:spPr>
                <a:xfrm>
                  <a:off x="2301488" y="108026"/>
                  <a:ext cx="72624" cy="65526"/>
                </a:xfrm>
                <a:custGeom>
                  <a:avLst/>
                  <a:gdLst/>
                  <a:ahLst/>
                  <a:cxnLst/>
                  <a:rect l="l" t="t" r="r" b="b"/>
                  <a:pathLst>
                    <a:path w="133" h="120" extrusionOk="0">
                      <a:moveTo>
                        <a:pt x="129" y="65"/>
                      </a:moveTo>
                      <a:cubicBezTo>
                        <a:pt x="127" y="96"/>
                        <a:pt x="94" y="119"/>
                        <a:pt x="56" y="116"/>
                      </a:cubicBezTo>
                      <a:cubicBezTo>
                        <a:pt x="18" y="114"/>
                        <a:pt x="0" y="87"/>
                        <a:pt x="2" y="55"/>
                      </a:cubicBezTo>
                      <a:cubicBezTo>
                        <a:pt x="5" y="24"/>
                        <a:pt x="27" y="0"/>
                        <a:pt x="65" y="3"/>
                      </a:cubicBezTo>
                      <a:cubicBezTo>
                        <a:pt x="103" y="6"/>
                        <a:pt x="132" y="34"/>
                        <a:pt x="129" y="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1"/>
                <p:cNvSpPr/>
                <p:nvPr/>
              </p:nvSpPr>
              <p:spPr>
                <a:xfrm>
                  <a:off x="2361553" y="-38861"/>
                  <a:ext cx="17474" cy="183472"/>
                </a:xfrm>
                <a:custGeom>
                  <a:avLst/>
                  <a:gdLst/>
                  <a:ahLst/>
                  <a:cxnLst/>
                  <a:rect l="l" t="t" r="r" b="b"/>
                  <a:pathLst>
                    <a:path w="32" h="336" extrusionOk="0">
                      <a:moveTo>
                        <a:pt x="19" y="335"/>
                      </a:moveTo>
                      <a:cubicBezTo>
                        <a:pt x="19" y="335"/>
                        <a:pt x="11" y="189"/>
                        <a:pt x="31" y="2"/>
                      </a:cubicBezTo>
                      <a:lnTo>
                        <a:pt x="10" y="0"/>
                      </a:lnTo>
                      <a:cubicBezTo>
                        <a:pt x="10" y="0"/>
                        <a:pt x="0" y="252"/>
                        <a:pt x="11" y="334"/>
                      </a:cubicBezTo>
                      <a:lnTo>
                        <a:pt x="19" y="33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1"/>
                <p:cNvSpPr/>
                <p:nvPr/>
              </p:nvSpPr>
              <p:spPr>
                <a:xfrm>
                  <a:off x="2370836" y="-38315"/>
                  <a:ext cx="58973" cy="33855"/>
                </a:xfrm>
                <a:custGeom>
                  <a:avLst/>
                  <a:gdLst/>
                  <a:ahLst/>
                  <a:cxnLst/>
                  <a:rect l="l" t="t" r="r" b="b"/>
                  <a:pathLst>
                    <a:path w="108" h="62" extrusionOk="0">
                      <a:moveTo>
                        <a:pt x="4" y="0"/>
                      </a:moveTo>
                      <a:cubicBezTo>
                        <a:pt x="4" y="0"/>
                        <a:pt x="46" y="1"/>
                        <a:pt x="52" y="14"/>
                      </a:cubicBezTo>
                      <a:cubicBezTo>
                        <a:pt x="57" y="26"/>
                        <a:pt x="107" y="7"/>
                        <a:pt x="107" y="7"/>
                      </a:cubicBezTo>
                      <a:cubicBezTo>
                        <a:pt x="107" y="7"/>
                        <a:pt x="75" y="59"/>
                        <a:pt x="45" y="60"/>
                      </a:cubicBezTo>
                      <a:cubicBezTo>
                        <a:pt x="15" y="61"/>
                        <a:pt x="26" y="50"/>
                        <a:pt x="0" y="56"/>
                      </a:cubicBezTo>
                      <a:lnTo>
                        <a:pt x="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 name="Title 2">
            <a:extLst>
              <a:ext uri="{FF2B5EF4-FFF2-40B4-BE49-F238E27FC236}">
                <a16:creationId xmlns:a16="http://schemas.microsoft.com/office/drawing/2014/main" id="{FFC4DD29-2472-DB32-C4C1-5209F4737D95}"/>
              </a:ext>
            </a:extLst>
          </p:cNvPr>
          <p:cNvSpPr>
            <a:spLocks noGrp="1"/>
          </p:cNvSpPr>
          <p:nvPr>
            <p:ph type="title"/>
          </p:nvPr>
        </p:nvSpPr>
        <p:spPr>
          <a:xfrm>
            <a:off x="800739" y="1358670"/>
            <a:ext cx="5075305" cy="3262032"/>
          </a:xfrm>
        </p:spPr>
        <p:txBody>
          <a:bodyPr anchor="ctr"/>
          <a:lstStyle/>
          <a:p>
            <a:pPr>
              <a:lnSpc>
                <a:spcPct val="150000"/>
              </a:lnSpc>
            </a:pPr>
            <a:r>
              <a:rPr lang="vi-VN" sz="3600" dirty="0">
                <a:solidFill>
                  <a:schemeClr val="accent6"/>
                </a:solidFill>
                <a:latin typeface="Arial" panose="020B0604020202020204" pitchFamily="34" charset="0"/>
                <a:cs typeface="Arial" panose="020B0604020202020204" pitchFamily="34" charset="0"/>
              </a:rPr>
              <a:t>TIẾT 2 – ĐỌC NHẠC: </a:t>
            </a:r>
            <a:br>
              <a:rPr lang="vi-VN" sz="3600" dirty="0">
                <a:solidFill>
                  <a:schemeClr val="accent6"/>
                </a:solidFill>
                <a:latin typeface="Arial" panose="020B0604020202020204" pitchFamily="34" charset="0"/>
                <a:cs typeface="Arial" panose="020B0604020202020204" pitchFamily="34" charset="0"/>
              </a:rPr>
            </a:br>
            <a:r>
              <a:rPr lang="vi-VN" sz="3600" dirty="0">
                <a:solidFill>
                  <a:schemeClr val="accent6"/>
                </a:solidFill>
                <a:latin typeface="Arial" panose="020B0604020202020204" pitchFamily="34" charset="0"/>
                <a:cs typeface="Arial" panose="020B0604020202020204" pitchFamily="34" charset="0"/>
              </a:rPr>
              <a:t>BÀI ĐỌC NHẠC SỐ 1</a:t>
            </a:r>
            <a:br>
              <a:rPr lang="vi-VN" sz="3600" dirty="0">
                <a:solidFill>
                  <a:schemeClr val="accent6"/>
                </a:solidFill>
                <a:latin typeface="Arial" panose="020B0604020202020204" pitchFamily="34" charset="0"/>
                <a:cs typeface="Arial" panose="020B0604020202020204" pitchFamily="34" charset="0"/>
              </a:rPr>
            </a:br>
            <a:r>
              <a:rPr lang="vi-VN" sz="3600" dirty="0">
                <a:solidFill>
                  <a:schemeClr val="accent6"/>
                </a:solidFill>
                <a:latin typeface="Arial" panose="020B0604020202020204" pitchFamily="34" charset="0"/>
                <a:cs typeface="Arial" panose="020B0604020202020204" pitchFamily="34" charset="0"/>
              </a:rPr>
              <a:t>ÔN TẬP BÀI HÁT: </a:t>
            </a:r>
            <a:br>
              <a:rPr lang="vi-VN" sz="3600" dirty="0">
                <a:solidFill>
                  <a:schemeClr val="accent6"/>
                </a:solidFill>
                <a:latin typeface="Arial" panose="020B0604020202020204" pitchFamily="34" charset="0"/>
                <a:cs typeface="Arial" panose="020B0604020202020204" pitchFamily="34" charset="0"/>
              </a:rPr>
            </a:br>
            <a:r>
              <a:rPr lang="vi-VN" sz="3600" dirty="0">
                <a:solidFill>
                  <a:schemeClr val="accent6"/>
                </a:solidFill>
                <a:latin typeface="Arial" panose="020B0604020202020204" pitchFamily="34" charset="0"/>
                <a:cs typeface="Arial" panose="020B0604020202020204" pitchFamily="34" charset="0"/>
              </a:rPr>
              <a:t>NỐI VÒNG TAY LỚN</a:t>
            </a:r>
          </a:p>
        </p:txBody>
      </p:sp>
      <p:sp>
        <p:nvSpPr>
          <p:cNvPr id="9" name="Rectangle: Rounded Corners 8">
            <a:extLst>
              <a:ext uri="{FF2B5EF4-FFF2-40B4-BE49-F238E27FC236}">
                <a16:creationId xmlns:a16="http://schemas.microsoft.com/office/drawing/2014/main" id="{8A03D90D-2462-43AE-9982-2DCDF86D176E}"/>
              </a:ext>
            </a:extLst>
          </p:cNvPr>
          <p:cNvSpPr/>
          <p:nvPr/>
        </p:nvSpPr>
        <p:spPr>
          <a:xfrm>
            <a:off x="800739" y="496243"/>
            <a:ext cx="1806005" cy="611748"/>
          </a:xfrm>
          <a:prstGeom prst="roundRect">
            <a:avLst>
              <a:gd name="adj" fmla="val 18776"/>
            </a:avLst>
          </a:prstGeom>
          <a:ln/>
        </p:spPr>
        <p:style>
          <a:lnRef idx="3">
            <a:schemeClr val="lt1"/>
          </a:lnRef>
          <a:fillRef idx="1">
            <a:schemeClr val="accent1"/>
          </a:fillRef>
          <a:effectRef idx="1">
            <a:schemeClr val="accent1"/>
          </a:effectRef>
          <a:fontRef idx="minor">
            <a:schemeClr val="lt1"/>
          </a:fontRef>
        </p:style>
        <p:txBody>
          <a:bodyPr bIns="0" rtlCol="0" anchor="ctr"/>
          <a:lstStyle/>
          <a:p>
            <a:pPr algn="ctr"/>
            <a:r>
              <a:rPr lang="vi-VN" sz="3600" b="1" dirty="0">
                <a:solidFill>
                  <a:schemeClr val="tx1"/>
                </a:solidFill>
                <a:latin typeface="Arial" panose="020B0604020202020204" pitchFamily="34" charset="0"/>
                <a:cs typeface="Arial" panose="020B0604020202020204" pitchFamily="34" charset="0"/>
              </a:rPr>
              <a:t>BÀI 1</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600" name="Google Shape;1600;p40"/>
          <p:cNvGrpSpPr/>
          <p:nvPr/>
        </p:nvGrpSpPr>
        <p:grpSpPr>
          <a:xfrm>
            <a:off x="229643" y="853343"/>
            <a:ext cx="2789915" cy="4469333"/>
            <a:chOff x="28065" y="826322"/>
            <a:chExt cx="2789915" cy="4469333"/>
          </a:xfrm>
        </p:grpSpPr>
        <p:grpSp>
          <p:nvGrpSpPr>
            <p:cNvPr id="1601" name="Google Shape;1601;p40"/>
            <p:cNvGrpSpPr/>
            <p:nvPr/>
          </p:nvGrpSpPr>
          <p:grpSpPr>
            <a:xfrm>
              <a:off x="28065" y="2038130"/>
              <a:ext cx="2464033" cy="3257525"/>
              <a:chOff x="6929640" y="2512440"/>
              <a:chExt cx="1369440" cy="1810440"/>
            </a:xfrm>
          </p:grpSpPr>
          <p:sp>
            <p:nvSpPr>
              <p:cNvPr id="1602" name="Google Shape;1602;p40"/>
              <p:cNvSpPr/>
              <p:nvPr/>
            </p:nvSpPr>
            <p:spPr>
              <a:xfrm>
                <a:off x="7540920" y="2646720"/>
                <a:ext cx="270000" cy="354600"/>
              </a:xfrm>
              <a:custGeom>
                <a:avLst/>
                <a:gdLst/>
                <a:ahLst/>
                <a:cxnLst/>
                <a:rect l="l" t="t" r="r" b="b"/>
                <a:pathLst>
                  <a:path w="750" h="985" extrusionOk="0">
                    <a:moveTo>
                      <a:pt x="238" y="898"/>
                    </a:moveTo>
                    <a:cubicBezTo>
                      <a:pt x="238" y="898"/>
                      <a:pt x="316" y="699"/>
                      <a:pt x="272" y="639"/>
                    </a:cubicBezTo>
                    <a:cubicBezTo>
                      <a:pt x="233" y="585"/>
                      <a:pt x="213" y="556"/>
                      <a:pt x="177" y="439"/>
                    </a:cubicBezTo>
                    <a:cubicBezTo>
                      <a:pt x="143" y="327"/>
                      <a:pt x="2" y="308"/>
                      <a:pt x="1" y="259"/>
                    </a:cubicBezTo>
                    <a:cubicBezTo>
                      <a:pt x="0" y="209"/>
                      <a:pt x="107" y="216"/>
                      <a:pt x="162" y="243"/>
                    </a:cubicBezTo>
                    <a:cubicBezTo>
                      <a:pt x="158" y="202"/>
                      <a:pt x="156" y="161"/>
                      <a:pt x="156" y="119"/>
                    </a:cubicBezTo>
                    <a:cubicBezTo>
                      <a:pt x="156" y="101"/>
                      <a:pt x="156" y="82"/>
                      <a:pt x="157" y="63"/>
                    </a:cubicBezTo>
                    <a:cubicBezTo>
                      <a:pt x="158" y="42"/>
                      <a:pt x="264" y="29"/>
                      <a:pt x="362" y="29"/>
                    </a:cubicBezTo>
                    <a:cubicBezTo>
                      <a:pt x="507" y="29"/>
                      <a:pt x="642" y="0"/>
                      <a:pt x="651" y="38"/>
                    </a:cubicBezTo>
                    <a:cubicBezTo>
                      <a:pt x="666" y="112"/>
                      <a:pt x="677" y="186"/>
                      <a:pt x="684" y="261"/>
                    </a:cubicBezTo>
                    <a:cubicBezTo>
                      <a:pt x="694" y="369"/>
                      <a:pt x="749" y="476"/>
                      <a:pt x="747" y="515"/>
                    </a:cubicBezTo>
                    <a:cubicBezTo>
                      <a:pt x="744" y="584"/>
                      <a:pt x="675" y="623"/>
                      <a:pt x="650" y="689"/>
                    </a:cubicBezTo>
                    <a:cubicBezTo>
                      <a:pt x="624" y="754"/>
                      <a:pt x="568" y="984"/>
                      <a:pt x="568" y="984"/>
                    </a:cubicBezTo>
                    <a:cubicBezTo>
                      <a:pt x="568" y="984"/>
                      <a:pt x="240" y="948"/>
                      <a:pt x="238" y="898"/>
                    </a:cubicBezTo>
                  </a:path>
                </a:pathLst>
              </a:custGeom>
              <a:solidFill>
                <a:srgbClr val="200E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0"/>
              <p:cNvSpPr/>
              <p:nvPr/>
            </p:nvSpPr>
            <p:spPr>
              <a:xfrm>
                <a:off x="7625520" y="2913840"/>
                <a:ext cx="146880" cy="90000"/>
              </a:xfrm>
              <a:custGeom>
                <a:avLst/>
                <a:gdLst/>
                <a:ahLst/>
                <a:cxnLst/>
                <a:rect l="l" t="t" r="r" b="b"/>
                <a:pathLst>
                  <a:path w="408" h="250" extrusionOk="0">
                    <a:moveTo>
                      <a:pt x="0" y="101"/>
                    </a:moveTo>
                    <a:cubicBezTo>
                      <a:pt x="0" y="101"/>
                      <a:pt x="15" y="34"/>
                      <a:pt x="29" y="17"/>
                    </a:cubicBezTo>
                    <a:cubicBezTo>
                      <a:pt x="43" y="0"/>
                      <a:pt x="333" y="76"/>
                      <a:pt x="370" y="100"/>
                    </a:cubicBezTo>
                    <a:cubicBezTo>
                      <a:pt x="407" y="125"/>
                      <a:pt x="351" y="249"/>
                      <a:pt x="351" y="249"/>
                    </a:cubicBezTo>
                    <a:cubicBezTo>
                      <a:pt x="351" y="249"/>
                      <a:pt x="27" y="110"/>
                      <a:pt x="0" y="10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0"/>
              <p:cNvSpPr/>
              <p:nvPr/>
            </p:nvSpPr>
            <p:spPr>
              <a:xfrm>
                <a:off x="7175160" y="2926080"/>
                <a:ext cx="610200" cy="426600"/>
              </a:xfrm>
              <a:custGeom>
                <a:avLst/>
                <a:gdLst/>
                <a:ahLst/>
                <a:cxnLst/>
                <a:rect l="l" t="t" r="r" b="b"/>
                <a:pathLst>
                  <a:path w="1695" h="1185" extrusionOk="0">
                    <a:moveTo>
                      <a:pt x="140" y="413"/>
                    </a:moveTo>
                    <a:cubicBezTo>
                      <a:pt x="140" y="413"/>
                      <a:pt x="972" y="614"/>
                      <a:pt x="1032" y="567"/>
                    </a:cubicBezTo>
                    <a:cubicBezTo>
                      <a:pt x="1115" y="502"/>
                      <a:pt x="1227" y="57"/>
                      <a:pt x="1244" y="29"/>
                    </a:cubicBezTo>
                    <a:cubicBezTo>
                      <a:pt x="1261" y="0"/>
                      <a:pt x="1625" y="69"/>
                      <a:pt x="1662" y="156"/>
                    </a:cubicBezTo>
                    <a:cubicBezTo>
                      <a:pt x="1694" y="230"/>
                      <a:pt x="1430" y="1070"/>
                      <a:pt x="1402" y="1127"/>
                    </a:cubicBezTo>
                    <a:cubicBezTo>
                      <a:pt x="1373" y="1184"/>
                      <a:pt x="232" y="1049"/>
                      <a:pt x="182" y="1021"/>
                    </a:cubicBezTo>
                    <a:cubicBezTo>
                      <a:pt x="131" y="994"/>
                      <a:pt x="0" y="408"/>
                      <a:pt x="140" y="41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0"/>
              <p:cNvSpPr/>
              <p:nvPr/>
            </p:nvSpPr>
            <p:spPr>
              <a:xfrm>
                <a:off x="7297560" y="3071520"/>
                <a:ext cx="228600" cy="238320"/>
              </a:xfrm>
              <a:custGeom>
                <a:avLst/>
                <a:gdLst/>
                <a:ahLst/>
                <a:cxnLst/>
                <a:rect l="l" t="t" r="r" b="b"/>
                <a:pathLst>
                  <a:path w="635" h="662" extrusionOk="0">
                    <a:moveTo>
                      <a:pt x="155" y="12"/>
                    </a:moveTo>
                    <a:cubicBezTo>
                      <a:pt x="168" y="23"/>
                      <a:pt x="335" y="117"/>
                      <a:pt x="484" y="389"/>
                    </a:cubicBezTo>
                    <a:cubicBezTo>
                      <a:pt x="634" y="661"/>
                      <a:pt x="0" y="214"/>
                      <a:pt x="63" y="73"/>
                    </a:cubicBezTo>
                    <a:cubicBezTo>
                      <a:pt x="80" y="33"/>
                      <a:pt x="141" y="0"/>
                      <a:pt x="155" y="12"/>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0"/>
              <p:cNvSpPr/>
              <p:nvPr/>
            </p:nvSpPr>
            <p:spPr>
              <a:xfrm>
                <a:off x="7314840" y="3071520"/>
                <a:ext cx="43200" cy="77760"/>
              </a:xfrm>
              <a:custGeom>
                <a:avLst/>
                <a:gdLst/>
                <a:ahLst/>
                <a:cxnLst/>
                <a:rect l="l" t="t" r="r" b="b"/>
                <a:pathLst>
                  <a:path w="120" h="216" extrusionOk="0">
                    <a:moveTo>
                      <a:pt x="94" y="60"/>
                    </a:moveTo>
                    <a:cubicBezTo>
                      <a:pt x="96" y="55"/>
                      <a:pt x="98" y="51"/>
                      <a:pt x="101" y="46"/>
                    </a:cubicBezTo>
                    <a:cubicBezTo>
                      <a:pt x="106" y="37"/>
                      <a:pt x="112" y="28"/>
                      <a:pt x="119" y="20"/>
                    </a:cubicBezTo>
                    <a:cubicBezTo>
                      <a:pt x="113" y="16"/>
                      <a:pt x="108" y="13"/>
                      <a:pt x="107" y="11"/>
                    </a:cubicBezTo>
                    <a:cubicBezTo>
                      <a:pt x="93" y="0"/>
                      <a:pt x="33" y="33"/>
                      <a:pt x="15" y="73"/>
                    </a:cubicBezTo>
                    <a:cubicBezTo>
                      <a:pt x="0" y="107"/>
                      <a:pt x="25" y="159"/>
                      <a:pt x="71" y="215"/>
                    </a:cubicBezTo>
                    <a:cubicBezTo>
                      <a:pt x="70" y="203"/>
                      <a:pt x="69" y="190"/>
                      <a:pt x="69" y="178"/>
                    </a:cubicBezTo>
                    <a:cubicBezTo>
                      <a:pt x="69" y="137"/>
                      <a:pt x="77" y="97"/>
                      <a:pt x="94" y="60"/>
                    </a:cubicBezTo>
                  </a:path>
                </a:pathLst>
              </a:custGeom>
              <a:solidFill>
                <a:srgbClr val="030F1A">
                  <a:alpha val="4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0"/>
              <p:cNvSpPr/>
              <p:nvPr/>
            </p:nvSpPr>
            <p:spPr>
              <a:xfrm>
                <a:off x="7284600" y="3045600"/>
                <a:ext cx="75240" cy="52560"/>
              </a:xfrm>
              <a:custGeom>
                <a:avLst/>
                <a:gdLst/>
                <a:ahLst/>
                <a:cxnLst/>
                <a:rect l="l" t="t" r="r" b="b"/>
                <a:pathLst>
                  <a:path w="209" h="146" extrusionOk="0">
                    <a:moveTo>
                      <a:pt x="25" y="0"/>
                    </a:moveTo>
                    <a:cubicBezTo>
                      <a:pt x="25" y="0"/>
                      <a:pt x="143" y="10"/>
                      <a:pt x="191" y="71"/>
                    </a:cubicBezTo>
                    <a:cubicBezTo>
                      <a:pt x="208" y="94"/>
                      <a:pt x="99" y="145"/>
                      <a:pt x="99" y="145"/>
                    </a:cubicBezTo>
                    <a:lnTo>
                      <a:pt x="36" y="125"/>
                    </a:lnTo>
                    <a:cubicBezTo>
                      <a:pt x="36" y="125"/>
                      <a:pt x="0" y="32"/>
                      <a:pt x="25"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0"/>
              <p:cNvSpPr/>
              <p:nvPr/>
            </p:nvSpPr>
            <p:spPr>
              <a:xfrm>
                <a:off x="7005600" y="3021840"/>
                <a:ext cx="797040" cy="1301040"/>
              </a:xfrm>
              <a:custGeom>
                <a:avLst/>
                <a:gdLst/>
                <a:ahLst/>
                <a:cxnLst/>
                <a:rect l="l" t="t" r="r" b="b"/>
                <a:pathLst>
                  <a:path w="2214" h="3614" extrusionOk="0">
                    <a:moveTo>
                      <a:pt x="199" y="0"/>
                    </a:moveTo>
                    <a:cubicBezTo>
                      <a:pt x="199" y="0"/>
                      <a:pt x="630" y="64"/>
                      <a:pt x="982" y="290"/>
                    </a:cubicBezTo>
                    <a:cubicBezTo>
                      <a:pt x="1334" y="516"/>
                      <a:pt x="1560" y="870"/>
                      <a:pt x="1623" y="1050"/>
                    </a:cubicBezTo>
                    <a:cubicBezTo>
                      <a:pt x="1810" y="1529"/>
                      <a:pt x="1980" y="2869"/>
                      <a:pt x="2189" y="3385"/>
                    </a:cubicBezTo>
                    <a:cubicBezTo>
                      <a:pt x="2213" y="3444"/>
                      <a:pt x="1770" y="3605"/>
                      <a:pt x="1299" y="3613"/>
                    </a:cubicBezTo>
                    <a:lnTo>
                      <a:pt x="1226" y="3613"/>
                    </a:lnTo>
                    <a:cubicBezTo>
                      <a:pt x="936" y="3608"/>
                      <a:pt x="644" y="3540"/>
                      <a:pt x="452" y="3351"/>
                    </a:cubicBezTo>
                    <a:cubicBezTo>
                      <a:pt x="452" y="3351"/>
                      <a:pt x="617" y="2511"/>
                      <a:pt x="329" y="1761"/>
                    </a:cubicBezTo>
                    <a:cubicBezTo>
                      <a:pt x="0" y="902"/>
                      <a:pt x="98" y="298"/>
                      <a:pt x="199" y="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0"/>
              <p:cNvSpPr/>
              <p:nvPr/>
            </p:nvSpPr>
            <p:spPr>
              <a:xfrm>
                <a:off x="7191720" y="3115080"/>
                <a:ext cx="428040" cy="379800"/>
              </a:xfrm>
              <a:custGeom>
                <a:avLst/>
                <a:gdLst/>
                <a:ahLst/>
                <a:cxnLst/>
                <a:rect l="l" t="t" r="r" b="b"/>
                <a:pathLst>
                  <a:path w="1189" h="1055" extrusionOk="0">
                    <a:moveTo>
                      <a:pt x="414" y="0"/>
                    </a:moveTo>
                    <a:cubicBezTo>
                      <a:pt x="540" y="157"/>
                      <a:pt x="274" y="101"/>
                      <a:pt x="67" y="134"/>
                    </a:cubicBezTo>
                    <a:cubicBezTo>
                      <a:pt x="0" y="145"/>
                      <a:pt x="85" y="391"/>
                      <a:pt x="153" y="434"/>
                    </a:cubicBezTo>
                    <a:cubicBezTo>
                      <a:pt x="374" y="574"/>
                      <a:pt x="597" y="714"/>
                      <a:pt x="826" y="841"/>
                    </a:cubicBezTo>
                    <a:cubicBezTo>
                      <a:pt x="948" y="909"/>
                      <a:pt x="1072" y="976"/>
                      <a:pt x="1188" y="1054"/>
                    </a:cubicBezTo>
                    <a:cubicBezTo>
                      <a:pt x="1165" y="965"/>
                      <a:pt x="1138" y="877"/>
                      <a:pt x="1106" y="791"/>
                    </a:cubicBezTo>
                    <a:cubicBezTo>
                      <a:pt x="1044" y="611"/>
                      <a:pt x="817" y="257"/>
                      <a:pt x="465" y="31"/>
                    </a:cubicBezTo>
                    <a:cubicBezTo>
                      <a:pt x="448" y="20"/>
                      <a:pt x="431" y="10"/>
                      <a:pt x="414"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0"/>
              <p:cNvSpPr/>
              <p:nvPr/>
            </p:nvSpPr>
            <p:spPr>
              <a:xfrm>
                <a:off x="7220160" y="3327120"/>
                <a:ext cx="464400" cy="465480"/>
              </a:xfrm>
              <a:custGeom>
                <a:avLst/>
                <a:gdLst/>
                <a:ahLst/>
                <a:cxnLst/>
                <a:rect l="l" t="t" r="r" b="b"/>
                <a:pathLst>
                  <a:path w="1290" h="1293" extrusionOk="0">
                    <a:moveTo>
                      <a:pt x="1289" y="1292"/>
                    </a:moveTo>
                    <a:cubicBezTo>
                      <a:pt x="1202" y="855"/>
                      <a:pt x="1116" y="430"/>
                      <a:pt x="1027" y="202"/>
                    </a:cubicBezTo>
                    <a:cubicBezTo>
                      <a:pt x="1006" y="146"/>
                      <a:pt x="980" y="91"/>
                      <a:pt x="950" y="39"/>
                    </a:cubicBezTo>
                    <a:cubicBezTo>
                      <a:pt x="943" y="26"/>
                      <a:pt x="935" y="13"/>
                      <a:pt x="927" y="0"/>
                    </a:cubicBezTo>
                    <a:cubicBezTo>
                      <a:pt x="521" y="4"/>
                      <a:pt x="119" y="63"/>
                      <a:pt x="0" y="117"/>
                    </a:cubicBezTo>
                    <a:cubicBezTo>
                      <a:pt x="0" y="117"/>
                      <a:pt x="133" y="258"/>
                      <a:pt x="605" y="537"/>
                    </a:cubicBezTo>
                    <a:cubicBezTo>
                      <a:pt x="1076" y="815"/>
                      <a:pt x="1229" y="996"/>
                      <a:pt x="1289" y="129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0"/>
              <p:cNvSpPr/>
              <p:nvPr/>
            </p:nvSpPr>
            <p:spPr>
              <a:xfrm>
                <a:off x="7479720" y="3237120"/>
                <a:ext cx="102600" cy="149760"/>
              </a:xfrm>
              <a:custGeom>
                <a:avLst/>
                <a:gdLst/>
                <a:ahLst/>
                <a:cxnLst/>
                <a:rect l="l" t="t" r="r" b="b"/>
                <a:pathLst>
                  <a:path w="285" h="416" extrusionOk="0">
                    <a:moveTo>
                      <a:pt x="0" y="0"/>
                    </a:moveTo>
                    <a:cubicBezTo>
                      <a:pt x="69" y="35"/>
                      <a:pt x="72" y="161"/>
                      <a:pt x="98" y="145"/>
                    </a:cubicBezTo>
                    <a:cubicBezTo>
                      <a:pt x="124" y="128"/>
                      <a:pt x="129" y="38"/>
                      <a:pt x="159" y="62"/>
                    </a:cubicBezTo>
                    <a:cubicBezTo>
                      <a:pt x="189" y="86"/>
                      <a:pt x="198" y="415"/>
                      <a:pt x="222" y="278"/>
                    </a:cubicBezTo>
                    <a:cubicBezTo>
                      <a:pt x="245" y="149"/>
                      <a:pt x="284" y="13"/>
                      <a:pt x="284" y="13"/>
                    </a:cubicBezTo>
                    <a:cubicBezTo>
                      <a:pt x="279" y="28"/>
                      <a:pt x="275" y="38"/>
                      <a:pt x="272" y="43"/>
                    </a:cubicBezTo>
                    <a:cubicBezTo>
                      <a:pt x="264" y="62"/>
                      <a:pt x="151" y="42"/>
                      <a:pt x="0" y="0"/>
                    </a:cubicBezTo>
                  </a:path>
                </a:pathLst>
              </a:custGeom>
              <a:solidFill>
                <a:srgbClr val="180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0"/>
              <p:cNvSpPr/>
              <p:nvPr/>
            </p:nvSpPr>
            <p:spPr>
              <a:xfrm>
                <a:off x="7751520" y="2682720"/>
                <a:ext cx="21600" cy="52200"/>
              </a:xfrm>
              <a:custGeom>
                <a:avLst/>
                <a:gdLst/>
                <a:ahLst/>
                <a:cxnLst/>
                <a:rect l="l" t="t" r="r" b="b"/>
                <a:pathLst>
                  <a:path w="60" h="145" extrusionOk="0">
                    <a:moveTo>
                      <a:pt x="20" y="0"/>
                    </a:moveTo>
                    <a:lnTo>
                      <a:pt x="0" y="6"/>
                    </a:lnTo>
                    <a:lnTo>
                      <a:pt x="39" y="144"/>
                    </a:lnTo>
                    <a:lnTo>
                      <a:pt x="59" y="138"/>
                    </a:lnTo>
                    <a:lnTo>
                      <a:pt x="20" y="0"/>
                    </a:lnTo>
                  </a:path>
                </a:pathLst>
              </a:custGeom>
              <a:solidFill>
                <a:schemeClr val="accent1"/>
              </a:solidFill>
              <a:ln>
                <a:noFill/>
              </a:ln>
            </p:spPr>
          </p:sp>
          <p:sp>
            <p:nvSpPr>
              <p:cNvPr id="1613" name="Google Shape;1613;p40"/>
              <p:cNvSpPr/>
              <p:nvPr/>
            </p:nvSpPr>
            <p:spPr>
              <a:xfrm>
                <a:off x="7731000" y="2667600"/>
                <a:ext cx="45000" cy="21600"/>
              </a:xfrm>
              <a:custGeom>
                <a:avLst/>
                <a:gdLst/>
                <a:ahLst/>
                <a:cxnLst/>
                <a:rect l="l" t="t" r="r" b="b"/>
                <a:pathLst>
                  <a:path w="125" h="60" extrusionOk="0">
                    <a:moveTo>
                      <a:pt x="0" y="35"/>
                    </a:moveTo>
                    <a:lnTo>
                      <a:pt x="119" y="0"/>
                    </a:lnTo>
                    <a:lnTo>
                      <a:pt x="123" y="15"/>
                    </a:lnTo>
                    <a:cubicBezTo>
                      <a:pt x="124" y="17"/>
                      <a:pt x="124" y="20"/>
                      <a:pt x="123" y="22"/>
                    </a:cubicBezTo>
                    <a:cubicBezTo>
                      <a:pt x="122" y="24"/>
                      <a:pt x="122" y="26"/>
                      <a:pt x="120" y="28"/>
                    </a:cubicBezTo>
                    <a:cubicBezTo>
                      <a:pt x="119" y="29"/>
                      <a:pt x="117" y="30"/>
                      <a:pt x="115" y="31"/>
                    </a:cubicBezTo>
                    <a:lnTo>
                      <a:pt x="20" y="58"/>
                    </a:lnTo>
                    <a:cubicBezTo>
                      <a:pt x="18" y="59"/>
                      <a:pt x="15" y="59"/>
                      <a:pt x="13" y="58"/>
                    </a:cubicBezTo>
                    <a:cubicBezTo>
                      <a:pt x="11" y="58"/>
                      <a:pt x="9" y="57"/>
                      <a:pt x="7" y="55"/>
                    </a:cubicBezTo>
                    <a:cubicBezTo>
                      <a:pt x="5" y="53"/>
                      <a:pt x="5" y="51"/>
                      <a:pt x="4" y="49"/>
                    </a:cubicBezTo>
                    <a:lnTo>
                      <a:pt x="0" y="35"/>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0"/>
              <p:cNvSpPr/>
              <p:nvPr/>
            </p:nvSpPr>
            <p:spPr>
              <a:xfrm>
                <a:off x="7703280" y="2709000"/>
                <a:ext cx="18720" cy="40680"/>
              </a:xfrm>
              <a:custGeom>
                <a:avLst/>
                <a:gdLst/>
                <a:ahLst/>
                <a:cxnLst/>
                <a:rect l="l" t="t" r="r" b="b"/>
                <a:pathLst>
                  <a:path w="52" h="113" extrusionOk="0">
                    <a:moveTo>
                      <a:pt x="0" y="6"/>
                    </a:moveTo>
                    <a:lnTo>
                      <a:pt x="21" y="0"/>
                    </a:lnTo>
                    <a:lnTo>
                      <a:pt x="51" y="106"/>
                    </a:lnTo>
                    <a:lnTo>
                      <a:pt x="31" y="112"/>
                    </a:lnTo>
                    <a:lnTo>
                      <a:pt x="0" y="6"/>
                    </a:lnTo>
                  </a:path>
                </a:pathLst>
              </a:custGeom>
              <a:solidFill>
                <a:schemeClr val="accent1"/>
              </a:solidFill>
              <a:ln>
                <a:noFill/>
              </a:ln>
            </p:spPr>
          </p:sp>
          <p:sp>
            <p:nvSpPr>
              <p:cNvPr id="1615" name="Google Shape;1615;p40"/>
              <p:cNvSpPr/>
              <p:nvPr/>
            </p:nvSpPr>
            <p:spPr>
              <a:xfrm>
                <a:off x="7682760" y="2694240"/>
                <a:ext cx="45360" cy="21240"/>
              </a:xfrm>
              <a:custGeom>
                <a:avLst/>
                <a:gdLst/>
                <a:ahLst/>
                <a:cxnLst/>
                <a:rect l="l" t="t" r="r" b="b"/>
                <a:pathLst>
                  <a:path w="126" h="59" extrusionOk="0">
                    <a:moveTo>
                      <a:pt x="0" y="35"/>
                    </a:moveTo>
                    <a:lnTo>
                      <a:pt x="120" y="0"/>
                    </a:lnTo>
                    <a:lnTo>
                      <a:pt x="124" y="15"/>
                    </a:lnTo>
                    <a:cubicBezTo>
                      <a:pt x="124" y="17"/>
                      <a:pt x="125" y="18"/>
                      <a:pt x="124" y="21"/>
                    </a:cubicBezTo>
                    <a:cubicBezTo>
                      <a:pt x="123" y="24"/>
                      <a:pt x="122" y="26"/>
                      <a:pt x="121" y="27"/>
                    </a:cubicBezTo>
                    <a:cubicBezTo>
                      <a:pt x="119" y="29"/>
                      <a:pt x="117" y="30"/>
                      <a:pt x="115" y="31"/>
                    </a:cubicBezTo>
                    <a:lnTo>
                      <a:pt x="20" y="58"/>
                    </a:lnTo>
                    <a:cubicBezTo>
                      <a:pt x="18" y="58"/>
                      <a:pt x="16" y="58"/>
                      <a:pt x="14" y="58"/>
                    </a:cubicBezTo>
                    <a:cubicBezTo>
                      <a:pt x="12" y="57"/>
                      <a:pt x="10" y="57"/>
                      <a:pt x="8" y="55"/>
                    </a:cubicBezTo>
                    <a:cubicBezTo>
                      <a:pt x="6" y="53"/>
                      <a:pt x="5" y="51"/>
                      <a:pt x="4" y="49"/>
                    </a:cubicBezTo>
                    <a:lnTo>
                      <a:pt x="0" y="35"/>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0"/>
              <p:cNvSpPr/>
              <p:nvPr/>
            </p:nvSpPr>
            <p:spPr>
              <a:xfrm>
                <a:off x="7655040" y="2734200"/>
                <a:ext cx="19080" cy="40680"/>
              </a:xfrm>
              <a:custGeom>
                <a:avLst/>
                <a:gdLst/>
                <a:ahLst/>
                <a:cxnLst/>
                <a:rect l="l" t="t" r="r" b="b"/>
                <a:pathLst>
                  <a:path w="53" h="113" extrusionOk="0">
                    <a:moveTo>
                      <a:pt x="0" y="5"/>
                    </a:moveTo>
                    <a:lnTo>
                      <a:pt x="21" y="0"/>
                    </a:lnTo>
                    <a:lnTo>
                      <a:pt x="52" y="106"/>
                    </a:lnTo>
                    <a:lnTo>
                      <a:pt x="31" y="112"/>
                    </a:lnTo>
                    <a:lnTo>
                      <a:pt x="0" y="5"/>
                    </a:lnTo>
                  </a:path>
                </a:pathLst>
              </a:custGeom>
              <a:solidFill>
                <a:schemeClr val="accent1"/>
              </a:solidFill>
              <a:ln>
                <a:noFill/>
              </a:ln>
            </p:spPr>
          </p:sp>
          <p:sp>
            <p:nvSpPr>
              <p:cNvPr id="1617" name="Google Shape;1617;p40"/>
              <p:cNvSpPr/>
              <p:nvPr/>
            </p:nvSpPr>
            <p:spPr>
              <a:xfrm>
                <a:off x="7634520" y="2719080"/>
                <a:ext cx="45360" cy="20880"/>
              </a:xfrm>
              <a:custGeom>
                <a:avLst/>
                <a:gdLst/>
                <a:ahLst/>
                <a:cxnLst/>
                <a:rect l="l" t="t" r="r" b="b"/>
                <a:pathLst>
                  <a:path w="126" h="58" extrusionOk="0">
                    <a:moveTo>
                      <a:pt x="0" y="34"/>
                    </a:moveTo>
                    <a:lnTo>
                      <a:pt x="120" y="0"/>
                    </a:lnTo>
                    <a:lnTo>
                      <a:pt x="124" y="14"/>
                    </a:lnTo>
                    <a:cubicBezTo>
                      <a:pt x="125" y="16"/>
                      <a:pt x="125" y="17"/>
                      <a:pt x="124" y="20"/>
                    </a:cubicBezTo>
                    <a:cubicBezTo>
                      <a:pt x="123" y="23"/>
                      <a:pt x="122" y="25"/>
                      <a:pt x="121" y="26"/>
                    </a:cubicBezTo>
                    <a:cubicBezTo>
                      <a:pt x="119" y="28"/>
                      <a:pt x="117" y="29"/>
                      <a:pt x="115" y="30"/>
                    </a:cubicBezTo>
                    <a:lnTo>
                      <a:pt x="21" y="57"/>
                    </a:lnTo>
                    <a:cubicBezTo>
                      <a:pt x="18" y="57"/>
                      <a:pt x="16" y="57"/>
                      <a:pt x="14" y="57"/>
                    </a:cubicBezTo>
                    <a:cubicBezTo>
                      <a:pt x="12" y="56"/>
                      <a:pt x="10" y="56"/>
                      <a:pt x="8" y="54"/>
                    </a:cubicBezTo>
                    <a:cubicBezTo>
                      <a:pt x="6" y="52"/>
                      <a:pt x="5" y="50"/>
                      <a:pt x="5" y="48"/>
                    </a:cubicBezTo>
                    <a:lnTo>
                      <a:pt x="1" y="34"/>
                    </a:lnTo>
                    <a:lnTo>
                      <a:pt x="0" y="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a:off x="7365960" y="2512440"/>
                <a:ext cx="933120" cy="485280"/>
              </a:xfrm>
              <a:custGeom>
                <a:avLst/>
                <a:gdLst/>
                <a:ahLst/>
                <a:cxnLst/>
                <a:rect l="l" t="t" r="r" b="b"/>
                <a:pathLst>
                  <a:path w="2592" h="1348" extrusionOk="0">
                    <a:moveTo>
                      <a:pt x="2523" y="276"/>
                    </a:moveTo>
                    <a:cubicBezTo>
                      <a:pt x="2484" y="123"/>
                      <a:pt x="2438" y="0"/>
                      <a:pt x="2401" y="3"/>
                    </a:cubicBezTo>
                    <a:cubicBezTo>
                      <a:pt x="2359" y="5"/>
                      <a:pt x="2428" y="124"/>
                      <a:pt x="2214" y="275"/>
                    </a:cubicBezTo>
                    <a:cubicBezTo>
                      <a:pt x="2158" y="315"/>
                      <a:pt x="2055" y="359"/>
                      <a:pt x="1932" y="402"/>
                    </a:cubicBezTo>
                    <a:cubicBezTo>
                      <a:pt x="1662" y="497"/>
                      <a:pt x="669" y="730"/>
                      <a:pt x="244" y="896"/>
                    </a:cubicBezTo>
                    <a:cubicBezTo>
                      <a:pt x="123" y="943"/>
                      <a:pt x="119" y="1050"/>
                      <a:pt x="132" y="1112"/>
                    </a:cubicBezTo>
                    <a:cubicBezTo>
                      <a:pt x="181" y="1347"/>
                      <a:pt x="452" y="1260"/>
                      <a:pt x="547" y="1234"/>
                    </a:cubicBezTo>
                    <a:cubicBezTo>
                      <a:pt x="655" y="1206"/>
                      <a:pt x="1841" y="874"/>
                      <a:pt x="1889" y="861"/>
                    </a:cubicBezTo>
                    <a:cubicBezTo>
                      <a:pt x="1937" y="847"/>
                      <a:pt x="2127" y="753"/>
                      <a:pt x="2060" y="570"/>
                    </a:cubicBezTo>
                    <a:cubicBezTo>
                      <a:pt x="1993" y="387"/>
                      <a:pt x="1878" y="391"/>
                      <a:pt x="1544" y="485"/>
                    </a:cubicBezTo>
                    <a:cubicBezTo>
                      <a:pt x="1209" y="580"/>
                      <a:pt x="0" y="913"/>
                      <a:pt x="0" y="913"/>
                    </a:cubicBezTo>
                    <a:lnTo>
                      <a:pt x="14" y="969"/>
                    </a:lnTo>
                    <a:cubicBezTo>
                      <a:pt x="14" y="969"/>
                      <a:pt x="1679" y="518"/>
                      <a:pt x="1814" y="510"/>
                    </a:cubicBezTo>
                    <a:cubicBezTo>
                      <a:pt x="1957" y="501"/>
                      <a:pt x="2013" y="697"/>
                      <a:pt x="1866" y="768"/>
                    </a:cubicBezTo>
                    <a:cubicBezTo>
                      <a:pt x="1648" y="873"/>
                      <a:pt x="481" y="1189"/>
                      <a:pt x="407" y="1195"/>
                    </a:cubicBezTo>
                    <a:cubicBezTo>
                      <a:pt x="340" y="1200"/>
                      <a:pt x="230" y="1202"/>
                      <a:pt x="209" y="1115"/>
                    </a:cubicBezTo>
                    <a:cubicBezTo>
                      <a:pt x="184" y="1016"/>
                      <a:pt x="254" y="973"/>
                      <a:pt x="292" y="954"/>
                    </a:cubicBezTo>
                    <a:cubicBezTo>
                      <a:pt x="375" y="912"/>
                      <a:pt x="2006" y="479"/>
                      <a:pt x="2292" y="495"/>
                    </a:cubicBezTo>
                    <a:cubicBezTo>
                      <a:pt x="2470" y="505"/>
                      <a:pt x="2520" y="643"/>
                      <a:pt x="2553" y="640"/>
                    </a:cubicBezTo>
                    <a:cubicBezTo>
                      <a:pt x="2591" y="637"/>
                      <a:pt x="2563" y="429"/>
                      <a:pt x="2523" y="27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a:off x="7365960" y="2833920"/>
                <a:ext cx="30960" cy="27720"/>
              </a:xfrm>
              <a:custGeom>
                <a:avLst/>
                <a:gdLst/>
                <a:ahLst/>
                <a:cxnLst/>
                <a:rect l="l" t="t" r="r" b="b"/>
                <a:pathLst>
                  <a:path w="86" h="77" extrusionOk="0">
                    <a:moveTo>
                      <a:pt x="70" y="0"/>
                    </a:moveTo>
                    <a:lnTo>
                      <a:pt x="0" y="20"/>
                    </a:lnTo>
                    <a:lnTo>
                      <a:pt x="14" y="76"/>
                    </a:lnTo>
                    <a:lnTo>
                      <a:pt x="81" y="58"/>
                    </a:lnTo>
                    <a:cubicBezTo>
                      <a:pt x="85" y="41"/>
                      <a:pt x="73" y="2"/>
                      <a:pt x="70" y="0"/>
                    </a:cubicBez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a:off x="7313760" y="2836800"/>
                <a:ext cx="66240" cy="50040"/>
              </a:xfrm>
              <a:custGeom>
                <a:avLst/>
                <a:gdLst/>
                <a:ahLst/>
                <a:cxnLst/>
                <a:rect l="l" t="t" r="r" b="b"/>
                <a:pathLst>
                  <a:path w="184" h="139" extrusionOk="0">
                    <a:moveTo>
                      <a:pt x="13" y="13"/>
                    </a:moveTo>
                    <a:cubicBezTo>
                      <a:pt x="5" y="29"/>
                      <a:pt x="0" y="47"/>
                      <a:pt x="0" y="65"/>
                    </a:cubicBezTo>
                    <a:cubicBezTo>
                      <a:pt x="0" y="73"/>
                      <a:pt x="1" y="80"/>
                      <a:pt x="3" y="88"/>
                    </a:cubicBezTo>
                    <a:cubicBezTo>
                      <a:pt x="10" y="121"/>
                      <a:pt x="38" y="138"/>
                      <a:pt x="47" y="134"/>
                    </a:cubicBezTo>
                    <a:cubicBezTo>
                      <a:pt x="56" y="131"/>
                      <a:pt x="105" y="130"/>
                      <a:pt x="128" y="82"/>
                    </a:cubicBezTo>
                    <a:cubicBezTo>
                      <a:pt x="128" y="82"/>
                      <a:pt x="154" y="85"/>
                      <a:pt x="170" y="74"/>
                    </a:cubicBezTo>
                    <a:cubicBezTo>
                      <a:pt x="183" y="65"/>
                      <a:pt x="167" y="14"/>
                      <a:pt x="153" y="7"/>
                    </a:cubicBezTo>
                    <a:cubicBezTo>
                      <a:pt x="139" y="0"/>
                      <a:pt x="116" y="23"/>
                      <a:pt x="116" y="23"/>
                    </a:cubicBezTo>
                    <a:lnTo>
                      <a:pt x="115" y="23"/>
                    </a:lnTo>
                    <a:cubicBezTo>
                      <a:pt x="97" y="12"/>
                      <a:pt x="75" y="6"/>
                      <a:pt x="54" y="6"/>
                    </a:cubicBezTo>
                    <a:cubicBezTo>
                      <a:pt x="40" y="6"/>
                      <a:pt x="26" y="9"/>
                      <a:pt x="13" y="13"/>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a:off x="7314120" y="2839320"/>
                <a:ext cx="33480" cy="47160"/>
              </a:xfrm>
              <a:custGeom>
                <a:avLst/>
                <a:gdLst/>
                <a:ahLst/>
                <a:cxnLst/>
                <a:rect l="l" t="t" r="r" b="b"/>
                <a:pathLst>
                  <a:path w="93" h="131" extrusionOk="0">
                    <a:moveTo>
                      <a:pt x="38" y="0"/>
                    </a:moveTo>
                    <a:cubicBezTo>
                      <a:pt x="29" y="1"/>
                      <a:pt x="20" y="3"/>
                      <a:pt x="12" y="6"/>
                    </a:cubicBezTo>
                    <a:cubicBezTo>
                      <a:pt x="4" y="22"/>
                      <a:pt x="0" y="40"/>
                      <a:pt x="0" y="58"/>
                    </a:cubicBezTo>
                    <a:cubicBezTo>
                      <a:pt x="0" y="66"/>
                      <a:pt x="0" y="73"/>
                      <a:pt x="2" y="81"/>
                    </a:cubicBezTo>
                    <a:cubicBezTo>
                      <a:pt x="9" y="114"/>
                      <a:pt x="37" y="130"/>
                      <a:pt x="46" y="127"/>
                    </a:cubicBezTo>
                    <a:cubicBezTo>
                      <a:pt x="62" y="124"/>
                      <a:pt x="78" y="119"/>
                      <a:pt x="92" y="113"/>
                    </a:cubicBezTo>
                    <a:cubicBezTo>
                      <a:pt x="60" y="82"/>
                      <a:pt x="36" y="43"/>
                      <a:pt x="38" y="0"/>
                    </a:cubicBezTo>
                  </a:path>
                </a:pathLst>
              </a:custGeom>
              <a:solidFill>
                <a:srgbClr val="030F1A">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a:off x="6964200" y="2691720"/>
                <a:ext cx="381240" cy="386280"/>
              </a:xfrm>
              <a:custGeom>
                <a:avLst/>
                <a:gdLst/>
                <a:ahLst/>
                <a:cxnLst/>
                <a:rect l="l" t="t" r="r" b="b"/>
                <a:pathLst>
                  <a:path w="1059" h="1073" extrusionOk="0">
                    <a:moveTo>
                      <a:pt x="732" y="173"/>
                    </a:moveTo>
                    <a:cubicBezTo>
                      <a:pt x="750" y="192"/>
                      <a:pt x="774" y="242"/>
                      <a:pt x="785" y="259"/>
                    </a:cubicBezTo>
                    <a:cubicBezTo>
                      <a:pt x="796" y="276"/>
                      <a:pt x="881" y="313"/>
                      <a:pt x="920" y="325"/>
                    </a:cubicBezTo>
                    <a:cubicBezTo>
                      <a:pt x="960" y="337"/>
                      <a:pt x="938" y="388"/>
                      <a:pt x="936" y="397"/>
                    </a:cubicBezTo>
                    <a:cubicBezTo>
                      <a:pt x="936" y="397"/>
                      <a:pt x="964" y="395"/>
                      <a:pt x="979" y="407"/>
                    </a:cubicBezTo>
                    <a:cubicBezTo>
                      <a:pt x="993" y="419"/>
                      <a:pt x="984" y="511"/>
                      <a:pt x="984" y="511"/>
                    </a:cubicBezTo>
                    <a:lnTo>
                      <a:pt x="985" y="511"/>
                    </a:lnTo>
                    <a:cubicBezTo>
                      <a:pt x="994" y="517"/>
                      <a:pt x="1003" y="523"/>
                      <a:pt x="1012" y="529"/>
                    </a:cubicBezTo>
                    <a:cubicBezTo>
                      <a:pt x="1029" y="541"/>
                      <a:pt x="1011" y="603"/>
                      <a:pt x="1014" y="620"/>
                    </a:cubicBezTo>
                    <a:cubicBezTo>
                      <a:pt x="1016" y="637"/>
                      <a:pt x="1058" y="669"/>
                      <a:pt x="1054" y="704"/>
                    </a:cubicBezTo>
                    <a:cubicBezTo>
                      <a:pt x="1049" y="746"/>
                      <a:pt x="952" y="773"/>
                      <a:pt x="912" y="782"/>
                    </a:cubicBezTo>
                    <a:cubicBezTo>
                      <a:pt x="872" y="791"/>
                      <a:pt x="916" y="1072"/>
                      <a:pt x="916" y="1072"/>
                    </a:cubicBezTo>
                    <a:cubicBezTo>
                      <a:pt x="916" y="1072"/>
                      <a:pt x="532" y="929"/>
                      <a:pt x="416" y="912"/>
                    </a:cubicBezTo>
                    <a:cubicBezTo>
                      <a:pt x="416" y="912"/>
                      <a:pt x="402" y="834"/>
                      <a:pt x="374" y="811"/>
                    </a:cubicBezTo>
                    <a:cubicBezTo>
                      <a:pt x="345" y="788"/>
                      <a:pt x="211" y="693"/>
                      <a:pt x="127" y="581"/>
                    </a:cubicBezTo>
                    <a:cubicBezTo>
                      <a:pt x="43" y="468"/>
                      <a:pt x="0" y="135"/>
                      <a:pt x="299" y="41"/>
                    </a:cubicBezTo>
                    <a:cubicBezTo>
                      <a:pt x="430" y="0"/>
                      <a:pt x="675" y="115"/>
                      <a:pt x="732" y="173"/>
                    </a:cubicBezTo>
                  </a:path>
                </a:pathLst>
              </a:custGeom>
              <a:solidFill>
                <a:srgbClr val="331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a:off x="6964200" y="2698560"/>
                <a:ext cx="344160" cy="321840"/>
              </a:xfrm>
              <a:custGeom>
                <a:avLst/>
                <a:gdLst/>
                <a:ahLst/>
                <a:cxnLst/>
                <a:rect l="l" t="t" r="r" b="b"/>
                <a:pathLst>
                  <a:path w="956" h="894" extrusionOk="0">
                    <a:moveTo>
                      <a:pt x="422" y="893"/>
                    </a:moveTo>
                    <a:cubicBezTo>
                      <a:pt x="510" y="743"/>
                      <a:pt x="745" y="796"/>
                      <a:pt x="877" y="858"/>
                    </a:cubicBezTo>
                    <a:cubicBezTo>
                      <a:pt x="883" y="861"/>
                      <a:pt x="889" y="865"/>
                      <a:pt x="896" y="868"/>
                    </a:cubicBezTo>
                    <a:cubicBezTo>
                      <a:pt x="893" y="813"/>
                      <a:pt x="896" y="765"/>
                      <a:pt x="912" y="762"/>
                    </a:cubicBezTo>
                    <a:cubicBezTo>
                      <a:pt x="923" y="759"/>
                      <a:pt x="938" y="755"/>
                      <a:pt x="955" y="750"/>
                    </a:cubicBezTo>
                    <a:cubicBezTo>
                      <a:pt x="952" y="751"/>
                      <a:pt x="832" y="779"/>
                      <a:pt x="747" y="747"/>
                    </a:cubicBezTo>
                    <a:cubicBezTo>
                      <a:pt x="661" y="716"/>
                      <a:pt x="622" y="651"/>
                      <a:pt x="614" y="644"/>
                    </a:cubicBezTo>
                    <a:cubicBezTo>
                      <a:pt x="606" y="638"/>
                      <a:pt x="597" y="685"/>
                      <a:pt x="516" y="668"/>
                    </a:cubicBezTo>
                    <a:cubicBezTo>
                      <a:pt x="434" y="651"/>
                      <a:pt x="394" y="573"/>
                      <a:pt x="399" y="541"/>
                    </a:cubicBezTo>
                    <a:cubicBezTo>
                      <a:pt x="407" y="491"/>
                      <a:pt x="464" y="483"/>
                      <a:pt x="504" y="517"/>
                    </a:cubicBezTo>
                    <a:cubicBezTo>
                      <a:pt x="504" y="517"/>
                      <a:pt x="538" y="508"/>
                      <a:pt x="537" y="502"/>
                    </a:cubicBezTo>
                    <a:cubicBezTo>
                      <a:pt x="536" y="496"/>
                      <a:pt x="518" y="408"/>
                      <a:pt x="523" y="369"/>
                    </a:cubicBezTo>
                    <a:cubicBezTo>
                      <a:pt x="527" y="330"/>
                      <a:pt x="559" y="303"/>
                      <a:pt x="560" y="258"/>
                    </a:cubicBezTo>
                    <a:cubicBezTo>
                      <a:pt x="561" y="213"/>
                      <a:pt x="520" y="78"/>
                      <a:pt x="537" y="47"/>
                    </a:cubicBezTo>
                    <a:cubicBezTo>
                      <a:pt x="454" y="18"/>
                      <a:pt x="363" y="0"/>
                      <a:pt x="299" y="21"/>
                    </a:cubicBezTo>
                    <a:cubicBezTo>
                      <a:pt x="0" y="115"/>
                      <a:pt x="43" y="448"/>
                      <a:pt x="127" y="560"/>
                    </a:cubicBezTo>
                    <a:cubicBezTo>
                      <a:pt x="211" y="673"/>
                      <a:pt x="344" y="768"/>
                      <a:pt x="373" y="791"/>
                    </a:cubicBezTo>
                    <a:cubicBezTo>
                      <a:pt x="401" y="815"/>
                      <a:pt x="416" y="892"/>
                      <a:pt x="416" y="892"/>
                    </a:cubicBezTo>
                    <a:lnTo>
                      <a:pt x="422" y="893"/>
                    </a:lnTo>
                  </a:path>
                </a:pathLst>
              </a:custGeom>
              <a:solidFill>
                <a:srgbClr val="200E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a:off x="6964200" y="2691720"/>
                <a:ext cx="267120" cy="315000"/>
              </a:xfrm>
              <a:custGeom>
                <a:avLst/>
                <a:gdLst/>
                <a:ahLst/>
                <a:cxnLst/>
                <a:rect l="l" t="t" r="r" b="b"/>
                <a:pathLst>
                  <a:path w="742" h="875" extrusionOk="0">
                    <a:moveTo>
                      <a:pt x="462" y="665"/>
                    </a:moveTo>
                    <a:cubicBezTo>
                      <a:pt x="357" y="593"/>
                      <a:pt x="399" y="478"/>
                      <a:pt x="492" y="528"/>
                    </a:cubicBezTo>
                    <a:cubicBezTo>
                      <a:pt x="540" y="412"/>
                      <a:pt x="632" y="261"/>
                      <a:pt x="741" y="185"/>
                    </a:cubicBezTo>
                    <a:cubicBezTo>
                      <a:pt x="739" y="181"/>
                      <a:pt x="735" y="177"/>
                      <a:pt x="732" y="173"/>
                    </a:cubicBezTo>
                    <a:cubicBezTo>
                      <a:pt x="675" y="115"/>
                      <a:pt x="430" y="0"/>
                      <a:pt x="299" y="41"/>
                    </a:cubicBezTo>
                    <a:cubicBezTo>
                      <a:pt x="0" y="135"/>
                      <a:pt x="43" y="468"/>
                      <a:pt x="127" y="581"/>
                    </a:cubicBezTo>
                    <a:cubicBezTo>
                      <a:pt x="211" y="693"/>
                      <a:pt x="345" y="787"/>
                      <a:pt x="373" y="811"/>
                    </a:cubicBezTo>
                    <a:cubicBezTo>
                      <a:pt x="389" y="823"/>
                      <a:pt x="400" y="851"/>
                      <a:pt x="407" y="874"/>
                    </a:cubicBezTo>
                    <a:cubicBezTo>
                      <a:pt x="389" y="764"/>
                      <a:pt x="424" y="692"/>
                      <a:pt x="462" y="665"/>
                    </a:cubicBezTo>
                  </a:path>
                </a:pathLst>
              </a:custGeom>
              <a:solidFill>
                <a:srgbClr val="030F1A">
                  <a:alpha val="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a:off x="7094520" y="3016800"/>
                <a:ext cx="215640" cy="105480"/>
              </a:xfrm>
              <a:custGeom>
                <a:avLst/>
                <a:gdLst/>
                <a:ahLst/>
                <a:cxnLst/>
                <a:rect l="l" t="t" r="r" b="b"/>
                <a:pathLst>
                  <a:path w="599" h="293" extrusionOk="0">
                    <a:moveTo>
                      <a:pt x="0" y="12"/>
                    </a:moveTo>
                    <a:cubicBezTo>
                      <a:pt x="0" y="12"/>
                      <a:pt x="447" y="0"/>
                      <a:pt x="536" y="60"/>
                    </a:cubicBezTo>
                    <a:cubicBezTo>
                      <a:pt x="585" y="93"/>
                      <a:pt x="598" y="292"/>
                      <a:pt x="598" y="292"/>
                    </a:cubicBezTo>
                    <a:cubicBezTo>
                      <a:pt x="598" y="292"/>
                      <a:pt x="20" y="38"/>
                      <a:pt x="0" y="1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a:off x="6929640" y="2666520"/>
                <a:ext cx="247680" cy="299520"/>
              </a:xfrm>
              <a:custGeom>
                <a:avLst/>
                <a:gdLst/>
                <a:ahLst/>
                <a:cxnLst/>
                <a:rect l="l" t="t" r="r" b="b"/>
                <a:pathLst>
                  <a:path w="688" h="832" extrusionOk="0">
                    <a:moveTo>
                      <a:pt x="294" y="831"/>
                    </a:moveTo>
                    <a:cubicBezTo>
                      <a:pt x="294" y="831"/>
                      <a:pt x="71" y="626"/>
                      <a:pt x="36" y="560"/>
                    </a:cubicBezTo>
                    <a:cubicBezTo>
                      <a:pt x="0" y="494"/>
                      <a:pt x="15" y="363"/>
                      <a:pt x="102" y="214"/>
                    </a:cubicBezTo>
                    <a:cubicBezTo>
                      <a:pt x="188" y="66"/>
                      <a:pt x="334" y="0"/>
                      <a:pt x="384" y="2"/>
                    </a:cubicBezTo>
                    <a:cubicBezTo>
                      <a:pt x="434" y="4"/>
                      <a:pt x="687" y="143"/>
                      <a:pt x="687" y="143"/>
                    </a:cubicBezTo>
                    <a:lnTo>
                      <a:pt x="294" y="8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a:off x="6999840" y="2695680"/>
                <a:ext cx="177480" cy="270360"/>
              </a:xfrm>
              <a:custGeom>
                <a:avLst/>
                <a:gdLst/>
                <a:ahLst/>
                <a:cxnLst/>
                <a:rect l="l" t="t" r="r" b="b"/>
                <a:pathLst>
                  <a:path w="493" h="751" extrusionOk="0">
                    <a:moveTo>
                      <a:pt x="374" y="0"/>
                    </a:moveTo>
                    <a:cubicBezTo>
                      <a:pt x="326" y="131"/>
                      <a:pt x="108" y="530"/>
                      <a:pt x="0" y="657"/>
                    </a:cubicBezTo>
                    <a:cubicBezTo>
                      <a:pt x="53" y="709"/>
                      <a:pt x="99" y="750"/>
                      <a:pt x="99" y="750"/>
                    </a:cubicBezTo>
                    <a:lnTo>
                      <a:pt x="492" y="62"/>
                    </a:lnTo>
                    <a:cubicBezTo>
                      <a:pt x="492" y="62"/>
                      <a:pt x="437" y="32"/>
                      <a:pt x="374"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a:off x="6993000" y="2675520"/>
                <a:ext cx="212040" cy="322920"/>
              </a:xfrm>
              <a:custGeom>
                <a:avLst/>
                <a:gdLst/>
                <a:ahLst/>
                <a:cxnLst/>
                <a:rect l="l" t="t" r="r" b="b"/>
                <a:pathLst>
                  <a:path w="589" h="897" extrusionOk="0">
                    <a:moveTo>
                      <a:pt x="209" y="789"/>
                    </a:moveTo>
                    <a:cubicBezTo>
                      <a:pt x="240" y="732"/>
                      <a:pt x="407" y="302"/>
                      <a:pt x="532" y="170"/>
                    </a:cubicBezTo>
                    <a:cubicBezTo>
                      <a:pt x="534" y="167"/>
                      <a:pt x="537" y="166"/>
                      <a:pt x="540" y="164"/>
                    </a:cubicBezTo>
                    <a:cubicBezTo>
                      <a:pt x="545" y="162"/>
                      <a:pt x="551" y="159"/>
                      <a:pt x="557" y="159"/>
                    </a:cubicBezTo>
                    <a:cubicBezTo>
                      <a:pt x="563" y="159"/>
                      <a:pt x="569" y="160"/>
                      <a:pt x="574" y="163"/>
                    </a:cubicBezTo>
                    <a:cubicBezTo>
                      <a:pt x="574" y="163"/>
                      <a:pt x="588" y="12"/>
                      <a:pt x="530" y="4"/>
                    </a:cubicBezTo>
                    <a:cubicBezTo>
                      <a:pt x="508" y="0"/>
                      <a:pt x="496" y="62"/>
                      <a:pt x="429" y="184"/>
                    </a:cubicBezTo>
                    <a:cubicBezTo>
                      <a:pt x="383" y="268"/>
                      <a:pt x="215" y="560"/>
                      <a:pt x="123" y="713"/>
                    </a:cubicBezTo>
                    <a:cubicBezTo>
                      <a:pt x="72" y="797"/>
                      <a:pt x="0" y="839"/>
                      <a:pt x="2" y="859"/>
                    </a:cubicBezTo>
                    <a:cubicBezTo>
                      <a:pt x="6" y="896"/>
                      <a:pt x="157" y="888"/>
                      <a:pt x="209" y="789"/>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a:off x="7612920" y="2733480"/>
                <a:ext cx="290160" cy="254880"/>
              </a:xfrm>
              <a:custGeom>
                <a:avLst/>
                <a:gdLst/>
                <a:ahLst/>
                <a:cxnLst/>
                <a:rect l="l" t="t" r="r" b="b"/>
                <a:pathLst>
                  <a:path w="806" h="708" extrusionOk="0">
                    <a:moveTo>
                      <a:pt x="232" y="566"/>
                    </a:moveTo>
                    <a:cubicBezTo>
                      <a:pt x="232" y="566"/>
                      <a:pt x="229" y="526"/>
                      <a:pt x="195" y="445"/>
                    </a:cubicBezTo>
                    <a:cubicBezTo>
                      <a:pt x="161" y="364"/>
                      <a:pt x="0" y="101"/>
                      <a:pt x="9" y="50"/>
                    </a:cubicBezTo>
                    <a:cubicBezTo>
                      <a:pt x="19" y="0"/>
                      <a:pt x="88" y="4"/>
                      <a:pt x="116" y="35"/>
                    </a:cubicBezTo>
                    <a:cubicBezTo>
                      <a:pt x="155" y="80"/>
                      <a:pt x="200" y="166"/>
                      <a:pt x="243" y="186"/>
                    </a:cubicBezTo>
                    <a:cubicBezTo>
                      <a:pt x="272" y="200"/>
                      <a:pt x="336" y="162"/>
                      <a:pt x="360" y="131"/>
                    </a:cubicBezTo>
                    <a:lnTo>
                      <a:pt x="631" y="64"/>
                    </a:lnTo>
                    <a:cubicBezTo>
                      <a:pt x="643" y="90"/>
                      <a:pt x="631" y="142"/>
                      <a:pt x="635" y="153"/>
                    </a:cubicBezTo>
                    <a:cubicBezTo>
                      <a:pt x="635" y="153"/>
                      <a:pt x="700" y="104"/>
                      <a:pt x="722" y="103"/>
                    </a:cubicBezTo>
                    <a:cubicBezTo>
                      <a:pt x="745" y="103"/>
                      <a:pt x="805" y="158"/>
                      <a:pt x="789" y="196"/>
                    </a:cubicBezTo>
                    <a:cubicBezTo>
                      <a:pt x="773" y="234"/>
                      <a:pt x="711" y="328"/>
                      <a:pt x="719" y="348"/>
                    </a:cubicBezTo>
                    <a:cubicBezTo>
                      <a:pt x="728" y="369"/>
                      <a:pt x="772" y="393"/>
                      <a:pt x="766" y="428"/>
                    </a:cubicBezTo>
                    <a:cubicBezTo>
                      <a:pt x="763" y="448"/>
                      <a:pt x="697" y="565"/>
                      <a:pt x="652" y="644"/>
                    </a:cubicBezTo>
                    <a:cubicBezTo>
                      <a:pt x="638" y="666"/>
                      <a:pt x="619" y="684"/>
                      <a:pt x="596" y="697"/>
                    </a:cubicBezTo>
                    <a:cubicBezTo>
                      <a:pt x="591" y="700"/>
                      <a:pt x="587" y="702"/>
                      <a:pt x="582" y="704"/>
                    </a:cubicBezTo>
                    <a:cubicBezTo>
                      <a:pt x="577" y="707"/>
                      <a:pt x="247" y="630"/>
                      <a:pt x="232" y="566"/>
                    </a:cubicBezTo>
                  </a:path>
                </a:pathLst>
              </a:custGeom>
              <a:solidFill>
                <a:srgbClr val="331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0"/>
              <p:cNvSpPr/>
              <p:nvPr/>
            </p:nvSpPr>
            <p:spPr>
              <a:xfrm>
                <a:off x="7065360" y="3005640"/>
                <a:ext cx="481680" cy="310680"/>
              </a:xfrm>
              <a:custGeom>
                <a:avLst/>
                <a:gdLst/>
                <a:ahLst/>
                <a:cxnLst/>
                <a:rect l="l" t="t" r="r" b="b"/>
                <a:pathLst>
                  <a:path w="1338" h="863" extrusionOk="0">
                    <a:moveTo>
                      <a:pt x="10" y="21"/>
                    </a:moveTo>
                    <a:cubicBezTo>
                      <a:pt x="0" y="89"/>
                      <a:pt x="112" y="214"/>
                      <a:pt x="169" y="232"/>
                    </a:cubicBezTo>
                    <a:cubicBezTo>
                      <a:pt x="226" y="250"/>
                      <a:pt x="474" y="239"/>
                      <a:pt x="545" y="275"/>
                    </a:cubicBezTo>
                    <a:cubicBezTo>
                      <a:pt x="615" y="310"/>
                      <a:pt x="642" y="369"/>
                      <a:pt x="663" y="395"/>
                    </a:cubicBezTo>
                    <a:cubicBezTo>
                      <a:pt x="684" y="420"/>
                      <a:pt x="1051" y="486"/>
                      <a:pt x="1337" y="862"/>
                    </a:cubicBezTo>
                    <a:cubicBezTo>
                      <a:pt x="1337" y="862"/>
                      <a:pt x="1168" y="510"/>
                      <a:pt x="763" y="281"/>
                    </a:cubicBezTo>
                    <a:cubicBezTo>
                      <a:pt x="380" y="65"/>
                      <a:pt x="77" y="0"/>
                      <a:pt x="10" y="2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0"/>
              <p:cNvSpPr/>
              <p:nvPr/>
            </p:nvSpPr>
            <p:spPr>
              <a:xfrm>
                <a:off x="7679160" y="2921760"/>
                <a:ext cx="164880" cy="145800"/>
              </a:xfrm>
              <a:custGeom>
                <a:avLst/>
                <a:gdLst/>
                <a:ahLst/>
                <a:cxnLst/>
                <a:rect l="l" t="t" r="r" b="b"/>
                <a:pathLst>
                  <a:path w="458" h="405" extrusionOk="0">
                    <a:moveTo>
                      <a:pt x="0" y="124"/>
                    </a:moveTo>
                    <a:cubicBezTo>
                      <a:pt x="0" y="124"/>
                      <a:pt x="23" y="36"/>
                      <a:pt x="28" y="18"/>
                    </a:cubicBezTo>
                    <a:cubicBezTo>
                      <a:pt x="33" y="0"/>
                      <a:pt x="417" y="70"/>
                      <a:pt x="442" y="165"/>
                    </a:cubicBezTo>
                    <a:cubicBezTo>
                      <a:pt x="457" y="220"/>
                      <a:pt x="381" y="404"/>
                      <a:pt x="381" y="404"/>
                    </a:cubicBezTo>
                    <a:lnTo>
                      <a:pt x="0" y="124"/>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0"/>
              <p:cNvSpPr/>
              <p:nvPr/>
            </p:nvSpPr>
            <p:spPr>
              <a:xfrm>
                <a:off x="7122600" y="2947320"/>
                <a:ext cx="750960" cy="560880"/>
              </a:xfrm>
              <a:custGeom>
                <a:avLst/>
                <a:gdLst/>
                <a:ahLst/>
                <a:cxnLst/>
                <a:rect l="l" t="t" r="r" b="b"/>
                <a:pathLst>
                  <a:path w="2086" h="1558" extrusionOk="0">
                    <a:moveTo>
                      <a:pt x="110" y="682"/>
                    </a:moveTo>
                    <a:cubicBezTo>
                      <a:pt x="169" y="589"/>
                      <a:pt x="341" y="559"/>
                      <a:pt x="611" y="667"/>
                    </a:cubicBezTo>
                    <a:cubicBezTo>
                      <a:pt x="905" y="783"/>
                      <a:pt x="1250" y="881"/>
                      <a:pt x="1266" y="849"/>
                    </a:cubicBezTo>
                    <a:cubicBezTo>
                      <a:pt x="1294" y="792"/>
                      <a:pt x="1513" y="59"/>
                      <a:pt x="1542" y="30"/>
                    </a:cubicBezTo>
                    <a:cubicBezTo>
                      <a:pt x="1571" y="0"/>
                      <a:pt x="2085" y="212"/>
                      <a:pt x="2048" y="321"/>
                    </a:cubicBezTo>
                    <a:cubicBezTo>
                      <a:pt x="1947" y="616"/>
                      <a:pt x="1717" y="1349"/>
                      <a:pt x="1646" y="1446"/>
                    </a:cubicBezTo>
                    <a:cubicBezTo>
                      <a:pt x="1565" y="1557"/>
                      <a:pt x="869" y="1388"/>
                      <a:pt x="496" y="1279"/>
                    </a:cubicBezTo>
                    <a:cubicBezTo>
                      <a:pt x="115" y="1167"/>
                      <a:pt x="0" y="862"/>
                      <a:pt x="110" y="682"/>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0"/>
              <p:cNvSpPr/>
              <p:nvPr/>
            </p:nvSpPr>
            <p:spPr>
              <a:xfrm>
                <a:off x="7703280" y="2626200"/>
                <a:ext cx="74520" cy="56160"/>
              </a:xfrm>
              <a:custGeom>
                <a:avLst/>
                <a:gdLst/>
                <a:ahLst/>
                <a:cxnLst/>
                <a:rect l="l" t="t" r="r" b="b"/>
                <a:pathLst>
                  <a:path w="207" h="156" extrusionOk="0">
                    <a:moveTo>
                      <a:pt x="18" y="96"/>
                    </a:moveTo>
                    <a:cubicBezTo>
                      <a:pt x="30" y="133"/>
                      <a:pt x="35" y="53"/>
                      <a:pt x="67" y="77"/>
                    </a:cubicBezTo>
                    <a:cubicBezTo>
                      <a:pt x="100" y="101"/>
                      <a:pt x="120" y="155"/>
                      <a:pt x="175" y="139"/>
                    </a:cubicBezTo>
                    <a:cubicBezTo>
                      <a:pt x="203" y="131"/>
                      <a:pt x="206" y="89"/>
                      <a:pt x="190" y="53"/>
                    </a:cubicBezTo>
                    <a:cubicBezTo>
                      <a:pt x="174" y="17"/>
                      <a:pt x="106" y="1"/>
                      <a:pt x="92" y="1"/>
                    </a:cubicBezTo>
                    <a:cubicBezTo>
                      <a:pt x="63" y="0"/>
                      <a:pt x="0" y="40"/>
                      <a:pt x="18" y="96"/>
                    </a:cubicBezTo>
                  </a:path>
                </a:pathLst>
              </a:custGeom>
              <a:solidFill>
                <a:srgbClr val="351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0"/>
              <p:cNvSpPr/>
              <p:nvPr/>
            </p:nvSpPr>
            <p:spPr>
              <a:xfrm>
                <a:off x="7675920" y="2635560"/>
                <a:ext cx="74520" cy="56160"/>
              </a:xfrm>
              <a:custGeom>
                <a:avLst/>
                <a:gdLst/>
                <a:ahLst/>
                <a:cxnLst/>
                <a:rect l="l" t="t" r="r" b="b"/>
                <a:pathLst>
                  <a:path w="207" h="156" extrusionOk="0">
                    <a:moveTo>
                      <a:pt x="18" y="97"/>
                    </a:moveTo>
                    <a:cubicBezTo>
                      <a:pt x="30" y="134"/>
                      <a:pt x="35" y="54"/>
                      <a:pt x="67" y="78"/>
                    </a:cubicBezTo>
                    <a:cubicBezTo>
                      <a:pt x="99" y="102"/>
                      <a:pt x="120" y="155"/>
                      <a:pt x="175" y="140"/>
                    </a:cubicBezTo>
                    <a:cubicBezTo>
                      <a:pt x="203" y="132"/>
                      <a:pt x="206" y="91"/>
                      <a:pt x="190" y="54"/>
                    </a:cubicBezTo>
                    <a:cubicBezTo>
                      <a:pt x="174" y="18"/>
                      <a:pt x="106" y="1"/>
                      <a:pt x="92" y="1"/>
                    </a:cubicBezTo>
                    <a:cubicBezTo>
                      <a:pt x="63" y="0"/>
                      <a:pt x="0" y="41"/>
                      <a:pt x="18" y="97"/>
                    </a:cubicBezTo>
                  </a:path>
                </a:pathLst>
              </a:custGeom>
              <a:solidFill>
                <a:srgbClr val="351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0"/>
              <p:cNvSpPr/>
              <p:nvPr/>
            </p:nvSpPr>
            <p:spPr>
              <a:xfrm>
                <a:off x="7613640" y="2631240"/>
                <a:ext cx="104040" cy="78120"/>
              </a:xfrm>
              <a:custGeom>
                <a:avLst/>
                <a:gdLst/>
                <a:ahLst/>
                <a:cxnLst/>
                <a:rect l="l" t="t" r="r" b="b"/>
                <a:pathLst>
                  <a:path w="289" h="217" extrusionOk="0">
                    <a:moveTo>
                      <a:pt x="8" y="116"/>
                    </a:moveTo>
                    <a:cubicBezTo>
                      <a:pt x="17" y="145"/>
                      <a:pt x="56" y="176"/>
                      <a:pt x="97" y="151"/>
                    </a:cubicBezTo>
                    <a:cubicBezTo>
                      <a:pt x="109" y="143"/>
                      <a:pt x="128" y="116"/>
                      <a:pt x="136" y="121"/>
                    </a:cubicBezTo>
                    <a:cubicBezTo>
                      <a:pt x="168" y="145"/>
                      <a:pt x="205" y="216"/>
                      <a:pt x="260" y="200"/>
                    </a:cubicBezTo>
                    <a:cubicBezTo>
                      <a:pt x="288" y="192"/>
                      <a:pt x="284" y="169"/>
                      <a:pt x="269" y="133"/>
                    </a:cubicBezTo>
                    <a:cubicBezTo>
                      <a:pt x="253" y="96"/>
                      <a:pt x="180" y="16"/>
                      <a:pt x="151" y="5"/>
                    </a:cubicBezTo>
                    <a:cubicBezTo>
                      <a:pt x="143" y="2"/>
                      <a:pt x="134" y="0"/>
                      <a:pt x="125" y="0"/>
                    </a:cubicBezTo>
                    <a:cubicBezTo>
                      <a:pt x="112" y="0"/>
                      <a:pt x="99" y="4"/>
                      <a:pt x="88" y="10"/>
                    </a:cubicBezTo>
                    <a:cubicBezTo>
                      <a:pt x="85" y="12"/>
                      <a:pt x="82" y="14"/>
                      <a:pt x="79" y="17"/>
                    </a:cubicBezTo>
                    <a:cubicBezTo>
                      <a:pt x="65" y="29"/>
                      <a:pt x="0" y="92"/>
                      <a:pt x="8" y="116"/>
                    </a:cubicBezTo>
                  </a:path>
                </a:pathLst>
              </a:custGeom>
              <a:solidFill>
                <a:srgbClr val="351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0"/>
              <p:cNvSpPr/>
              <p:nvPr/>
            </p:nvSpPr>
            <p:spPr>
              <a:xfrm>
                <a:off x="7592400" y="2649600"/>
                <a:ext cx="80280" cy="83880"/>
              </a:xfrm>
              <a:custGeom>
                <a:avLst/>
                <a:gdLst/>
                <a:ahLst/>
                <a:cxnLst/>
                <a:rect l="l" t="t" r="r" b="b"/>
                <a:pathLst>
                  <a:path w="223" h="233" extrusionOk="0">
                    <a:moveTo>
                      <a:pt x="17" y="78"/>
                    </a:moveTo>
                    <a:cubicBezTo>
                      <a:pt x="28" y="113"/>
                      <a:pt x="62" y="124"/>
                      <a:pt x="92" y="146"/>
                    </a:cubicBezTo>
                    <a:cubicBezTo>
                      <a:pt x="122" y="169"/>
                      <a:pt x="145" y="232"/>
                      <a:pt x="196" y="218"/>
                    </a:cubicBezTo>
                    <a:cubicBezTo>
                      <a:pt x="222" y="211"/>
                      <a:pt x="221" y="169"/>
                      <a:pt x="206" y="135"/>
                    </a:cubicBezTo>
                    <a:cubicBezTo>
                      <a:pt x="191" y="101"/>
                      <a:pt x="123" y="25"/>
                      <a:pt x="96" y="15"/>
                    </a:cubicBezTo>
                    <a:cubicBezTo>
                      <a:pt x="54" y="0"/>
                      <a:pt x="0" y="26"/>
                      <a:pt x="17" y="78"/>
                    </a:cubicBezTo>
                  </a:path>
                </a:pathLst>
              </a:custGeom>
              <a:solidFill>
                <a:srgbClr val="351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7" name="Google Shape;1637;p40"/>
            <p:cNvGrpSpPr/>
            <p:nvPr/>
          </p:nvGrpSpPr>
          <p:grpSpPr>
            <a:xfrm>
              <a:off x="2199075" y="826322"/>
              <a:ext cx="618904" cy="1327821"/>
              <a:chOff x="2199075" y="826322"/>
              <a:chExt cx="618904" cy="1327821"/>
            </a:xfrm>
          </p:grpSpPr>
          <p:grpSp>
            <p:nvGrpSpPr>
              <p:cNvPr id="1638" name="Google Shape;1638;p40"/>
              <p:cNvGrpSpPr/>
              <p:nvPr/>
            </p:nvGrpSpPr>
            <p:grpSpPr>
              <a:xfrm>
                <a:off x="2465559" y="1462677"/>
                <a:ext cx="265953" cy="243092"/>
                <a:chOff x="2160796" y="1708040"/>
                <a:chExt cx="265953" cy="243092"/>
              </a:xfrm>
            </p:grpSpPr>
            <p:sp>
              <p:nvSpPr>
                <p:cNvPr id="1639" name="Google Shape;1639;p40"/>
                <p:cNvSpPr/>
                <p:nvPr/>
              </p:nvSpPr>
              <p:spPr>
                <a:xfrm rot="6975373">
                  <a:off x="2174077" y="1803582"/>
                  <a:ext cx="64324" cy="69611"/>
                </a:xfrm>
                <a:custGeom>
                  <a:avLst/>
                  <a:gdLst/>
                  <a:ahLst/>
                  <a:cxnLst/>
                  <a:rect l="l" t="t" r="r" b="b"/>
                  <a:pathLst>
                    <a:path w="73" h="79" extrusionOk="0">
                      <a:moveTo>
                        <a:pt x="44" y="4"/>
                      </a:moveTo>
                      <a:cubicBezTo>
                        <a:pt x="62" y="8"/>
                        <a:pt x="72" y="28"/>
                        <a:pt x="67" y="49"/>
                      </a:cubicBezTo>
                      <a:cubicBezTo>
                        <a:pt x="62" y="70"/>
                        <a:pt x="46" y="78"/>
                        <a:pt x="28" y="74"/>
                      </a:cubicBezTo>
                      <a:cubicBezTo>
                        <a:pt x="11" y="70"/>
                        <a:pt x="0" y="56"/>
                        <a:pt x="4" y="35"/>
                      </a:cubicBezTo>
                      <a:cubicBezTo>
                        <a:pt x="9" y="14"/>
                        <a:pt x="27" y="0"/>
                        <a:pt x="44"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0"/>
                <p:cNvSpPr/>
                <p:nvPr/>
              </p:nvSpPr>
              <p:spPr>
                <a:xfrm rot="6975373">
                  <a:off x="2195856" y="1772495"/>
                  <a:ext cx="165656" cy="35246"/>
                </a:xfrm>
                <a:custGeom>
                  <a:avLst/>
                  <a:gdLst/>
                  <a:ahLst/>
                  <a:cxnLst/>
                  <a:rect l="l" t="t" r="r" b="b"/>
                  <a:pathLst>
                    <a:path w="188" h="40" extrusionOk="0">
                      <a:moveTo>
                        <a:pt x="187" y="34"/>
                      </a:moveTo>
                      <a:cubicBezTo>
                        <a:pt x="125" y="27"/>
                        <a:pt x="63" y="16"/>
                        <a:pt x="2" y="0"/>
                      </a:cubicBezTo>
                      <a:lnTo>
                        <a:pt x="0" y="12"/>
                      </a:lnTo>
                      <a:cubicBezTo>
                        <a:pt x="0" y="12"/>
                        <a:pt x="139" y="38"/>
                        <a:pt x="186" y="39"/>
                      </a:cubicBezTo>
                      <a:lnTo>
                        <a:pt x="187"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0"/>
                <p:cNvSpPr/>
                <p:nvPr/>
              </p:nvSpPr>
              <p:spPr>
                <a:xfrm rot="6975373">
                  <a:off x="2258925" y="1871690"/>
                  <a:ext cx="65205" cy="69611"/>
                </a:xfrm>
                <a:custGeom>
                  <a:avLst/>
                  <a:gdLst/>
                  <a:ahLst/>
                  <a:cxnLst/>
                  <a:rect l="l" t="t" r="r" b="b"/>
                  <a:pathLst>
                    <a:path w="74" h="79" extrusionOk="0">
                      <a:moveTo>
                        <a:pt x="45" y="4"/>
                      </a:moveTo>
                      <a:cubicBezTo>
                        <a:pt x="62" y="8"/>
                        <a:pt x="73" y="28"/>
                        <a:pt x="68" y="49"/>
                      </a:cubicBezTo>
                      <a:cubicBezTo>
                        <a:pt x="64" y="70"/>
                        <a:pt x="46" y="78"/>
                        <a:pt x="29" y="74"/>
                      </a:cubicBezTo>
                      <a:cubicBezTo>
                        <a:pt x="12" y="70"/>
                        <a:pt x="0" y="56"/>
                        <a:pt x="5" y="35"/>
                      </a:cubicBezTo>
                      <a:cubicBezTo>
                        <a:pt x="10" y="14"/>
                        <a:pt x="28" y="0"/>
                        <a:pt x="45"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0"/>
                <p:cNvSpPr/>
                <p:nvPr/>
              </p:nvSpPr>
              <p:spPr>
                <a:xfrm rot="6975373">
                  <a:off x="2280314" y="1841393"/>
                  <a:ext cx="166537" cy="35246"/>
                </a:xfrm>
                <a:custGeom>
                  <a:avLst/>
                  <a:gdLst/>
                  <a:ahLst/>
                  <a:cxnLst/>
                  <a:rect l="l" t="t" r="r" b="b"/>
                  <a:pathLst>
                    <a:path w="189" h="40" extrusionOk="0">
                      <a:moveTo>
                        <a:pt x="188" y="34"/>
                      </a:moveTo>
                      <a:cubicBezTo>
                        <a:pt x="125" y="27"/>
                        <a:pt x="64" y="16"/>
                        <a:pt x="3" y="0"/>
                      </a:cubicBezTo>
                      <a:lnTo>
                        <a:pt x="0" y="11"/>
                      </a:lnTo>
                      <a:cubicBezTo>
                        <a:pt x="0" y="11"/>
                        <a:pt x="140" y="38"/>
                        <a:pt x="187" y="39"/>
                      </a:cubicBezTo>
                      <a:lnTo>
                        <a:pt x="188" y="34"/>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6975373">
                  <a:off x="2323136" y="1711861"/>
                  <a:ext cx="66967" cy="123361"/>
                </a:xfrm>
                <a:custGeom>
                  <a:avLst/>
                  <a:gdLst/>
                  <a:ahLst/>
                  <a:cxnLst/>
                  <a:rect l="l" t="t" r="r" b="b"/>
                  <a:pathLst>
                    <a:path w="76" h="140" extrusionOk="0">
                      <a:moveTo>
                        <a:pt x="0" y="133"/>
                      </a:moveTo>
                      <a:cubicBezTo>
                        <a:pt x="0" y="133"/>
                        <a:pt x="23" y="137"/>
                        <a:pt x="38" y="139"/>
                      </a:cubicBezTo>
                      <a:lnTo>
                        <a:pt x="75" y="11"/>
                      </a:lnTo>
                      <a:cubicBezTo>
                        <a:pt x="75" y="11"/>
                        <a:pt x="43" y="5"/>
                        <a:pt x="30" y="0"/>
                      </a:cubicBezTo>
                      <a:lnTo>
                        <a:pt x="0" y="13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40"/>
              <p:cNvGrpSpPr/>
              <p:nvPr/>
            </p:nvGrpSpPr>
            <p:grpSpPr>
              <a:xfrm>
                <a:off x="2199075" y="826322"/>
                <a:ext cx="293023" cy="303995"/>
                <a:chOff x="1706272" y="1008580"/>
                <a:chExt cx="202939" cy="183761"/>
              </a:xfrm>
            </p:grpSpPr>
            <p:sp>
              <p:nvSpPr>
                <p:cNvPr id="1645" name="Google Shape;1645;p40"/>
                <p:cNvSpPr/>
                <p:nvPr/>
              </p:nvSpPr>
              <p:spPr>
                <a:xfrm rot="6975373">
                  <a:off x="1713883" y="1061896"/>
                  <a:ext cx="37889" cy="40533"/>
                </a:xfrm>
                <a:custGeom>
                  <a:avLst/>
                  <a:gdLst/>
                  <a:ahLst/>
                  <a:cxnLst/>
                  <a:rect l="l" t="t" r="r" b="b"/>
                  <a:pathLst>
                    <a:path w="43" h="46" extrusionOk="0">
                      <a:moveTo>
                        <a:pt x="27" y="3"/>
                      </a:moveTo>
                      <a:cubicBezTo>
                        <a:pt x="36" y="6"/>
                        <a:pt x="42" y="17"/>
                        <a:pt x="38" y="29"/>
                      </a:cubicBezTo>
                      <a:cubicBezTo>
                        <a:pt x="35" y="40"/>
                        <a:pt x="25" y="45"/>
                        <a:pt x="15" y="43"/>
                      </a:cubicBezTo>
                      <a:cubicBezTo>
                        <a:pt x="5" y="40"/>
                        <a:pt x="0" y="31"/>
                        <a:pt x="3" y="19"/>
                      </a:cubicBezTo>
                      <a:cubicBezTo>
                        <a:pt x="7" y="7"/>
                        <a:pt x="17" y="0"/>
                        <a:pt x="27"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0"/>
                <p:cNvSpPr/>
                <p:nvPr/>
              </p:nvSpPr>
              <p:spPr>
                <a:xfrm rot="6975373">
                  <a:off x="1729049" y="1043883"/>
                  <a:ext cx="95164" cy="26434"/>
                </a:xfrm>
                <a:custGeom>
                  <a:avLst/>
                  <a:gdLst/>
                  <a:ahLst/>
                  <a:cxnLst/>
                  <a:rect l="l" t="t" r="r" b="b"/>
                  <a:pathLst>
                    <a:path w="108" h="30" extrusionOk="0">
                      <a:moveTo>
                        <a:pt x="107" y="26"/>
                      </a:moveTo>
                      <a:cubicBezTo>
                        <a:pt x="71" y="20"/>
                        <a:pt x="36" y="12"/>
                        <a:pt x="2" y="0"/>
                      </a:cubicBezTo>
                      <a:lnTo>
                        <a:pt x="0" y="7"/>
                      </a:lnTo>
                      <a:cubicBezTo>
                        <a:pt x="0" y="7"/>
                        <a:pt x="79" y="26"/>
                        <a:pt x="106" y="29"/>
                      </a:cubicBezTo>
                      <a:lnTo>
                        <a:pt x="107"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0"/>
                <p:cNvSpPr/>
                <p:nvPr/>
              </p:nvSpPr>
              <p:spPr>
                <a:xfrm rot="6975373">
                  <a:off x="1759823" y="1104208"/>
                  <a:ext cx="37889" cy="40533"/>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0"/>
                <p:cNvSpPr/>
                <p:nvPr/>
              </p:nvSpPr>
              <p:spPr>
                <a:xfrm rot="6975373">
                  <a:off x="1776020" y="1086435"/>
                  <a:ext cx="94283" cy="25553"/>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0"/>
                <p:cNvSpPr/>
                <p:nvPr/>
              </p:nvSpPr>
              <p:spPr>
                <a:xfrm rot="6975373">
                  <a:off x="1800763" y="1014273"/>
                  <a:ext cx="42295" cy="71373"/>
                </a:xfrm>
                <a:custGeom>
                  <a:avLst/>
                  <a:gdLst/>
                  <a:ahLst/>
                  <a:cxnLst/>
                  <a:rect l="l" t="t" r="r" b="b"/>
                  <a:pathLst>
                    <a:path w="48" h="81" extrusionOk="0">
                      <a:moveTo>
                        <a:pt x="0" y="75"/>
                      </a:moveTo>
                      <a:cubicBezTo>
                        <a:pt x="0" y="75"/>
                        <a:pt x="13" y="78"/>
                        <a:pt x="22" y="80"/>
                      </a:cubicBezTo>
                      <a:lnTo>
                        <a:pt x="47" y="8"/>
                      </a:lnTo>
                      <a:cubicBezTo>
                        <a:pt x="47" y="8"/>
                        <a:pt x="29" y="3"/>
                        <a:pt x="22"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0"/>
                <p:cNvSpPr/>
                <p:nvPr/>
              </p:nvSpPr>
              <p:spPr>
                <a:xfrm rot="6975373">
                  <a:off x="1759823" y="1104208"/>
                  <a:ext cx="37889" cy="40533"/>
                </a:xfrm>
                <a:custGeom>
                  <a:avLst/>
                  <a:gdLst/>
                  <a:ahLst/>
                  <a:cxnLst/>
                  <a:rect l="l" t="t" r="r" b="b"/>
                  <a:pathLst>
                    <a:path w="43" h="46" extrusionOk="0">
                      <a:moveTo>
                        <a:pt x="26" y="3"/>
                      </a:moveTo>
                      <a:cubicBezTo>
                        <a:pt x="36" y="5"/>
                        <a:pt x="42" y="17"/>
                        <a:pt x="38" y="29"/>
                      </a:cubicBezTo>
                      <a:cubicBezTo>
                        <a:pt x="35" y="41"/>
                        <a:pt x="25" y="45"/>
                        <a:pt x="15" y="42"/>
                      </a:cubicBezTo>
                      <a:cubicBezTo>
                        <a:pt x="5" y="39"/>
                        <a:pt x="0" y="31"/>
                        <a:pt x="3" y="19"/>
                      </a:cubicBezTo>
                      <a:cubicBezTo>
                        <a:pt x="7" y="7"/>
                        <a:pt x="17" y="0"/>
                        <a:pt x="26"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0"/>
                <p:cNvSpPr/>
                <p:nvPr/>
              </p:nvSpPr>
              <p:spPr>
                <a:xfrm rot="6975373">
                  <a:off x="1776020" y="1086435"/>
                  <a:ext cx="94283" cy="25553"/>
                </a:xfrm>
                <a:custGeom>
                  <a:avLst/>
                  <a:gdLst/>
                  <a:ahLst/>
                  <a:cxnLst/>
                  <a:rect l="l" t="t" r="r" b="b"/>
                  <a:pathLst>
                    <a:path w="107" h="29" extrusionOk="0">
                      <a:moveTo>
                        <a:pt x="106" y="26"/>
                      </a:moveTo>
                      <a:cubicBezTo>
                        <a:pt x="71" y="20"/>
                        <a:pt x="36" y="11"/>
                        <a:pt x="2" y="0"/>
                      </a:cubicBezTo>
                      <a:lnTo>
                        <a:pt x="0" y="7"/>
                      </a:lnTo>
                      <a:cubicBezTo>
                        <a:pt x="0" y="7"/>
                        <a:pt x="79" y="26"/>
                        <a:pt x="106" y="28"/>
                      </a:cubicBezTo>
                      <a:lnTo>
                        <a:pt x="106" y="2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0"/>
                <p:cNvSpPr/>
                <p:nvPr/>
              </p:nvSpPr>
              <p:spPr>
                <a:xfrm rot="6975373">
                  <a:off x="1806302" y="1145088"/>
                  <a:ext cx="38771" cy="41414"/>
                </a:xfrm>
                <a:custGeom>
                  <a:avLst/>
                  <a:gdLst/>
                  <a:ahLst/>
                  <a:cxnLst/>
                  <a:rect l="l" t="t" r="r" b="b"/>
                  <a:pathLst>
                    <a:path w="44" h="47" extrusionOk="0">
                      <a:moveTo>
                        <a:pt x="28" y="3"/>
                      </a:moveTo>
                      <a:cubicBezTo>
                        <a:pt x="38" y="6"/>
                        <a:pt x="43" y="18"/>
                        <a:pt x="40" y="30"/>
                      </a:cubicBezTo>
                      <a:cubicBezTo>
                        <a:pt x="36" y="42"/>
                        <a:pt x="26" y="46"/>
                        <a:pt x="17" y="43"/>
                      </a:cubicBezTo>
                      <a:cubicBezTo>
                        <a:pt x="7" y="40"/>
                        <a:pt x="0" y="31"/>
                        <a:pt x="4" y="20"/>
                      </a:cubicBezTo>
                      <a:cubicBezTo>
                        <a:pt x="7" y="8"/>
                        <a:pt x="18" y="0"/>
                        <a:pt x="28" y="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0"/>
                <p:cNvSpPr/>
                <p:nvPr/>
              </p:nvSpPr>
              <p:spPr>
                <a:xfrm rot="6975373">
                  <a:off x="1821960" y="1128747"/>
                  <a:ext cx="94283" cy="25553"/>
                </a:xfrm>
                <a:custGeom>
                  <a:avLst/>
                  <a:gdLst/>
                  <a:ahLst/>
                  <a:cxnLst/>
                  <a:rect l="l" t="t" r="r" b="b"/>
                  <a:pathLst>
                    <a:path w="107" h="29" extrusionOk="0">
                      <a:moveTo>
                        <a:pt x="106" y="25"/>
                      </a:moveTo>
                      <a:cubicBezTo>
                        <a:pt x="71" y="19"/>
                        <a:pt x="36" y="11"/>
                        <a:pt x="2" y="0"/>
                      </a:cubicBezTo>
                      <a:lnTo>
                        <a:pt x="0" y="6"/>
                      </a:lnTo>
                      <a:cubicBezTo>
                        <a:pt x="0" y="6"/>
                        <a:pt x="79" y="26"/>
                        <a:pt x="105" y="28"/>
                      </a:cubicBezTo>
                      <a:lnTo>
                        <a:pt x="106" y="2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0"/>
                <p:cNvSpPr/>
                <p:nvPr/>
              </p:nvSpPr>
              <p:spPr>
                <a:xfrm rot="6975373">
                  <a:off x="1846703" y="1056585"/>
                  <a:ext cx="42295" cy="71373"/>
                </a:xfrm>
                <a:custGeom>
                  <a:avLst/>
                  <a:gdLst/>
                  <a:ahLst/>
                  <a:cxnLst/>
                  <a:rect l="l" t="t" r="r" b="b"/>
                  <a:pathLst>
                    <a:path w="48" h="81" extrusionOk="0">
                      <a:moveTo>
                        <a:pt x="0" y="75"/>
                      </a:moveTo>
                      <a:cubicBezTo>
                        <a:pt x="0" y="75"/>
                        <a:pt x="13" y="78"/>
                        <a:pt x="22" y="80"/>
                      </a:cubicBezTo>
                      <a:lnTo>
                        <a:pt x="47" y="8"/>
                      </a:lnTo>
                      <a:cubicBezTo>
                        <a:pt x="47" y="8"/>
                        <a:pt x="29" y="3"/>
                        <a:pt x="21" y="0"/>
                      </a:cubicBezTo>
                      <a:lnTo>
                        <a:pt x="0" y="7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40"/>
              <p:cNvGrpSpPr/>
              <p:nvPr/>
            </p:nvGrpSpPr>
            <p:grpSpPr>
              <a:xfrm>
                <a:off x="2605093" y="1881461"/>
                <a:ext cx="212887" cy="272681"/>
                <a:chOff x="2567918" y="1628536"/>
                <a:chExt cx="212887" cy="272681"/>
              </a:xfrm>
            </p:grpSpPr>
            <p:sp>
              <p:nvSpPr>
                <p:cNvPr id="1656" name="Google Shape;1656;p40"/>
                <p:cNvSpPr/>
                <p:nvPr/>
              </p:nvSpPr>
              <p:spPr>
                <a:xfrm rot="6975373">
                  <a:off x="2585276" y="1798227"/>
                  <a:ext cx="83709" cy="90758"/>
                </a:xfrm>
                <a:custGeom>
                  <a:avLst/>
                  <a:gdLst/>
                  <a:ahLst/>
                  <a:cxnLst/>
                  <a:rect l="l" t="t" r="r" b="b"/>
                  <a:pathLst>
                    <a:path w="95" h="103" extrusionOk="0">
                      <a:moveTo>
                        <a:pt x="38" y="4"/>
                      </a:moveTo>
                      <a:cubicBezTo>
                        <a:pt x="61" y="0"/>
                        <a:pt x="84" y="19"/>
                        <a:pt x="89" y="47"/>
                      </a:cubicBezTo>
                      <a:cubicBezTo>
                        <a:pt x="94" y="75"/>
                        <a:pt x="77" y="94"/>
                        <a:pt x="54" y="98"/>
                      </a:cubicBezTo>
                      <a:cubicBezTo>
                        <a:pt x="30" y="102"/>
                        <a:pt x="10" y="90"/>
                        <a:pt x="5" y="62"/>
                      </a:cubicBezTo>
                      <a:cubicBezTo>
                        <a:pt x="0" y="34"/>
                        <a:pt x="15" y="8"/>
                        <a:pt x="38"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0"/>
                <p:cNvSpPr/>
                <p:nvPr/>
              </p:nvSpPr>
              <p:spPr>
                <a:xfrm rot="6975373">
                  <a:off x="2579892" y="1715148"/>
                  <a:ext cx="216763" cy="60799"/>
                </a:xfrm>
                <a:custGeom>
                  <a:avLst/>
                  <a:gdLst/>
                  <a:ahLst/>
                  <a:cxnLst/>
                  <a:rect l="l" t="t" r="r" b="b"/>
                  <a:pathLst>
                    <a:path w="246" h="69" extrusionOk="0">
                      <a:moveTo>
                        <a:pt x="244" y="0"/>
                      </a:moveTo>
                      <a:cubicBezTo>
                        <a:pt x="244" y="0"/>
                        <a:pt x="140" y="33"/>
                        <a:pt x="0" y="53"/>
                      </a:cubicBezTo>
                      <a:lnTo>
                        <a:pt x="3" y="68"/>
                      </a:lnTo>
                      <a:cubicBezTo>
                        <a:pt x="3" y="68"/>
                        <a:pt x="187" y="29"/>
                        <a:pt x="245" y="6"/>
                      </a:cubicBezTo>
                      <a:lnTo>
                        <a:pt x="24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0"/>
                <p:cNvSpPr/>
                <p:nvPr/>
              </p:nvSpPr>
              <p:spPr>
                <a:xfrm rot="6975373">
                  <a:off x="2714794" y="1631746"/>
                  <a:ext cx="49344" cy="67848"/>
                </a:xfrm>
                <a:custGeom>
                  <a:avLst/>
                  <a:gdLst/>
                  <a:ahLst/>
                  <a:cxnLst/>
                  <a:rect l="l" t="t" r="r" b="b"/>
                  <a:pathLst>
                    <a:path w="56" h="77" extrusionOk="0">
                      <a:moveTo>
                        <a:pt x="13" y="76"/>
                      </a:moveTo>
                      <a:cubicBezTo>
                        <a:pt x="13" y="76"/>
                        <a:pt x="7" y="45"/>
                        <a:pt x="15" y="39"/>
                      </a:cubicBezTo>
                      <a:cubicBezTo>
                        <a:pt x="23" y="33"/>
                        <a:pt x="0" y="0"/>
                        <a:pt x="0" y="0"/>
                      </a:cubicBezTo>
                      <a:cubicBezTo>
                        <a:pt x="0" y="0"/>
                        <a:pt x="42" y="13"/>
                        <a:pt x="49" y="35"/>
                      </a:cubicBezTo>
                      <a:cubicBezTo>
                        <a:pt x="55" y="56"/>
                        <a:pt x="46" y="51"/>
                        <a:pt x="55" y="69"/>
                      </a:cubicBezTo>
                      <a:lnTo>
                        <a:pt x="13" y="7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40"/>
              <p:cNvGrpSpPr/>
              <p:nvPr/>
            </p:nvGrpSpPr>
            <p:grpSpPr>
              <a:xfrm rot="-3207675">
                <a:off x="2240512" y="1311256"/>
                <a:ext cx="210155" cy="152046"/>
                <a:chOff x="1938694" y="1554527"/>
                <a:chExt cx="210143" cy="152038"/>
              </a:xfrm>
            </p:grpSpPr>
            <p:sp>
              <p:nvSpPr>
                <p:cNvPr id="1660" name="Google Shape;1660;p40"/>
                <p:cNvSpPr/>
                <p:nvPr/>
              </p:nvSpPr>
              <p:spPr>
                <a:xfrm rot="6975373">
                  <a:off x="1949401" y="1616266"/>
                  <a:ext cx="60799" cy="61680"/>
                </a:xfrm>
                <a:custGeom>
                  <a:avLst/>
                  <a:gdLst/>
                  <a:ahLst/>
                  <a:cxnLst/>
                  <a:rect l="l" t="t" r="r" b="b"/>
                  <a:pathLst>
                    <a:path w="69" h="70" extrusionOk="0">
                      <a:moveTo>
                        <a:pt x="53" y="8"/>
                      </a:moveTo>
                      <a:cubicBezTo>
                        <a:pt x="66" y="17"/>
                        <a:pt x="68" y="37"/>
                        <a:pt x="58" y="53"/>
                      </a:cubicBezTo>
                      <a:cubicBezTo>
                        <a:pt x="47" y="68"/>
                        <a:pt x="31" y="69"/>
                        <a:pt x="18" y="61"/>
                      </a:cubicBezTo>
                      <a:cubicBezTo>
                        <a:pt x="5" y="52"/>
                        <a:pt x="0" y="36"/>
                        <a:pt x="11" y="21"/>
                      </a:cubicBezTo>
                      <a:cubicBezTo>
                        <a:pt x="21" y="5"/>
                        <a:pt x="40" y="0"/>
                        <a:pt x="53"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0"/>
                <p:cNvSpPr/>
                <p:nvPr/>
              </p:nvSpPr>
              <p:spPr>
                <a:xfrm rot="6975373">
                  <a:off x="1989576" y="1590894"/>
                  <a:ext cx="130410" cy="79303"/>
                </a:xfrm>
                <a:custGeom>
                  <a:avLst/>
                  <a:gdLst/>
                  <a:ahLst/>
                  <a:cxnLst/>
                  <a:rect l="l" t="t" r="r" b="b"/>
                  <a:pathLst>
                    <a:path w="148" h="90" extrusionOk="0">
                      <a:moveTo>
                        <a:pt x="147" y="85"/>
                      </a:moveTo>
                      <a:cubicBezTo>
                        <a:pt x="129" y="76"/>
                        <a:pt x="112" y="67"/>
                        <a:pt x="94" y="57"/>
                      </a:cubicBezTo>
                      <a:cubicBezTo>
                        <a:pt x="64" y="39"/>
                        <a:pt x="34" y="20"/>
                        <a:pt x="6" y="0"/>
                      </a:cubicBezTo>
                      <a:lnTo>
                        <a:pt x="0" y="8"/>
                      </a:lnTo>
                      <a:cubicBezTo>
                        <a:pt x="0" y="8"/>
                        <a:pt x="107" y="74"/>
                        <a:pt x="145" y="89"/>
                      </a:cubicBezTo>
                      <a:lnTo>
                        <a:pt x="147" y="8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0"/>
                <p:cNvSpPr/>
                <p:nvPr/>
              </p:nvSpPr>
              <p:spPr>
                <a:xfrm rot="6975373">
                  <a:off x="2097565" y="1587074"/>
                  <a:ext cx="38771" cy="51988"/>
                </a:xfrm>
                <a:custGeom>
                  <a:avLst/>
                  <a:gdLst/>
                  <a:ahLst/>
                  <a:cxnLst/>
                  <a:rect l="l" t="t" r="r" b="b"/>
                  <a:pathLst>
                    <a:path w="44" h="59" extrusionOk="0">
                      <a:moveTo>
                        <a:pt x="0" y="43"/>
                      </a:moveTo>
                      <a:cubicBezTo>
                        <a:pt x="0" y="43"/>
                        <a:pt x="10" y="24"/>
                        <a:pt x="17" y="25"/>
                      </a:cubicBezTo>
                      <a:cubicBezTo>
                        <a:pt x="24" y="25"/>
                        <a:pt x="28" y="0"/>
                        <a:pt x="28" y="0"/>
                      </a:cubicBezTo>
                      <a:cubicBezTo>
                        <a:pt x="28" y="0"/>
                        <a:pt x="43" y="26"/>
                        <a:pt x="36" y="40"/>
                      </a:cubicBezTo>
                      <a:cubicBezTo>
                        <a:pt x="29" y="53"/>
                        <a:pt x="27" y="45"/>
                        <a:pt x="23" y="58"/>
                      </a:cubicBezTo>
                      <a:lnTo>
                        <a:pt x="0" y="43"/>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3" name="Google Shape;1663;p40"/>
          <p:cNvGrpSpPr/>
          <p:nvPr/>
        </p:nvGrpSpPr>
        <p:grpSpPr>
          <a:xfrm rot="-5400000">
            <a:off x="-386504" y="-576466"/>
            <a:ext cx="2199455" cy="2231930"/>
            <a:chOff x="3568320" y="2112840"/>
            <a:chExt cx="1072800" cy="1088640"/>
          </a:xfrm>
        </p:grpSpPr>
        <p:sp>
          <p:nvSpPr>
            <p:cNvPr id="1664" name="Google Shape;1664;p40"/>
            <p:cNvSpPr/>
            <p:nvPr/>
          </p:nvSpPr>
          <p:spPr>
            <a:xfrm>
              <a:off x="3765600" y="2444040"/>
              <a:ext cx="223920" cy="228600"/>
            </a:xfrm>
            <a:custGeom>
              <a:avLst/>
              <a:gdLst/>
              <a:ahLst/>
              <a:cxnLst/>
              <a:rect l="l" t="t" r="r" b="b"/>
              <a:pathLst>
                <a:path w="622" h="635" extrusionOk="0">
                  <a:moveTo>
                    <a:pt x="609" y="99"/>
                  </a:moveTo>
                  <a:lnTo>
                    <a:pt x="484" y="7"/>
                  </a:lnTo>
                  <a:cubicBezTo>
                    <a:pt x="474" y="0"/>
                    <a:pt x="460" y="2"/>
                    <a:pt x="451" y="12"/>
                  </a:cubicBezTo>
                  <a:lnTo>
                    <a:pt x="8" y="531"/>
                  </a:lnTo>
                  <a:cubicBezTo>
                    <a:pt x="0" y="541"/>
                    <a:pt x="0" y="556"/>
                    <a:pt x="9" y="564"/>
                  </a:cubicBezTo>
                  <a:lnTo>
                    <a:pt x="75" y="626"/>
                  </a:lnTo>
                  <a:cubicBezTo>
                    <a:pt x="84" y="634"/>
                    <a:pt x="99" y="634"/>
                    <a:pt x="108" y="625"/>
                  </a:cubicBezTo>
                  <a:lnTo>
                    <a:pt x="610" y="135"/>
                  </a:lnTo>
                  <a:cubicBezTo>
                    <a:pt x="621" y="124"/>
                    <a:pt x="621" y="107"/>
                    <a:pt x="609" y="9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0"/>
            <p:cNvSpPr/>
            <p:nvPr/>
          </p:nvSpPr>
          <p:spPr>
            <a:xfrm>
              <a:off x="3911040" y="2423880"/>
              <a:ext cx="222480" cy="225360"/>
            </a:xfrm>
            <a:custGeom>
              <a:avLst/>
              <a:gdLst/>
              <a:ahLst/>
              <a:cxnLst/>
              <a:rect l="l" t="t" r="r" b="b"/>
              <a:pathLst>
                <a:path w="618" h="626" extrusionOk="0">
                  <a:moveTo>
                    <a:pt x="611" y="128"/>
                  </a:moveTo>
                  <a:lnTo>
                    <a:pt x="497" y="8"/>
                  </a:lnTo>
                  <a:cubicBezTo>
                    <a:pt x="495" y="6"/>
                    <a:pt x="494" y="5"/>
                    <a:pt x="492" y="4"/>
                  </a:cubicBezTo>
                  <a:cubicBezTo>
                    <a:pt x="488" y="2"/>
                    <a:pt x="484" y="0"/>
                    <a:pt x="480" y="0"/>
                  </a:cubicBezTo>
                  <a:cubicBezTo>
                    <a:pt x="475" y="0"/>
                    <a:pt x="471" y="2"/>
                    <a:pt x="468" y="4"/>
                  </a:cubicBezTo>
                  <a:cubicBezTo>
                    <a:pt x="465" y="5"/>
                    <a:pt x="463" y="7"/>
                    <a:pt x="461" y="9"/>
                  </a:cubicBezTo>
                  <a:lnTo>
                    <a:pt x="6" y="502"/>
                  </a:lnTo>
                  <a:cubicBezTo>
                    <a:pt x="5" y="503"/>
                    <a:pt x="4" y="505"/>
                    <a:pt x="3" y="507"/>
                  </a:cubicBezTo>
                  <a:cubicBezTo>
                    <a:pt x="1" y="510"/>
                    <a:pt x="0" y="514"/>
                    <a:pt x="0" y="519"/>
                  </a:cubicBezTo>
                  <a:cubicBezTo>
                    <a:pt x="0" y="523"/>
                    <a:pt x="1" y="527"/>
                    <a:pt x="3" y="531"/>
                  </a:cubicBezTo>
                  <a:cubicBezTo>
                    <a:pt x="4" y="533"/>
                    <a:pt x="5" y="535"/>
                    <a:pt x="7" y="536"/>
                  </a:cubicBezTo>
                  <a:lnTo>
                    <a:pt x="95" y="619"/>
                  </a:lnTo>
                  <a:cubicBezTo>
                    <a:pt x="96" y="620"/>
                    <a:pt x="98" y="621"/>
                    <a:pt x="99" y="622"/>
                  </a:cubicBezTo>
                  <a:cubicBezTo>
                    <a:pt x="103" y="624"/>
                    <a:pt x="107" y="625"/>
                    <a:pt x="111" y="625"/>
                  </a:cubicBezTo>
                  <a:cubicBezTo>
                    <a:pt x="115" y="625"/>
                    <a:pt x="120" y="624"/>
                    <a:pt x="123" y="622"/>
                  </a:cubicBezTo>
                  <a:cubicBezTo>
                    <a:pt x="125" y="621"/>
                    <a:pt x="127" y="619"/>
                    <a:pt x="128" y="618"/>
                  </a:cubicBezTo>
                  <a:lnTo>
                    <a:pt x="609" y="162"/>
                  </a:lnTo>
                  <a:cubicBezTo>
                    <a:pt x="611" y="160"/>
                    <a:pt x="613" y="158"/>
                    <a:pt x="614" y="156"/>
                  </a:cubicBezTo>
                  <a:cubicBezTo>
                    <a:pt x="616" y="152"/>
                    <a:pt x="617" y="148"/>
                    <a:pt x="617" y="144"/>
                  </a:cubicBezTo>
                  <a:cubicBezTo>
                    <a:pt x="617" y="140"/>
                    <a:pt x="616" y="135"/>
                    <a:pt x="614" y="132"/>
                  </a:cubicBezTo>
                  <a:cubicBezTo>
                    <a:pt x="613" y="130"/>
                    <a:pt x="612" y="129"/>
                    <a:pt x="611" y="12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0"/>
            <p:cNvSpPr/>
            <p:nvPr/>
          </p:nvSpPr>
          <p:spPr>
            <a:xfrm>
              <a:off x="3871800" y="2430720"/>
              <a:ext cx="172080" cy="177480"/>
            </a:xfrm>
            <a:custGeom>
              <a:avLst/>
              <a:gdLst/>
              <a:ahLst/>
              <a:cxnLst/>
              <a:rect l="l" t="t" r="r" b="b"/>
              <a:pathLst>
                <a:path w="478" h="493" extrusionOk="0">
                  <a:moveTo>
                    <a:pt x="65" y="431"/>
                  </a:moveTo>
                  <a:lnTo>
                    <a:pt x="128" y="490"/>
                  </a:lnTo>
                  <a:cubicBezTo>
                    <a:pt x="130" y="492"/>
                    <a:pt x="133" y="492"/>
                    <a:pt x="135" y="490"/>
                  </a:cubicBezTo>
                  <a:lnTo>
                    <a:pt x="475" y="127"/>
                  </a:lnTo>
                  <a:cubicBezTo>
                    <a:pt x="477" y="125"/>
                    <a:pt x="477" y="121"/>
                    <a:pt x="475" y="120"/>
                  </a:cubicBezTo>
                  <a:lnTo>
                    <a:pt x="349" y="1"/>
                  </a:lnTo>
                  <a:cubicBezTo>
                    <a:pt x="347" y="0"/>
                    <a:pt x="344" y="0"/>
                    <a:pt x="342" y="1"/>
                  </a:cubicBezTo>
                  <a:lnTo>
                    <a:pt x="1" y="364"/>
                  </a:lnTo>
                  <a:cubicBezTo>
                    <a:pt x="0" y="366"/>
                    <a:pt x="0" y="370"/>
                    <a:pt x="1" y="371"/>
                  </a:cubicBezTo>
                  <a:lnTo>
                    <a:pt x="65" y="43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0"/>
            <p:cNvSpPr/>
            <p:nvPr/>
          </p:nvSpPr>
          <p:spPr>
            <a:xfrm>
              <a:off x="3568320" y="2112840"/>
              <a:ext cx="261000" cy="180720"/>
            </a:xfrm>
            <a:custGeom>
              <a:avLst/>
              <a:gdLst/>
              <a:ahLst/>
              <a:cxnLst/>
              <a:rect l="l" t="t" r="r" b="b"/>
              <a:pathLst>
                <a:path w="725" h="502" extrusionOk="0">
                  <a:moveTo>
                    <a:pt x="715" y="135"/>
                  </a:moveTo>
                  <a:lnTo>
                    <a:pt x="622" y="12"/>
                  </a:lnTo>
                  <a:cubicBezTo>
                    <a:pt x="614" y="2"/>
                    <a:pt x="600" y="0"/>
                    <a:pt x="589" y="7"/>
                  </a:cubicBezTo>
                  <a:lnTo>
                    <a:pt x="15" y="376"/>
                  </a:lnTo>
                  <a:cubicBezTo>
                    <a:pt x="4" y="383"/>
                    <a:pt x="0" y="397"/>
                    <a:pt x="6" y="408"/>
                  </a:cubicBezTo>
                  <a:lnTo>
                    <a:pt x="52" y="486"/>
                  </a:lnTo>
                  <a:cubicBezTo>
                    <a:pt x="58" y="497"/>
                    <a:pt x="72" y="501"/>
                    <a:pt x="84" y="494"/>
                  </a:cubicBezTo>
                  <a:lnTo>
                    <a:pt x="706" y="171"/>
                  </a:lnTo>
                  <a:cubicBezTo>
                    <a:pt x="719" y="163"/>
                    <a:pt x="724" y="147"/>
                    <a:pt x="715" y="13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0"/>
            <p:cNvSpPr/>
            <p:nvPr/>
          </p:nvSpPr>
          <p:spPr>
            <a:xfrm>
              <a:off x="3716640" y="2136600"/>
              <a:ext cx="253080" cy="178200"/>
            </a:xfrm>
            <a:custGeom>
              <a:avLst/>
              <a:gdLst/>
              <a:ahLst/>
              <a:cxnLst/>
              <a:rect l="l" t="t" r="r" b="b"/>
              <a:pathLst>
                <a:path w="703" h="495" extrusionOk="0">
                  <a:moveTo>
                    <a:pt x="699" y="161"/>
                  </a:moveTo>
                  <a:lnTo>
                    <a:pt x="625" y="13"/>
                  </a:lnTo>
                  <a:lnTo>
                    <a:pt x="625" y="12"/>
                  </a:lnTo>
                  <a:cubicBezTo>
                    <a:pt x="622" y="9"/>
                    <a:pt x="619" y="5"/>
                    <a:pt x="616" y="3"/>
                  </a:cubicBezTo>
                  <a:cubicBezTo>
                    <a:pt x="612" y="1"/>
                    <a:pt x="608" y="0"/>
                    <a:pt x="604" y="0"/>
                  </a:cubicBezTo>
                  <a:cubicBezTo>
                    <a:pt x="599" y="0"/>
                    <a:pt x="595" y="1"/>
                    <a:pt x="591" y="3"/>
                  </a:cubicBezTo>
                  <a:cubicBezTo>
                    <a:pt x="591" y="4"/>
                    <a:pt x="591" y="4"/>
                    <a:pt x="591" y="4"/>
                  </a:cubicBezTo>
                  <a:lnTo>
                    <a:pt x="13" y="345"/>
                  </a:lnTo>
                  <a:cubicBezTo>
                    <a:pt x="9" y="347"/>
                    <a:pt x="6" y="350"/>
                    <a:pt x="4" y="354"/>
                  </a:cubicBezTo>
                  <a:cubicBezTo>
                    <a:pt x="2" y="357"/>
                    <a:pt x="0" y="362"/>
                    <a:pt x="0" y="366"/>
                  </a:cubicBezTo>
                  <a:cubicBezTo>
                    <a:pt x="0" y="370"/>
                    <a:pt x="1" y="374"/>
                    <a:pt x="3" y="378"/>
                  </a:cubicBezTo>
                  <a:lnTo>
                    <a:pt x="64" y="482"/>
                  </a:lnTo>
                  <a:cubicBezTo>
                    <a:pt x="66" y="486"/>
                    <a:pt x="69" y="488"/>
                    <a:pt x="73" y="491"/>
                  </a:cubicBezTo>
                  <a:cubicBezTo>
                    <a:pt x="76" y="493"/>
                    <a:pt x="80" y="494"/>
                    <a:pt x="85" y="494"/>
                  </a:cubicBezTo>
                  <a:cubicBezTo>
                    <a:pt x="89" y="494"/>
                    <a:pt x="92" y="493"/>
                    <a:pt x="96" y="491"/>
                  </a:cubicBezTo>
                  <a:lnTo>
                    <a:pt x="688" y="193"/>
                  </a:lnTo>
                  <a:cubicBezTo>
                    <a:pt x="689" y="193"/>
                    <a:pt x="689" y="193"/>
                    <a:pt x="690" y="192"/>
                  </a:cubicBezTo>
                  <a:cubicBezTo>
                    <a:pt x="693" y="190"/>
                    <a:pt x="696" y="186"/>
                    <a:pt x="699" y="183"/>
                  </a:cubicBezTo>
                  <a:cubicBezTo>
                    <a:pt x="701" y="179"/>
                    <a:pt x="702" y="175"/>
                    <a:pt x="702" y="171"/>
                  </a:cubicBezTo>
                  <a:cubicBezTo>
                    <a:pt x="702" y="168"/>
                    <a:pt x="701" y="164"/>
                    <a:pt x="699"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0"/>
            <p:cNvSpPr/>
            <p:nvPr/>
          </p:nvSpPr>
          <p:spPr>
            <a:xfrm>
              <a:off x="3693240" y="2118240"/>
              <a:ext cx="190800" cy="147960"/>
            </a:xfrm>
            <a:custGeom>
              <a:avLst/>
              <a:gdLst/>
              <a:ahLst/>
              <a:cxnLst/>
              <a:rect l="l" t="t" r="r" b="b"/>
              <a:pathLst>
                <a:path w="530" h="411" extrusionOk="0">
                  <a:moveTo>
                    <a:pt x="45" y="332"/>
                  </a:moveTo>
                  <a:lnTo>
                    <a:pt x="88" y="407"/>
                  </a:lnTo>
                  <a:cubicBezTo>
                    <a:pt x="90" y="410"/>
                    <a:pt x="93" y="410"/>
                    <a:pt x="95" y="409"/>
                  </a:cubicBezTo>
                  <a:lnTo>
                    <a:pt x="526" y="160"/>
                  </a:lnTo>
                  <a:cubicBezTo>
                    <a:pt x="529" y="158"/>
                    <a:pt x="529" y="155"/>
                    <a:pt x="528" y="153"/>
                  </a:cubicBezTo>
                  <a:lnTo>
                    <a:pt x="441" y="3"/>
                  </a:lnTo>
                  <a:cubicBezTo>
                    <a:pt x="440" y="0"/>
                    <a:pt x="437" y="0"/>
                    <a:pt x="434" y="1"/>
                  </a:cubicBezTo>
                  <a:lnTo>
                    <a:pt x="3" y="251"/>
                  </a:lnTo>
                  <a:cubicBezTo>
                    <a:pt x="1" y="252"/>
                    <a:pt x="0" y="255"/>
                    <a:pt x="2" y="257"/>
                  </a:cubicBezTo>
                  <a:lnTo>
                    <a:pt x="45" y="3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0"/>
            <p:cNvSpPr/>
            <p:nvPr/>
          </p:nvSpPr>
          <p:spPr>
            <a:xfrm>
              <a:off x="3940560" y="2475720"/>
              <a:ext cx="266400" cy="275760"/>
            </a:xfrm>
            <a:custGeom>
              <a:avLst/>
              <a:gdLst/>
              <a:ahLst/>
              <a:cxnLst/>
              <a:rect l="l" t="t" r="r" b="b"/>
              <a:pathLst>
                <a:path w="740" h="766" extrusionOk="0">
                  <a:moveTo>
                    <a:pt x="10" y="674"/>
                  </a:moveTo>
                  <a:lnTo>
                    <a:pt x="138" y="761"/>
                  </a:lnTo>
                  <a:cubicBezTo>
                    <a:pt x="139" y="761"/>
                    <a:pt x="139" y="761"/>
                    <a:pt x="140" y="762"/>
                  </a:cubicBezTo>
                  <a:cubicBezTo>
                    <a:pt x="143" y="764"/>
                    <a:pt x="147" y="765"/>
                    <a:pt x="152" y="765"/>
                  </a:cubicBezTo>
                  <a:cubicBezTo>
                    <a:pt x="156" y="765"/>
                    <a:pt x="160" y="764"/>
                    <a:pt x="164" y="762"/>
                  </a:cubicBezTo>
                  <a:cubicBezTo>
                    <a:pt x="167" y="760"/>
                    <a:pt x="169" y="758"/>
                    <a:pt x="171" y="756"/>
                  </a:cubicBezTo>
                  <a:lnTo>
                    <a:pt x="733" y="101"/>
                  </a:lnTo>
                  <a:cubicBezTo>
                    <a:pt x="734" y="99"/>
                    <a:pt x="735" y="98"/>
                    <a:pt x="736" y="97"/>
                  </a:cubicBezTo>
                  <a:cubicBezTo>
                    <a:pt x="738" y="93"/>
                    <a:pt x="739" y="89"/>
                    <a:pt x="739" y="85"/>
                  </a:cubicBezTo>
                  <a:cubicBezTo>
                    <a:pt x="739" y="80"/>
                    <a:pt x="738" y="76"/>
                    <a:pt x="736" y="72"/>
                  </a:cubicBezTo>
                  <a:cubicBezTo>
                    <a:pt x="735" y="70"/>
                    <a:pt x="733" y="69"/>
                    <a:pt x="732" y="67"/>
                  </a:cubicBezTo>
                  <a:lnTo>
                    <a:pt x="666" y="7"/>
                  </a:lnTo>
                  <a:cubicBezTo>
                    <a:pt x="665" y="5"/>
                    <a:pt x="664" y="5"/>
                    <a:pt x="662" y="4"/>
                  </a:cubicBezTo>
                  <a:cubicBezTo>
                    <a:pt x="659" y="3"/>
                    <a:pt x="654" y="0"/>
                    <a:pt x="650" y="0"/>
                  </a:cubicBezTo>
                  <a:cubicBezTo>
                    <a:pt x="646" y="0"/>
                    <a:pt x="642" y="2"/>
                    <a:pt x="638" y="4"/>
                  </a:cubicBezTo>
                  <a:cubicBezTo>
                    <a:pt x="636" y="5"/>
                    <a:pt x="634" y="6"/>
                    <a:pt x="633" y="8"/>
                  </a:cubicBezTo>
                  <a:lnTo>
                    <a:pt x="7" y="637"/>
                  </a:lnTo>
                  <a:cubicBezTo>
                    <a:pt x="6" y="639"/>
                    <a:pt x="4" y="640"/>
                    <a:pt x="3" y="642"/>
                  </a:cubicBezTo>
                  <a:cubicBezTo>
                    <a:pt x="1" y="646"/>
                    <a:pt x="0" y="650"/>
                    <a:pt x="0" y="655"/>
                  </a:cubicBezTo>
                  <a:cubicBezTo>
                    <a:pt x="0" y="659"/>
                    <a:pt x="1" y="663"/>
                    <a:pt x="3" y="667"/>
                  </a:cubicBezTo>
                  <a:cubicBezTo>
                    <a:pt x="5" y="670"/>
                    <a:pt x="7" y="672"/>
                    <a:pt x="10" y="67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0"/>
            <p:cNvSpPr/>
            <p:nvPr/>
          </p:nvSpPr>
          <p:spPr>
            <a:xfrm>
              <a:off x="4052160" y="2537280"/>
              <a:ext cx="222480" cy="228600"/>
            </a:xfrm>
            <a:custGeom>
              <a:avLst/>
              <a:gdLst/>
              <a:ahLst/>
              <a:cxnLst/>
              <a:rect l="l" t="t" r="r" b="b"/>
              <a:pathLst>
                <a:path w="618" h="635" extrusionOk="0">
                  <a:moveTo>
                    <a:pt x="607" y="98"/>
                  </a:moveTo>
                  <a:lnTo>
                    <a:pt x="478" y="4"/>
                  </a:lnTo>
                  <a:lnTo>
                    <a:pt x="477" y="3"/>
                  </a:lnTo>
                  <a:cubicBezTo>
                    <a:pt x="473" y="1"/>
                    <a:pt x="468" y="0"/>
                    <a:pt x="464" y="0"/>
                  </a:cubicBezTo>
                  <a:cubicBezTo>
                    <a:pt x="459" y="0"/>
                    <a:pt x="456" y="1"/>
                    <a:pt x="452" y="3"/>
                  </a:cubicBezTo>
                  <a:cubicBezTo>
                    <a:pt x="449" y="5"/>
                    <a:pt x="447" y="6"/>
                    <a:pt x="445" y="9"/>
                  </a:cubicBezTo>
                  <a:lnTo>
                    <a:pt x="6" y="531"/>
                  </a:lnTo>
                  <a:cubicBezTo>
                    <a:pt x="5" y="532"/>
                    <a:pt x="4" y="533"/>
                    <a:pt x="3" y="535"/>
                  </a:cubicBezTo>
                  <a:cubicBezTo>
                    <a:pt x="1" y="538"/>
                    <a:pt x="0" y="543"/>
                    <a:pt x="0" y="547"/>
                  </a:cubicBezTo>
                  <a:cubicBezTo>
                    <a:pt x="0" y="551"/>
                    <a:pt x="1" y="555"/>
                    <a:pt x="3" y="559"/>
                  </a:cubicBezTo>
                  <a:cubicBezTo>
                    <a:pt x="4" y="561"/>
                    <a:pt x="5" y="563"/>
                    <a:pt x="7" y="564"/>
                  </a:cubicBezTo>
                  <a:lnTo>
                    <a:pt x="76" y="628"/>
                  </a:lnTo>
                  <a:cubicBezTo>
                    <a:pt x="77" y="629"/>
                    <a:pt x="78" y="630"/>
                    <a:pt x="80" y="631"/>
                  </a:cubicBezTo>
                  <a:cubicBezTo>
                    <a:pt x="83" y="633"/>
                    <a:pt x="88" y="634"/>
                    <a:pt x="92" y="634"/>
                  </a:cubicBezTo>
                  <a:cubicBezTo>
                    <a:pt x="96" y="634"/>
                    <a:pt x="100" y="633"/>
                    <a:pt x="104" y="631"/>
                  </a:cubicBezTo>
                  <a:cubicBezTo>
                    <a:pt x="106" y="630"/>
                    <a:pt x="108" y="628"/>
                    <a:pt x="109" y="627"/>
                  </a:cubicBezTo>
                  <a:lnTo>
                    <a:pt x="609" y="135"/>
                  </a:lnTo>
                  <a:cubicBezTo>
                    <a:pt x="611" y="133"/>
                    <a:pt x="612" y="132"/>
                    <a:pt x="614" y="129"/>
                  </a:cubicBezTo>
                  <a:cubicBezTo>
                    <a:pt x="616" y="126"/>
                    <a:pt x="617" y="121"/>
                    <a:pt x="617" y="117"/>
                  </a:cubicBezTo>
                  <a:cubicBezTo>
                    <a:pt x="617" y="112"/>
                    <a:pt x="616" y="109"/>
                    <a:pt x="614" y="105"/>
                  </a:cubicBezTo>
                  <a:cubicBezTo>
                    <a:pt x="612" y="102"/>
                    <a:pt x="610" y="100"/>
                    <a:pt x="607" y="98"/>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0"/>
            <p:cNvSpPr/>
            <p:nvPr/>
          </p:nvSpPr>
          <p:spPr>
            <a:xfrm>
              <a:off x="4035600" y="2539440"/>
              <a:ext cx="171720" cy="177840"/>
            </a:xfrm>
            <a:custGeom>
              <a:avLst/>
              <a:gdLst/>
              <a:ahLst/>
              <a:cxnLst/>
              <a:rect l="l" t="t" r="r" b="b"/>
              <a:pathLst>
                <a:path w="477" h="494" extrusionOk="0">
                  <a:moveTo>
                    <a:pt x="65" y="432"/>
                  </a:moveTo>
                  <a:lnTo>
                    <a:pt x="129" y="491"/>
                  </a:lnTo>
                  <a:cubicBezTo>
                    <a:pt x="131" y="493"/>
                    <a:pt x="134" y="493"/>
                    <a:pt x="135" y="491"/>
                  </a:cubicBezTo>
                  <a:lnTo>
                    <a:pt x="474" y="126"/>
                  </a:lnTo>
                  <a:cubicBezTo>
                    <a:pt x="476" y="124"/>
                    <a:pt x="476" y="121"/>
                    <a:pt x="474" y="119"/>
                  </a:cubicBezTo>
                  <a:lnTo>
                    <a:pt x="347" y="1"/>
                  </a:lnTo>
                  <a:cubicBezTo>
                    <a:pt x="345" y="0"/>
                    <a:pt x="341" y="0"/>
                    <a:pt x="340" y="1"/>
                  </a:cubicBezTo>
                  <a:lnTo>
                    <a:pt x="1" y="367"/>
                  </a:lnTo>
                  <a:cubicBezTo>
                    <a:pt x="0" y="369"/>
                    <a:pt x="0" y="372"/>
                    <a:pt x="1" y="373"/>
                  </a:cubicBezTo>
                  <a:lnTo>
                    <a:pt x="65" y="43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0"/>
            <p:cNvSpPr/>
            <p:nvPr/>
          </p:nvSpPr>
          <p:spPr>
            <a:xfrm>
              <a:off x="4107600" y="2685960"/>
              <a:ext cx="269640" cy="272880"/>
            </a:xfrm>
            <a:custGeom>
              <a:avLst/>
              <a:gdLst/>
              <a:ahLst/>
              <a:cxnLst/>
              <a:rect l="l" t="t" r="r" b="b"/>
              <a:pathLst>
                <a:path w="749" h="758" extrusionOk="0">
                  <a:moveTo>
                    <a:pt x="10" y="664"/>
                  </a:moveTo>
                  <a:lnTo>
                    <a:pt x="137" y="753"/>
                  </a:lnTo>
                  <a:lnTo>
                    <a:pt x="138" y="753"/>
                  </a:lnTo>
                  <a:cubicBezTo>
                    <a:pt x="142" y="755"/>
                    <a:pt x="146" y="757"/>
                    <a:pt x="151" y="757"/>
                  </a:cubicBezTo>
                  <a:cubicBezTo>
                    <a:pt x="155" y="757"/>
                    <a:pt x="159" y="755"/>
                    <a:pt x="163" y="753"/>
                  </a:cubicBezTo>
                  <a:cubicBezTo>
                    <a:pt x="165" y="752"/>
                    <a:pt x="167" y="750"/>
                    <a:pt x="169" y="748"/>
                  </a:cubicBezTo>
                  <a:lnTo>
                    <a:pt x="741" y="101"/>
                  </a:lnTo>
                  <a:cubicBezTo>
                    <a:pt x="743" y="100"/>
                    <a:pt x="744" y="99"/>
                    <a:pt x="745" y="97"/>
                  </a:cubicBezTo>
                  <a:cubicBezTo>
                    <a:pt x="747" y="93"/>
                    <a:pt x="748" y="89"/>
                    <a:pt x="748" y="85"/>
                  </a:cubicBezTo>
                  <a:cubicBezTo>
                    <a:pt x="748" y="81"/>
                    <a:pt x="747" y="77"/>
                    <a:pt x="745" y="73"/>
                  </a:cubicBezTo>
                  <a:cubicBezTo>
                    <a:pt x="743" y="71"/>
                    <a:pt x="742" y="69"/>
                    <a:pt x="741" y="68"/>
                  </a:cubicBezTo>
                  <a:lnTo>
                    <a:pt x="676" y="6"/>
                  </a:lnTo>
                  <a:cubicBezTo>
                    <a:pt x="675" y="5"/>
                    <a:pt x="673" y="4"/>
                    <a:pt x="672" y="3"/>
                  </a:cubicBezTo>
                  <a:cubicBezTo>
                    <a:pt x="668" y="1"/>
                    <a:pt x="664" y="0"/>
                    <a:pt x="660" y="0"/>
                  </a:cubicBezTo>
                  <a:cubicBezTo>
                    <a:pt x="655" y="0"/>
                    <a:pt x="651" y="1"/>
                    <a:pt x="648" y="3"/>
                  </a:cubicBezTo>
                  <a:cubicBezTo>
                    <a:pt x="646" y="4"/>
                    <a:pt x="644" y="6"/>
                    <a:pt x="642" y="7"/>
                  </a:cubicBezTo>
                  <a:lnTo>
                    <a:pt x="8" y="627"/>
                  </a:lnTo>
                  <a:cubicBezTo>
                    <a:pt x="6" y="628"/>
                    <a:pt x="4" y="630"/>
                    <a:pt x="3" y="632"/>
                  </a:cubicBezTo>
                  <a:cubicBezTo>
                    <a:pt x="1" y="636"/>
                    <a:pt x="0" y="640"/>
                    <a:pt x="0" y="645"/>
                  </a:cubicBezTo>
                  <a:cubicBezTo>
                    <a:pt x="0" y="649"/>
                    <a:pt x="1" y="653"/>
                    <a:pt x="3" y="657"/>
                  </a:cubicBezTo>
                  <a:cubicBezTo>
                    <a:pt x="5" y="659"/>
                    <a:pt x="7" y="662"/>
                    <a:pt x="10" y="66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0"/>
            <p:cNvSpPr/>
            <p:nvPr/>
          </p:nvSpPr>
          <p:spPr>
            <a:xfrm>
              <a:off x="4091400" y="2571120"/>
              <a:ext cx="274680" cy="277560"/>
            </a:xfrm>
            <a:custGeom>
              <a:avLst/>
              <a:gdLst/>
              <a:ahLst/>
              <a:cxnLst/>
              <a:rect l="l" t="t" r="r" b="b"/>
              <a:pathLst>
                <a:path w="763" h="771" extrusionOk="0">
                  <a:moveTo>
                    <a:pt x="753" y="133"/>
                  </a:moveTo>
                  <a:lnTo>
                    <a:pt x="642" y="10"/>
                  </a:lnTo>
                  <a:cubicBezTo>
                    <a:pt x="633" y="0"/>
                    <a:pt x="614" y="3"/>
                    <a:pt x="602" y="16"/>
                  </a:cubicBezTo>
                  <a:lnTo>
                    <a:pt x="14" y="639"/>
                  </a:lnTo>
                  <a:cubicBezTo>
                    <a:pt x="2" y="652"/>
                    <a:pt x="0" y="669"/>
                    <a:pt x="9" y="678"/>
                  </a:cubicBezTo>
                  <a:lnTo>
                    <a:pt x="97" y="762"/>
                  </a:lnTo>
                  <a:cubicBezTo>
                    <a:pt x="106" y="770"/>
                    <a:pt x="122" y="768"/>
                    <a:pt x="134" y="757"/>
                  </a:cubicBezTo>
                  <a:lnTo>
                    <a:pt x="746" y="173"/>
                  </a:lnTo>
                  <a:cubicBezTo>
                    <a:pt x="759" y="161"/>
                    <a:pt x="762" y="143"/>
                    <a:pt x="753" y="13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0"/>
            <p:cNvSpPr/>
            <p:nvPr/>
          </p:nvSpPr>
          <p:spPr>
            <a:xfrm>
              <a:off x="4157640" y="2656440"/>
              <a:ext cx="172800" cy="176760"/>
            </a:xfrm>
            <a:custGeom>
              <a:avLst/>
              <a:gdLst/>
              <a:ahLst/>
              <a:cxnLst/>
              <a:rect l="l" t="t" r="r" b="b"/>
              <a:pathLst>
                <a:path w="480" h="491" extrusionOk="0">
                  <a:moveTo>
                    <a:pt x="478" y="121"/>
                  </a:moveTo>
                  <a:lnTo>
                    <a:pt x="352" y="1"/>
                  </a:lnTo>
                  <a:lnTo>
                    <a:pt x="351" y="1"/>
                  </a:lnTo>
                  <a:cubicBezTo>
                    <a:pt x="350" y="0"/>
                    <a:pt x="350" y="0"/>
                    <a:pt x="349" y="0"/>
                  </a:cubicBezTo>
                  <a:cubicBezTo>
                    <a:pt x="348" y="0"/>
                    <a:pt x="347" y="0"/>
                    <a:pt x="346" y="1"/>
                  </a:cubicBezTo>
                  <a:lnTo>
                    <a:pt x="345" y="2"/>
                  </a:lnTo>
                  <a:lnTo>
                    <a:pt x="1" y="362"/>
                  </a:lnTo>
                  <a:cubicBezTo>
                    <a:pt x="1" y="362"/>
                    <a:pt x="0" y="362"/>
                    <a:pt x="0" y="363"/>
                  </a:cubicBezTo>
                  <a:cubicBezTo>
                    <a:pt x="0" y="363"/>
                    <a:pt x="0" y="364"/>
                    <a:pt x="0" y="365"/>
                  </a:cubicBezTo>
                  <a:cubicBezTo>
                    <a:pt x="0" y="366"/>
                    <a:pt x="0" y="367"/>
                    <a:pt x="0" y="367"/>
                  </a:cubicBezTo>
                  <a:cubicBezTo>
                    <a:pt x="1" y="368"/>
                    <a:pt x="1" y="368"/>
                    <a:pt x="1" y="369"/>
                  </a:cubicBezTo>
                  <a:lnTo>
                    <a:pt x="127" y="488"/>
                  </a:lnTo>
                  <a:cubicBezTo>
                    <a:pt x="127" y="489"/>
                    <a:pt x="127" y="488"/>
                    <a:pt x="128" y="489"/>
                  </a:cubicBezTo>
                  <a:cubicBezTo>
                    <a:pt x="129" y="490"/>
                    <a:pt x="129" y="490"/>
                    <a:pt x="130" y="490"/>
                  </a:cubicBezTo>
                  <a:cubicBezTo>
                    <a:pt x="131" y="490"/>
                    <a:pt x="131" y="490"/>
                    <a:pt x="132" y="489"/>
                  </a:cubicBezTo>
                  <a:cubicBezTo>
                    <a:pt x="133" y="488"/>
                    <a:pt x="133" y="489"/>
                    <a:pt x="133" y="488"/>
                  </a:cubicBezTo>
                  <a:lnTo>
                    <a:pt x="478" y="128"/>
                  </a:lnTo>
                  <a:lnTo>
                    <a:pt x="478" y="127"/>
                  </a:lnTo>
                  <a:cubicBezTo>
                    <a:pt x="479" y="126"/>
                    <a:pt x="479" y="126"/>
                    <a:pt x="479" y="125"/>
                  </a:cubicBezTo>
                  <a:cubicBezTo>
                    <a:pt x="479" y="124"/>
                    <a:pt x="479" y="123"/>
                    <a:pt x="478" y="122"/>
                  </a:cubicBezTo>
                  <a:lnTo>
                    <a:pt x="478" y="121"/>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0"/>
            <p:cNvSpPr/>
            <p:nvPr/>
          </p:nvSpPr>
          <p:spPr>
            <a:xfrm>
              <a:off x="3654360" y="2358360"/>
              <a:ext cx="312480" cy="218160"/>
            </a:xfrm>
            <a:custGeom>
              <a:avLst/>
              <a:gdLst/>
              <a:ahLst/>
              <a:cxnLst/>
              <a:rect l="l" t="t" r="r" b="b"/>
              <a:pathLst>
                <a:path w="868" h="606" extrusionOk="0">
                  <a:moveTo>
                    <a:pt x="6" y="479"/>
                  </a:moveTo>
                  <a:lnTo>
                    <a:pt x="106" y="597"/>
                  </a:lnTo>
                  <a:cubicBezTo>
                    <a:pt x="108" y="599"/>
                    <a:pt x="110" y="601"/>
                    <a:pt x="112" y="602"/>
                  </a:cubicBezTo>
                  <a:cubicBezTo>
                    <a:pt x="116" y="604"/>
                    <a:pt x="120" y="605"/>
                    <a:pt x="125" y="605"/>
                  </a:cubicBezTo>
                  <a:cubicBezTo>
                    <a:pt x="129" y="605"/>
                    <a:pt x="133" y="604"/>
                    <a:pt x="137" y="602"/>
                  </a:cubicBezTo>
                  <a:cubicBezTo>
                    <a:pt x="137" y="602"/>
                    <a:pt x="138" y="601"/>
                    <a:pt x="139" y="601"/>
                  </a:cubicBezTo>
                  <a:lnTo>
                    <a:pt x="856" y="120"/>
                  </a:lnTo>
                  <a:cubicBezTo>
                    <a:pt x="859" y="118"/>
                    <a:pt x="862" y="115"/>
                    <a:pt x="864" y="111"/>
                  </a:cubicBezTo>
                  <a:cubicBezTo>
                    <a:pt x="866" y="108"/>
                    <a:pt x="867" y="103"/>
                    <a:pt x="867" y="99"/>
                  </a:cubicBezTo>
                  <a:cubicBezTo>
                    <a:pt x="867" y="94"/>
                    <a:pt x="867" y="91"/>
                    <a:pt x="864" y="87"/>
                  </a:cubicBezTo>
                  <a:cubicBezTo>
                    <a:pt x="863" y="86"/>
                    <a:pt x="863" y="87"/>
                    <a:pt x="863" y="87"/>
                  </a:cubicBezTo>
                  <a:lnTo>
                    <a:pt x="816" y="11"/>
                  </a:lnTo>
                  <a:cubicBezTo>
                    <a:pt x="814" y="8"/>
                    <a:pt x="812" y="5"/>
                    <a:pt x="808" y="3"/>
                  </a:cubicBezTo>
                  <a:cubicBezTo>
                    <a:pt x="805" y="1"/>
                    <a:pt x="800" y="0"/>
                    <a:pt x="796" y="0"/>
                  </a:cubicBezTo>
                  <a:cubicBezTo>
                    <a:pt x="792" y="0"/>
                    <a:pt x="788" y="1"/>
                    <a:pt x="784" y="3"/>
                  </a:cubicBezTo>
                  <a:lnTo>
                    <a:pt x="784" y="4"/>
                  </a:lnTo>
                  <a:lnTo>
                    <a:pt x="13" y="443"/>
                  </a:lnTo>
                  <a:cubicBezTo>
                    <a:pt x="9" y="445"/>
                    <a:pt x="6" y="448"/>
                    <a:pt x="4" y="452"/>
                  </a:cubicBezTo>
                  <a:cubicBezTo>
                    <a:pt x="2" y="456"/>
                    <a:pt x="0" y="460"/>
                    <a:pt x="0" y="464"/>
                  </a:cubicBezTo>
                  <a:cubicBezTo>
                    <a:pt x="0" y="468"/>
                    <a:pt x="2" y="473"/>
                    <a:pt x="4" y="476"/>
                  </a:cubicBezTo>
                  <a:cubicBezTo>
                    <a:pt x="4" y="477"/>
                    <a:pt x="5" y="478"/>
                    <a:pt x="6" y="4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0"/>
            <p:cNvSpPr/>
            <p:nvPr/>
          </p:nvSpPr>
          <p:spPr>
            <a:xfrm>
              <a:off x="3665880" y="2240280"/>
              <a:ext cx="313560" cy="222120"/>
            </a:xfrm>
            <a:custGeom>
              <a:avLst/>
              <a:gdLst/>
              <a:ahLst/>
              <a:cxnLst/>
              <a:rect l="l" t="t" r="r" b="b"/>
              <a:pathLst>
                <a:path w="871" h="617" extrusionOk="0">
                  <a:moveTo>
                    <a:pt x="864" y="161"/>
                  </a:moveTo>
                  <a:lnTo>
                    <a:pt x="787" y="14"/>
                  </a:lnTo>
                  <a:cubicBezTo>
                    <a:pt x="781" y="2"/>
                    <a:pt x="763" y="0"/>
                    <a:pt x="747" y="10"/>
                  </a:cubicBezTo>
                  <a:lnTo>
                    <a:pt x="21" y="464"/>
                  </a:lnTo>
                  <a:cubicBezTo>
                    <a:pt x="6" y="473"/>
                    <a:pt x="0" y="490"/>
                    <a:pt x="7" y="501"/>
                  </a:cubicBezTo>
                  <a:lnTo>
                    <a:pt x="70" y="604"/>
                  </a:lnTo>
                  <a:cubicBezTo>
                    <a:pt x="77" y="614"/>
                    <a:pt x="93" y="616"/>
                    <a:pt x="108" y="608"/>
                  </a:cubicBezTo>
                  <a:lnTo>
                    <a:pt x="847" y="198"/>
                  </a:lnTo>
                  <a:cubicBezTo>
                    <a:pt x="862" y="190"/>
                    <a:pt x="870" y="173"/>
                    <a:pt x="864" y="16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0"/>
            <p:cNvSpPr/>
            <p:nvPr/>
          </p:nvSpPr>
          <p:spPr>
            <a:xfrm>
              <a:off x="3735720" y="2314440"/>
              <a:ext cx="189360" cy="151200"/>
            </a:xfrm>
            <a:custGeom>
              <a:avLst/>
              <a:gdLst/>
              <a:ahLst/>
              <a:cxnLst/>
              <a:rect l="l" t="t" r="r" b="b"/>
              <a:pathLst>
                <a:path w="526" h="420" extrusionOk="0">
                  <a:moveTo>
                    <a:pt x="525" y="150"/>
                  </a:moveTo>
                  <a:lnTo>
                    <a:pt x="433" y="2"/>
                  </a:lnTo>
                  <a:lnTo>
                    <a:pt x="432" y="1"/>
                  </a:lnTo>
                  <a:cubicBezTo>
                    <a:pt x="431" y="0"/>
                    <a:pt x="430" y="0"/>
                    <a:pt x="429" y="0"/>
                  </a:cubicBezTo>
                  <a:cubicBezTo>
                    <a:pt x="428" y="0"/>
                    <a:pt x="428" y="0"/>
                    <a:pt x="427" y="1"/>
                  </a:cubicBezTo>
                  <a:lnTo>
                    <a:pt x="3" y="262"/>
                  </a:lnTo>
                  <a:cubicBezTo>
                    <a:pt x="2" y="263"/>
                    <a:pt x="1" y="263"/>
                    <a:pt x="1" y="264"/>
                  </a:cubicBezTo>
                  <a:cubicBezTo>
                    <a:pt x="1" y="265"/>
                    <a:pt x="0" y="266"/>
                    <a:pt x="0" y="266"/>
                  </a:cubicBezTo>
                  <a:cubicBezTo>
                    <a:pt x="0" y="267"/>
                    <a:pt x="1" y="268"/>
                    <a:pt x="1" y="269"/>
                  </a:cubicBezTo>
                  <a:lnTo>
                    <a:pt x="92" y="417"/>
                  </a:lnTo>
                  <a:cubicBezTo>
                    <a:pt x="93" y="417"/>
                    <a:pt x="93" y="418"/>
                    <a:pt x="94" y="418"/>
                  </a:cubicBezTo>
                  <a:cubicBezTo>
                    <a:pt x="95" y="419"/>
                    <a:pt x="96" y="419"/>
                    <a:pt x="96" y="419"/>
                  </a:cubicBezTo>
                  <a:cubicBezTo>
                    <a:pt x="97" y="419"/>
                    <a:pt x="98" y="419"/>
                    <a:pt x="99" y="418"/>
                  </a:cubicBezTo>
                  <a:lnTo>
                    <a:pt x="523" y="157"/>
                  </a:lnTo>
                  <a:cubicBezTo>
                    <a:pt x="524" y="156"/>
                    <a:pt x="524" y="156"/>
                    <a:pt x="525" y="155"/>
                  </a:cubicBezTo>
                  <a:cubicBezTo>
                    <a:pt x="525" y="154"/>
                    <a:pt x="525" y="153"/>
                    <a:pt x="525" y="153"/>
                  </a:cubicBezTo>
                  <a:cubicBezTo>
                    <a:pt x="525" y="152"/>
                    <a:pt x="525" y="151"/>
                    <a:pt x="525" y="15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0"/>
            <p:cNvSpPr/>
            <p:nvPr/>
          </p:nvSpPr>
          <p:spPr>
            <a:xfrm>
              <a:off x="4388760" y="2914560"/>
              <a:ext cx="252360" cy="286920"/>
            </a:xfrm>
            <a:custGeom>
              <a:avLst/>
              <a:gdLst/>
              <a:ahLst/>
              <a:cxnLst/>
              <a:rect l="l" t="t" r="r" b="b"/>
              <a:pathLst>
                <a:path w="701" h="797" extrusionOk="0">
                  <a:moveTo>
                    <a:pt x="11" y="715"/>
                  </a:moveTo>
                  <a:lnTo>
                    <a:pt x="145" y="793"/>
                  </a:lnTo>
                  <a:cubicBezTo>
                    <a:pt x="149" y="795"/>
                    <a:pt x="153" y="796"/>
                    <a:pt x="157" y="796"/>
                  </a:cubicBezTo>
                  <a:cubicBezTo>
                    <a:pt x="161" y="796"/>
                    <a:pt x="165" y="794"/>
                    <a:pt x="169" y="792"/>
                  </a:cubicBezTo>
                  <a:cubicBezTo>
                    <a:pt x="172" y="791"/>
                    <a:pt x="175" y="788"/>
                    <a:pt x="177" y="785"/>
                  </a:cubicBezTo>
                  <a:lnTo>
                    <a:pt x="695" y="95"/>
                  </a:lnTo>
                  <a:cubicBezTo>
                    <a:pt x="695" y="94"/>
                    <a:pt x="696" y="93"/>
                    <a:pt x="697" y="92"/>
                  </a:cubicBezTo>
                  <a:cubicBezTo>
                    <a:pt x="699" y="88"/>
                    <a:pt x="700" y="84"/>
                    <a:pt x="700" y="80"/>
                  </a:cubicBezTo>
                  <a:cubicBezTo>
                    <a:pt x="700" y="75"/>
                    <a:pt x="699" y="71"/>
                    <a:pt x="697" y="68"/>
                  </a:cubicBezTo>
                  <a:cubicBezTo>
                    <a:pt x="695" y="65"/>
                    <a:pt x="693" y="63"/>
                    <a:pt x="691" y="61"/>
                  </a:cubicBezTo>
                  <a:lnTo>
                    <a:pt x="622" y="5"/>
                  </a:lnTo>
                  <a:cubicBezTo>
                    <a:pt x="621" y="4"/>
                    <a:pt x="620" y="4"/>
                    <a:pt x="619" y="3"/>
                  </a:cubicBezTo>
                  <a:cubicBezTo>
                    <a:pt x="615" y="1"/>
                    <a:pt x="611" y="0"/>
                    <a:pt x="607" y="0"/>
                  </a:cubicBezTo>
                  <a:cubicBezTo>
                    <a:pt x="603" y="0"/>
                    <a:pt x="599" y="1"/>
                    <a:pt x="595" y="3"/>
                  </a:cubicBezTo>
                  <a:cubicBezTo>
                    <a:pt x="592" y="5"/>
                    <a:pt x="590" y="7"/>
                    <a:pt x="588" y="9"/>
                  </a:cubicBezTo>
                  <a:lnTo>
                    <a:pt x="6" y="678"/>
                  </a:lnTo>
                  <a:cubicBezTo>
                    <a:pt x="5" y="679"/>
                    <a:pt x="4" y="680"/>
                    <a:pt x="3" y="682"/>
                  </a:cubicBezTo>
                  <a:cubicBezTo>
                    <a:pt x="1" y="686"/>
                    <a:pt x="0" y="690"/>
                    <a:pt x="0" y="694"/>
                  </a:cubicBezTo>
                  <a:cubicBezTo>
                    <a:pt x="0" y="698"/>
                    <a:pt x="1" y="702"/>
                    <a:pt x="3" y="706"/>
                  </a:cubicBezTo>
                  <a:cubicBezTo>
                    <a:pt x="5" y="710"/>
                    <a:pt x="8" y="712"/>
                    <a:pt x="11" y="71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0"/>
            <p:cNvSpPr/>
            <p:nvPr/>
          </p:nvSpPr>
          <p:spPr>
            <a:xfrm>
              <a:off x="4363920" y="2802600"/>
              <a:ext cx="258480" cy="291960"/>
            </a:xfrm>
            <a:custGeom>
              <a:avLst/>
              <a:gdLst/>
              <a:ahLst/>
              <a:cxnLst/>
              <a:rect l="l" t="t" r="r" b="b"/>
              <a:pathLst>
                <a:path w="718" h="811" extrusionOk="0">
                  <a:moveTo>
                    <a:pt x="707" y="122"/>
                  </a:moveTo>
                  <a:lnTo>
                    <a:pt x="587" y="10"/>
                  </a:lnTo>
                  <a:cubicBezTo>
                    <a:pt x="577" y="0"/>
                    <a:pt x="558" y="4"/>
                    <a:pt x="547" y="19"/>
                  </a:cubicBezTo>
                  <a:lnTo>
                    <a:pt x="11" y="686"/>
                  </a:lnTo>
                  <a:cubicBezTo>
                    <a:pt x="1" y="700"/>
                    <a:pt x="0" y="718"/>
                    <a:pt x="10" y="726"/>
                  </a:cubicBezTo>
                  <a:lnTo>
                    <a:pt x="104" y="802"/>
                  </a:lnTo>
                  <a:cubicBezTo>
                    <a:pt x="114" y="810"/>
                    <a:pt x="130" y="806"/>
                    <a:pt x="141" y="794"/>
                  </a:cubicBezTo>
                  <a:lnTo>
                    <a:pt x="703" y="162"/>
                  </a:lnTo>
                  <a:cubicBezTo>
                    <a:pt x="715" y="149"/>
                    <a:pt x="717" y="131"/>
                    <a:pt x="707"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0"/>
            <p:cNvSpPr/>
            <p:nvPr/>
          </p:nvSpPr>
          <p:spPr>
            <a:xfrm>
              <a:off x="4428360" y="2890800"/>
              <a:ext cx="164520" cy="181440"/>
            </a:xfrm>
            <a:custGeom>
              <a:avLst/>
              <a:gdLst/>
              <a:ahLst/>
              <a:cxnLst/>
              <a:rect l="l" t="t" r="r" b="b"/>
              <a:pathLst>
                <a:path w="457" h="504" extrusionOk="0">
                  <a:moveTo>
                    <a:pt x="453" y="107"/>
                  </a:moveTo>
                  <a:lnTo>
                    <a:pt x="323" y="1"/>
                  </a:lnTo>
                  <a:lnTo>
                    <a:pt x="322" y="1"/>
                  </a:lnTo>
                  <a:cubicBezTo>
                    <a:pt x="321" y="0"/>
                    <a:pt x="319" y="0"/>
                    <a:pt x="318" y="0"/>
                  </a:cubicBezTo>
                  <a:cubicBezTo>
                    <a:pt x="317" y="0"/>
                    <a:pt x="315" y="0"/>
                    <a:pt x="314" y="1"/>
                  </a:cubicBezTo>
                  <a:cubicBezTo>
                    <a:pt x="313" y="1"/>
                    <a:pt x="312" y="2"/>
                    <a:pt x="312" y="3"/>
                  </a:cubicBezTo>
                  <a:lnTo>
                    <a:pt x="2" y="385"/>
                  </a:lnTo>
                  <a:cubicBezTo>
                    <a:pt x="1" y="385"/>
                    <a:pt x="1" y="385"/>
                    <a:pt x="1" y="386"/>
                  </a:cubicBezTo>
                  <a:cubicBezTo>
                    <a:pt x="0" y="387"/>
                    <a:pt x="0" y="388"/>
                    <a:pt x="0" y="390"/>
                  </a:cubicBezTo>
                  <a:cubicBezTo>
                    <a:pt x="0" y="391"/>
                    <a:pt x="0" y="392"/>
                    <a:pt x="1" y="394"/>
                  </a:cubicBezTo>
                  <a:cubicBezTo>
                    <a:pt x="1" y="394"/>
                    <a:pt x="2" y="395"/>
                    <a:pt x="3" y="396"/>
                  </a:cubicBezTo>
                  <a:lnTo>
                    <a:pt x="133" y="501"/>
                  </a:lnTo>
                  <a:cubicBezTo>
                    <a:pt x="133" y="502"/>
                    <a:pt x="134" y="502"/>
                    <a:pt x="134" y="502"/>
                  </a:cubicBezTo>
                  <a:cubicBezTo>
                    <a:pt x="135" y="503"/>
                    <a:pt x="136" y="503"/>
                    <a:pt x="138" y="503"/>
                  </a:cubicBezTo>
                  <a:cubicBezTo>
                    <a:pt x="139" y="503"/>
                    <a:pt x="141" y="503"/>
                    <a:pt x="142" y="502"/>
                  </a:cubicBezTo>
                  <a:cubicBezTo>
                    <a:pt x="143" y="501"/>
                    <a:pt x="143" y="501"/>
                    <a:pt x="144" y="500"/>
                  </a:cubicBezTo>
                  <a:lnTo>
                    <a:pt x="454" y="118"/>
                  </a:lnTo>
                  <a:lnTo>
                    <a:pt x="455" y="117"/>
                  </a:lnTo>
                  <a:cubicBezTo>
                    <a:pt x="456" y="116"/>
                    <a:pt x="456" y="114"/>
                    <a:pt x="456" y="113"/>
                  </a:cubicBezTo>
                  <a:cubicBezTo>
                    <a:pt x="456" y="111"/>
                    <a:pt x="456" y="110"/>
                    <a:pt x="455" y="109"/>
                  </a:cubicBezTo>
                  <a:cubicBezTo>
                    <a:pt x="454" y="108"/>
                    <a:pt x="454" y="108"/>
                    <a:pt x="453" y="107"/>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0"/>
            <p:cNvSpPr/>
            <p:nvPr/>
          </p:nvSpPr>
          <p:spPr>
            <a:xfrm>
              <a:off x="4217040" y="2753640"/>
              <a:ext cx="217080" cy="233280"/>
            </a:xfrm>
            <a:custGeom>
              <a:avLst/>
              <a:gdLst/>
              <a:ahLst/>
              <a:cxnLst/>
              <a:rect l="l" t="t" r="r" b="b"/>
              <a:pathLst>
                <a:path w="603" h="648" extrusionOk="0">
                  <a:moveTo>
                    <a:pt x="591" y="93"/>
                  </a:moveTo>
                  <a:lnTo>
                    <a:pt x="459" y="4"/>
                  </a:lnTo>
                  <a:lnTo>
                    <a:pt x="458" y="3"/>
                  </a:lnTo>
                  <a:cubicBezTo>
                    <a:pt x="454" y="1"/>
                    <a:pt x="450" y="0"/>
                    <a:pt x="446" y="0"/>
                  </a:cubicBezTo>
                  <a:cubicBezTo>
                    <a:pt x="442" y="0"/>
                    <a:pt x="437" y="1"/>
                    <a:pt x="434" y="3"/>
                  </a:cubicBezTo>
                  <a:cubicBezTo>
                    <a:pt x="431" y="5"/>
                    <a:pt x="428" y="7"/>
                    <a:pt x="426" y="10"/>
                  </a:cubicBezTo>
                  <a:lnTo>
                    <a:pt x="5" y="546"/>
                  </a:lnTo>
                  <a:cubicBezTo>
                    <a:pt x="4" y="547"/>
                    <a:pt x="4" y="548"/>
                    <a:pt x="3" y="550"/>
                  </a:cubicBezTo>
                  <a:cubicBezTo>
                    <a:pt x="1" y="553"/>
                    <a:pt x="0" y="557"/>
                    <a:pt x="0" y="562"/>
                  </a:cubicBezTo>
                  <a:cubicBezTo>
                    <a:pt x="0" y="566"/>
                    <a:pt x="1" y="570"/>
                    <a:pt x="3" y="574"/>
                  </a:cubicBezTo>
                  <a:cubicBezTo>
                    <a:pt x="4" y="576"/>
                    <a:pt x="6" y="578"/>
                    <a:pt x="8" y="580"/>
                  </a:cubicBezTo>
                  <a:lnTo>
                    <a:pt x="79" y="641"/>
                  </a:lnTo>
                  <a:cubicBezTo>
                    <a:pt x="80" y="642"/>
                    <a:pt x="81" y="643"/>
                    <a:pt x="82" y="643"/>
                  </a:cubicBezTo>
                  <a:cubicBezTo>
                    <a:pt x="86" y="645"/>
                    <a:pt x="90" y="647"/>
                    <a:pt x="94" y="647"/>
                  </a:cubicBezTo>
                  <a:cubicBezTo>
                    <a:pt x="98" y="647"/>
                    <a:pt x="102" y="645"/>
                    <a:pt x="106" y="643"/>
                  </a:cubicBezTo>
                  <a:cubicBezTo>
                    <a:pt x="108" y="642"/>
                    <a:pt x="110" y="640"/>
                    <a:pt x="112" y="639"/>
                  </a:cubicBezTo>
                  <a:lnTo>
                    <a:pt x="594" y="130"/>
                  </a:lnTo>
                  <a:cubicBezTo>
                    <a:pt x="596" y="128"/>
                    <a:pt x="597" y="127"/>
                    <a:pt x="598" y="125"/>
                  </a:cubicBezTo>
                  <a:cubicBezTo>
                    <a:pt x="600" y="121"/>
                    <a:pt x="602" y="117"/>
                    <a:pt x="602" y="113"/>
                  </a:cubicBezTo>
                  <a:cubicBezTo>
                    <a:pt x="602" y="108"/>
                    <a:pt x="600" y="104"/>
                    <a:pt x="598" y="101"/>
                  </a:cubicBezTo>
                  <a:cubicBezTo>
                    <a:pt x="597" y="98"/>
                    <a:pt x="594" y="95"/>
                    <a:pt x="591" y="93"/>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0"/>
            <p:cNvSpPr/>
            <p:nvPr/>
          </p:nvSpPr>
          <p:spPr>
            <a:xfrm>
              <a:off x="4302360" y="2783160"/>
              <a:ext cx="216720" cy="230400"/>
            </a:xfrm>
            <a:custGeom>
              <a:avLst/>
              <a:gdLst/>
              <a:ahLst/>
              <a:cxnLst/>
              <a:rect l="l" t="t" r="r" b="b"/>
              <a:pathLst>
                <a:path w="602" h="640" extrusionOk="0">
                  <a:moveTo>
                    <a:pt x="594" y="122"/>
                  </a:moveTo>
                  <a:lnTo>
                    <a:pt x="476" y="6"/>
                  </a:lnTo>
                  <a:cubicBezTo>
                    <a:pt x="474" y="5"/>
                    <a:pt x="473" y="4"/>
                    <a:pt x="471" y="3"/>
                  </a:cubicBezTo>
                  <a:cubicBezTo>
                    <a:pt x="468" y="1"/>
                    <a:pt x="463" y="0"/>
                    <a:pt x="459" y="0"/>
                  </a:cubicBezTo>
                  <a:cubicBezTo>
                    <a:pt x="454" y="0"/>
                    <a:pt x="451" y="1"/>
                    <a:pt x="447" y="3"/>
                  </a:cubicBezTo>
                  <a:cubicBezTo>
                    <a:pt x="445" y="5"/>
                    <a:pt x="442" y="7"/>
                    <a:pt x="440" y="9"/>
                  </a:cubicBezTo>
                  <a:lnTo>
                    <a:pt x="6" y="520"/>
                  </a:lnTo>
                  <a:cubicBezTo>
                    <a:pt x="5" y="521"/>
                    <a:pt x="4" y="523"/>
                    <a:pt x="3" y="524"/>
                  </a:cubicBezTo>
                  <a:cubicBezTo>
                    <a:pt x="1" y="528"/>
                    <a:pt x="0" y="531"/>
                    <a:pt x="0" y="536"/>
                  </a:cubicBezTo>
                  <a:cubicBezTo>
                    <a:pt x="0" y="540"/>
                    <a:pt x="1" y="545"/>
                    <a:pt x="3" y="549"/>
                  </a:cubicBezTo>
                  <a:cubicBezTo>
                    <a:pt x="4" y="551"/>
                    <a:pt x="6" y="553"/>
                    <a:pt x="8" y="554"/>
                  </a:cubicBezTo>
                  <a:lnTo>
                    <a:pt x="99" y="633"/>
                  </a:lnTo>
                  <a:cubicBezTo>
                    <a:pt x="100" y="634"/>
                    <a:pt x="101" y="635"/>
                    <a:pt x="102" y="636"/>
                  </a:cubicBezTo>
                  <a:cubicBezTo>
                    <a:pt x="106" y="638"/>
                    <a:pt x="109" y="639"/>
                    <a:pt x="114" y="639"/>
                  </a:cubicBezTo>
                  <a:cubicBezTo>
                    <a:pt x="118" y="639"/>
                    <a:pt x="123" y="638"/>
                    <a:pt x="127" y="636"/>
                  </a:cubicBezTo>
                  <a:cubicBezTo>
                    <a:pt x="129" y="635"/>
                    <a:pt x="131" y="633"/>
                    <a:pt x="132" y="631"/>
                  </a:cubicBezTo>
                  <a:lnTo>
                    <a:pt x="594" y="156"/>
                  </a:lnTo>
                  <a:cubicBezTo>
                    <a:pt x="596" y="155"/>
                    <a:pt x="597" y="153"/>
                    <a:pt x="598" y="151"/>
                  </a:cubicBezTo>
                  <a:cubicBezTo>
                    <a:pt x="600" y="147"/>
                    <a:pt x="601" y="143"/>
                    <a:pt x="601" y="139"/>
                  </a:cubicBezTo>
                  <a:cubicBezTo>
                    <a:pt x="601" y="135"/>
                    <a:pt x="600" y="130"/>
                    <a:pt x="598" y="127"/>
                  </a:cubicBezTo>
                  <a:cubicBezTo>
                    <a:pt x="597" y="125"/>
                    <a:pt x="596" y="123"/>
                    <a:pt x="594" y="12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0"/>
            <p:cNvSpPr/>
            <p:nvPr/>
          </p:nvSpPr>
          <p:spPr>
            <a:xfrm>
              <a:off x="4291200" y="2792520"/>
              <a:ext cx="168480" cy="180360"/>
            </a:xfrm>
            <a:custGeom>
              <a:avLst/>
              <a:gdLst/>
              <a:ahLst/>
              <a:cxnLst/>
              <a:rect l="l" t="t" r="r" b="b"/>
              <a:pathLst>
                <a:path w="468" h="501" extrusionOk="0">
                  <a:moveTo>
                    <a:pt x="465" y="115"/>
                  </a:moveTo>
                  <a:lnTo>
                    <a:pt x="333" y="1"/>
                  </a:lnTo>
                  <a:cubicBezTo>
                    <a:pt x="332" y="0"/>
                    <a:pt x="331" y="0"/>
                    <a:pt x="330" y="0"/>
                  </a:cubicBezTo>
                  <a:cubicBezTo>
                    <a:pt x="330" y="0"/>
                    <a:pt x="329" y="0"/>
                    <a:pt x="328" y="1"/>
                  </a:cubicBezTo>
                  <a:cubicBezTo>
                    <a:pt x="328" y="1"/>
                    <a:pt x="327" y="1"/>
                    <a:pt x="327" y="2"/>
                  </a:cubicBezTo>
                  <a:lnTo>
                    <a:pt x="1" y="379"/>
                  </a:lnTo>
                  <a:cubicBezTo>
                    <a:pt x="1" y="379"/>
                    <a:pt x="0" y="379"/>
                    <a:pt x="0" y="380"/>
                  </a:cubicBezTo>
                  <a:cubicBezTo>
                    <a:pt x="0" y="380"/>
                    <a:pt x="0" y="381"/>
                    <a:pt x="0" y="382"/>
                  </a:cubicBezTo>
                  <a:cubicBezTo>
                    <a:pt x="0" y="383"/>
                    <a:pt x="0" y="384"/>
                    <a:pt x="0" y="384"/>
                  </a:cubicBezTo>
                  <a:cubicBezTo>
                    <a:pt x="0" y="385"/>
                    <a:pt x="1" y="385"/>
                    <a:pt x="1" y="385"/>
                  </a:cubicBezTo>
                  <a:lnTo>
                    <a:pt x="133" y="499"/>
                  </a:lnTo>
                  <a:cubicBezTo>
                    <a:pt x="133" y="499"/>
                    <a:pt x="133" y="500"/>
                    <a:pt x="134" y="500"/>
                  </a:cubicBezTo>
                  <a:cubicBezTo>
                    <a:pt x="134" y="500"/>
                    <a:pt x="135" y="500"/>
                    <a:pt x="136" y="500"/>
                  </a:cubicBezTo>
                  <a:cubicBezTo>
                    <a:pt x="137" y="500"/>
                    <a:pt x="138" y="500"/>
                    <a:pt x="138" y="500"/>
                  </a:cubicBezTo>
                  <a:cubicBezTo>
                    <a:pt x="139" y="499"/>
                    <a:pt x="139" y="499"/>
                    <a:pt x="139" y="499"/>
                  </a:cubicBezTo>
                  <a:lnTo>
                    <a:pt x="466" y="121"/>
                  </a:lnTo>
                  <a:cubicBezTo>
                    <a:pt x="466" y="120"/>
                    <a:pt x="467" y="119"/>
                    <a:pt x="467" y="118"/>
                  </a:cubicBezTo>
                  <a:cubicBezTo>
                    <a:pt x="467" y="118"/>
                    <a:pt x="466" y="117"/>
                    <a:pt x="466" y="116"/>
                  </a:cubicBezTo>
                  <a:lnTo>
                    <a:pt x="465" y="115"/>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a16="http://schemas.microsoft.com/office/drawing/2014/main" id="{CE84125C-83BE-3D06-F279-E99ADFD30158}"/>
              </a:ext>
            </a:extLst>
          </p:cNvPr>
          <p:cNvSpPr/>
          <p:nvPr/>
        </p:nvSpPr>
        <p:spPr>
          <a:xfrm>
            <a:off x="5921432" y="1283913"/>
            <a:ext cx="2120790" cy="707931"/>
          </a:xfrm>
          <a:prstGeom prst="roundRect">
            <a:avLst>
              <a:gd name="adj" fmla="val 22611"/>
            </a:avLst>
          </a:prstGeom>
          <a:ln/>
        </p:spPr>
        <p:style>
          <a:lnRef idx="3">
            <a:schemeClr val="lt1"/>
          </a:lnRef>
          <a:fillRef idx="1">
            <a:schemeClr val="accent1"/>
          </a:fillRef>
          <a:effectRef idx="1">
            <a:schemeClr val="accent1"/>
          </a:effectRef>
          <a:fontRef idx="minor">
            <a:schemeClr val="lt1"/>
          </a:fontRef>
        </p:style>
        <p:txBody>
          <a:bodyPr bIns="36000" rtlCol="0" anchor="ctr"/>
          <a:lstStyle/>
          <a:p>
            <a:pPr algn="ctr"/>
            <a:r>
              <a:rPr lang="vi-VN" sz="3200" b="1" dirty="0">
                <a:solidFill>
                  <a:schemeClr val="tx1"/>
                </a:solidFill>
                <a:latin typeface="Arial" panose="020B0604020202020204" pitchFamily="34" charset="0"/>
                <a:cs typeface="Arial" panose="020B0604020202020204" pitchFamily="34" charset="0"/>
              </a:rPr>
              <a:t>PHẦN 1</a:t>
            </a:r>
          </a:p>
        </p:txBody>
      </p:sp>
      <p:sp>
        <p:nvSpPr>
          <p:cNvPr id="7" name="Title 2">
            <a:extLst>
              <a:ext uri="{FF2B5EF4-FFF2-40B4-BE49-F238E27FC236}">
                <a16:creationId xmlns:a16="http://schemas.microsoft.com/office/drawing/2014/main" id="{071004E2-4E65-295C-BBF5-4DAD99103CCC}"/>
              </a:ext>
            </a:extLst>
          </p:cNvPr>
          <p:cNvSpPr>
            <a:spLocks noGrp="1"/>
          </p:cNvSpPr>
          <p:nvPr>
            <p:ph type="title"/>
          </p:nvPr>
        </p:nvSpPr>
        <p:spPr>
          <a:xfrm>
            <a:off x="3325196" y="2057018"/>
            <a:ext cx="4804091" cy="1888176"/>
          </a:xfrm>
        </p:spPr>
        <p:txBody>
          <a:bodyPr anchor="ctr"/>
          <a:lstStyle/>
          <a:p>
            <a:pPr>
              <a:lnSpc>
                <a:spcPct val="150000"/>
              </a:lnSpc>
            </a:pPr>
            <a:r>
              <a:rPr lang="vi-VN" sz="3600" dirty="0">
                <a:solidFill>
                  <a:schemeClr val="accent6"/>
                </a:solidFill>
                <a:latin typeface="Arial" panose="020B0604020202020204" pitchFamily="34" charset="0"/>
                <a:cs typeface="Arial" panose="020B0604020202020204" pitchFamily="34" charset="0"/>
              </a:rPr>
              <a:t>ĐỌC NHẠC: </a:t>
            </a:r>
            <a:br>
              <a:rPr lang="vi-VN" sz="3600" dirty="0">
                <a:solidFill>
                  <a:schemeClr val="accent6"/>
                </a:solidFill>
                <a:latin typeface="Arial" panose="020B0604020202020204" pitchFamily="34" charset="0"/>
                <a:cs typeface="Arial" panose="020B0604020202020204" pitchFamily="34" charset="0"/>
              </a:rPr>
            </a:br>
            <a:r>
              <a:rPr lang="vi-VN" sz="3600" dirty="0">
                <a:solidFill>
                  <a:schemeClr val="accent6"/>
                </a:solidFill>
                <a:latin typeface="Arial" panose="020B0604020202020204" pitchFamily="34" charset="0"/>
                <a:cs typeface="Arial" panose="020B0604020202020204" pitchFamily="34" charset="0"/>
              </a:rPr>
              <a:t>BÀI ĐỌC NHẠC SỐ 1</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7" name="TextBox 16">
            <a:extLst>
              <a:ext uri="{FF2B5EF4-FFF2-40B4-BE49-F238E27FC236}">
                <a16:creationId xmlns:a16="http://schemas.microsoft.com/office/drawing/2014/main" id="{87BD99D4-7414-AD96-C8DD-73389D65B6C9}"/>
              </a:ext>
            </a:extLst>
          </p:cNvPr>
          <p:cNvSpPr txBox="1"/>
          <p:nvPr/>
        </p:nvSpPr>
        <p:spPr>
          <a:xfrm>
            <a:off x="1918740" y="300021"/>
            <a:ext cx="5306520" cy="461665"/>
          </a:xfrm>
          <a:prstGeom prst="rect">
            <a:avLst/>
          </a:prstGeom>
          <a:noFill/>
        </p:spPr>
        <p:txBody>
          <a:bodyPr wrap="square">
            <a:spAutoFit/>
          </a:bodyPr>
          <a:lstStyle/>
          <a:p>
            <a:pPr algn="ctr"/>
            <a:r>
              <a:rPr lang="vi-VN" sz="2400" b="1" dirty="0"/>
              <a:t>1. Tìm hiểu </a:t>
            </a:r>
            <a:r>
              <a:rPr lang="vi-VN" sz="2400" b="1" i="1" dirty="0"/>
              <a:t>Bài đọc nhạc số 1</a:t>
            </a:r>
            <a:endParaRPr lang="vi-VN" sz="2400" i="1" dirty="0"/>
          </a:p>
        </p:txBody>
      </p:sp>
      <p:sp>
        <p:nvSpPr>
          <p:cNvPr id="20" name="Rectangle: Rounded Corners 19">
            <a:extLst>
              <a:ext uri="{FF2B5EF4-FFF2-40B4-BE49-F238E27FC236}">
                <a16:creationId xmlns:a16="http://schemas.microsoft.com/office/drawing/2014/main" id="{23A906C1-30E5-4E91-D720-37A7D61FF792}"/>
              </a:ext>
            </a:extLst>
          </p:cNvPr>
          <p:cNvSpPr/>
          <p:nvPr/>
        </p:nvSpPr>
        <p:spPr>
          <a:xfrm>
            <a:off x="399469" y="963952"/>
            <a:ext cx="1880898" cy="3879527"/>
          </a:xfrm>
          <a:prstGeom prst="roundRect">
            <a:avLst>
              <a:gd name="adj" fmla="val 10337"/>
            </a:avLst>
          </a:prstGeom>
          <a:ln/>
        </p:spPr>
        <p:style>
          <a:lnRef idx="2">
            <a:schemeClr val="accent2"/>
          </a:lnRef>
          <a:fillRef idx="1">
            <a:schemeClr val="lt1"/>
          </a:fillRef>
          <a:effectRef idx="0">
            <a:schemeClr val="accent2"/>
          </a:effectRef>
          <a:fontRef idx="minor">
            <a:schemeClr val="dk1"/>
          </a:fontRef>
        </p:style>
        <p:txBody>
          <a:bodyPr bIns="90000" rtlCol="0" anchor="ctr"/>
          <a:lstStyle/>
          <a:p>
            <a:pPr algn="ctr">
              <a:lnSpc>
                <a:spcPct val="150000"/>
              </a:lnSpc>
            </a:pPr>
            <a:r>
              <a:rPr lang="vi-VN" sz="1800" dirty="0">
                <a:latin typeface="Arial" panose="020B0604020202020204" pitchFamily="34" charset="0"/>
                <a:cs typeface="Arial" panose="020B0604020202020204" pitchFamily="34" charset="0"/>
              </a:rPr>
              <a:t>Trình bày </a:t>
            </a:r>
          </a:p>
          <a:p>
            <a:pPr algn="ctr">
              <a:lnSpc>
                <a:spcPct val="150000"/>
              </a:lnSpc>
            </a:pPr>
            <a:r>
              <a:rPr lang="vi-VN" sz="1800" dirty="0">
                <a:latin typeface="Arial" panose="020B0604020202020204" pitchFamily="34" charset="0"/>
                <a:cs typeface="Arial" panose="020B0604020202020204" pitchFamily="34" charset="0"/>
              </a:rPr>
              <a:t>nhận xét </a:t>
            </a:r>
            <a:r>
              <a:rPr lang="vi-VN" sz="1800" i="1" dirty="0">
                <a:latin typeface="Arial" panose="020B0604020202020204" pitchFamily="34" charset="0"/>
                <a:cs typeface="Arial" panose="020B0604020202020204" pitchFamily="34" charset="0"/>
              </a:rPr>
              <a:t>Bài đọc nhạc số 1 </a:t>
            </a:r>
            <a:r>
              <a:rPr lang="vi-VN" sz="1800" dirty="0">
                <a:latin typeface="Arial" panose="020B0604020202020204" pitchFamily="34" charset="0"/>
                <a:cs typeface="Arial" panose="020B0604020202020204" pitchFamily="34" charset="0"/>
              </a:rPr>
              <a:t>về loại nhịp, nhịp độ, cao độ, trường độ, tính chất âm nhạc, giọng.</a:t>
            </a:r>
          </a:p>
        </p:txBody>
      </p:sp>
      <p:pic>
        <p:nvPicPr>
          <p:cNvPr id="21" name="Picture 20">
            <a:extLst>
              <a:ext uri="{FF2B5EF4-FFF2-40B4-BE49-F238E27FC236}">
                <a16:creationId xmlns:a16="http://schemas.microsoft.com/office/drawing/2014/main" id="{A886B99E-702D-B556-CE84-CE580A466B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a:xfrm>
            <a:off x="2422664" y="963952"/>
            <a:ext cx="6321867" cy="385301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12"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p:tgtEl>
                                          <p:spTgt spid="20"/>
                                        </p:tgtEl>
                                        <p:attrNameLst>
                                          <p:attrName>ppt_y</p:attrName>
                                        </p:attrNameLst>
                                      </p:cBhvr>
                                      <p:tavLst>
                                        <p:tav tm="0">
                                          <p:val>
                                            <p:strVal val="#ppt_y-#ppt_h*1.125000"/>
                                          </p:val>
                                        </p:tav>
                                        <p:tav tm="100000">
                                          <p:val>
                                            <p:strVal val="#ppt_y"/>
                                          </p:val>
                                        </p:tav>
                                      </p:tavLst>
                                    </p:anim>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pic>
        <p:nvPicPr>
          <p:cNvPr id="28" name="Picture 27">
            <a:extLst>
              <a:ext uri="{FF2B5EF4-FFF2-40B4-BE49-F238E27FC236}">
                <a16:creationId xmlns:a16="http://schemas.microsoft.com/office/drawing/2014/main" id="{379904E5-BFB7-E81D-CDFB-0AACD4BC9D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a:xfrm>
            <a:off x="1972998" y="987723"/>
            <a:ext cx="5198004" cy="3168053"/>
          </a:xfrm>
          <a:prstGeom prst="rect">
            <a:avLst/>
          </a:prstGeom>
        </p:spPr>
      </p:pic>
      <p:sp>
        <p:nvSpPr>
          <p:cNvPr id="29" name="Rectangle: Rounded Corners 28">
            <a:extLst>
              <a:ext uri="{FF2B5EF4-FFF2-40B4-BE49-F238E27FC236}">
                <a16:creationId xmlns:a16="http://schemas.microsoft.com/office/drawing/2014/main" id="{C6AE4632-3FDD-7FF6-808B-F17D85850214}"/>
              </a:ext>
            </a:extLst>
          </p:cNvPr>
          <p:cNvSpPr/>
          <p:nvPr/>
        </p:nvSpPr>
        <p:spPr>
          <a:xfrm>
            <a:off x="1044046" y="326529"/>
            <a:ext cx="1376865" cy="541302"/>
          </a:xfrm>
          <a:prstGeom prst="roundRect">
            <a:avLst>
              <a:gd name="adj" fmla="val 25568"/>
            </a:avLst>
          </a:prstGeom>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1800">
                <a:latin typeface="Arial" panose="020B0604020202020204" pitchFamily="34" charset="0"/>
                <a:cs typeface="Arial" panose="020B0604020202020204" pitchFamily="34" charset="0"/>
              </a:rPr>
              <a:t>Nhịp: 2/4</a:t>
            </a:r>
            <a:endParaRPr lang="vi-VN" sz="1800" dirty="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0EFC51F-63DF-EC30-65B6-8025F4615814}"/>
              </a:ext>
            </a:extLst>
          </p:cNvPr>
          <p:cNvSpPr/>
          <p:nvPr/>
        </p:nvSpPr>
        <p:spPr>
          <a:xfrm>
            <a:off x="3842209" y="326529"/>
            <a:ext cx="4595261" cy="541302"/>
          </a:xfrm>
          <a:prstGeom prst="roundRect">
            <a:avLst>
              <a:gd name="adj" fmla="val 25568"/>
            </a:avLst>
          </a:prstGeom>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1800" dirty="0">
                <a:latin typeface="Arial" panose="020B0604020202020204" pitchFamily="34" charset="0"/>
                <a:cs typeface="Arial" panose="020B0604020202020204" pitchFamily="34" charset="0"/>
              </a:rPr>
              <a:t>Trường độ: Đen, đơn, đen chấm dôi.</a:t>
            </a:r>
          </a:p>
        </p:txBody>
      </p:sp>
      <p:sp>
        <p:nvSpPr>
          <p:cNvPr id="31" name="Rectangle: Rounded Corners 30">
            <a:extLst>
              <a:ext uri="{FF2B5EF4-FFF2-40B4-BE49-F238E27FC236}">
                <a16:creationId xmlns:a16="http://schemas.microsoft.com/office/drawing/2014/main" id="{4895F5F5-A4D5-AA65-C720-26CEAFCEE23A}"/>
              </a:ext>
            </a:extLst>
          </p:cNvPr>
          <p:cNvSpPr/>
          <p:nvPr/>
        </p:nvSpPr>
        <p:spPr>
          <a:xfrm>
            <a:off x="929389" y="4275669"/>
            <a:ext cx="7285222" cy="541302"/>
          </a:xfrm>
          <a:prstGeom prst="roundRect">
            <a:avLst>
              <a:gd name="adj" fmla="val 25568"/>
            </a:avLst>
          </a:prstGeom>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1800" dirty="0">
                <a:latin typeface="Arial" panose="020B0604020202020204" pitchFamily="34" charset="0"/>
                <a:cs typeface="Arial" panose="020B0604020202020204" pitchFamily="34" charset="0"/>
              </a:rPr>
              <a:t>Cao độ của </a:t>
            </a:r>
            <a:r>
              <a:rPr lang="vi-VN" sz="1800" i="1" dirty="0">
                <a:latin typeface="Arial" panose="020B0604020202020204" pitchFamily="34" charset="0"/>
                <a:cs typeface="Arial" panose="020B0604020202020204" pitchFamily="34" charset="0"/>
              </a:rPr>
              <a:t>Bài đọc nhạc số 1</a:t>
            </a:r>
            <a:r>
              <a:rPr lang="vi-VN" sz="1800" dirty="0">
                <a:latin typeface="Arial" panose="020B0604020202020204" pitchFamily="34" charset="0"/>
                <a:cs typeface="Arial" panose="020B0604020202020204" pitchFamily="34" charset="0"/>
              </a:rPr>
              <a:t> là Đồ, Rê, Mi, Pha, Son, La, Si (Đô).</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down)">
                                      <p:cBhvr>
                                        <p:cTn id="8" dur="500"/>
                                        <p:tgtEl>
                                          <p:spTgt spid="29"/>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ppt_y</p:attrName>
                                        </p:attrNameLst>
                                      </p:cBhvr>
                                      <p:tavLst>
                                        <p:tav tm="0">
                                          <p:val>
                                            <p:strVal val="#ppt_y-#ppt_h*1.125000"/>
                                          </p:val>
                                        </p:tav>
                                        <p:tav tm="100000">
                                          <p:val>
                                            <p:strVal val="#ppt_y"/>
                                          </p:val>
                                        </p:tav>
                                      </p:tavLst>
                                    </p:anim>
                                    <p:animEffect transition="in" filter="wipe(down)">
                                      <p:cBhvr>
                                        <p:cTn id="13" dur="500"/>
                                        <p:tgtEl>
                                          <p:spTgt spid="30"/>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p:tgtEl>
                                          <p:spTgt spid="31"/>
                                        </p:tgtEl>
                                        <p:attrNameLst>
                                          <p:attrName>ppt_y</p:attrName>
                                        </p:attrNameLst>
                                      </p:cBhvr>
                                      <p:tavLst>
                                        <p:tav tm="0">
                                          <p:val>
                                            <p:strVal val="#ppt_y-#ppt_h*1.125000"/>
                                          </p:val>
                                        </p:tav>
                                        <p:tav tm="100000">
                                          <p:val>
                                            <p:strVal val="#ppt_y"/>
                                          </p:val>
                                        </p:tav>
                                      </p:tavLst>
                                    </p:anim>
                                    <p:animEffect transition="in" filter="wipe(down)">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6" name="TextBox 15">
            <a:extLst>
              <a:ext uri="{FF2B5EF4-FFF2-40B4-BE49-F238E27FC236}">
                <a16:creationId xmlns:a16="http://schemas.microsoft.com/office/drawing/2014/main" id="{F2E7C760-128C-C526-FB53-F0CC4FB66C3D}"/>
              </a:ext>
            </a:extLst>
          </p:cNvPr>
          <p:cNvSpPr txBox="1"/>
          <p:nvPr/>
        </p:nvSpPr>
        <p:spPr>
          <a:xfrm>
            <a:off x="1566472" y="270040"/>
            <a:ext cx="6011056" cy="461665"/>
          </a:xfrm>
          <a:prstGeom prst="rect">
            <a:avLst/>
          </a:prstGeom>
          <a:noFill/>
        </p:spPr>
        <p:txBody>
          <a:bodyPr wrap="square">
            <a:spAutoFit/>
          </a:bodyPr>
          <a:lstStyle/>
          <a:p>
            <a:pPr algn="ctr"/>
            <a:r>
              <a:rPr lang="vi-VN" sz="2400" b="1" dirty="0"/>
              <a:t>2. Đọc gam Đô trưởng và trục của gam</a:t>
            </a:r>
            <a:endParaRPr lang="vi-VN" sz="2400" dirty="0"/>
          </a:p>
        </p:txBody>
      </p:sp>
      <p:sp>
        <p:nvSpPr>
          <p:cNvPr id="17" name="Rectangle: Rounded Corners 16">
            <a:extLst>
              <a:ext uri="{FF2B5EF4-FFF2-40B4-BE49-F238E27FC236}">
                <a16:creationId xmlns:a16="http://schemas.microsoft.com/office/drawing/2014/main" id="{4F733727-BAD8-EDDC-3EBB-63177DA750AC}"/>
              </a:ext>
            </a:extLst>
          </p:cNvPr>
          <p:cNvSpPr/>
          <p:nvPr/>
        </p:nvSpPr>
        <p:spPr>
          <a:xfrm>
            <a:off x="2660754" y="985776"/>
            <a:ext cx="3822492" cy="533400"/>
          </a:xfrm>
          <a:prstGeom prst="roundRect">
            <a:avLst/>
          </a:prstGeom>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000" dirty="0">
                <a:solidFill>
                  <a:schemeClr val="accent6"/>
                </a:solidFill>
                <a:latin typeface="Arial" panose="020B0604020202020204" pitchFamily="34" charset="0"/>
                <a:cs typeface="Arial" panose="020B0604020202020204" pitchFamily="34" charset="0"/>
              </a:rPr>
              <a:t>Đọc gam Đô trưởng theo đàn</a:t>
            </a:r>
          </a:p>
        </p:txBody>
      </p:sp>
      <p:grpSp>
        <p:nvGrpSpPr>
          <p:cNvPr id="18" name="Group 17">
            <a:extLst>
              <a:ext uri="{FF2B5EF4-FFF2-40B4-BE49-F238E27FC236}">
                <a16:creationId xmlns:a16="http://schemas.microsoft.com/office/drawing/2014/main" id="{9F01A572-3300-678B-3D6E-22EEDF7B7168}"/>
              </a:ext>
            </a:extLst>
          </p:cNvPr>
          <p:cNvGrpSpPr/>
          <p:nvPr/>
        </p:nvGrpSpPr>
        <p:grpSpPr>
          <a:xfrm>
            <a:off x="551931" y="1773247"/>
            <a:ext cx="8040138" cy="1374544"/>
            <a:chOff x="528826" y="2324516"/>
            <a:chExt cx="17230347" cy="2945705"/>
          </a:xfrm>
        </p:grpSpPr>
        <p:grpSp>
          <p:nvGrpSpPr>
            <p:cNvPr id="19" name="Group 18">
              <a:extLst>
                <a:ext uri="{FF2B5EF4-FFF2-40B4-BE49-F238E27FC236}">
                  <a16:creationId xmlns:a16="http://schemas.microsoft.com/office/drawing/2014/main" id="{C1456D59-7803-E5FA-58A3-3C075F2721FD}"/>
                </a:ext>
              </a:extLst>
            </p:cNvPr>
            <p:cNvGrpSpPr/>
            <p:nvPr/>
          </p:nvGrpSpPr>
          <p:grpSpPr>
            <a:xfrm>
              <a:off x="528826" y="2324516"/>
              <a:ext cx="17230347" cy="2945705"/>
              <a:chOff x="528826" y="2324516"/>
              <a:chExt cx="17230347" cy="2945705"/>
            </a:xfrm>
          </p:grpSpPr>
          <p:pic>
            <p:nvPicPr>
              <p:cNvPr id="36" name="Picture 17">
                <a:extLst>
                  <a:ext uri="{FF2B5EF4-FFF2-40B4-BE49-F238E27FC236}">
                    <a16:creationId xmlns:a16="http://schemas.microsoft.com/office/drawing/2014/main" id="{A47B4FB7-AF7C-3BFC-0772-3BCA952A94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8826" y="2941333"/>
                <a:ext cx="17230347" cy="1664850"/>
              </a:xfrm>
              <a:prstGeom prst="rect">
                <a:avLst/>
              </a:prstGeom>
            </p:spPr>
          </p:pic>
          <p:pic>
            <p:nvPicPr>
              <p:cNvPr id="37" name="Picture 18">
                <a:extLst>
                  <a:ext uri="{FF2B5EF4-FFF2-40B4-BE49-F238E27FC236}">
                    <a16:creationId xmlns:a16="http://schemas.microsoft.com/office/drawing/2014/main" id="{F23FCB93-C854-DA76-9D61-250162CCBB5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38200" y="2324516"/>
                <a:ext cx="1064834" cy="2945705"/>
              </a:xfrm>
              <a:prstGeom prst="rect">
                <a:avLst/>
              </a:prstGeom>
            </p:spPr>
          </p:pic>
        </p:grpSp>
        <p:grpSp>
          <p:nvGrpSpPr>
            <p:cNvPr id="32" name="Group 31">
              <a:extLst>
                <a:ext uri="{FF2B5EF4-FFF2-40B4-BE49-F238E27FC236}">
                  <a16:creationId xmlns:a16="http://schemas.microsoft.com/office/drawing/2014/main" id="{BC512A8C-F9F0-5D5D-D410-D627DE61694C}"/>
                </a:ext>
              </a:extLst>
            </p:cNvPr>
            <p:cNvGrpSpPr/>
            <p:nvPr/>
          </p:nvGrpSpPr>
          <p:grpSpPr>
            <a:xfrm>
              <a:off x="3036977" y="4796366"/>
              <a:ext cx="775374" cy="380369"/>
              <a:chOff x="2348827" y="4484535"/>
              <a:chExt cx="775373" cy="380369"/>
            </a:xfrm>
          </p:grpSpPr>
          <p:cxnSp>
            <p:nvCxnSpPr>
              <p:cNvPr id="34" name="Straight Connector 33">
                <a:extLst>
                  <a:ext uri="{FF2B5EF4-FFF2-40B4-BE49-F238E27FC236}">
                    <a16:creationId xmlns:a16="http://schemas.microsoft.com/office/drawing/2014/main" id="{E25AB574-C7CC-CCB1-8B2E-E965C21C46C9}"/>
                  </a:ext>
                </a:extLst>
              </p:cNvPr>
              <p:cNvCxnSpPr>
                <a:cxnSpLocks/>
              </p:cNvCxnSpPr>
              <p:nvPr/>
            </p:nvCxnSpPr>
            <p:spPr>
              <a:xfrm>
                <a:off x="2348827" y="4669645"/>
                <a:ext cx="775373" cy="0"/>
              </a:xfrm>
              <a:prstGeom prst="line">
                <a:avLst/>
              </a:prstGeom>
              <a:ln w="38100"/>
            </p:spPr>
            <p:style>
              <a:lnRef idx="1">
                <a:schemeClr val="dk1"/>
              </a:lnRef>
              <a:fillRef idx="0">
                <a:schemeClr val="dk1"/>
              </a:fillRef>
              <a:effectRef idx="0">
                <a:schemeClr val="dk1"/>
              </a:effectRef>
              <a:fontRef idx="minor">
                <a:schemeClr val="tx1"/>
              </a:fontRef>
            </p:style>
          </p:cxnSp>
          <p:pic>
            <p:nvPicPr>
              <p:cNvPr id="35" name="Picture 12">
                <a:extLst>
                  <a:ext uri="{FF2B5EF4-FFF2-40B4-BE49-F238E27FC236}">
                    <a16:creationId xmlns:a16="http://schemas.microsoft.com/office/drawing/2014/main" id="{0F4EBD63-69DD-04D5-3038-432507D35A1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66471" y="4484535"/>
                <a:ext cx="531986" cy="380369"/>
              </a:xfrm>
              <a:prstGeom prst="rect">
                <a:avLst/>
              </a:prstGeom>
            </p:spPr>
          </p:pic>
        </p:grpSp>
        <p:pic>
          <p:nvPicPr>
            <p:cNvPr id="30" name="Picture 12">
              <a:extLst>
                <a:ext uri="{FF2B5EF4-FFF2-40B4-BE49-F238E27FC236}">
                  <a16:creationId xmlns:a16="http://schemas.microsoft.com/office/drawing/2014/main" id="{BAE43EC8-FA7C-1B5F-BA98-F3BBA9AE28D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983739" y="4606183"/>
              <a:ext cx="531986" cy="380369"/>
            </a:xfrm>
            <a:prstGeom prst="rect">
              <a:avLst/>
            </a:prstGeom>
          </p:spPr>
        </p:pic>
        <p:pic>
          <p:nvPicPr>
            <p:cNvPr id="29" name="Picture 12">
              <a:extLst>
                <a:ext uri="{FF2B5EF4-FFF2-40B4-BE49-F238E27FC236}">
                  <a16:creationId xmlns:a16="http://schemas.microsoft.com/office/drawing/2014/main" id="{1700F2D2-766C-19A8-888A-3C675AFEFF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99575" y="4415999"/>
              <a:ext cx="531986" cy="380369"/>
            </a:xfrm>
            <a:prstGeom prst="rect">
              <a:avLst/>
            </a:prstGeom>
          </p:spPr>
        </p:pic>
        <p:pic>
          <p:nvPicPr>
            <p:cNvPr id="23" name="Picture 12">
              <a:extLst>
                <a:ext uri="{FF2B5EF4-FFF2-40B4-BE49-F238E27FC236}">
                  <a16:creationId xmlns:a16="http://schemas.microsoft.com/office/drawing/2014/main" id="{5BC14E36-A77C-441B-7F33-0F0E70334FC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23506" y="4166394"/>
              <a:ext cx="531984" cy="380369"/>
            </a:xfrm>
            <a:prstGeom prst="rect">
              <a:avLst/>
            </a:prstGeom>
          </p:spPr>
        </p:pic>
        <p:pic>
          <p:nvPicPr>
            <p:cNvPr id="24" name="Picture 12">
              <a:extLst>
                <a:ext uri="{FF2B5EF4-FFF2-40B4-BE49-F238E27FC236}">
                  <a16:creationId xmlns:a16="http://schemas.microsoft.com/office/drawing/2014/main" id="{C8FD865A-9739-F168-49E3-731D06F662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50987" y="3976210"/>
              <a:ext cx="531984" cy="380369"/>
            </a:xfrm>
            <a:prstGeom prst="rect">
              <a:avLst/>
            </a:prstGeom>
          </p:spPr>
        </p:pic>
        <p:pic>
          <p:nvPicPr>
            <p:cNvPr id="25" name="Picture 12">
              <a:extLst>
                <a:ext uri="{FF2B5EF4-FFF2-40B4-BE49-F238E27FC236}">
                  <a16:creationId xmlns:a16="http://schemas.microsoft.com/office/drawing/2014/main" id="{6E709FAF-D4DA-BDC0-1217-3B7DA0F90DD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78466" y="3797369"/>
              <a:ext cx="531984" cy="380369"/>
            </a:xfrm>
            <a:prstGeom prst="rect">
              <a:avLst/>
            </a:prstGeom>
          </p:spPr>
        </p:pic>
        <p:pic>
          <p:nvPicPr>
            <p:cNvPr id="26" name="Picture 12">
              <a:extLst>
                <a:ext uri="{FF2B5EF4-FFF2-40B4-BE49-F238E27FC236}">
                  <a16:creationId xmlns:a16="http://schemas.microsoft.com/office/drawing/2014/main" id="{0C05AB37-4EE1-EAAF-29C9-B26CAD91D87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505948" y="3595841"/>
              <a:ext cx="531984" cy="380369"/>
            </a:xfrm>
            <a:prstGeom prst="rect">
              <a:avLst/>
            </a:prstGeom>
          </p:spPr>
        </p:pic>
        <p:pic>
          <p:nvPicPr>
            <p:cNvPr id="27" name="Picture 12">
              <a:extLst>
                <a:ext uri="{FF2B5EF4-FFF2-40B4-BE49-F238E27FC236}">
                  <a16:creationId xmlns:a16="http://schemas.microsoft.com/office/drawing/2014/main" id="{692D4A62-B713-DF7D-AE4A-30E723BDF75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133427" y="3393388"/>
              <a:ext cx="531984" cy="380369"/>
            </a:xfrm>
            <a:prstGeom prst="rect">
              <a:avLst/>
            </a:prstGeom>
          </p:spPr>
        </p:pic>
      </p:grpSp>
      <p:sp>
        <p:nvSpPr>
          <p:cNvPr id="38" name="Freeform 3">
            <a:extLst>
              <a:ext uri="{FF2B5EF4-FFF2-40B4-BE49-F238E27FC236}">
                <a16:creationId xmlns:a16="http://schemas.microsoft.com/office/drawing/2014/main" id="{9D90D5BA-7CE9-10BA-A809-93B371791DC6}"/>
              </a:ext>
            </a:extLst>
          </p:cNvPr>
          <p:cNvSpPr/>
          <p:nvPr/>
        </p:nvSpPr>
        <p:spPr>
          <a:xfrm>
            <a:off x="3091236" y="3326937"/>
            <a:ext cx="2961528" cy="2087877"/>
          </a:xfrm>
          <a:custGeom>
            <a:avLst/>
            <a:gdLst/>
            <a:ahLst/>
            <a:cxnLst/>
            <a:rect l="l" t="t" r="r" b="b"/>
            <a:pathLst>
              <a:path w="3726602" h="2627254">
                <a:moveTo>
                  <a:pt x="0" y="0"/>
                </a:moveTo>
                <a:lnTo>
                  <a:pt x="3726601" y="0"/>
                </a:lnTo>
                <a:lnTo>
                  <a:pt x="3726601" y="2627254"/>
                </a:lnTo>
                <a:lnTo>
                  <a:pt x="0" y="262725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40" name="TextBox 39">
            <a:extLst>
              <a:ext uri="{FF2B5EF4-FFF2-40B4-BE49-F238E27FC236}">
                <a16:creationId xmlns:a16="http://schemas.microsoft.com/office/drawing/2014/main" id="{40746096-68DA-BAF2-E445-5063DE987D69}"/>
              </a:ext>
            </a:extLst>
          </p:cNvPr>
          <p:cNvSpPr txBox="1"/>
          <p:nvPr/>
        </p:nvSpPr>
        <p:spPr>
          <a:xfrm>
            <a:off x="1524000" y="348348"/>
            <a:ext cx="6096000" cy="461665"/>
          </a:xfrm>
          <a:prstGeom prst="rect">
            <a:avLst/>
          </a:prstGeom>
          <a:noFill/>
        </p:spPr>
        <p:txBody>
          <a:bodyPr wrap="square">
            <a:spAutoFit/>
          </a:bodyPr>
          <a:lstStyle/>
          <a:p>
            <a:pPr algn="ctr"/>
            <a:r>
              <a:rPr lang="vi-VN" sz="2400" b="1" dirty="0">
                <a:solidFill>
                  <a:schemeClr val="tx1"/>
                </a:solidFill>
                <a:latin typeface="Arial" panose="020B0604020202020204" pitchFamily="34" charset="0"/>
                <a:cs typeface="Arial" panose="020B0604020202020204" pitchFamily="34" charset="0"/>
              </a:rPr>
              <a:t>Luyện tập tiết tấu và gõ theo phách</a:t>
            </a:r>
          </a:p>
        </p:txBody>
      </p:sp>
      <p:grpSp>
        <p:nvGrpSpPr>
          <p:cNvPr id="1539" name="Group 1538">
            <a:extLst>
              <a:ext uri="{FF2B5EF4-FFF2-40B4-BE49-F238E27FC236}">
                <a16:creationId xmlns:a16="http://schemas.microsoft.com/office/drawing/2014/main" id="{E81222AB-9EB2-4F41-A051-21837B865668}"/>
              </a:ext>
            </a:extLst>
          </p:cNvPr>
          <p:cNvGrpSpPr/>
          <p:nvPr/>
        </p:nvGrpSpPr>
        <p:grpSpPr>
          <a:xfrm>
            <a:off x="474458" y="1977057"/>
            <a:ext cx="8195084" cy="768893"/>
            <a:chOff x="440673" y="1258599"/>
            <a:chExt cx="8195084" cy="768893"/>
          </a:xfrm>
        </p:grpSpPr>
        <p:pic>
          <p:nvPicPr>
            <p:cNvPr id="58" name="Picture 10">
              <a:extLst>
                <a:ext uri="{FF2B5EF4-FFF2-40B4-BE49-F238E27FC236}">
                  <a16:creationId xmlns:a16="http://schemas.microsoft.com/office/drawing/2014/main" id="{AC7C2553-4323-AE2C-BF34-AE407C8ACC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12140" y="1263619"/>
              <a:ext cx="595604" cy="745997"/>
            </a:xfrm>
            <a:prstGeom prst="rect">
              <a:avLst/>
            </a:prstGeom>
          </p:spPr>
        </p:pic>
        <p:pic>
          <p:nvPicPr>
            <p:cNvPr id="44" name="Picture 8">
              <a:extLst>
                <a:ext uri="{FF2B5EF4-FFF2-40B4-BE49-F238E27FC236}">
                  <a16:creationId xmlns:a16="http://schemas.microsoft.com/office/drawing/2014/main" id="{548C28F1-2DD5-F51A-9FC2-B286EE276A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39195" y="1258599"/>
              <a:ext cx="311447" cy="745997"/>
            </a:xfrm>
            <a:prstGeom prst="rect">
              <a:avLst/>
            </a:prstGeom>
          </p:spPr>
        </p:pic>
        <p:pic>
          <p:nvPicPr>
            <p:cNvPr id="46" name="Picture 17">
              <a:extLst>
                <a:ext uri="{FF2B5EF4-FFF2-40B4-BE49-F238E27FC236}">
                  <a16:creationId xmlns:a16="http://schemas.microsoft.com/office/drawing/2014/main" id="{5814D16F-F4D3-BFA7-80DA-0D4D2CB2C566}"/>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193181" y="1258600"/>
              <a:ext cx="511233" cy="749984"/>
            </a:xfrm>
            <a:prstGeom prst="rect">
              <a:avLst/>
            </a:prstGeom>
          </p:spPr>
        </p:pic>
        <p:pic>
          <p:nvPicPr>
            <p:cNvPr id="48" name="Picture 10">
              <a:extLst>
                <a:ext uri="{FF2B5EF4-FFF2-40B4-BE49-F238E27FC236}">
                  <a16:creationId xmlns:a16="http://schemas.microsoft.com/office/drawing/2014/main" id="{3A11F96C-81D2-6D0F-DB94-2A564FE093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40673" y="1263619"/>
              <a:ext cx="364313" cy="415454"/>
            </a:xfrm>
            <a:prstGeom prst="rect">
              <a:avLst/>
            </a:prstGeom>
          </p:spPr>
        </p:pic>
        <p:pic>
          <p:nvPicPr>
            <p:cNvPr id="49" name="Picture 11">
              <a:extLst>
                <a:ext uri="{FF2B5EF4-FFF2-40B4-BE49-F238E27FC236}">
                  <a16:creationId xmlns:a16="http://schemas.microsoft.com/office/drawing/2014/main" id="{CEFAA460-19F1-A58C-701B-BC50C69490B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62612" y="1675166"/>
              <a:ext cx="342170" cy="350454"/>
            </a:xfrm>
            <a:prstGeom prst="rect">
              <a:avLst/>
            </a:prstGeom>
          </p:spPr>
        </p:pic>
        <p:cxnSp>
          <p:nvCxnSpPr>
            <p:cNvPr id="50" name="Straight Connector 49">
              <a:extLst>
                <a:ext uri="{FF2B5EF4-FFF2-40B4-BE49-F238E27FC236}">
                  <a16:creationId xmlns:a16="http://schemas.microsoft.com/office/drawing/2014/main" id="{F451D1F0-6E97-8453-EA8A-5A872839B583}"/>
                </a:ext>
              </a:extLst>
            </p:cNvPr>
            <p:cNvCxnSpPr/>
            <p:nvPr/>
          </p:nvCxnSpPr>
          <p:spPr>
            <a:xfrm>
              <a:off x="1915643" y="1279622"/>
              <a:ext cx="0" cy="745997"/>
            </a:xfrm>
            <a:prstGeom prst="line">
              <a:avLst/>
            </a:prstGeom>
            <a:ln w="3810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E6422A3-9A96-94A7-E751-1E8C407861CF}"/>
                </a:ext>
              </a:extLst>
            </p:cNvPr>
            <p:cNvCxnSpPr/>
            <p:nvPr/>
          </p:nvCxnSpPr>
          <p:spPr>
            <a:xfrm>
              <a:off x="3775160" y="1261520"/>
              <a:ext cx="0" cy="745997"/>
            </a:xfrm>
            <a:prstGeom prst="line">
              <a:avLst/>
            </a:prstGeom>
            <a:ln w="38100"/>
          </p:spPr>
          <p:style>
            <a:lnRef idx="1">
              <a:schemeClr val="dk1"/>
            </a:lnRef>
            <a:fillRef idx="0">
              <a:schemeClr val="dk1"/>
            </a:fillRef>
            <a:effectRef idx="0">
              <a:schemeClr val="dk1"/>
            </a:effectRef>
            <a:fontRef idx="minor">
              <a:schemeClr val="tx1"/>
            </a:fontRef>
          </p:style>
        </p:cxnSp>
        <p:pic>
          <p:nvPicPr>
            <p:cNvPr id="52" name="Picture 10">
              <a:extLst>
                <a:ext uri="{FF2B5EF4-FFF2-40B4-BE49-F238E27FC236}">
                  <a16:creationId xmlns:a16="http://schemas.microsoft.com/office/drawing/2014/main" id="{753923EA-7533-6ED2-FB9B-266917DD97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82793" y="1258600"/>
              <a:ext cx="560642" cy="747452"/>
            </a:xfrm>
            <a:prstGeom prst="rect">
              <a:avLst/>
            </a:prstGeom>
          </p:spPr>
        </p:pic>
        <p:cxnSp>
          <p:nvCxnSpPr>
            <p:cNvPr id="53" name="Straight Connector 52">
              <a:extLst>
                <a:ext uri="{FF2B5EF4-FFF2-40B4-BE49-F238E27FC236}">
                  <a16:creationId xmlns:a16="http://schemas.microsoft.com/office/drawing/2014/main" id="{C46CCE4B-DB14-DA8E-3C8F-4AE31671F09B}"/>
                </a:ext>
              </a:extLst>
            </p:cNvPr>
            <p:cNvCxnSpPr/>
            <p:nvPr/>
          </p:nvCxnSpPr>
          <p:spPr>
            <a:xfrm>
              <a:off x="7747970" y="1258600"/>
              <a:ext cx="0" cy="745997"/>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7143013-AA9E-5748-B9DE-DB4C6A167D48}"/>
                </a:ext>
              </a:extLst>
            </p:cNvPr>
            <p:cNvCxnSpPr/>
            <p:nvPr/>
          </p:nvCxnSpPr>
          <p:spPr>
            <a:xfrm>
              <a:off x="8578006" y="1263619"/>
              <a:ext cx="0" cy="745997"/>
            </a:xfrm>
            <a:prstGeom prst="line">
              <a:avLst/>
            </a:prstGeom>
            <a:ln w="3810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F11FAF97-502D-4278-5836-6CB83D019450}"/>
                </a:ext>
              </a:extLst>
            </p:cNvPr>
            <p:cNvCxnSpPr/>
            <p:nvPr/>
          </p:nvCxnSpPr>
          <p:spPr>
            <a:xfrm>
              <a:off x="8635757" y="1268638"/>
              <a:ext cx="0" cy="745997"/>
            </a:xfrm>
            <a:prstGeom prst="line">
              <a:avLst/>
            </a:prstGeom>
            <a:ln w="38100"/>
          </p:spPr>
          <p:style>
            <a:lnRef idx="1">
              <a:schemeClr val="dk1"/>
            </a:lnRef>
            <a:fillRef idx="0">
              <a:schemeClr val="dk1"/>
            </a:fillRef>
            <a:effectRef idx="0">
              <a:schemeClr val="dk1"/>
            </a:effectRef>
            <a:fontRef idx="minor">
              <a:schemeClr val="tx1"/>
            </a:fontRef>
          </p:style>
        </p:cxnSp>
        <p:pic>
          <p:nvPicPr>
            <p:cNvPr id="62" name="Picture 17">
              <a:extLst>
                <a:ext uri="{FF2B5EF4-FFF2-40B4-BE49-F238E27FC236}">
                  <a16:creationId xmlns:a16="http://schemas.microsoft.com/office/drawing/2014/main" id="{755C22CB-24AB-AAA0-999B-72D3B25F75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337285" y="1288269"/>
              <a:ext cx="201438" cy="739223"/>
            </a:xfrm>
            <a:prstGeom prst="rect">
              <a:avLst/>
            </a:prstGeom>
          </p:spPr>
        </p:pic>
        <p:pic>
          <p:nvPicPr>
            <p:cNvPr id="63" name="Picture 17">
              <a:extLst>
                <a:ext uri="{FF2B5EF4-FFF2-40B4-BE49-F238E27FC236}">
                  <a16:creationId xmlns:a16="http://schemas.microsoft.com/office/drawing/2014/main" id="{75C97D36-2789-4365-4D54-8074CBB7AC1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059888" y="1265374"/>
              <a:ext cx="201438" cy="739223"/>
            </a:xfrm>
            <a:prstGeom prst="rect">
              <a:avLst/>
            </a:prstGeom>
          </p:spPr>
        </p:pic>
        <p:pic>
          <p:nvPicPr>
            <p:cNvPr id="1536" name="Picture 17">
              <a:extLst>
                <a:ext uri="{FF2B5EF4-FFF2-40B4-BE49-F238E27FC236}">
                  <a16:creationId xmlns:a16="http://schemas.microsoft.com/office/drawing/2014/main" id="{ED8DD8C6-68F9-1F62-5AD6-1BA4F1C2D0C6}"/>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4798958" y="1275635"/>
              <a:ext cx="511233" cy="749984"/>
            </a:xfrm>
            <a:prstGeom prst="rect">
              <a:avLst/>
            </a:prstGeom>
          </p:spPr>
        </p:pic>
        <p:cxnSp>
          <p:nvCxnSpPr>
            <p:cNvPr id="1537" name="Straight Connector 1536">
              <a:extLst>
                <a:ext uri="{FF2B5EF4-FFF2-40B4-BE49-F238E27FC236}">
                  <a16:creationId xmlns:a16="http://schemas.microsoft.com/office/drawing/2014/main" id="{04B1CFAD-66F4-C1D9-CE06-C193D6478F76}"/>
                </a:ext>
              </a:extLst>
            </p:cNvPr>
            <p:cNvCxnSpPr/>
            <p:nvPr/>
          </p:nvCxnSpPr>
          <p:spPr>
            <a:xfrm>
              <a:off x="5580302" y="1258599"/>
              <a:ext cx="0" cy="745997"/>
            </a:xfrm>
            <a:prstGeom prst="line">
              <a:avLst/>
            </a:prstGeom>
            <a:ln w="38100"/>
          </p:spPr>
          <p:style>
            <a:lnRef idx="1">
              <a:schemeClr val="dk1"/>
            </a:lnRef>
            <a:fillRef idx="0">
              <a:schemeClr val="dk1"/>
            </a:fillRef>
            <a:effectRef idx="0">
              <a:schemeClr val="dk1"/>
            </a:effectRef>
            <a:fontRef idx="minor">
              <a:schemeClr val="tx1"/>
            </a:fontRef>
          </p:style>
        </p:cxnSp>
        <p:pic>
          <p:nvPicPr>
            <p:cNvPr id="1538" name="Picture 8">
              <a:extLst>
                <a:ext uri="{FF2B5EF4-FFF2-40B4-BE49-F238E27FC236}">
                  <a16:creationId xmlns:a16="http://schemas.microsoft.com/office/drawing/2014/main" id="{32FE2D5A-8084-FD65-80E1-F1C05D28D2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983550" y="1265374"/>
              <a:ext cx="311447" cy="745997"/>
            </a:xfrm>
            <a:prstGeom prst="rect">
              <a:avLst/>
            </a:prstGeom>
          </p:spPr>
        </p:pic>
      </p:grpSp>
      <p:sp>
        <p:nvSpPr>
          <p:cNvPr id="1540" name="Rectangle: Rounded Corners 1539">
            <a:extLst>
              <a:ext uri="{FF2B5EF4-FFF2-40B4-BE49-F238E27FC236}">
                <a16:creationId xmlns:a16="http://schemas.microsoft.com/office/drawing/2014/main" id="{8E919DAA-6E97-C087-FCEF-6D0C0ED5E10E}"/>
              </a:ext>
            </a:extLst>
          </p:cNvPr>
          <p:cNvSpPr/>
          <p:nvPr/>
        </p:nvSpPr>
        <p:spPr>
          <a:xfrm>
            <a:off x="754743" y="1097110"/>
            <a:ext cx="7634514" cy="533400"/>
          </a:xfrm>
          <a:prstGeom prst="roundRect">
            <a:avLst/>
          </a:prstGeom>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chemeClr val="tx1"/>
                </a:solidFill>
                <a:latin typeface="Arial" panose="020B0604020202020204" pitchFamily="34" charset="0"/>
                <a:cs typeface="Arial" panose="020B0604020202020204" pitchFamily="34" charset="0"/>
              </a:rPr>
              <a:t>Luyện đọc hai âm hình tiết tấu chủ đạo của </a:t>
            </a:r>
            <a:r>
              <a:rPr lang="vi-VN" sz="2000" i="1" dirty="0">
                <a:solidFill>
                  <a:schemeClr val="tx1"/>
                </a:solidFill>
                <a:latin typeface="Arial" panose="020B0604020202020204" pitchFamily="34" charset="0"/>
                <a:cs typeface="Arial" panose="020B0604020202020204" pitchFamily="34" charset="0"/>
              </a:rPr>
              <a:t>bài đọc nhạc số 1</a:t>
            </a:r>
            <a:endParaRPr lang="vi-VN" sz="2000" dirty="0">
              <a:solidFill>
                <a:schemeClr val="tx1"/>
              </a:solidFill>
              <a:latin typeface="Arial" panose="020B0604020202020204" pitchFamily="34" charset="0"/>
              <a:cs typeface="Arial" panose="020B0604020202020204" pitchFamily="34" charset="0"/>
            </a:endParaRPr>
          </a:p>
        </p:txBody>
      </p:sp>
      <p:sp>
        <p:nvSpPr>
          <p:cNvPr id="1541" name="Freeform 45">
            <a:extLst>
              <a:ext uri="{FF2B5EF4-FFF2-40B4-BE49-F238E27FC236}">
                <a16:creationId xmlns:a16="http://schemas.microsoft.com/office/drawing/2014/main" id="{529413A5-BD70-CC8D-26C1-26AE8275BAC3}"/>
              </a:ext>
            </a:extLst>
          </p:cNvPr>
          <p:cNvSpPr/>
          <p:nvPr/>
        </p:nvSpPr>
        <p:spPr>
          <a:xfrm>
            <a:off x="2732719" y="3187710"/>
            <a:ext cx="3678562" cy="2027808"/>
          </a:xfrm>
          <a:custGeom>
            <a:avLst/>
            <a:gdLst/>
            <a:ahLst/>
            <a:cxnLst/>
            <a:rect l="l" t="t" r="r" b="b"/>
            <a:pathLst>
              <a:path w="2075765" h="1144266">
                <a:moveTo>
                  <a:pt x="0" y="0"/>
                </a:moveTo>
                <a:lnTo>
                  <a:pt x="2075765" y="0"/>
                </a:lnTo>
                <a:lnTo>
                  <a:pt x="2075765" y="1144266"/>
                </a:lnTo>
                <a:lnTo>
                  <a:pt x="0" y="1144266"/>
                </a:lnTo>
                <a:lnTo>
                  <a:pt x="0" y="0"/>
                </a:lnTo>
                <a:close/>
              </a:path>
            </a:pathLst>
          </a:custGeom>
          <a:blipFill>
            <a:blip r:embed="rId15"/>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540"/>
                                        </p:tgtEl>
                                        <p:attrNameLst>
                                          <p:attrName>style.visibility</p:attrName>
                                        </p:attrNameLst>
                                      </p:cBhvr>
                                      <p:to>
                                        <p:strVal val="visible"/>
                                      </p:to>
                                    </p:set>
                                    <p:anim calcmode="lin" valueType="num">
                                      <p:cBhvr additive="base">
                                        <p:cTn id="13" dur="500"/>
                                        <p:tgtEl>
                                          <p:spTgt spid="1540"/>
                                        </p:tgtEl>
                                        <p:attrNameLst>
                                          <p:attrName>ppt_y</p:attrName>
                                        </p:attrNameLst>
                                      </p:cBhvr>
                                      <p:tavLst>
                                        <p:tav tm="0">
                                          <p:val>
                                            <p:strVal val="#ppt_y-#ppt_h*1.125000"/>
                                          </p:val>
                                        </p:tav>
                                        <p:tav tm="100000">
                                          <p:val>
                                            <p:strVal val="#ppt_y"/>
                                          </p:val>
                                        </p:tav>
                                      </p:tavLst>
                                    </p:anim>
                                    <p:animEffect transition="in" filter="wipe(down)">
                                      <p:cBhvr>
                                        <p:cTn id="14" dur="500"/>
                                        <p:tgtEl>
                                          <p:spTgt spid="1540"/>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539"/>
                                        </p:tgtEl>
                                        <p:attrNameLst>
                                          <p:attrName>style.visibility</p:attrName>
                                        </p:attrNameLst>
                                      </p:cBhvr>
                                      <p:to>
                                        <p:strVal val="visible"/>
                                      </p:to>
                                    </p:set>
                                    <p:animEffect transition="in" filter="wipe(up)">
                                      <p:cBhvr>
                                        <p:cTn id="18" dur="500"/>
                                        <p:tgtEl>
                                          <p:spTgt spid="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540" grpId="0" animBg="1"/>
    </p:bldLst>
  </p:timing>
</p:sld>
</file>

<file path=ppt/theme/theme1.xml><?xml version="1.0" encoding="utf-8"?>
<a:theme xmlns:a="http://schemas.openxmlformats.org/drawingml/2006/main" name="1930s: Jazz &amp; Blues History by Slidesgo">
  <a:themeElements>
    <a:clrScheme name="Simple Light">
      <a:dk1>
        <a:srgbClr val="030F1A"/>
      </a:dk1>
      <a:lt1>
        <a:srgbClr val="FFFFFF"/>
      </a:lt1>
      <a:dk2>
        <a:srgbClr val="ECE9DA"/>
      </a:dk2>
      <a:lt2>
        <a:srgbClr val="D3CEBA"/>
      </a:lt2>
      <a:accent1>
        <a:srgbClr val="ECB42A"/>
      </a:accent1>
      <a:accent2>
        <a:srgbClr val="81AAA5"/>
      </a:accent2>
      <a:accent3>
        <a:srgbClr val="DD704A"/>
      </a:accent3>
      <a:accent4>
        <a:srgbClr val="A5352F"/>
      </a:accent4>
      <a:accent5>
        <a:srgbClr val="4C5778"/>
      </a:accent5>
      <a:accent6>
        <a:srgbClr val="162133"/>
      </a:accent6>
      <a:hlink>
        <a:srgbClr val="030F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396</Words>
  <Application>Microsoft Office PowerPoint</Application>
  <PresentationFormat>On-screen Show (16:9)</PresentationFormat>
  <Paragraphs>43</Paragraphs>
  <Slides>20</Slides>
  <Notes>20</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DM Sans</vt:lpstr>
      <vt:lpstr>Figtree Light</vt:lpstr>
      <vt:lpstr>Yaldevi</vt:lpstr>
      <vt:lpstr>Lora</vt:lpstr>
      <vt:lpstr>Calibri</vt:lpstr>
      <vt:lpstr>Figtree</vt:lpstr>
      <vt:lpstr>Anaheim</vt:lpstr>
      <vt:lpstr>Nunito Light</vt:lpstr>
      <vt:lpstr>Urbanist Medium</vt:lpstr>
      <vt:lpstr>1930s: Jazz &amp; Blues History by Slidesgo</vt:lpstr>
      <vt:lpstr>THÂN MẾN CHÀO MỪNG CÁC EM TỚI TIẾT HỌC MỚI!</vt:lpstr>
      <vt:lpstr>KHỞI ĐỘNG</vt:lpstr>
      <vt:lpstr>PowerPoint Presentation</vt:lpstr>
      <vt:lpstr>TIẾT 2 – ĐỌC NHẠC:  BÀI ĐỌC NHẠC SỐ 1 ÔN TẬP BÀI HÁT:  NỐI VÒNG TAY LỚN</vt:lpstr>
      <vt:lpstr>ĐỌC NHẠC:  BÀI ĐỌC NHẠC SỐ 1</vt:lpstr>
      <vt:lpstr>PowerPoint Presentation</vt:lpstr>
      <vt:lpstr>PowerPoint Presentation</vt:lpstr>
      <vt:lpstr>PowerPoint Presentation</vt:lpstr>
      <vt:lpstr>PowerPoint Presentation</vt:lpstr>
      <vt:lpstr>PowerPoint Presentation</vt:lpstr>
      <vt:lpstr>PowerPoint Presentation</vt:lpstr>
      <vt:lpstr>ÔN TẬP BÀI HÁT:  NỐI VÒNG TAY LỚN</vt:lpstr>
      <vt:lpstr>1. Nghe lại bài hát</vt:lpstr>
      <vt:lpstr>2. Ôn bài hát Nối vòng tay lớn</vt:lpstr>
      <vt:lpstr>BIỂU DIỄN</vt:lpstr>
      <vt:lpstr>PowerPoint Presentation</vt:lpstr>
      <vt:lpstr>VẬN DỤNG</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MỪNG CÁC EM TỚI TIẾT HỌC MỚI!</dc:title>
  <cp:lastModifiedBy>Admin</cp:lastModifiedBy>
  <cp:revision>6</cp:revision>
  <dcterms:modified xsi:type="dcterms:W3CDTF">2024-09-23T07:23:14Z</dcterms:modified>
</cp:coreProperties>
</file>