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26" r:id="rId5"/>
    <p:sldMasterId id="2147483756" r:id="rId6"/>
    <p:sldMasterId id="2147483768" r:id="rId7"/>
    <p:sldMasterId id="2147483782" r:id="rId8"/>
    <p:sldMasterId id="2147483794" r:id="rId9"/>
    <p:sldMasterId id="2147483806" r:id="rId10"/>
  </p:sldMasterIdLst>
  <p:notesMasterIdLst>
    <p:notesMasterId r:id="rId40"/>
  </p:notesMasterIdLst>
  <p:sldIdLst>
    <p:sldId id="257" r:id="rId11"/>
    <p:sldId id="259" r:id="rId12"/>
    <p:sldId id="261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91" r:id="rId21"/>
    <p:sldId id="304" r:id="rId22"/>
    <p:sldId id="492" r:id="rId23"/>
    <p:sldId id="493" r:id="rId24"/>
    <p:sldId id="306" r:id="rId25"/>
    <p:sldId id="497" r:id="rId26"/>
    <p:sldId id="498" r:id="rId27"/>
    <p:sldId id="265" r:id="rId28"/>
    <p:sldId id="494" r:id="rId29"/>
    <p:sldId id="496" r:id="rId30"/>
    <p:sldId id="270" r:id="rId31"/>
    <p:sldId id="500" r:id="rId32"/>
    <p:sldId id="499" r:id="rId33"/>
    <p:sldId id="275" r:id="rId34"/>
    <p:sldId id="286" r:id="rId35"/>
    <p:sldId id="287" r:id="rId36"/>
    <p:sldId id="323" r:id="rId37"/>
    <p:sldId id="501" r:id="rId38"/>
    <p:sldId id="28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pos="432"/>
        <p:guide pos="7224"/>
        <p:guide orient="horz" pos="624"/>
        <p:guide orient="horz" pos="744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BACD-967E-49EE-923D-87CBC8DC5B9E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8BF6-AD85-4B60-86CF-1B4440BB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81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6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6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7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2371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9461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7046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521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886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6161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99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7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784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1637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428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3371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8" indent="0" algn="ctr">
              <a:buNone/>
              <a:defRPr/>
            </a:lvl2pPr>
            <a:lvl3pPr marL="914218" indent="0" algn="ctr">
              <a:buNone/>
              <a:defRPr/>
            </a:lvl3pPr>
            <a:lvl4pPr marL="1371327" indent="0" algn="ctr">
              <a:buNone/>
              <a:defRPr/>
            </a:lvl4pPr>
            <a:lvl5pPr marL="1828436" indent="0" algn="ctr">
              <a:buNone/>
              <a:defRPr/>
            </a:lvl5pPr>
            <a:lvl6pPr marL="2285543" indent="0" algn="ctr">
              <a:buNone/>
              <a:defRPr/>
            </a:lvl6pPr>
            <a:lvl7pPr marL="2742652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564EE-11AC-41B2-B741-F225A565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0AF7-5B44-4CC5-BEA9-44EADAA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DB8F-B466-4849-992D-F4DFA90C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6A8DA5-A625-486D-AF20-74A1C031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833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9C21B-4594-4BBB-808E-7D2F512C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F9C8-1FB6-4536-8507-1A090B64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264A-A4B7-499C-A478-B59B26A2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A6E41B-52FE-4D90-8916-D3911E270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4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8" indent="0">
              <a:buNone/>
              <a:defRPr sz="1600"/>
            </a:lvl3pPr>
            <a:lvl4pPr marL="1371327" indent="0">
              <a:buNone/>
              <a:defRPr sz="1400"/>
            </a:lvl4pPr>
            <a:lvl5pPr marL="1828436" indent="0">
              <a:buNone/>
              <a:defRPr sz="1400"/>
            </a:lvl5pPr>
            <a:lvl6pPr marL="2285543" indent="0">
              <a:buNone/>
              <a:defRPr sz="1400"/>
            </a:lvl6pPr>
            <a:lvl7pPr marL="2742652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D2333-C5D6-426B-A003-65605B90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6BD64-F7E0-41AF-B5C0-5129030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93B4-EF85-474D-B223-7E56AF61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6D192D-CBE9-48BA-804A-BD0C60DB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26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69A8A-771A-463A-B813-56312850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2775-585B-47E3-B1DE-C14629B6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E7C6-3C76-4DD0-8207-C0BBB4A2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4EE22C-6662-4B01-A11F-B3F47C3EC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100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60A3B-7A56-4BA7-826D-68C7629F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F0686-5EDB-4B91-9FE7-A87971FB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779D7-17E5-4BBD-8F92-FB955F3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7DEAC7-6D55-4C53-9351-F28F7C5EA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1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37225-7DB4-4591-BEFC-0CC1C674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24743-5949-43E9-BE8B-217A0B58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067DD-CEE2-4D58-9278-6C164B3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558E0E-5645-47D1-91FD-421F9966D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4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680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83900-8AD3-4020-8C5B-07433EC4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0F42-D6BB-454D-B33F-4585CF54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BD3A-CBB1-4A2F-9199-4A6A3D9E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0A2B9B-6DAA-49AD-81B8-D4CD64ADA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18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07A1E-444C-4789-92BC-EE7AD02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8D37D-7B29-413E-B950-C509DF2F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553A3-6511-45C5-8B62-B811526F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BE7D00-22BF-4ADE-97EF-7C6A902B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983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7" indent="0">
              <a:buNone/>
              <a:defRPr sz="2000"/>
            </a:lvl4pPr>
            <a:lvl5pPr marL="1828436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2FD12-00FC-46FC-AFD9-3291B517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94917-A705-4686-B58C-62B847E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2CA3-DBF4-4FA5-B82F-5EEE74EE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CC51106-18AD-44DD-AAC3-696D899E3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557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86FE-2746-419C-A4DB-EBA81409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0DD9-F7D6-41D5-9D11-5605E74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22492-870F-49EC-A5BC-D773933A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A97BF4-962A-4A9C-925A-2D725D07F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56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EB49-60B4-441F-B0CA-03492B3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A7BE-4E7B-4811-96D4-A8E63CD4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4C39-8381-424E-8F25-CC27B6F1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AF78F2A-B66D-4537-982B-0820827B1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8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6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0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9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5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8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0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328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9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09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8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43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77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1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39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96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42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71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182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05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314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91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347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528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745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81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5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8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8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854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836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43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82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10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40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058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456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63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85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42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32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25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4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51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6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47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0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19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63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58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99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5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92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6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2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73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7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07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2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6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08" indent="0" algn="ctr">
              <a:buNone/>
              <a:defRPr/>
            </a:lvl3pPr>
            <a:lvl4pPr marL="1370713" indent="0" algn="ctr">
              <a:buNone/>
              <a:defRPr/>
            </a:lvl4pPr>
            <a:lvl5pPr marL="1827617" indent="0" algn="ctr">
              <a:buNone/>
              <a:defRPr/>
            </a:lvl5pPr>
            <a:lvl6pPr marL="2284516" indent="0" algn="ctr">
              <a:buNone/>
              <a:defRPr/>
            </a:lvl6pPr>
            <a:lvl7pPr marL="2741419" indent="0" algn="ctr">
              <a:buNone/>
              <a:defRPr/>
            </a:lvl7pPr>
            <a:lvl8pPr marL="3198320" indent="0" algn="ctr">
              <a:buNone/>
              <a:defRPr/>
            </a:lvl8pPr>
            <a:lvl9pPr marL="36552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B52096-AD01-492C-A664-4AAF9D306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F9A09-98C6-4EC0-BC44-A9EC3F41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2092B5-DF34-410B-B4BA-96398DEF7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EBC67-4A24-4593-BD65-6B96CFDCF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8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9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3E3219-986C-48B2-8694-2384E303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53178-4A29-4021-8BD2-7EC74EFAB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7B1E4-06EE-4A75-BA16-EFDAF2A20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94324-18F0-4DC2-A2FB-E812858E1B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3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08" indent="0">
              <a:buNone/>
              <a:defRPr sz="1600"/>
            </a:lvl3pPr>
            <a:lvl4pPr marL="1370713" indent="0">
              <a:buNone/>
              <a:defRPr sz="1400"/>
            </a:lvl4pPr>
            <a:lvl5pPr marL="1827617" indent="0">
              <a:buNone/>
              <a:defRPr sz="1400"/>
            </a:lvl5pPr>
            <a:lvl6pPr marL="2284516" indent="0">
              <a:buNone/>
              <a:defRPr sz="1400"/>
            </a:lvl6pPr>
            <a:lvl7pPr marL="2741419" indent="0">
              <a:buNone/>
              <a:defRPr sz="1400"/>
            </a:lvl7pPr>
            <a:lvl8pPr marL="3198320" indent="0">
              <a:buNone/>
              <a:defRPr sz="1400"/>
            </a:lvl8pPr>
            <a:lvl9pPr marL="36552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DDC67-94BD-457C-A119-90DF1CB4C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A80DE-278E-4A65-A9F2-1F0B447D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3E4938-9979-43F7-896A-9EF51880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AE303-5FDF-422C-B6FC-054DCC0345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7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9AFDE-E5E3-4CE7-90FE-EEEACC89C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A2DBA-9E0A-452F-AF04-8B722FAC5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92F01-D63F-4CDC-8879-88D5C5AC9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E0EEC-78D3-4B14-9433-3FE3776AB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E0E268-F727-4873-93AE-6E202AFD9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9CDE7-5607-499E-9AC6-F9BE569C2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F6DFC8-60C4-4557-A1AD-4D565E6AF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C596-75EE-40C5-9DE5-EA535D1412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2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DB0A6E-C62D-486A-B475-9ABA70528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587A79-21C6-4A3F-88F4-6B58D3D1D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DA7B0-B854-4886-B571-CBB7B5FBC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F70E1-C70F-47EA-87A6-E93538789E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6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63BA7C-3730-47A6-A44F-E7EA78CF9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A20D06-1F7A-4967-81DC-44AE273EE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EE0C42-837C-49CE-BA51-E2D38686E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8E3A-892A-408D-B710-632CCF786F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1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2A5A3-2269-4AFB-9A8F-DED75410F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B6B36-5A70-4F81-8ED3-752699CA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9A561-900F-45F0-A2DD-62F04C78C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BA0E9-14BA-4EC2-9F90-82F52DAABB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4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08" indent="0">
              <a:buNone/>
              <a:defRPr sz="2400"/>
            </a:lvl3pPr>
            <a:lvl4pPr marL="1370713" indent="0">
              <a:buNone/>
              <a:defRPr sz="2000"/>
            </a:lvl4pPr>
            <a:lvl5pPr marL="1827617" indent="0">
              <a:buNone/>
              <a:defRPr sz="2000"/>
            </a:lvl5pPr>
            <a:lvl6pPr marL="2284516" indent="0">
              <a:buNone/>
              <a:defRPr sz="2000"/>
            </a:lvl6pPr>
            <a:lvl7pPr marL="2741419" indent="0">
              <a:buNone/>
              <a:defRPr sz="2000"/>
            </a:lvl7pPr>
            <a:lvl8pPr marL="3198320" indent="0">
              <a:buNone/>
              <a:defRPr sz="2000"/>
            </a:lvl8pPr>
            <a:lvl9pPr marL="365522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52801-72FA-4BF4-A7C0-BC4C1DAF5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81E24-A746-4C93-AB6A-5194113EB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15AB1-5A25-4CF5-93D1-D7960D7B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1FD63-4176-41D7-B00D-17040157A7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0172B5-FFFA-43ED-A88E-B31D0B694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414D26-62CA-4495-9827-4EBAEA923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39ED9-B627-44BB-B7D8-DCBAE202A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724A8-5192-4B5D-AD21-C40C0896B0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0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C0510-856A-4FE5-9FC0-870B45496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A1C52-0A37-4A34-A51F-85D210FEC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903C40-B011-4587-927E-B9889A451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AD07D-A17B-4097-B6E4-6D7D8EB66E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24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01E76-FAAF-4DBD-82FA-954096D17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08CA0-D4CD-4F95-83B3-870EBEFF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B6823-52A2-4833-B3EE-807863DC2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170C4-71A4-4404-8401-4094CFCED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2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7CB99D-6CAA-495E-9B51-B521ACEFB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612542-8F97-4430-8212-0CBA4D8DB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E35539-780D-4BDF-ACDF-F803F1C6D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84EFF-59C8-421D-A79A-986D96624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53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986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2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5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9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741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45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69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F11B661-85C6-41B4-8894-D8484CCC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4D6B46-3D6A-4956-B932-BCFD7EBE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23B1AF-2950-4913-8A13-A7DDA586FD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41CEF7-B01D-46CE-B474-B1432B548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0604F1-79D1-4CA3-9226-138669FEE6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A7DAE-5943-485A-A683-5AC89DAE874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5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4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3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7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F727A9-3DA1-40F9-8A96-AE82BC9D7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183372-7DA6-4564-A576-85E321FB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5B4B1F-3749-40EE-82FC-2997D8702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EE1F6-7ACB-4E77-B6C0-79397E358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E62FAC-7140-4033-931F-C9CA9D6630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084F6-F7DA-4459-A7BF-9F8B76CC6E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62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6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771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7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8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3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7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10/21/2023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7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gi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1987" y="1584012"/>
            <a:ext cx="613866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000" b="1" noProof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BÀI </a:t>
            </a:r>
            <a:r>
              <a:rPr kumimoji="0" lang="en-US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TRUYỆN</a:t>
            </a:r>
            <a:r>
              <a:rPr lang="vi-VN" sz="4400" b="1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 </a:t>
            </a:r>
            <a:r>
              <a:rPr lang="en-US" sz="4400" b="1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NGỤ </a:t>
            </a:r>
            <a:r>
              <a:rPr lang="en-US" sz="4400" b="1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NGÔN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VÀ TỤC NGỮ</a:t>
            </a:r>
            <a:endParaRPr kumimoji="0" lang="en-US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941" y="4319881"/>
            <a:ext cx="23022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NGỮ VĂN 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CÁNH</a:t>
            </a:r>
            <a:r>
              <a:rPr kumimoji="0" lang="en-US" sz="2800" b="1" i="0" u="none" strike="noStrike" kern="1200" cap="none" spc="0" normalizeH="0" noProof="0" dirty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DIỀU</a:t>
            </a:r>
            <a:endParaRPr kumimoji="0" lang="en-US" sz="2800" b="1" i="0" u="none" strike="noStrike" kern="1200" cap="none" spc="0" normalizeH="0" baseline="0" noProof="0" dirty="0">
              <a:ln w="22225">
                <a:solidFill>
                  <a:srgbClr val="3C9770"/>
                </a:solidFill>
                <a:prstDash val="solid"/>
              </a:ln>
              <a:solidFill>
                <a:srgbClr val="3C9770">
                  <a:lumMod val="40000"/>
                  <a:lumOff val="6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-8070" r="50000" b="100000"/>
          <a:stretch>
            <a:fillRect/>
          </a:stretch>
        </p:blipFill>
        <p:spPr>
          <a:xfrm>
            <a:off x="1314452" y="4552232"/>
            <a:ext cx="161925" cy="172175"/>
          </a:xfrm>
          <a:custGeom>
            <a:avLst/>
            <a:gdLst>
              <a:gd name="connsiteX0" fmla="*/ 0 w 161925"/>
              <a:gd name="connsiteY0" fmla="*/ 0 h 172175"/>
              <a:gd name="connsiteX1" fmla="*/ 161925 w 161925"/>
              <a:gd name="connsiteY1" fmla="*/ 0 h 172175"/>
              <a:gd name="connsiteX2" fmla="*/ 161925 w 161925"/>
              <a:gd name="connsiteY2" fmla="*/ 172175 h 172175"/>
              <a:gd name="connsiteX3" fmla="*/ 0 w 161925"/>
              <a:gd name="connsiteY3" fmla="*/ 172175 h 172175"/>
              <a:gd name="connsiteX4" fmla="*/ 0 w 161925"/>
              <a:gd name="connsiteY4" fmla="*/ 0 h 1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2175">
                <a:moveTo>
                  <a:pt x="0" y="0"/>
                </a:moveTo>
                <a:lnTo>
                  <a:pt x="161925" y="0"/>
                </a:lnTo>
                <a:lnTo>
                  <a:pt x="161925" y="172175"/>
                </a:lnTo>
                <a:lnTo>
                  <a:pt x="0" y="1721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4746" r="3264" b="97101"/>
          <a:stretch>
            <a:fillRect/>
          </a:stretch>
        </p:blipFill>
        <p:spPr>
          <a:xfrm>
            <a:off x="8989999" y="233500"/>
            <a:ext cx="87180" cy="90534"/>
          </a:xfrm>
          <a:custGeom>
            <a:avLst/>
            <a:gdLst>
              <a:gd name="connsiteX0" fmla="*/ 74789 w 87180"/>
              <a:gd name="connsiteY0" fmla="*/ 0 h 90534"/>
              <a:gd name="connsiteX1" fmla="*/ 87180 w 87180"/>
              <a:gd name="connsiteY1" fmla="*/ 0 h 90534"/>
              <a:gd name="connsiteX2" fmla="*/ 68276 w 87180"/>
              <a:gd name="connsiteY2" fmla="*/ 52250 h 90534"/>
              <a:gd name="connsiteX3" fmla="*/ 25414 w 87180"/>
              <a:gd name="connsiteY3" fmla="*/ 80825 h 90534"/>
              <a:gd name="connsiteX4" fmla="*/ 4641 w 87180"/>
              <a:gd name="connsiteY4" fmla="*/ 89316 h 90534"/>
              <a:gd name="connsiteX5" fmla="*/ 0 w 87180"/>
              <a:gd name="connsiteY5" fmla="*/ 90534 h 90534"/>
              <a:gd name="connsiteX6" fmla="*/ 74789 w 87180"/>
              <a:gd name="connsiteY6" fmla="*/ 0 h 9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0" h="90534">
                <a:moveTo>
                  <a:pt x="74789" y="0"/>
                </a:moveTo>
                <a:lnTo>
                  <a:pt x="87180" y="0"/>
                </a:lnTo>
                <a:lnTo>
                  <a:pt x="68276" y="52250"/>
                </a:lnTo>
                <a:lnTo>
                  <a:pt x="25414" y="80825"/>
                </a:lnTo>
                <a:cubicBezTo>
                  <a:pt x="19149" y="85002"/>
                  <a:pt x="12005" y="87383"/>
                  <a:pt x="4641" y="89316"/>
                </a:cubicBezTo>
                <a:lnTo>
                  <a:pt x="0" y="90534"/>
                </a:lnTo>
                <a:lnTo>
                  <a:pt x="74789" y="0"/>
                </a:ln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8569" t="15565" r="11390" b="84354"/>
          <a:stretch>
            <a:fillRect/>
          </a:stretch>
        </p:blipFill>
        <p:spPr>
          <a:xfrm>
            <a:off x="8719344" y="719537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4004" t="32952" r="15955" b="66967"/>
          <a:stretch>
            <a:fillRect/>
          </a:stretch>
        </p:blipFill>
        <p:spPr>
          <a:xfrm>
            <a:off x="8519319" y="1262462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732" t="-4732" r="761" b="102173"/>
          <a:stretch>
            <a:fillRect/>
          </a:stretch>
        </p:blipFill>
        <p:spPr>
          <a:xfrm>
            <a:off x="9120852" y="85725"/>
            <a:ext cx="66017" cy="79916"/>
          </a:xfrm>
          <a:custGeom>
            <a:avLst/>
            <a:gdLst>
              <a:gd name="connsiteX0" fmla="*/ 66017 w 66017"/>
              <a:gd name="connsiteY0" fmla="*/ 0 h 79916"/>
              <a:gd name="connsiteX1" fmla="*/ 51729 w 66017"/>
              <a:gd name="connsiteY1" fmla="*/ 42863 h 79916"/>
              <a:gd name="connsiteX2" fmla="*/ 8867 w 66017"/>
              <a:gd name="connsiteY2" fmla="*/ 71438 h 79916"/>
              <a:gd name="connsiteX3" fmla="*/ 0 w 66017"/>
              <a:gd name="connsiteY3" fmla="*/ 79916 h 79916"/>
              <a:gd name="connsiteX4" fmla="*/ 66017 w 66017"/>
              <a:gd name="connsiteY4" fmla="*/ 0 h 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7" h="79916">
                <a:moveTo>
                  <a:pt x="66017" y="0"/>
                </a:moveTo>
                <a:lnTo>
                  <a:pt x="51729" y="42863"/>
                </a:lnTo>
                <a:lnTo>
                  <a:pt x="8867" y="71438"/>
                </a:lnTo>
                <a:lnTo>
                  <a:pt x="0" y="79916"/>
                </a:lnTo>
                <a:lnTo>
                  <a:pt x="66017" y="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108" t="-2173" r="2268" b="101113"/>
          <a:stretch>
            <a:fillRect/>
          </a:stretch>
        </p:blipFill>
        <p:spPr>
          <a:xfrm>
            <a:off x="9093501" y="165641"/>
            <a:ext cx="27347" cy="33104"/>
          </a:xfrm>
          <a:custGeom>
            <a:avLst/>
            <a:gdLst>
              <a:gd name="connsiteX0" fmla="*/ 27347 w 27347"/>
              <a:gd name="connsiteY0" fmla="*/ 0 h 33104"/>
              <a:gd name="connsiteX1" fmla="*/ 0 w 27347"/>
              <a:gd name="connsiteY1" fmla="*/ 33104 h 33104"/>
              <a:gd name="connsiteX2" fmla="*/ 9381 w 27347"/>
              <a:gd name="connsiteY2" fmla="*/ 17176 h 33104"/>
              <a:gd name="connsiteX3" fmla="*/ 27347 w 27347"/>
              <a:gd name="connsiteY3" fmla="*/ 0 h 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" h="33104">
                <a:moveTo>
                  <a:pt x="27347" y="0"/>
                </a:moveTo>
                <a:lnTo>
                  <a:pt x="0" y="33104"/>
                </a:lnTo>
                <a:lnTo>
                  <a:pt x="9381" y="17176"/>
                </a:lnTo>
                <a:lnTo>
                  <a:pt x="27347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6453" t="-1113" r="2892" b="100000"/>
          <a:stretch>
            <a:fillRect/>
          </a:stretch>
        </p:blipFill>
        <p:spPr>
          <a:xfrm>
            <a:off x="9064793" y="198747"/>
            <a:ext cx="28711" cy="34755"/>
          </a:xfrm>
          <a:custGeom>
            <a:avLst/>
            <a:gdLst>
              <a:gd name="connsiteX0" fmla="*/ 28711 w 28711"/>
              <a:gd name="connsiteY0" fmla="*/ 0 h 34755"/>
              <a:gd name="connsiteX1" fmla="*/ 18999 w 28711"/>
              <a:gd name="connsiteY1" fmla="*/ 16489 h 34755"/>
              <a:gd name="connsiteX2" fmla="*/ 12391 w 28711"/>
              <a:gd name="connsiteY2" fmla="*/ 34755 h 34755"/>
              <a:gd name="connsiteX3" fmla="*/ 0 w 28711"/>
              <a:gd name="connsiteY3" fmla="*/ 34755 h 34755"/>
              <a:gd name="connsiteX4" fmla="*/ 28711 w 28711"/>
              <a:gd name="connsiteY4" fmla="*/ 0 h 3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" h="34755">
                <a:moveTo>
                  <a:pt x="28711" y="0"/>
                </a:moveTo>
                <a:lnTo>
                  <a:pt x="18999" y="16489"/>
                </a:lnTo>
                <a:lnTo>
                  <a:pt x="12391" y="34755"/>
                </a:lnTo>
                <a:lnTo>
                  <a:pt x="0" y="34755"/>
                </a:lnTo>
                <a:lnTo>
                  <a:pt x="28711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9880" t="60357" r="29939" b="39489"/>
          <a:stretch>
            <a:fillRect/>
          </a:stretch>
        </p:blipFill>
        <p:spPr>
          <a:xfrm>
            <a:off x="7900510" y="2118208"/>
            <a:ext cx="7921" cy="4821"/>
          </a:xfrm>
          <a:custGeom>
            <a:avLst/>
            <a:gdLst>
              <a:gd name="connsiteX0" fmla="*/ 7921 w 7921"/>
              <a:gd name="connsiteY0" fmla="*/ 0 h 4821"/>
              <a:gd name="connsiteX1" fmla="*/ 7882 w 7921"/>
              <a:gd name="connsiteY1" fmla="*/ 25 h 4821"/>
              <a:gd name="connsiteX2" fmla="*/ 5311 w 7921"/>
              <a:gd name="connsiteY2" fmla="*/ 1404 h 4821"/>
              <a:gd name="connsiteX3" fmla="*/ 7921 w 7921"/>
              <a:gd name="connsiteY3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" h="4821">
                <a:moveTo>
                  <a:pt x="7921" y="0"/>
                </a:moveTo>
                <a:lnTo>
                  <a:pt x="7882" y="25"/>
                </a:lnTo>
                <a:cubicBezTo>
                  <a:pt x="-3838" y="7429"/>
                  <a:pt x="-550" y="4924"/>
                  <a:pt x="5311" y="1404"/>
                </a:cubicBezTo>
                <a:lnTo>
                  <a:pt x="7921" y="0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100000" r="50000" b="-8036"/>
          <a:stretch>
            <a:fillRect/>
          </a:stretch>
        </p:blipFill>
        <p:spPr>
          <a:xfrm>
            <a:off x="1314452" y="6858000"/>
            <a:ext cx="161925" cy="171450"/>
          </a:xfrm>
          <a:custGeom>
            <a:avLst/>
            <a:gdLst>
              <a:gd name="connsiteX0" fmla="*/ 0 w 161925"/>
              <a:gd name="connsiteY0" fmla="*/ 0 h 171450"/>
              <a:gd name="connsiteX1" fmla="*/ 161925 w 161925"/>
              <a:gd name="connsiteY1" fmla="*/ 0 h 171450"/>
              <a:gd name="connsiteX2" fmla="*/ 161925 w 161925"/>
              <a:gd name="connsiteY2" fmla="*/ 171450 h 171450"/>
              <a:gd name="connsiteX3" fmla="*/ 0 w 161925"/>
              <a:gd name="connsiteY3" fmla="*/ 171450 h 171450"/>
              <a:gd name="connsiteX4" fmla="*/ 0 w 161925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1450">
                <a:moveTo>
                  <a:pt x="0" y="0"/>
                </a:moveTo>
                <a:lnTo>
                  <a:pt x="161925" y="0"/>
                </a:lnTo>
                <a:lnTo>
                  <a:pt x="16192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3" name="Oval 52"/>
          <p:cNvSpPr/>
          <p:nvPr/>
        </p:nvSpPr>
        <p:spPr>
          <a:xfrm>
            <a:off x="5685308" y="4030842"/>
            <a:ext cx="4430403" cy="149107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09653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5" y="912683"/>
            <a:ext cx="2547144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65" y="803195"/>
            <a:ext cx="3583459" cy="26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912683"/>
            <a:ext cx="3299255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7" y="3654645"/>
            <a:ext cx="2547145" cy="20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78" y="3632893"/>
            <a:ext cx="3571103" cy="21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3654640"/>
            <a:ext cx="3299255" cy="2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0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3502" y="670053"/>
            <a:ext cx="504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512" y="2999255"/>
            <a:ext cx="7739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Đ</a:t>
            </a:r>
            <a:r>
              <a:rPr lang="vi-VN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ọc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phần Kiến thức ngữ văn trong SGK trang 03 để nêu những hiểu biết về thể loại truyện ngụ ngôn.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949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51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0529" y="696160"/>
            <a:ext cx="488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0403" y="1514267"/>
            <a:ext cx="108585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49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4670" y="696160"/>
            <a:ext cx="4955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DCE33F3-9FAB-4690-B70D-2ABCD2F4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24" y="2213371"/>
            <a:ext cx="9844217" cy="2895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2962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6986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771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67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Hàm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tức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endParaRPr kumimoji="0" lang="en-US" alt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7">
            <a:extLst>
              <a:ext uri="{FF2B5EF4-FFF2-40B4-BE49-F238E27FC236}">
                <a16:creationId xmlns:a16="http://schemas.microsoft.com/office/drawing/2014/main" id="{059A8058-929B-4DDC-9102-70C12153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239" y="1925646"/>
            <a:ext cx="184607" cy="5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id="{EF6A9C57-5995-44B3-A000-58A25EE0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873134"/>
            <a:ext cx="4470400" cy="58471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uyện ngụ ngôn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1" name="Line 9">
            <a:extLst>
              <a:ext uri="{FF2B5EF4-FFF2-40B4-BE49-F238E27FC236}">
                <a16:creationId xmlns:a16="http://schemas.microsoft.com/office/drawing/2014/main" id="{689CB3CB-8735-4515-ABFA-D723749BD4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8000" y="1479550"/>
            <a:ext cx="4165600" cy="990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12BE71F3-ED0A-42AF-AE6A-C80E75E2D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479550"/>
            <a:ext cx="0" cy="9144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D4FAA141-1BF1-425F-9A49-8687AA4E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1479550"/>
            <a:ext cx="4108451" cy="9525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14695" name="Text Box 15">
            <a:extLst>
              <a:ext uri="{FF2B5EF4-FFF2-40B4-BE49-F238E27FC236}">
                <a16:creationId xmlns:a16="http://schemas.microsoft.com/office/drawing/2014/main" id="{9832287E-E221-4339-976F-592DCB9F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8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E542530F-5D9F-4109-9D1D-C2250A4D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09843"/>
            <a:ext cx="4775200" cy="249293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Đối tượng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i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vi-VN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Mượn truyện đồ vật, loài vật hoặc chính con người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CBFBA3F-D299-46B8-9EF3-D7AC4077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1" y="2470155"/>
            <a:ext cx="3727451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Mục đích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nhủ, răn dạy người ta bài học nào đó trong cuộc sống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516A489B-F906-4FD3-8CD8-F091F7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0154"/>
            <a:ext cx="2844800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Hình thức: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Truyện kể bằng văn xuôi hoặc văn vần.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31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739009" y="1528763"/>
            <a:ext cx="370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9958" y="696160"/>
            <a:ext cx="53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ta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giọng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ta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491" y="916288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25020"/>
            <a:ext cx="11188684" cy="5538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0010" y="2953231"/>
            <a:ext cx="8113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200"/>
              </a:spcAft>
              <a:defRPr/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Ếch sống lâu ngày trong giếng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 kêu của nó làm các con vật nhỏ bé hoảng sợ.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tưởng trời chỉ bé bằng chiếc vung và nó thì oai như một vị chúa tể.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 mưa làm nước dềnh lên đưa ếch ra ngoài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nghênh ngang coi thường xung quanh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 cùng bị con trâu dẫm bẹp.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296" y="471020"/>
            <a:ext cx="1786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gieng khong">
            <a:extLst>
              <a:ext uri="{FF2B5EF4-FFF2-40B4-BE49-F238E27FC236}">
                <a16:creationId xmlns:a16="http://schemas.microsoft.com/office/drawing/2014/main" id="{1C1637DF-D67F-47A2-AF95-137E9973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Oval 5" descr="sun rain star">
            <a:extLst>
              <a:ext uri="{FF2B5EF4-FFF2-40B4-BE49-F238E27FC236}">
                <a16:creationId xmlns:a16="http://schemas.microsoft.com/office/drawing/2014/main" id="{661ABF30-CE8D-45D1-8F89-EF9060FF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5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84" name="Picture 7" descr="ech bat ruoi dong">
            <a:extLst>
              <a:ext uri="{FF2B5EF4-FFF2-40B4-BE49-F238E27FC236}">
                <a16:creationId xmlns:a16="http://schemas.microsoft.com/office/drawing/2014/main" id="{EB252CA7-B814-436C-944C-793EA6BE5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192343"/>
            <a:ext cx="1727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 descr="frog057">
            <a:extLst>
              <a:ext uri="{FF2B5EF4-FFF2-40B4-BE49-F238E27FC236}">
                <a16:creationId xmlns:a16="http://schemas.microsoft.com/office/drawing/2014/main" id="{4C692184-AF5C-4C09-B475-0ED4DAAB6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2235200" y="24161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9" descr="tn_an568">
            <a:extLst>
              <a:ext uri="{FF2B5EF4-FFF2-40B4-BE49-F238E27FC236}">
                <a16:creationId xmlns:a16="http://schemas.microsoft.com/office/drawing/2014/main" id="{89676B2B-CEB2-44E1-8EB6-0D10D5F4A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2283358" y="1033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10" descr="slak05">
            <a:extLst>
              <a:ext uri="{FF2B5EF4-FFF2-40B4-BE49-F238E27FC236}">
                <a16:creationId xmlns:a16="http://schemas.microsoft.com/office/drawing/2014/main" id="{948D037E-9B4E-4BF1-A3E8-24CAFF78F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3981452" y="192246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Freeform 11" descr="CamHa NuocGieng">
            <a:extLst>
              <a:ext uri="{FF2B5EF4-FFF2-40B4-BE49-F238E27FC236}">
                <a16:creationId xmlns:a16="http://schemas.microsoft.com/office/drawing/2014/main" id="{B7932D8C-D7CE-4F96-A2D6-1579DEFD9D5F}"/>
              </a:ext>
            </a:extLst>
          </p:cNvPr>
          <p:cNvSpPr>
            <a:spLocks/>
          </p:cNvSpPr>
          <p:nvPr/>
        </p:nvSpPr>
        <p:spPr bwMode="auto">
          <a:xfrm>
            <a:off x="20150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889" name="Picture 12" descr="krab01">
            <a:extLst>
              <a:ext uri="{FF2B5EF4-FFF2-40B4-BE49-F238E27FC236}">
                <a16:creationId xmlns:a16="http://schemas.microsoft.com/office/drawing/2014/main" id="{8C53B334-92B4-4222-A358-B9838C04F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46400" y="2909888"/>
            <a:ext cx="406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6" descr="crab10">
            <a:extLst>
              <a:ext uri="{FF2B5EF4-FFF2-40B4-BE49-F238E27FC236}">
                <a16:creationId xmlns:a16="http://schemas.microsoft.com/office/drawing/2014/main" id="{B7D3B388-0D05-4F25-9275-FC84349E4C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2032000" y="2901955"/>
            <a:ext cx="609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Picture 14" descr="gieng khong">
            <a:extLst>
              <a:ext uri="{FF2B5EF4-FFF2-40B4-BE49-F238E27FC236}">
                <a16:creationId xmlns:a16="http://schemas.microsoft.com/office/drawing/2014/main" id="{1B1839E2-423C-4FC2-BAA6-485AE4F9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2" name="Oval 15" descr="sun rain star">
            <a:extLst>
              <a:ext uri="{FF2B5EF4-FFF2-40B4-BE49-F238E27FC236}">
                <a16:creationId xmlns:a16="http://schemas.microsoft.com/office/drawing/2014/main" id="{249DCEB6-5CA7-41C6-B518-933589BC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9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93" name="Picture 17" descr="frog057">
            <a:extLst>
              <a:ext uri="{FF2B5EF4-FFF2-40B4-BE49-F238E27FC236}">
                <a16:creationId xmlns:a16="http://schemas.microsoft.com/office/drawing/2014/main" id="{7DF43621-217D-4E41-8FFD-B95429D46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5420784" y="220504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8" descr="tn_an568">
            <a:extLst>
              <a:ext uri="{FF2B5EF4-FFF2-40B4-BE49-F238E27FC236}">
                <a16:creationId xmlns:a16="http://schemas.microsoft.com/office/drawing/2014/main" id="{A0DB17A9-9EE2-439C-BE1D-B9DCFA7CF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5909207" y="881593"/>
            <a:ext cx="307975" cy="2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9" descr="slak05">
            <a:extLst>
              <a:ext uri="{FF2B5EF4-FFF2-40B4-BE49-F238E27FC236}">
                <a16:creationId xmlns:a16="http://schemas.microsoft.com/office/drawing/2014/main" id="{0AA9B4C3-4C0E-4EFA-BF3B-44BB72E84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55420" y="18526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6" name="Freeform 20" descr="CamHa NuocGieng">
            <a:extLst>
              <a:ext uri="{FF2B5EF4-FFF2-40B4-BE49-F238E27FC236}">
                <a16:creationId xmlns:a16="http://schemas.microsoft.com/office/drawing/2014/main" id="{25CD96F9-B3B3-43D1-B1F8-C324BC7BEE9D}"/>
              </a:ext>
            </a:extLst>
          </p:cNvPr>
          <p:cNvSpPr>
            <a:spLocks/>
          </p:cNvSpPr>
          <p:nvPr/>
        </p:nvSpPr>
        <p:spPr bwMode="auto">
          <a:xfrm>
            <a:off x="5507567" y="2784480"/>
            <a:ext cx="2438400" cy="449263"/>
          </a:xfrm>
          <a:custGeom>
            <a:avLst/>
            <a:gdLst>
              <a:gd name="T0" fmla="*/ 2147483647 w 1152"/>
              <a:gd name="T1" fmla="*/ 2147483647 h 283"/>
              <a:gd name="T2" fmla="*/ 2147483647 w 1152"/>
              <a:gd name="T3" fmla="*/ 2147483647 h 283"/>
              <a:gd name="T4" fmla="*/ 2147483647 w 1152"/>
              <a:gd name="T5" fmla="*/ 2147483647 h 283"/>
              <a:gd name="T6" fmla="*/ 2147483647 w 1152"/>
              <a:gd name="T7" fmla="*/ 2147483647 h 283"/>
              <a:gd name="T8" fmla="*/ 2147483647 w 1152"/>
              <a:gd name="T9" fmla="*/ 2147483647 h 283"/>
              <a:gd name="T10" fmla="*/ 2147483647 w 1152"/>
              <a:gd name="T11" fmla="*/ 2147483647 h 283"/>
              <a:gd name="T12" fmla="*/ 2147483647 w 1152"/>
              <a:gd name="T13" fmla="*/ 2147483647 h 283"/>
              <a:gd name="T14" fmla="*/ 2147483647 w 1152"/>
              <a:gd name="T15" fmla="*/ 2147483647 h 283"/>
              <a:gd name="T16" fmla="*/ 2147483647 w 1152"/>
              <a:gd name="T17" fmla="*/ 2147483647 h 283"/>
              <a:gd name="T18" fmla="*/ 2147483647 w 1152"/>
              <a:gd name="T19" fmla="*/ 2147483647 h 283"/>
              <a:gd name="T20" fmla="*/ 2147483647 w 1152"/>
              <a:gd name="T21" fmla="*/ 2147483647 h 283"/>
              <a:gd name="T22" fmla="*/ 2147483647 w 1152"/>
              <a:gd name="T23" fmla="*/ 2147483647 h 283"/>
              <a:gd name="T24" fmla="*/ 2147483647 w 1152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4" name="Picture 24" descr="krab01">
            <a:extLst>
              <a:ext uri="{FF2B5EF4-FFF2-40B4-BE49-F238E27FC236}">
                <a16:creationId xmlns:a16="http://schemas.microsoft.com/office/drawing/2014/main" id="{3A25C29F-ABA5-4EF1-8B61-83DE6075A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7404100" y="2452688"/>
            <a:ext cx="406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5" name="Picture 25" descr="crab10">
            <a:extLst>
              <a:ext uri="{FF2B5EF4-FFF2-40B4-BE49-F238E27FC236}">
                <a16:creationId xmlns:a16="http://schemas.microsoft.com/office/drawing/2014/main" id="{D0DF789D-2951-4942-A7C2-F647F682D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441951" y="2967043"/>
            <a:ext cx="508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6" name="Freeform 26">
            <a:extLst>
              <a:ext uri="{FF2B5EF4-FFF2-40B4-BE49-F238E27FC236}">
                <a16:creationId xmlns:a16="http://schemas.microsoft.com/office/drawing/2014/main" id="{6ED9304B-F1FF-4A52-8A08-FB297E3EBF7F}"/>
              </a:ext>
            </a:extLst>
          </p:cNvPr>
          <p:cNvSpPr>
            <a:spLocks/>
          </p:cNvSpPr>
          <p:nvPr/>
        </p:nvSpPr>
        <p:spPr bwMode="auto">
          <a:xfrm>
            <a:off x="5346700" y="2614613"/>
            <a:ext cx="26416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2" name="Picture 23" descr="ech op keu rong">
            <a:extLst>
              <a:ext uri="{FF2B5EF4-FFF2-40B4-BE49-F238E27FC236}">
                <a16:creationId xmlns:a16="http://schemas.microsoft.com/office/drawing/2014/main" id="{271BD2CA-6B8A-4F48-8158-6A9167C94E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3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3" name="Picture 27" descr="gieng khong">
            <a:extLst>
              <a:ext uri="{FF2B5EF4-FFF2-40B4-BE49-F238E27FC236}">
                <a16:creationId xmlns:a16="http://schemas.microsoft.com/office/drawing/2014/main" id="{8485C612-D4E2-4C0B-8032-3DEB72F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8" descr="sun rain star">
            <a:extLst>
              <a:ext uri="{FF2B5EF4-FFF2-40B4-BE49-F238E27FC236}">
                <a16:creationId xmlns:a16="http://schemas.microsoft.com/office/drawing/2014/main" id="{2B97504F-D6B7-4A9B-8CE2-ECBE61A1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7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0" descr="tn_an568">
            <a:extLst>
              <a:ext uri="{FF2B5EF4-FFF2-40B4-BE49-F238E27FC236}">
                <a16:creationId xmlns:a16="http://schemas.microsoft.com/office/drawing/2014/main" id="{0C6453AC-D80F-4B9C-9EC1-A711BADA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9327625" y="652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slak05">
            <a:extLst>
              <a:ext uri="{FF2B5EF4-FFF2-40B4-BE49-F238E27FC236}">
                <a16:creationId xmlns:a16="http://schemas.microsoft.com/office/drawing/2014/main" id="{16D23BE8-7B97-46B0-8D05-46BC5F982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10708220" y="17002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7" name="Freeform 32" descr="CamHa NuocGieng">
            <a:extLst>
              <a:ext uri="{FF2B5EF4-FFF2-40B4-BE49-F238E27FC236}">
                <a16:creationId xmlns:a16="http://schemas.microsoft.com/office/drawing/2014/main" id="{4B050A7C-3F0D-495A-B1D7-D133753A2FC0}"/>
              </a:ext>
            </a:extLst>
          </p:cNvPr>
          <p:cNvSpPr>
            <a:spLocks/>
          </p:cNvSpPr>
          <p:nvPr/>
        </p:nvSpPr>
        <p:spPr bwMode="auto">
          <a:xfrm>
            <a:off x="88222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18" name="Picture 38" descr="Ech vua rong">
            <a:extLst>
              <a:ext uri="{FF2B5EF4-FFF2-40B4-BE49-F238E27FC236}">
                <a16:creationId xmlns:a16="http://schemas.microsoft.com/office/drawing/2014/main" id="{FE5C7DA6-1A1F-42C5-A4C8-119D2C54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1905000"/>
            <a:ext cx="1085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9" name="Picture 39" descr="crab10">
            <a:extLst>
              <a:ext uri="{FF2B5EF4-FFF2-40B4-BE49-F238E27FC236}">
                <a16:creationId xmlns:a16="http://schemas.microsoft.com/office/drawing/2014/main" id="{CFBA58CD-A334-4AF8-B74D-D1E604E5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8636004" y="3071813"/>
            <a:ext cx="61383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7" name="Freeform 37">
            <a:extLst>
              <a:ext uri="{FF2B5EF4-FFF2-40B4-BE49-F238E27FC236}">
                <a16:creationId xmlns:a16="http://schemas.microsoft.com/office/drawing/2014/main" id="{2E075B1C-3AAD-4D46-A7BD-4E990F5DAB2D}"/>
              </a:ext>
            </a:extLst>
          </p:cNvPr>
          <p:cNvSpPr>
            <a:spLocks/>
          </p:cNvSpPr>
          <p:nvPr/>
        </p:nvSpPr>
        <p:spPr bwMode="auto">
          <a:xfrm>
            <a:off x="8737600" y="2362200"/>
            <a:ext cx="256540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20" name="Picture 40" descr="gold_crown">
            <a:extLst>
              <a:ext uri="{FF2B5EF4-FFF2-40B4-BE49-F238E27FC236}">
                <a16:creationId xmlns:a16="http://schemas.microsoft.com/office/drawing/2014/main" id="{A211F4E8-3AA9-44D3-968D-032A8A36E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9448800" y="422275"/>
            <a:ext cx="508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4" name="Picture 41" descr="gieng khong">
            <a:extLst>
              <a:ext uri="{FF2B5EF4-FFF2-40B4-BE49-F238E27FC236}">
                <a16:creationId xmlns:a16="http://schemas.microsoft.com/office/drawing/2014/main" id="{C8AC1F57-1AF3-4AF0-B986-6BFEAEA6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3" y="36052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2" name="Picture 42" descr="Ech Oc rong">
            <a:extLst>
              <a:ext uri="{FF2B5EF4-FFF2-40B4-BE49-F238E27FC236}">
                <a16:creationId xmlns:a16="http://schemas.microsoft.com/office/drawing/2014/main" id="{C83407AB-05FD-404A-9162-1EC638C3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756280"/>
            <a:ext cx="128058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6" name="Freeform 44" descr="CamHa NuocGieng">
            <a:extLst>
              <a:ext uri="{FF2B5EF4-FFF2-40B4-BE49-F238E27FC236}">
                <a16:creationId xmlns:a16="http://schemas.microsoft.com/office/drawing/2014/main" id="{D5A512FA-232C-4BC2-8809-A0512B5305A8}"/>
              </a:ext>
            </a:extLst>
          </p:cNvPr>
          <p:cNvSpPr>
            <a:spLocks/>
          </p:cNvSpPr>
          <p:nvPr/>
        </p:nvSpPr>
        <p:spPr bwMode="auto">
          <a:xfrm>
            <a:off x="342900" y="6376988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45" descr="untitled4">
            <a:extLst>
              <a:ext uri="{FF2B5EF4-FFF2-40B4-BE49-F238E27FC236}">
                <a16:creationId xmlns:a16="http://schemas.microsoft.com/office/drawing/2014/main" id="{A3C423CA-1E6D-4449-A352-A5E5126E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4" y="3581400"/>
            <a:ext cx="262043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duong nhang nhao">
            <a:extLst>
              <a:ext uri="{FF2B5EF4-FFF2-40B4-BE49-F238E27FC236}">
                <a16:creationId xmlns:a16="http://schemas.microsoft.com/office/drawing/2014/main" id="{E9361C43-21F8-48B6-98BF-49F1175D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3586168"/>
            <a:ext cx="262043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7" name="Picture 47" descr="echnhangnhaorong2">
            <a:extLst>
              <a:ext uri="{FF2B5EF4-FFF2-40B4-BE49-F238E27FC236}">
                <a16:creationId xmlns:a16="http://schemas.microsoft.com/office/drawing/2014/main" id="{B3F41683-BC86-4C4B-8954-34E72CDB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52988"/>
            <a:ext cx="8805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8">
            <a:extLst>
              <a:ext uri="{FF2B5EF4-FFF2-40B4-BE49-F238E27FC236}">
                <a16:creationId xmlns:a16="http://schemas.microsoft.com/office/drawing/2014/main" id="{B4C50474-5192-47B4-AA7E-0DDBEDD4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00" y="3581405"/>
            <a:ext cx="2540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9" name="Picture 49" descr="ech end rong">
            <a:extLst>
              <a:ext uri="{FF2B5EF4-FFF2-40B4-BE49-F238E27FC236}">
                <a16:creationId xmlns:a16="http://schemas.microsoft.com/office/drawing/2014/main" id="{A4B5DFED-A4D5-44F2-ADA6-244E9EBD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793819" y="5805493"/>
            <a:ext cx="571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trau231006">
            <a:extLst>
              <a:ext uri="{FF2B5EF4-FFF2-40B4-BE49-F238E27FC236}">
                <a16:creationId xmlns:a16="http://schemas.microsoft.com/office/drawing/2014/main" id="{949DF6D4-5926-4A2C-B6DB-87C09ED365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3" y="3657600"/>
            <a:ext cx="32744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1" name="AutoShape 51">
            <a:extLst>
              <a:ext uri="{FF2B5EF4-FFF2-40B4-BE49-F238E27FC236}">
                <a16:creationId xmlns:a16="http://schemas.microsoft.com/office/drawing/2014/main" id="{16DBDE23-25FE-40B7-9E3D-E37E88B4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5376868"/>
            <a:ext cx="2042584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4" name="Rectangle 52">
            <a:extLst>
              <a:ext uri="{FF2B5EF4-FFF2-40B4-BE49-F238E27FC236}">
                <a16:creationId xmlns:a16="http://schemas.microsoft.com/office/drawing/2014/main" id="{7BE7C55A-6771-4F49-8D9A-6366322D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1" y="47625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5" name="Rectangle 55">
            <a:extLst>
              <a:ext uri="{FF2B5EF4-FFF2-40B4-BE49-F238E27FC236}">
                <a16:creationId xmlns:a16="http://schemas.microsoft.com/office/drawing/2014/main" id="{56468769-719A-4300-AED7-D62745E5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4" y="47625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6" name="Rectangle 56">
            <a:extLst>
              <a:ext uri="{FF2B5EF4-FFF2-40B4-BE49-F238E27FC236}">
                <a16:creationId xmlns:a16="http://schemas.microsoft.com/office/drawing/2014/main" id="{B19900FD-773B-40AD-9E94-DF6E98E4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1" y="47625"/>
            <a:ext cx="2584451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E4AA8681-540E-4B04-A7EA-B0860603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4" y="3581400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8" name="Rectangle 61">
            <a:extLst>
              <a:ext uri="{FF2B5EF4-FFF2-40B4-BE49-F238E27FC236}">
                <a16:creationId xmlns:a16="http://schemas.microsoft.com/office/drawing/2014/main" id="{1F641274-5F22-4D4B-B480-52E7E187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A1EF4328-13D8-48F5-97C6-67707EE8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74" name="Text Box 67">
            <a:extLst>
              <a:ext uri="{FF2B5EF4-FFF2-40B4-BE49-F238E27FC236}">
                <a16:creationId xmlns:a16="http://schemas.microsoft.com/office/drawing/2014/main" id="{F75ED8DE-F82A-4A18-8018-972C50BB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3"/>
            <a:ext cx="1828800" cy="22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096666"/>
      </p:ext>
    </p:extLst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229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1229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1229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29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1" grpId="0" animBg="1"/>
      <p:bldP spid="1229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3" y="257175"/>
            <a:ext cx="24765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2789" y="6"/>
            <a:ext cx="849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chia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7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1130305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3" y="571862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07291" y="1311731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98516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11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95053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285046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2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231126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4309470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Bài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26" name="Rounded Rectangle 25"/>
          <p:cNvSpPr/>
          <p:nvPr/>
        </p:nvSpPr>
        <p:spPr>
          <a:xfrm>
            <a:off x="1628776" y="28574"/>
            <a:ext cx="10134856" cy="678656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753" y="72592"/>
            <a:ext cx="953034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343535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ẾCH NGỒI ĐÁY GIẾNG</a:t>
            </a:r>
            <a:endParaRPr lang="en-US" sz="2800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5" y="1050324"/>
            <a:ext cx="10528939" cy="51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4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592429"/>
            <a:ext cx="11393715" cy="5953520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96" y="565575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12222" y="786185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7" y="330819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29" y="31863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2" y="31863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288365" y="3308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5" y="1279064"/>
            <a:ext cx="62567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loại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024523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17803" y="3108951"/>
            <a:ext cx="8514892" cy="820501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40283" y="4178718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17803" y="5269849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Cuộc sống của ếch khi ở trong giếng.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16286"/>
              </p:ext>
            </p:extLst>
          </p:nvPr>
        </p:nvGraphicFramePr>
        <p:xfrm>
          <a:off x="1099752" y="2545491"/>
          <a:ext cx="10120183" cy="3188044"/>
        </p:xfrm>
        <a:graphic>
          <a:graphicData uri="http://schemas.openxmlformats.org/drawingml/2006/table">
            <a:tbl>
              <a:tblPr firstRow="1" firstCol="1" bandRow="1"/>
              <a:tblGrid>
                <a:gridCol w="259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ở trong 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605307"/>
            <a:ext cx="11393715" cy="5940641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00" y="5708977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832695" y="841196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8" y="43168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30" y="338678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3" y="329163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45943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63818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Nguyên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dẫn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4547286"/>
            <a:ext cx="8514892" cy="852617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5399903"/>
            <a:ext cx="8514892" cy="734204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hợm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30" y="2376487"/>
            <a:ext cx="3406140" cy="21050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73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02</a:t>
            </a: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Cuộc sống của ếch khi ra ngoài giếng.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8664"/>
              </p:ext>
            </p:extLst>
          </p:nvPr>
        </p:nvGraphicFramePr>
        <p:xfrm>
          <a:off x="1099752" y="2545491"/>
          <a:ext cx="10120183" cy="3409487"/>
        </p:xfrm>
        <a:graphic>
          <a:graphicData uri="http://schemas.openxmlformats.org/drawingml/2006/table">
            <a:tbl>
              <a:tblPr firstRow="1" firstCol="1" bandRow="1"/>
              <a:tblGrid>
                <a:gridCol w="28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ngoài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386322" y="1146220"/>
            <a:ext cx="10006608" cy="940157"/>
          </a:xfrm>
          <a:custGeom>
            <a:avLst/>
            <a:gdLst>
              <a:gd name="connsiteX0" fmla="*/ 0 w 6469717"/>
              <a:gd name="connsiteY0" fmla="*/ 51711 h 517114"/>
              <a:gd name="connsiteX1" fmla="*/ 51711 w 6469717"/>
              <a:gd name="connsiteY1" fmla="*/ 0 h 517114"/>
              <a:gd name="connsiteX2" fmla="*/ 6418006 w 6469717"/>
              <a:gd name="connsiteY2" fmla="*/ 0 h 517114"/>
              <a:gd name="connsiteX3" fmla="*/ 6469717 w 6469717"/>
              <a:gd name="connsiteY3" fmla="*/ 51711 h 517114"/>
              <a:gd name="connsiteX4" fmla="*/ 6469717 w 6469717"/>
              <a:gd name="connsiteY4" fmla="*/ 465403 h 517114"/>
              <a:gd name="connsiteX5" fmla="*/ 6418006 w 6469717"/>
              <a:gd name="connsiteY5" fmla="*/ 517114 h 517114"/>
              <a:gd name="connsiteX6" fmla="*/ 51711 w 6469717"/>
              <a:gd name="connsiteY6" fmla="*/ 517114 h 517114"/>
              <a:gd name="connsiteX7" fmla="*/ 0 w 6469717"/>
              <a:gd name="connsiteY7" fmla="*/ 465403 h 517114"/>
              <a:gd name="connsiteX8" fmla="*/ 0 w 6469717"/>
              <a:gd name="connsiteY8" fmla="*/ 51711 h 5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717" h="517114">
                <a:moveTo>
                  <a:pt x="0" y="51711"/>
                </a:moveTo>
                <a:cubicBezTo>
                  <a:pt x="0" y="23152"/>
                  <a:pt x="23152" y="0"/>
                  <a:pt x="51711" y="0"/>
                </a:cubicBezTo>
                <a:lnTo>
                  <a:pt x="6418006" y="0"/>
                </a:lnTo>
                <a:cubicBezTo>
                  <a:pt x="6446565" y="0"/>
                  <a:pt x="6469717" y="23152"/>
                  <a:pt x="6469717" y="51711"/>
                </a:cubicBezTo>
                <a:lnTo>
                  <a:pt x="6469717" y="465403"/>
                </a:lnTo>
                <a:cubicBezTo>
                  <a:pt x="6469717" y="493962"/>
                  <a:pt x="6446565" y="517114"/>
                  <a:pt x="6418006" y="517114"/>
                </a:cubicBezTo>
                <a:lnTo>
                  <a:pt x="51711" y="517114"/>
                </a:lnTo>
                <a:cubicBezTo>
                  <a:pt x="23152" y="517114"/>
                  <a:pt x="0" y="493962"/>
                  <a:pt x="0" y="465403"/>
                </a:cubicBezTo>
                <a:lnTo>
                  <a:pt x="0" y="51711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86" tIns="50706" rIns="68486" bIns="50706" numCol="1" spcCol="1270" anchor="ctr" anchorCtr="0">
            <a:noAutofit/>
          </a:bodyPr>
          <a:lstStyle/>
          <a:p>
            <a:pPr algn="just"/>
            <a:r>
              <a:rPr lang="vi-VN" sz="2800" kern="100">
                <a:latin typeface="Times New Roman"/>
                <a:ea typeface="SimSun"/>
              </a:rPr>
              <a:t>- Hoàn </a:t>
            </a:r>
            <a:r>
              <a:rPr lang="vi-VN" sz="2800" kern="100" dirty="0">
                <a:latin typeface="Times New Roman"/>
                <a:ea typeface="SimSun"/>
              </a:rPr>
              <a:t>cảnh sống hạn hẹp sẽ ảnh hưởng đến nhận thức về chính mình và thế giới xung quanh.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6321" y="2253803"/>
            <a:ext cx="10006609" cy="934169"/>
          </a:xfrm>
          <a:custGeom>
            <a:avLst/>
            <a:gdLst>
              <a:gd name="connsiteX0" fmla="*/ 0 w 6533354"/>
              <a:gd name="connsiteY0" fmla="*/ 65169 h 651685"/>
              <a:gd name="connsiteX1" fmla="*/ 65169 w 6533354"/>
              <a:gd name="connsiteY1" fmla="*/ 0 h 651685"/>
              <a:gd name="connsiteX2" fmla="*/ 6468186 w 6533354"/>
              <a:gd name="connsiteY2" fmla="*/ 0 h 651685"/>
              <a:gd name="connsiteX3" fmla="*/ 6533355 w 6533354"/>
              <a:gd name="connsiteY3" fmla="*/ 65169 h 651685"/>
              <a:gd name="connsiteX4" fmla="*/ 6533354 w 6533354"/>
              <a:gd name="connsiteY4" fmla="*/ 586517 h 651685"/>
              <a:gd name="connsiteX5" fmla="*/ 6468185 w 6533354"/>
              <a:gd name="connsiteY5" fmla="*/ 651686 h 651685"/>
              <a:gd name="connsiteX6" fmla="*/ 65169 w 6533354"/>
              <a:gd name="connsiteY6" fmla="*/ 651685 h 651685"/>
              <a:gd name="connsiteX7" fmla="*/ 0 w 6533354"/>
              <a:gd name="connsiteY7" fmla="*/ 586516 h 651685"/>
              <a:gd name="connsiteX8" fmla="*/ 0 w 6533354"/>
              <a:gd name="connsiteY8" fmla="*/ 65169 h 6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3354" h="651685">
                <a:moveTo>
                  <a:pt x="0" y="65169"/>
                </a:moveTo>
                <a:cubicBezTo>
                  <a:pt x="0" y="29177"/>
                  <a:pt x="29177" y="0"/>
                  <a:pt x="65169" y="0"/>
                </a:cubicBezTo>
                <a:lnTo>
                  <a:pt x="6468186" y="0"/>
                </a:lnTo>
                <a:cubicBezTo>
                  <a:pt x="6504178" y="0"/>
                  <a:pt x="6533355" y="29177"/>
                  <a:pt x="6533355" y="65169"/>
                </a:cubicBezTo>
                <a:cubicBezTo>
                  <a:pt x="6533355" y="238952"/>
                  <a:pt x="6533354" y="412734"/>
                  <a:pt x="6533354" y="586517"/>
                </a:cubicBezTo>
                <a:cubicBezTo>
                  <a:pt x="6533354" y="622509"/>
                  <a:pt x="6504177" y="651686"/>
                  <a:pt x="6468185" y="651686"/>
                </a:cubicBezTo>
                <a:lnTo>
                  <a:pt x="65169" y="651685"/>
                </a:lnTo>
                <a:cubicBezTo>
                  <a:pt x="29177" y="651685"/>
                  <a:pt x="0" y="622508"/>
                  <a:pt x="0" y="586516"/>
                </a:cubicBezTo>
                <a:lnTo>
                  <a:pt x="0" y="6516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7" tIns="54647" rIns="72427" bIns="54647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>
                <a:latin typeface="Times New Roman"/>
                <a:ea typeface="SimSun"/>
              </a:rPr>
              <a:t>- </a:t>
            </a:r>
            <a:r>
              <a:rPr lang="vi-VN" sz="2800" kern="100" dirty="0">
                <a:latin typeface="Times New Roman"/>
                <a:ea typeface="SimSun"/>
              </a:rPr>
              <a:t>Không được chủ quan, kiêu ngạo, coi thường những đối tượng xung quanh.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6322" y="3322749"/>
            <a:ext cx="10006608" cy="1275009"/>
          </a:xfrm>
          <a:custGeom>
            <a:avLst/>
            <a:gdLst>
              <a:gd name="connsiteX0" fmla="*/ 0 w 6494938"/>
              <a:gd name="connsiteY0" fmla="*/ 89233 h 892331"/>
              <a:gd name="connsiteX1" fmla="*/ 89233 w 6494938"/>
              <a:gd name="connsiteY1" fmla="*/ 0 h 892331"/>
              <a:gd name="connsiteX2" fmla="*/ 6405705 w 6494938"/>
              <a:gd name="connsiteY2" fmla="*/ 0 h 892331"/>
              <a:gd name="connsiteX3" fmla="*/ 6494938 w 6494938"/>
              <a:gd name="connsiteY3" fmla="*/ 89233 h 892331"/>
              <a:gd name="connsiteX4" fmla="*/ 6494938 w 6494938"/>
              <a:gd name="connsiteY4" fmla="*/ 803098 h 892331"/>
              <a:gd name="connsiteX5" fmla="*/ 6405705 w 6494938"/>
              <a:gd name="connsiteY5" fmla="*/ 892331 h 892331"/>
              <a:gd name="connsiteX6" fmla="*/ 89233 w 6494938"/>
              <a:gd name="connsiteY6" fmla="*/ 892331 h 892331"/>
              <a:gd name="connsiteX7" fmla="*/ 0 w 6494938"/>
              <a:gd name="connsiteY7" fmla="*/ 803098 h 892331"/>
              <a:gd name="connsiteX8" fmla="*/ 0 w 6494938"/>
              <a:gd name="connsiteY8" fmla="*/ 89233 h 8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938" h="892331">
                <a:moveTo>
                  <a:pt x="0" y="89233"/>
                </a:moveTo>
                <a:cubicBezTo>
                  <a:pt x="0" y="39951"/>
                  <a:pt x="39951" y="0"/>
                  <a:pt x="89233" y="0"/>
                </a:cubicBezTo>
                <a:lnTo>
                  <a:pt x="6405705" y="0"/>
                </a:lnTo>
                <a:cubicBezTo>
                  <a:pt x="6454987" y="0"/>
                  <a:pt x="6494938" y="39951"/>
                  <a:pt x="6494938" y="89233"/>
                </a:cubicBezTo>
                <a:lnTo>
                  <a:pt x="6494938" y="803098"/>
                </a:lnTo>
                <a:cubicBezTo>
                  <a:pt x="6494938" y="852380"/>
                  <a:pt x="6454987" y="892331"/>
                  <a:pt x="6405705" y="892331"/>
                </a:cubicBezTo>
                <a:lnTo>
                  <a:pt x="89233" y="892331"/>
                </a:lnTo>
                <a:cubicBezTo>
                  <a:pt x="39951" y="892331"/>
                  <a:pt x="0" y="852380"/>
                  <a:pt x="0" y="803098"/>
                </a:cubicBezTo>
                <a:lnTo>
                  <a:pt x="0" y="89233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75" tIns="61695" rIns="79475" bIns="61695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2800" kern="100" dirty="0">
                <a:latin typeface="Times New Roman"/>
                <a:ea typeface="SimSun"/>
              </a:rPr>
              <a:t>- Dù môi trường, hoàn cảnh sống có giới hạn, khó khăn hay thay đổi vẫn phải cố gắng mở rộng tầm hiểu biết của mình bằng nhiều hình thức khác nhau.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86322" y="4737956"/>
            <a:ext cx="10006608" cy="1027461"/>
          </a:xfrm>
          <a:custGeom>
            <a:avLst/>
            <a:gdLst>
              <a:gd name="connsiteX0" fmla="*/ 0 w 6611678"/>
              <a:gd name="connsiteY0" fmla="*/ 102746 h 1027461"/>
              <a:gd name="connsiteX1" fmla="*/ 102746 w 6611678"/>
              <a:gd name="connsiteY1" fmla="*/ 0 h 1027461"/>
              <a:gd name="connsiteX2" fmla="*/ 6508932 w 6611678"/>
              <a:gd name="connsiteY2" fmla="*/ 0 h 1027461"/>
              <a:gd name="connsiteX3" fmla="*/ 6611678 w 6611678"/>
              <a:gd name="connsiteY3" fmla="*/ 102746 h 1027461"/>
              <a:gd name="connsiteX4" fmla="*/ 6611678 w 6611678"/>
              <a:gd name="connsiteY4" fmla="*/ 924715 h 1027461"/>
              <a:gd name="connsiteX5" fmla="*/ 6508932 w 6611678"/>
              <a:gd name="connsiteY5" fmla="*/ 1027461 h 1027461"/>
              <a:gd name="connsiteX6" fmla="*/ 102746 w 6611678"/>
              <a:gd name="connsiteY6" fmla="*/ 1027461 h 1027461"/>
              <a:gd name="connsiteX7" fmla="*/ 0 w 6611678"/>
              <a:gd name="connsiteY7" fmla="*/ 924715 h 1027461"/>
              <a:gd name="connsiteX8" fmla="*/ 0 w 6611678"/>
              <a:gd name="connsiteY8" fmla="*/ 102746 h 10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1678" h="1027461">
                <a:moveTo>
                  <a:pt x="0" y="102746"/>
                </a:moveTo>
                <a:cubicBezTo>
                  <a:pt x="0" y="46001"/>
                  <a:pt x="46001" y="0"/>
                  <a:pt x="102746" y="0"/>
                </a:cubicBezTo>
                <a:lnTo>
                  <a:pt x="6508932" y="0"/>
                </a:lnTo>
                <a:cubicBezTo>
                  <a:pt x="6565677" y="0"/>
                  <a:pt x="6611678" y="46001"/>
                  <a:pt x="6611678" y="102746"/>
                </a:cubicBezTo>
                <a:lnTo>
                  <a:pt x="6611678" y="924715"/>
                </a:lnTo>
                <a:cubicBezTo>
                  <a:pt x="6611678" y="981460"/>
                  <a:pt x="6565677" y="1027461"/>
                  <a:pt x="6508932" y="1027461"/>
                </a:cubicBezTo>
                <a:lnTo>
                  <a:pt x="102746" y="1027461"/>
                </a:lnTo>
                <a:cubicBezTo>
                  <a:pt x="46001" y="1027461"/>
                  <a:pt x="0" y="981460"/>
                  <a:pt x="0" y="924715"/>
                </a:cubicBezTo>
                <a:lnTo>
                  <a:pt x="0" y="10274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33" tIns="65653" rIns="83433" bIns="6565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>
                <a:latin typeface="Times New Roman"/>
                <a:ea typeface="SimSun"/>
              </a:rPr>
              <a:t>- </a:t>
            </a:r>
            <a:r>
              <a:rPr lang="vi-VN" sz="2800" kern="100" dirty="0">
                <a:latin typeface="Times New Roman"/>
                <a:ea typeface="SimSun"/>
              </a:rPr>
              <a:t>Phải biết những hạn chế của mình, để cố gắng mở rộng tầm hiểu biết, phải nhìn xa trông rộng.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86322" y="5899002"/>
            <a:ext cx="10006608" cy="594159"/>
          </a:xfrm>
          <a:custGeom>
            <a:avLst/>
            <a:gdLst>
              <a:gd name="connsiteX0" fmla="*/ 0 w 6659772"/>
              <a:gd name="connsiteY0" fmla="*/ 59416 h 594159"/>
              <a:gd name="connsiteX1" fmla="*/ 59416 w 6659772"/>
              <a:gd name="connsiteY1" fmla="*/ 0 h 594159"/>
              <a:gd name="connsiteX2" fmla="*/ 6600356 w 6659772"/>
              <a:gd name="connsiteY2" fmla="*/ 0 h 594159"/>
              <a:gd name="connsiteX3" fmla="*/ 6659772 w 6659772"/>
              <a:gd name="connsiteY3" fmla="*/ 59416 h 594159"/>
              <a:gd name="connsiteX4" fmla="*/ 6659772 w 6659772"/>
              <a:gd name="connsiteY4" fmla="*/ 534743 h 594159"/>
              <a:gd name="connsiteX5" fmla="*/ 6600356 w 6659772"/>
              <a:gd name="connsiteY5" fmla="*/ 594159 h 594159"/>
              <a:gd name="connsiteX6" fmla="*/ 59416 w 6659772"/>
              <a:gd name="connsiteY6" fmla="*/ 594159 h 594159"/>
              <a:gd name="connsiteX7" fmla="*/ 0 w 6659772"/>
              <a:gd name="connsiteY7" fmla="*/ 534743 h 594159"/>
              <a:gd name="connsiteX8" fmla="*/ 0 w 6659772"/>
              <a:gd name="connsiteY8" fmla="*/ 59416 h 59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772" h="594159">
                <a:moveTo>
                  <a:pt x="0" y="59416"/>
                </a:moveTo>
                <a:cubicBezTo>
                  <a:pt x="0" y="26601"/>
                  <a:pt x="26601" y="0"/>
                  <a:pt x="59416" y="0"/>
                </a:cubicBezTo>
                <a:lnTo>
                  <a:pt x="6600356" y="0"/>
                </a:lnTo>
                <a:cubicBezTo>
                  <a:pt x="6633171" y="0"/>
                  <a:pt x="6659772" y="26601"/>
                  <a:pt x="6659772" y="59416"/>
                </a:cubicBezTo>
                <a:lnTo>
                  <a:pt x="6659772" y="534743"/>
                </a:lnTo>
                <a:cubicBezTo>
                  <a:pt x="6659772" y="567558"/>
                  <a:pt x="6633171" y="594159"/>
                  <a:pt x="6600356" y="594159"/>
                </a:cubicBezTo>
                <a:lnTo>
                  <a:pt x="59416" y="594159"/>
                </a:lnTo>
                <a:cubicBezTo>
                  <a:pt x="26601" y="594159"/>
                  <a:pt x="0" y="567558"/>
                  <a:pt x="0" y="534743"/>
                </a:cubicBezTo>
                <a:lnTo>
                  <a:pt x="0" y="5941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42" tIns="52962" rIns="70742" bIns="52962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...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606" y="237664"/>
            <a:ext cx="379302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606" y="3425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667" y="244529"/>
            <a:ext cx="225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III.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2800" b="1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407" y="1147415"/>
            <a:ext cx="5901996" cy="4361934"/>
            <a:chOff x="172233" y="813228"/>
            <a:chExt cx="5901996" cy="4361934"/>
          </a:xfrm>
        </p:grpSpPr>
        <p:sp>
          <p:nvSpPr>
            <p:cNvPr id="3" name="Freeform 2"/>
            <p:cNvSpPr/>
            <p:nvPr/>
          </p:nvSpPr>
          <p:spPr>
            <a:xfrm>
              <a:off x="172233" y="813228"/>
              <a:ext cx="3495662" cy="681094"/>
            </a:xfrm>
            <a:custGeom>
              <a:avLst/>
              <a:gdLst>
                <a:gd name="connsiteX0" fmla="*/ 0 w 3495662"/>
                <a:gd name="connsiteY0" fmla="*/ 68109 h 681094"/>
                <a:gd name="connsiteX1" fmla="*/ 68109 w 3495662"/>
                <a:gd name="connsiteY1" fmla="*/ 0 h 681094"/>
                <a:gd name="connsiteX2" fmla="*/ 3427553 w 3495662"/>
                <a:gd name="connsiteY2" fmla="*/ 0 h 681094"/>
                <a:gd name="connsiteX3" fmla="*/ 3495662 w 3495662"/>
                <a:gd name="connsiteY3" fmla="*/ 68109 h 681094"/>
                <a:gd name="connsiteX4" fmla="*/ 3495662 w 3495662"/>
                <a:gd name="connsiteY4" fmla="*/ 612985 h 681094"/>
                <a:gd name="connsiteX5" fmla="*/ 3427553 w 3495662"/>
                <a:gd name="connsiteY5" fmla="*/ 681094 h 681094"/>
                <a:gd name="connsiteX6" fmla="*/ 68109 w 3495662"/>
                <a:gd name="connsiteY6" fmla="*/ 681094 h 681094"/>
                <a:gd name="connsiteX7" fmla="*/ 0 w 3495662"/>
                <a:gd name="connsiteY7" fmla="*/ 612985 h 681094"/>
                <a:gd name="connsiteX8" fmla="*/ 0 w 3495662"/>
                <a:gd name="connsiteY8" fmla="*/ 68109 h 6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662" h="681094">
                  <a:moveTo>
                    <a:pt x="0" y="68109"/>
                  </a:moveTo>
                  <a:cubicBezTo>
                    <a:pt x="0" y="30493"/>
                    <a:pt x="30493" y="0"/>
                    <a:pt x="68109" y="0"/>
                  </a:cubicBezTo>
                  <a:lnTo>
                    <a:pt x="3427553" y="0"/>
                  </a:lnTo>
                  <a:cubicBezTo>
                    <a:pt x="3465169" y="0"/>
                    <a:pt x="3495662" y="30493"/>
                    <a:pt x="3495662" y="68109"/>
                  </a:cubicBezTo>
                  <a:lnTo>
                    <a:pt x="3495662" y="612985"/>
                  </a:lnTo>
                  <a:cubicBezTo>
                    <a:pt x="3495662" y="650601"/>
                    <a:pt x="3465169" y="681094"/>
                    <a:pt x="3427553" y="681094"/>
                  </a:cubicBezTo>
                  <a:lnTo>
                    <a:pt x="68109" y="681094"/>
                  </a:lnTo>
                  <a:cubicBezTo>
                    <a:pt x="30493" y="681094"/>
                    <a:pt x="0" y="650601"/>
                    <a:pt x="0" y="612985"/>
                  </a:cubicBezTo>
                  <a:lnTo>
                    <a:pt x="0" y="6810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89" tIns="55509" rIns="73289" bIns="5550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21799" y="1494323"/>
              <a:ext cx="403371" cy="839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9268"/>
                  </a:lnTo>
                  <a:lnTo>
                    <a:pt x="403371" y="8392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171" y="1655497"/>
              <a:ext cx="5149058" cy="1356187"/>
            </a:xfrm>
            <a:custGeom>
              <a:avLst/>
              <a:gdLst>
                <a:gd name="connsiteX0" fmla="*/ 0 w 5149058"/>
                <a:gd name="connsiteY0" fmla="*/ 135619 h 1356187"/>
                <a:gd name="connsiteX1" fmla="*/ 135619 w 5149058"/>
                <a:gd name="connsiteY1" fmla="*/ 0 h 1356187"/>
                <a:gd name="connsiteX2" fmla="*/ 5013439 w 5149058"/>
                <a:gd name="connsiteY2" fmla="*/ 0 h 1356187"/>
                <a:gd name="connsiteX3" fmla="*/ 5149058 w 5149058"/>
                <a:gd name="connsiteY3" fmla="*/ 135619 h 1356187"/>
                <a:gd name="connsiteX4" fmla="*/ 5149058 w 5149058"/>
                <a:gd name="connsiteY4" fmla="*/ 1220568 h 1356187"/>
                <a:gd name="connsiteX5" fmla="*/ 5013439 w 5149058"/>
                <a:gd name="connsiteY5" fmla="*/ 1356187 h 1356187"/>
                <a:gd name="connsiteX6" fmla="*/ 135619 w 5149058"/>
                <a:gd name="connsiteY6" fmla="*/ 1356187 h 1356187"/>
                <a:gd name="connsiteX7" fmla="*/ 0 w 5149058"/>
                <a:gd name="connsiteY7" fmla="*/ 1220568 h 1356187"/>
                <a:gd name="connsiteX8" fmla="*/ 0 w 5149058"/>
                <a:gd name="connsiteY8" fmla="*/ 135619 h 13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058" h="1356187">
                  <a:moveTo>
                    <a:pt x="0" y="135619"/>
                  </a:moveTo>
                  <a:cubicBezTo>
                    <a:pt x="0" y="60719"/>
                    <a:pt x="60719" y="0"/>
                    <a:pt x="135619" y="0"/>
                  </a:cubicBezTo>
                  <a:lnTo>
                    <a:pt x="5013439" y="0"/>
                  </a:lnTo>
                  <a:cubicBezTo>
                    <a:pt x="5088339" y="0"/>
                    <a:pt x="5149058" y="60719"/>
                    <a:pt x="5149058" y="135619"/>
                  </a:cubicBezTo>
                  <a:lnTo>
                    <a:pt x="5149058" y="1220568"/>
                  </a:lnTo>
                  <a:cubicBezTo>
                    <a:pt x="5149058" y="1295468"/>
                    <a:pt x="5088339" y="1356187"/>
                    <a:pt x="5013439" y="1356187"/>
                  </a:cubicBezTo>
                  <a:lnTo>
                    <a:pt x="135619" y="1356187"/>
                  </a:lnTo>
                  <a:cubicBezTo>
                    <a:pt x="60719" y="1356187"/>
                    <a:pt x="0" y="1295468"/>
                    <a:pt x="0" y="1220568"/>
                  </a:cubicBezTo>
                  <a:lnTo>
                    <a:pt x="0" y="135619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61" tIns="75281" rIns="93061" bIns="7528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Cách kể chuyện ngắn gọn, tình huống bất ngờ hài hước kín đáo.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1799" y="1494323"/>
              <a:ext cx="352725" cy="19815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1532"/>
                  </a:lnTo>
                  <a:lnTo>
                    <a:pt x="352725" y="19815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74524" y="3117315"/>
              <a:ext cx="5199705" cy="717080"/>
            </a:xfrm>
            <a:custGeom>
              <a:avLst/>
              <a:gdLst>
                <a:gd name="connsiteX0" fmla="*/ 0 w 5199705"/>
                <a:gd name="connsiteY0" fmla="*/ 71708 h 717080"/>
                <a:gd name="connsiteX1" fmla="*/ 71708 w 5199705"/>
                <a:gd name="connsiteY1" fmla="*/ 0 h 717080"/>
                <a:gd name="connsiteX2" fmla="*/ 5127997 w 5199705"/>
                <a:gd name="connsiteY2" fmla="*/ 0 h 717080"/>
                <a:gd name="connsiteX3" fmla="*/ 5199705 w 5199705"/>
                <a:gd name="connsiteY3" fmla="*/ 71708 h 717080"/>
                <a:gd name="connsiteX4" fmla="*/ 5199705 w 5199705"/>
                <a:gd name="connsiteY4" fmla="*/ 645372 h 717080"/>
                <a:gd name="connsiteX5" fmla="*/ 5127997 w 5199705"/>
                <a:gd name="connsiteY5" fmla="*/ 717080 h 717080"/>
                <a:gd name="connsiteX6" fmla="*/ 71708 w 5199705"/>
                <a:gd name="connsiteY6" fmla="*/ 717080 h 717080"/>
                <a:gd name="connsiteX7" fmla="*/ 0 w 5199705"/>
                <a:gd name="connsiteY7" fmla="*/ 645372 h 717080"/>
                <a:gd name="connsiteX8" fmla="*/ 0 w 5199705"/>
                <a:gd name="connsiteY8" fmla="*/ 71708 h 7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705" h="717080">
                  <a:moveTo>
                    <a:pt x="0" y="71708"/>
                  </a:moveTo>
                  <a:cubicBezTo>
                    <a:pt x="0" y="32105"/>
                    <a:pt x="32105" y="0"/>
                    <a:pt x="71708" y="0"/>
                  </a:cubicBezTo>
                  <a:lnTo>
                    <a:pt x="5127997" y="0"/>
                  </a:lnTo>
                  <a:cubicBezTo>
                    <a:pt x="5167600" y="0"/>
                    <a:pt x="5199705" y="32105"/>
                    <a:pt x="5199705" y="71708"/>
                  </a:cubicBezTo>
                  <a:lnTo>
                    <a:pt x="5199705" y="645372"/>
                  </a:lnTo>
                  <a:cubicBezTo>
                    <a:pt x="5199705" y="684975"/>
                    <a:pt x="5167600" y="717080"/>
                    <a:pt x="5127997" y="717080"/>
                  </a:cubicBezTo>
                  <a:lnTo>
                    <a:pt x="71708" y="717080"/>
                  </a:lnTo>
                  <a:cubicBezTo>
                    <a:pt x="32105" y="717080"/>
                    <a:pt x="0" y="684975"/>
                    <a:pt x="0" y="645372"/>
                  </a:cubicBezTo>
                  <a:lnTo>
                    <a:pt x="0" y="71708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3" tIns="56563" rIns="74343" bIns="565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dẫn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1799" y="1494323"/>
              <a:ext cx="383299" cy="3044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44120"/>
                  </a:lnTo>
                  <a:lnTo>
                    <a:pt x="383299" y="30441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05098" y="3901723"/>
              <a:ext cx="5169131" cy="1273439"/>
            </a:xfrm>
            <a:custGeom>
              <a:avLst/>
              <a:gdLst>
                <a:gd name="connsiteX0" fmla="*/ 0 w 5169131"/>
                <a:gd name="connsiteY0" fmla="*/ 127344 h 1273439"/>
                <a:gd name="connsiteX1" fmla="*/ 127344 w 5169131"/>
                <a:gd name="connsiteY1" fmla="*/ 0 h 1273439"/>
                <a:gd name="connsiteX2" fmla="*/ 5041787 w 5169131"/>
                <a:gd name="connsiteY2" fmla="*/ 0 h 1273439"/>
                <a:gd name="connsiteX3" fmla="*/ 5169131 w 5169131"/>
                <a:gd name="connsiteY3" fmla="*/ 127344 h 1273439"/>
                <a:gd name="connsiteX4" fmla="*/ 5169131 w 5169131"/>
                <a:gd name="connsiteY4" fmla="*/ 1146095 h 1273439"/>
                <a:gd name="connsiteX5" fmla="*/ 5041787 w 5169131"/>
                <a:gd name="connsiteY5" fmla="*/ 1273439 h 1273439"/>
                <a:gd name="connsiteX6" fmla="*/ 127344 w 5169131"/>
                <a:gd name="connsiteY6" fmla="*/ 1273439 h 1273439"/>
                <a:gd name="connsiteX7" fmla="*/ 0 w 5169131"/>
                <a:gd name="connsiteY7" fmla="*/ 1146095 h 1273439"/>
                <a:gd name="connsiteX8" fmla="*/ 0 w 5169131"/>
                <a:gd name="connsiteY8" fmla="*/ 127344 h 127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31" h="1273439">
                  <a:moveTo>
                    <a:pt x="0" y="127344"/>
                  </a:moveTo>
                  <a:cubicBezTo>
                    <a:pt x="0" y="57014"/>
                    <a:pt x="57014" y="0"/>
                    <a:pt x="127344" y="0"/>
                  </a:cubicBezTo>
                  <a:lnTo>
                    <a:pt x="5041787" y="0"/>
                  </a:lnTo>
                  <a:cubicBezTo>
                    <a:pt x="5112117" y="0"/>
                    <a:pt x="5169131" y="57014"/>
                    <a:pt x="5169131" y="127344"/>
                  </a:cubicBezTo>
                  <a:lnTo>
                    <a:pt x="5169131" y="1146095"/>
                  </a:lnTo>
                  <a:cubicBezTo>
                    <a:pt x="5169131" y="1216425"/>
                    <a:pt x="5112117" y="1273439"/>
                    <a:pt x="5041787" y="1273439"/>
                  </a:cubicBezTo>
                  <a:lnTo>
                    <a:pt x="127344" y="1273439"/>
                  </a:lnTo>
                  <a:cubicBezTo>
                    <a:pt x="57014" y="1273439"/>
                    <a:pt x="0" y="1216425"/>
                    <a:pt x="0" y="1146095"/>
                  </a:cubicBezTo>
                  <a:lnTo>
                    <a:pt x="0" y="127344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38" tIns="72858" rIns="90638" bIns="72858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4231" y="823745"/>
            <a:ext cx="5904812" cy="4909790"/>
            <a:chOff x="5891693" y="896384"/>
            <a:chExt cx="5904812" cy="4909790"/>
          </a:xfrm>
        </p:grpSpPr>
        <p:sp>
          <p:nvSpPr>
            <p:cNvPr id="14" name="Freeform 13"/>
            <p:cNvSpPr/>
            <p:nvPr/>
          </p:nvSpPr>
          <p:spPr>
            <a:xfrm>
              <a:off x="5891693" y="896384"/>
              <a:ext cx="3006911" cy="698744"/>
            </a:xfrm>
            <a:custGeom>
              <a:avLst/>
              <a:gdLst>
                <a:gd name="connsiteX0" fmla="*/ 0 w 3006911"/>
                <a:gd name="connsiteY0" fmla="*/ 69874 h 698744"/>
                <a:gd name="connsiteX1" fmla="*/ 69874 w 3006911"/>
                <a:gd name="connsiteY1" fmla="*/ 0 h 698744"/>
                <a:gd name="connsiteX2" fmla="*/ 2937037 w 3006911"/>
                <a:gd name="connsiteY2" fmla="*/ 0 h 698744"/>
                <a:gd name="connsiteX3" fmla="*/ 3006911 w 3006911"/>
                <a:gd name="connsiteY3" fmla="*/ 69874 h 698744"/>
                <a:gd name="connsiteX4" fmla="*/ 3006911 w 3006911"/>
                <a:gd name="connsiteY4" fmla="*/ 628870 h 698744"/>
                <a:gd name="connsiteX5" fmla="*/ 2937037 w 3006911"/>
                <a:gd name="connsiteY5" fmla="*/ 698744 h 698744"/>
                <a:gd name="connsiteX6" fmla="*/ 69874 w 3006911"/>
                <a:gd name="connsiteY6" fmla="*/ 698744 h 698744"/>
                <a:gd name="connsiteX7" fmla="*/ 0 w 3006911"/>
                <a:gd name="connsiteY7" fmla="*/ 628870 h 698744"/>
                <a:gd name="connsiteX8" fmla="*/ 0 w 3006911"/>
                <a:gd name="connsiteY8" fmla="*/ 69874 h 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911" h="698744">
                  <a:moveTo>
                    <a:pt x="0" y="69874"/>
                  </a:moveTo>
                  <a:cubicBezTo>
                    <a:pt x="0" y="31284"/>
                    <a:pt x="31284" y="0"/>
                    <a:pt x="69874" y="0"/>
                  </a:cubicBezTo>
                  <a:lnTo>
                    <a:pt x="2937037" y="0"/>
                  </a:lnTo>
                  <a:cubicBezTo>
                    <a:pt x="2975627" y="0"/>
                    <a:pt x="3006911" y="31284"/>
                    <a:pt x="3006911" y="69874"/>
                  </a:cubicBezTo>
                  <a:lnTo>
                    <a:pt x="3006911" y="628870"/>
                  </a:lnTo>
                  <a:cubicBezTo>
                    <a:pt x="3006911" y="667460"/>
                    <a:pt x="2975627" y="698744"/>
                    <a:pt x="2937037" y="698744"/>
                  </a:cubicBezTo>
                  <a:lnTo>
                    <a:pt x="69874" y="698744"/>
                  </a:lnTo>
                  <a:cubicBezTo>
                    <a:pt x="31284" y="698744"/>
                    <a:pt x="0" y="667460"/>
                    <a:pt x="0" y="628870"/>
                  </a:cubicBezTo>
                  <a:lnTo>
                    <a:pt x="0" y="6987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06" tIns="56026" rIns="73806" bIns="56026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2384" y="1595128"/>
              <a:ext cx="321627" cy="985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5625"/>
                  </a:lnTo>
                  <a:lnTo>
                    <a:pt x="321627" y="9856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514011" y="1595128"/>
              <a:ext cx="5282494" cy="1929013"/>
            </a:xfrm>
            <a:custGeom>
              <a:avLst/>
              <a:gdLst>
                <a:gd name="connsiteX0" fmla="*/ 0 w 5282494"/>
                <a:gd name="connsiteY0" fmla="*/ 164055 h 1640548"/>
                <a:gd name="connsiteX1" fmla="*/ 164055 w 5282494"/>
                <a:gd name="connsiteY1" fmla="*/ 0 h 1640548"/>
                <a:gd name="connsiteX2" fmla="*/ 5118439 w 5282494"/>
                <a:gd name="connsiteY2" fmla="*/ 0 h 1640548"/>
                <a:gd name="connsiteX3" fmla="*/ 5282494 w 5282494"/>
                <a:gd name="connsiteY3" fmla="*/ 164055 h 1640548"/>
                <a:gd name="connsiteX4" fmla="*/ 5282494 w 5282494"/>
                <a:gd name="connsiteY4" fmla="*/ 1476493 h 1640548"/>
                <a:gd name="connsiteX5" fmla="*/ 5118439 w 5282494"/>
                <a:gd name="connsiteY5" fmla="*/ 1640548 h 1640548"/>
                <a:gd name="connsiteX6" fmla="*/ 164055 w 5282494"/>
                <a:gd name="connsiteY6" fmla="*/ 1640548 h 1640548"/>
                <a:gd name="connsiteX7" fmla="*/ 0 w 5282494"/>
                <a:gd name="connsiteY7" fmla="*/ 1476493 h 1640548"/>
                <a:gd name="connsiteX8" fmla="*/ 0 w 5282494"/>
                <a:gd name="connsiteY8" fmla="*/ 164055 h 16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2494" h="1640548">
                  <a:moveTo>
                    <a:pt x="0" y="164055"/>
                  </a:moveTo>
                  <a:cubicBezTo>
                    <a:pt x="0" y="73450"/>
                    <a:pt x="73450" y="0"/>
                    <a:pt x="164055" y="0"/>
                  </a:cubicBezTo>
                  <a:lnTo>
                    <a:pt x="5118439" y="0"/>
                  </a:lnTo>
                  <a:cubicBezTo>
                    <a:pt x="5209044" y="0"/>
                    <a:pt x="5282494" y="73450"/>
                    <a:pt x="5282494" y="164055"/>
                  </a:cubicBezTo>
                  <a:lnTo>
                    <a:pt x="5282494" y="1476493"/>
                  </a:lnTo>
                  <a:cubicBezTo>
                    <a:pt x="5282494" y="1567098"/>
                    <a:pt x="5209044" y="1640548"/>
                    <a:pt x="5118439" y="1640548"/>
                  </a:cubicBezTo>
                  <a:lnTo>
                    <a:pt x="164055" y="1640548"/>
                  </a:lnTo>
                  <a:cubicBezTo>
                    <a:pt x="73450" y="1640548"/>
                    <a:pt x="0" y="1567098"/>
                    <a:pt x="0" y="1476493"/>
                  </a:cubicBezTo>
                  <a:lnTo>
                    <a:pt x="0" y="16405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90" tIns="83610" rIns="101390" bIns="8361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kể về cuộc sống của một chú ếch kiêu ngạo khi ở trong giếng chỉ coi trời bằng vung, đến khi ra ngoài không thèm để ý xung quanh nên bị con trâu giẫm bẹp.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92384" y="1595128"/>
              <a:ext cx="301034" cy="292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23731"/>
                  </a:lnTo>
                  <a:lnTo>
                    <a:pt x="301034" y="29237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493418" y="3717882"/>
              <a:ext cx="5303087" cy="2088292"/>
            </a:xfrm>
            <a:custGeom>
              <a:avLst/>
              <a:gdLst>
                <a:gd name="connsiteX0" fmla="*/ 0 w 5303087"/>
                <a:gd name="connsiteY0" fmla="*/ 212335 h 2123347"/>
                <a:gd name="connsiteX1" fmla="*/ 212335 w 5303087"/>
                <a:gd name="connsiteY1" fmla="*/ 0 h 2123347"/>
                <a:gd name="connsiteX2" fmla="*/ 5090752 w 5303087"/>
                <a:gd name="connsiteY2" fmla="*/ 0 h 2123347"/>
                <a:gd name="connsiteX3" fmla="*/ 5303087 w 5303087"/>
                <a:gd name="connsiteY3" fmla="*/ 212335 h 2123347"/>
                <a:gd name="connsiteX4" fmla="*/ 5303087 w 5303087"/>
                <a:gd name="connsiteY4" fmla="*/ 1911012 h 2123347"/>
                <a:gd name="connsiteX5" fmla="*/ 5090752 w 5303087"/>
                <a:gd name="connsiteY5" fmla="*/ 2123347 h 2123347"/>
                <a:gd name="connsiteX6" fmla="*/ 212335 w 5303087"/>
                <a:gd name="connsiteY6" fmla="*/ 2123347 h 2123347"/>
                <a:gd name="connsiteX7" fmla="*/ 0 w 5303087"/>
                <a:gd name="connsiteY7" fmla="*/ 1911012 h 2123347"/>
                <a:gd name="connsiteX8" fmla="*/ 0 w 5303087"/>
                <a:gd name="connsiteY8" fmla="*/ 212335 h 212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087" h="2123347">
                  <a:moveTo>
                    <a:pt x="0" y="212335"/>
                  </a:moveTo>
                  <a:cubicBezTo>
                    <a:pt x="0" y="95066"/>
                    <a:pt x="95066" y="0"/>
                    <a:pt x="212335" y="0"/>
                  </a:cubicBezTo>
                  <a:lnTo>
                    <a:pt x="5090752" y="0"/>
                  </a:lnTo>
                  <a:cubicBezTo>
                    <a:pt x="5208021" y="0"/>
                    <a:pt x="5303087" y="95066"/>
                    <a:pt x="5303087" y="212335"/>
                  </a:cubicBezTo>
                  <a:lnTo>
                    <a:pt x="5303087" y="1911012"/>
                  </a:lnTo>
                  <a:cubicBezTo>
                    <a:pt x="5303087" y="2028281"/>
                    <a:pt x="5208021" y="2123347"/>
                    <a:pt x="5090752" y="2123347"/>
                  </a:cubicBezTo>
                  <a:lnTo>
                    <a:pt x="212335" y="2123347"/>
                  </a:lnTo>
                  <a:cubicBezTo>
                    <a:pt x="95066" y="2123347"/>
                    <a:pt x="0" y="2028281"/>
                    <a:pt x="0" y="1911012"/>
                  </a:cubicBezTo>
                  <a:lnTo>
                    <a:pt x="0" y="21233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31" tIns="97751" rIns="115531" bIns="9775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Phê phán những kẻ hiểu biết hạn hẹp mà huyênh hoang.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Khuyên chúng ta cần cố gắng mở rộng tầm hiểu biết. Không được chủ quan, kiêu ngạo.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2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3" y="442507"/>
            <a:ext cx="66656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65584" y="1561571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487" y="2592867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của truyện có gì độc đáo?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60686" y="3621972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nêu lên được bài học gì? 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4526" y="4672520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ấy có liên quan như thế nào đến cuộc sống hiện nay và với bản thân em?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719200" y="2139323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7" name="Freeform 16"/>
          <p:cNvSpPr/>
          <p:nvPr/>
        </p:nvSpPr>
        <p:spPr>
          <a:xfrm>
            <a:off x="9334025" y="3083246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8" name="Freeform 17"/>
          <p:cNvSpPr/>
          <p:nvPr/>
        </p:nvSpPr>
        <p:spPr>
          <a:xfrm>
            <a:off x="9948849" y="4013355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9" name="Freeform 18"/>
          <p:cNvSpPr/>
          <p:nvPr/>
        </p:nvSpPr>
        <p:spPr>
          <a:xfrm>
            <a:off x="10563669" y="4966487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</p:spTree>
    <p:extLst>
      <p:ext uri="{BB962C8B-B14F-4D97-AF65-F5344CB8AC3E}">
        <p14:creationId xmlns:p14="http://schemas.microsoft.com/office/powerpoint/2010/main" val="13574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713" y="737233"/>
            <a:ext cx="6858001" cy="776288"/>
          </a:xfrm>
          <a:solidFill>
            <a:srgbClr val="0CE80C"/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180492"/>
            <a:ext cx="9378461" cy="381000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https://quizizz.com/admin/quiz/629c7ba7c7baef001d165769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20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3211" y="405831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990606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03" y="1870798"/>
            <a:ext cx="108121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Thử nêu một số hiện tượng trong đời sống ứng với thành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ngữ “Ếch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ngồi đáy giếng”?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Sưu tầm những truyện dân gian mà ếch là nhân vật chính? Qua đó hãy nêu hiểu biết của em về tín ngưỡng của người Việt cổ?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Hãy tìm những câu tục ngữ, thành ngữ khuyên chúng ta không nên kiêu ngạo, chủ quan, phải luôn mở rộng tầm hiểu biết?</a:t>
            </a:r>
          </a:p>
        </p:txBody>
      </p:sp>
    </p:spTree>
    <p:extLst>
      <p:ext uri="{BB962C8B-B14F-4D97-AF65-F5344CB8AC3E}">
        <p14:creationId xmlns:p14="http://schemas.microsoft.com/office/powerpoint/2010/main" val="3982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4080" y="505236"/>
            <a:ext cx="487114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marR="177165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ÐỘNG KHỞI ÐỘNG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9785" y="1812350"/>
            <a:ext cx="6659227" cy="3446834"/>
          </a:xfrm>
          <a:prstGeom prst="cloudCallout">
            <a:avLst>
              <a:gd name="adj1" fmla="val 51367"/>
              <a:gd name="adj2" fmla="val 34759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ảnh và đoán tên truyện tương ứng với các hình ảnh mà các em vừa quan sát?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26" y="2560334"/>
            <a:ext cx="3780367" cy="292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86661"/>
              </p:ext>
            </p:extLst>
          </p:nvPr>
        </p:nvGraphicFramePr>
        <p:xfrm>
          <a:off x="726989" y="5804500"/>
          <a:ext cx="105156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" y="529630"/>
            <a:ext cx="10453816" cy="477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235589"/>
              </p:ext>
            </p:extLst>
          </p:nvPr>
        </p:nvGraphicFramePr>
        <p:xfrm>
          <a:off x="1099281" y="596513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2" y="160638"/>
            <a:ext cx="10639167" cy="54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790294"/>
              </p:ext>
            </p:extLst>
          </p:nvPr>
        </p:nvGraphicFramePr>
        <p:xfrm>
          <a:off x="963827" y="5718004"/>
          <a:ext cx="105156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4" y="370708"/>
            <a:ext cx="10787449" cy="51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22388"/>
              </p:ext>
            </p:extLst>
          </p:nvPr>
        </p:nvGraphicFramePr>
        <p:xfrm>
          <a:off x="753763" y="558207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5" y="407779"/>
            <a:ext cx="10626811" cy="47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70373"/>
              </p:ext>
            </p:extLst>
          </p:nvPr>
        </p:nvGraphicFramePr>
        <p:xfrm>
          <a:off x="840583" y="5730361"/>
          <a:ext cx="10515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469563"/>
            <a:ext cx="10577384" cy="49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26686"/>
              </p:ext>
            </p:extLst>
          </p:nvPr>
        </p:nvGraphicFramePr>
        <p:xfrm>
          <a:off x="1296988" y="5671366"/>
          <a:ext cx="960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" y="704341"/>
            <a:ext cx="11022227" cy="434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1103</Words>
  <Application>Microsoft Office PowerPoint</Application>
  <PresentationFormat>Widescreen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.VnTime</vt:lpstr>
      <vt:lpstr>Arial</vt:lpstr>
      <vt:lpstr>Brush Script MT</vt:lpstr>
      <vt:lpstr>Calibri</vt:lpstr>
      <vt:lpstr>Calibri Light</vt:lpstr>
      <vt:lpstr>Garamond</vt:lpstr>
      <vt:lpstr>Segoe UI</vt:lpstr>
      <vt:lpstr>Times New Roman</vt:lpstr>
      <vt:lpstr>Wingdings</vt:lpstr>
      <vt:lpstr>Office Theme</vt:lpstr>
      <vt:lpstr>Organic</vt:lpstr>
      <vt:lpstr>4_Office Theme</vt:lpstr>
      <vt:lpstr>5_Office Theme</vt:lpstr>
      <vt:lpstr>1_Organic</vt:lpstr>
      <vt:lpstr>1_Office Theme</vt:lpstr>
      <vt:lpstr>Default Design</vt:lpstr>
      <vt:lpstr>2_Office Theme</vt:lpstr>
      <vt:lpstr>9_Office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PC</cp:lastModifiedBy>
  <cp:revision>1</cp:revision>
  <dcterms:created xsi:type="dcterms:W3CDTF">2021-09-08T13:36:36Z</dcterms:created>
  <dcterms:modified xsi:type="dcterms:W3CDTF">2023-10-21T14:27:53Z</dcterms:modified>
</cp:coreProperties>
</file>