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 hợp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 hợp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 nhất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9394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12784</TotalTime>
  <Words>817</Words>
  <Application>Microsoft Office PowerPoint</Application>
  <PresentationFormat>On-screen Show (4:3)</PresentationFormat>
  <Paragraphs>141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65</cp:revision>
  <dcterms:created xsi:type="dcterms:W3CDTF">2021-04-19T01:36:17Z</dcterms:created>
  <dcterms:modified xsi:type="dcterms:W3CDTF">2023-11-04T03:44:18Z</dcterms:modified>
</cp:coreProperties>
</file>