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15"/>
  </p:notesMasterIdLst>
  <p:sldIdLst>
    <p:sldId id="290" r:id="rId2"/>
    <p:sldId id="256" r:id="rId3"/>
    <p:sldId id="297" r:id="rId4"/>
    <p:sldId id="299" r:id="rId5"/>
    <p:sldId id="292" r:id="rId6"/>
    <p:sldId id="303" r:id="rId7"/>
    <p:sldId id="304" r:id="rId8"/>
    <p:sldId id="306" r:id="rId9"/>
    <p:sldId id="307" r:id="rId10"/>
    <p:sldId id="308" r:id="rId11"/>
    <p:sldId id="310" r:id="rId12"/>
    <p:sldId id="317" r:id="rId13"/>
    <p:sldId id="318" r:id="rId14"/>
  </p:sldIdLst>
  <p:sldSz cx="9144000" cy="5143500" type="screen16x9"/>
  <p:notesSz cx="6858000" cy="9144000"/>
  <p:embeddedFontLst>
    <p:embeddedFont>
      <p:font typeface="Antic Didone" panose="020B0604020202020204" charset="0"/>
      <p:regular r:id="rId16"/>
    </p:embeddedFont>
    <p:embeddedFont>
      <p:font typeface="Bellota Text" panose="020B0604020202020204" charset="0"/>
      <p:regular r:id="rId17"/>
      <p:bold r:id="rId18"/>
      <p:italic r:id="rId19"/>
      <p:boldItalic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DBA4A4"/>
    <a:srgbClr val="FFFFB7"/>
    <a:srgbClr val="FFFFFF"/>
    <a:srgbClr val="EDF7E9"/>
    <a:srgbClr val="DFF0D8"/>
    <a:srgbClr val="CAE7BF"/>
    <a:srgbClr val="BCE1AD"/>
    <a:srgbClr val="9A9E66"/>
    <a:srgbClr val="FF81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8BD3222-88AB-4607-ABCC-F66AD7201CBE}">
  <a:tblStyle styleId="{D8BD3222-88AB-4607-ABCC-F66AD7201CB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324" autoAdjust="0"/>
    <p:restoredTop sz="94660"/>
  </p:normalViewPr>
  <p:slideViewPr>
    <p:cSldViewPr snapToGrid="0">
      <p:cViewPr varScale="1">
        <p:scale>
          <a:sx n="85" d="100"/>
          <a:sy n="85" d="100"/>
        </p:scale>
        <p:origin x="101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4938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flipH="1">
            <a:off x="3634226" y="1012188"/>
            <a:ext cx="4787700" cy="2656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flipH="1">
            <a:off x="3634225" y="3970112"/>
            <a:ext cx="4787700" cy="331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" name="Google Shape;12;p2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6" name="Google Shape;16;p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5078025" y="2764038"/>
            <a:ext cx="2667600" cy="6675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5078025" y="1323163"/>
            <a:ext cx="2667600" cy="1600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5078025" y="3529613"/>
            <a:ext cx="2458800" cy="48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" name="Google Shape;21;p3"/>
          <p:cNvGrpSpPr/>
          <p:nvPr/>
        </p:nvGrpSpPr>
        <p:grpSpPr>
          <a:xfrm flipH="1">
            <a:off x="7632521" y="-788470"/>
            <a:ext cx="2671337" cy="2238989"/>
            <a:chOff x="1665488" y="3866368"/>
            <a:chExt cx="1155223" cy="968253"/>
          </a:xfrm>
        </p:grpSpPr>
        <p:sp>
          <p:nvSpPr>
            <p:cNvPr id="22" name="Google Shape;22;p3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4" name="Google Shape;1924;p7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925" name="Google Shape;1925;p7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927" name="Google Shape;1927;p7"/>
          <p:cNvSpPr txBox="1">
            <a:spLocks noGrp="1"/>
          </p:cNvSpPr>
          <p:nvPr>
            <p:ph type="body" idx="1"/>
          </p:nvPr>
        </p:nvSpPr>
        <p:spPr>
          <a:xfrm>
            <a:off x="720001" y="1619800"/>
            <a:ext cx="4039500" cy="2515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189" lvl="0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377" lvl="1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1" lvl="5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8" name="Google Shape;1928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9" name="Google Shape;1929;p7"/>
          <p:cNvGrpSpPr/>
          <p:nvPr/>
        </p:nvGrpSpPr>
        <p:grpSpPr>
          <a:xfrm rot="2433810">
            <a:off x="60873" y="178482"/>
            <a:ext cx="1290891" cy="1085115"/>
            <a:chOff x="4168732" y="1578984"/>
            <a:chExt cx="556852" cy="468086"/>
          </a:xfrm>
        </p:grpSpPr>
        <p:sp>
          <p:nvSpPr>
            <p:cNvPr id="1930" name="Google Shape;1930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010" name="Google Shape;2010;p7"/>
          <p:cNvGrpSpPr/>
          <p:nvPr/>
        </p:nvGrpSpPr>
        <p:grpSpPr>
          <a:xfrm rot="-2433810" flipH="1">
            <a:off x="7884299" y="236257"/>
            <a:ext cx="1290891" cy="1085115"/>
            <a:chOff x="4168732" y="1578984"/>
            <a:chExt cx="556852" cy="468086"/>
          </a:xfrm>
        </p:grpSpPr>
        <p:sp>
          <p:nvSpPr>
            <p:cNvPr id="2011" name="Google Shape;2011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2" name="Google Shape;2092;p8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093" name="Google Shape;2093;p8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95" name="Google Shape;2095;p8"/>
          <p:cNvSpPr txBox="1">
            <a:spLocks noGrp="1"/>
          </p:cNvSpPr>
          <p:nvPr>
            <p:ph type="title"/>
          </p:nvPr>
        </p:nvSpPr>
        <p:spPr>
          <a:xfrm>
            <a:off x="3954743" y="1891100"/>
            <a:ext cx="4411200" cy="23817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96" name="Google Shape;2096;p8"/>
          <p:cNvGrpSpPr/>
          <p:nvPr/>
        </p:nvGrpSpPr>
        <p:grpSpPr>
          <a:xfrm rot="10800000" flipH="1">
            <a:off x="-1231628" y="-669223"/>
            <a:ext cx="11607019" cy="2554999"/>
            <a:chOff x="-1231629" y="3404902"/>
            <a:chExt cx="11607019" cy="2554999"/>
          </a:xfrm>
        </p:grpSpPr>
        <p:grpSp>
          <p:nvGrpSpPr>
            <p:cNvPr id="2097" name="Google Shape;2097;p8"/>
            <p:cNvGrpSpPr/>
            <p:nvPr/>
          </p:nvGrpSpPr>
          <p:grpSpPr>
            <a:xfrm>
              <a:off x="-1231629" y="3404902"/>
              <a:ext cx="5832307" cy="2554999"/>
              <a:chOff x="321725" y="1582438"/>
              <a:chExt cx="2563764" cy="1123076"/>
            </a:xfrm>
          </p:grpSpPr>
          <p:sp>
            <p:nvSpPr>
              <p:cNvPr id="2098" name="Google Shape;209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6" name="Google Shape;217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7" name="Google Shape;217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5" name="Google Shape;226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6" name="Google Shape;226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8" name="Google Shape;230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9" name="Google Shape;230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2" name="Google Shape;235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3" name="Google Shape;235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5" name="Google Shape;253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8" name="Google Shape;279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9" name="Google Shape;279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0" name="Google Shape;280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1" name="Google Shape;280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2" name="Google Shape;280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3" name="Google Shape;280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4" name="Google Shape;280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5" name="Google Shape;280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6" name="Google Shape;280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7" name="Google Shape;280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8" name="Google Shape;280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9" name="Google Shape;280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0" name="Google Shape;281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1" name="Google Shape;281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2" name="Google Shape;281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3" name="Google Shape;281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4" name="Google Shape;281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5" name="Google Shape;281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6" name="Google Shape;281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7" name="Google Shape;281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8" name="Google Shape;281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9" name="Google Shape;281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0" name="Google Shape;282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1" name="Google Shape;282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2" name="Google Shape;282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3" name="Google Shape;282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4" name="Google Shape;282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5" name="Google Shape;282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6" name="Google Shape;282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7" name="Google Shape;282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8" name="Google Shape;282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9" name="Google Shape;282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0" name="Google Shape;283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1" name="Google Shape;283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2" name="Google Shape;283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3" name="Google Shape;283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4" name="Google Shape;283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5" name="Google Shape;283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6" name="Google Shape;283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7" name="Google Shape;283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8" name="Google Shape;283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9" name="Google Shape;283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0" name="Google Shape;284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1" name="Google Shape;284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2" name="Google Shape;284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3" name="Google Shape;284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4" name="Google Shape;284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5" name="Google Shape;284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6" name="Google Shape;284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7" name="Google Shape;284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8" name="Google Shape;284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9" name="Google Shape;284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0" name="Google Shape;285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1" name="Google Shape;285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2" name="Google Shape;285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3" name="Google Shape;285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4" name="Google Shape;285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5" name="Google Shape;285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6" name="Google Shape;285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8" name="Google Shape;285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9" name="Google Shape;285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0" name="Google Shape;286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1" name="Google Shape;286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2" name="Google Shape;286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3" name="Google Shape;286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4" name="Google Shape;286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5" name="Google Shape;286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6" name="Google Shape;286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7" name="Google Shape;286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8" name="Google Shape;286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9" name="Google Shape;286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0" name="Google Shape;287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1" name="Google Shape;287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2" name="Google Shape;287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3" name="Google Shape;287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4" name="Google Shape;287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5" name="Google Shape;287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6" name="Google Shape;287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7" name="Google Shape;287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8" name="Google Shape;287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9" name="Google Shape;287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0" name="Google Shape;288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1" name="Google Shape;288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2" name="Google Shape;288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3" name="Google Shape;288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4" name="Google Shape;288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5" name="Google Shape;288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6" name="Google Shape;288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7" name="Google Shape;288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8" name="Google Shape;288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9" name="Google Shape;288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0" name="Google Shape;289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1" name="Google Shape;289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2" name="Google Shape;289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9" name="Google Shape;291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0" name="Google Shape;292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1" name="Google Shape;292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2" name="Google Shape;292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9" name="Google Shape;299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0" name="Google Shape;300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1" name="Google Shape;300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2" name="Google Shape;300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3" name="Google Shape;300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4" name="Google Shape;300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5" name="Google Shape;300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6" name="Google Shape;300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7" name="Google Shape;300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8" name="Google Shape;300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9" name="Google Shape;300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0" name="Google Shape;301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1" name="Google Shape;301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2" name="Google Shape;301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3" name="Google Shape;301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4" name="Google Shape;301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5" name="Google Shape;301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6" name="Google Shape;301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7" name="Google Shape;301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8" name="Google Shape;301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9" name="Google Shape;301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0" name="Google Shape;302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1" name="Google Shape;302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2" name="Google Shape;302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3" name="Google Shape;302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4" name="Google Shape;302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5" name="Google Shape;302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6" name="Google Shape;302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7" name="Google Shape;302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8" name="Google Shape;302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9" name="Google Shape;302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0" name="Google Shape;303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1" name="Google Shape;303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2" name="Google Shape;303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3" name="Google Shape;303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4" name="Google Shape;303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5" name="Google Shape;303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6" name="Google Shape;303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7" name="Google Shape;303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8" name="Google Shape;303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9" name="Google Shape;303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0" name="Google Shape;304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1" name="Google Shape;304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7" name="Google Shape;304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8" name="Google Shape;304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9" name="Google Shape;304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3" name="Google Shape;308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4" name="Google Shape;308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5" name="Google Shape;308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6" name="Google Shape;308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7" name="Google Shape;308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8" name="Google Shape;308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9" name="Google Shape;308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0" name="Google Shape;309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1" name="Google Shape;309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2" name="Google Shape;309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3" name="Google Shape;309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4" name="Google Shape;309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5" name="Google Shape;309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6" name="Google Shape;309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7" name="Google Shape;309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8" name="Google Shape;309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9" name="Google Shape;309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0" name="Google Shape;310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1" name="Google Shape;310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2" name="Google Shape;310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3" name="Google Shape;310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4" name="Google Shape;310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5" name="Google Shape;310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6" name="Google Shape;310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7" name="Google Shape;310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8" name="Google Shape;310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9" name="Google Shape;310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0" name="Google Shape;311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1" name="Google Shape;311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2" name="Google Shape;311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3" name="Google Shape;311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4" name="Google Shape;311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5" name="Google Shape;311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6" name="Google Shape;311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7" name="Google Shape;311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8" name="Google Shape;311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9" name="Google Shape;311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0" name="Google Shape;312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1" name="Google Shape;312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2" name="Google Shape;312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3" name="Google Shape;312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4" name="Google Shape;312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5" name="Google Shape;312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0" name="Google Shape;313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1" name="Google Shape;313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2" name="Google Shape;313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6" name="Google Shape;313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7" name="Google Shape;313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1" name="Google Shape;314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2" name="Google Shape;314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3" name="Google Shape;314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4" name="Google Shape;314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5" name="Google Shape;314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6" name="Google Shape;314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7" name="Google Shape;314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8" name="Google Shape;314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9" name="Google Shape;314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0" name="Google Shape;315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1" name="Google Shape;315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2" name="Google Shape;315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3" name="Google Shape;315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4" name="Google Shape;315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5" name="Google Shape;315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6" name="Google Shape;315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7" name="Google Shape;315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8" name="Google Shape;315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9" name="Google Shape;315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0" name="Google Shape;316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1" name="Google Shape;316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2" name="Google Shape;316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3" name="Google Shape;316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4" name="Google Shape;316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5" name="Google Shape;316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6" name="Google Shape;316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7" name="Google Shape;316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8" name="Google Shape;316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9" name="Google Shape;316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0" name="Google Shape;317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1" name="Google Shape;317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2" name="Google Shape;317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3" name="Google Shape;317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4" name="Google Shape;317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5" name="Google Shape;317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6" name="Google Shape;317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7" name="Google Shape;317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8" name="Google Shape;317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9" name="Google Shape;317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0" name="Google Shape;318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1" name="Google Shape;318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2" name="Google Shape;318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3" name="Google Shape;318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4" name="Google Shape;318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5" name="Google Shape;318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6" name="Google Shape;318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7" name="Google Shape;318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8" name="Google Shape;318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9" name="Google Shape;318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0" name="Google Shape;319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1" name="Google Shape;319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2" name="Google Shape;319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3" name="Google Shape;319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4" name="Google Shape;319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5" name="Google Shape;319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6" name="Google Shape;319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7" name="Google Shape;319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8" name="Google Shape;319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9" name="Google Shape;319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0" name="Google Shape;320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1" name="Google Shape;320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2" name="Google Shape;320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3" name="Google Shape;320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4" name="Google Shape;320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5" name="Google Shape;320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6" name="Google Shape;320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7" name="Google Shape;320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8" name="Google Shape;320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9" name="Google Shape;320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0" name="Google Shape;321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1" name="Google Shape;321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2" name="Google Shape;321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3" name="Google Shape;321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4" name="Google Shape;321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5" name="Google Shape;321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6" name="Google Shape;321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7" name="Google Shape;321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8" name="Google Shape;321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9" name="Google Shape;321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0" name="Google Shape;322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1" name="Google Shape;322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2" name="Google Shape;322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3" name="Google Shape;322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4" name="Google Shape;322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5" name="Google Shape;322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6" name="Google Shape;322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7" name="Google Shape;322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8" name="Google Shape;322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9" name="Google Shape;322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0" name="Google Shape;323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1" name="Google Shape;323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2" name="Google Shape;323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3" name="Google Shape;323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4" name="Google Shape;323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5" name="Google Shape;323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6" name="Google Shape;323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7" name="Google Shape;323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8" name="Google Shape;323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9" name="Google Shape;323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0" name="Google Shape;324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1" name="Google Shape;324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2" name="Google Shape;324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4" name="Google Shape;325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5" name="Google Shape;325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6" name="Google Shape;325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7" name="Google Shape;325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8" name="Google Shape;325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9" name="Google Shape;325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0" name="Google Shape;326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1" name="Google Shape;326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2" name="Google Shape;326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3" name="Google Shape;326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4" name="Google Shape;326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5" name="Google Shape;326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6" name="Google Shape;326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7" name="Google Shape;326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8" name="Google Shape;326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9" name="Google Shape;326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0" name="Google Shape;327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1" name="Google Shape;327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2" name="Google Shape;327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3" name="Google Shape;327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4" name="Google Shape;327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5" name="Google Shape;327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6" name="Google Shape;327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7" name="Google Shape;327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8" name="Google Shape;327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9" name="Google Shape;327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0" name="Google Shape;328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1" name="Google Shape;328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2" name="Google Shape;328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3" name="Google Shape;328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4" name="Google Shape;328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5" name="Google Shape;328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6" name="Google Shape;328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7" name="Google Shape;328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8" name="Google Shape;328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9" name="Google Shape;328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0" name="Google Shape;329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1" name="Google Shape;329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2" name="Google Shape;329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3" name="Google Shape;329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4" name="Google Shape;329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5" name="Google Shape;329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6" name="Google Shape;329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7" name="Google Shape;329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8" name="Google Shape;329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9" name="Google Shape;329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0" name="Google Shape;330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1" name="Google Shape;330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2" name="Google Shape;330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3" name="Google Shape;330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4" name="Google Shape;330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5" name="Google Shape;330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6" name="Google Shape;330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7" name="Google Shape;330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8" name="Google Shape;330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9" name="Google Shape;330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0" name="Google Shape;331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1" name="Google Shape;331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2" name="Google Shape;331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3" name="Google Shape;331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4" name="Google Shape;331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5" name="Google Shape;331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6" name="Google Shape;331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7" name="Google Shape;331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8" name="Google Shape;331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9" name="Google Shape;331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0" name="Google Shape;332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1" name="Google Shape;332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2" name="Google Shape;332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3" name="Google Shape;332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4" name="Google Shape;332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5" name="Google Shape;332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6" name="Google Shape;332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7" name="Google Shape;332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8" name="Google Shape;332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9" name="Google Shape;332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0" name="Google Shape;333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1" name="Google Shape;333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2" name="Google Shape;333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3" name="Google Shape;333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4" name="Google Shape;333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5" name="Google Shape;333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6" name="Google Shape;333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7" name="Google Shape;333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8" name="Google Shape;333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9" name="Google Shape;333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0" name="Google Shape;334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1" name="Google Shape;334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2" name="Google Shape;334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3" name="Google Shape;334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4" name="Google Shape;334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5" name="Google Shape;334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6" name="Google Shape;334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7" name="Google Shape;334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8" name="Google Shape;334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9" name="Google Shape;334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0" name="Google Shape;335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1" name="Google Shape;335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2" name="Google Shape;335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3" name="Google Shape;335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4" name="Google Shape;335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5" name="Google Shape;335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6" name="Google Shape;335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7" name="Google Shape;335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8" name="Google Shape;335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9" name="Google Shape;335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0" name="Google Shape;336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1" name="Google Shape;336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2" name="Google Shape;336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3" name="Google Shape;336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4" name="Google Shape;336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5" name="Google Shape;336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6" name="Google Shape;336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7" name="Google Shape;336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8" name="Google Shape;336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9" name="Google Shape;336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0" name="Google Shape;337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1" name="Google Shape;337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2" name="Google Shape;337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3" name="Google Shape;337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4" name="Google Shape;337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5" name="Google Shape;337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6" name="Google Shape;337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377" name="Google Shape;3377;p8"/>
            <p:cNvGrpSpPr/>
            <p:nvPr/>
          </p:nvGrpSpPr>
          <p:grpSpPr>
            <a:xfrm>
              <a:off x="4543083" y="3404902"/>
              <a:ext cx="5832307" cy="2554999"/>
              <a:chOff x="321725" y="1582438"/>
              <a:chExt cx="2563764" cy="1123076"/>
            </a:xfrm>
          </p:grpSpPr>
          <p:sp>
            <p:nvSpPr>
              <p:cNvPr id="3378" name="Google Shape;337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9" name="Google Shape;337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0" name="Google Shape;338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1" name="Google Shape;338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2" name="Google Shape;338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3" name="Google Shape;338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4" name="Google Shape;338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5" name="Google Shape;338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6" name="Google Shape;338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7" name="Google Shape;338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8" name="Google Shape;338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9" name="Google Shape;338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0" name="Google Shape;339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1" name="Google Shape;339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2" name="Google Shape;339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3" name="Google Shape;339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4" name="Google Shape;339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5" name="Google Shape;339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6" name="Google Shape;339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7" name="Google Shape;339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8" name="Google Shape;339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9" name="Google Shape;339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0" name="Google Shape;340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1" name="Google Shape;340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2" name="Google Shape;340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3" name="Google Shape;340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4" name="Google Shape;340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5" name="Google Shape;340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6" name="Google Shape;340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7" name="Google Shape;340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8" name="Google Shape;340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9" name="Google Shape;340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0" name="Google Shape;341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1" name="Google Shape;341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2" name="Google Shape;341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3" name="Google Shape;341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4" name="Google Shape;341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5" name="Google Shape;341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6" name="Google Shape;341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7" name="Google Shape;341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8" name="Google Shape;341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9" name="Google Shape;341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0" name="Google Shape;342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1" name="Google Shape;342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2" name="Google Shape;342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3" name="Google Shape;342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4" name="Google Shape;342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5" name="Google Shape;342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6" name="Google Shape;342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7" name="Google Shape;342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8" name="Google Shape;342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9" name="Google Shape;342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0" name="Google Shape;343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1" name="Google Shape;343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2" name="Google Shape;343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3" name="Google Shape;343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4" name="Google Shape;343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5" name="Google Shape;343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6" name="Google Shape;343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7" name="Google Shape;343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8" name="Google Shape;343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9" name="Google Shape;343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0" name="Google Shape;344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1" name="Google Shape;344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2" name="Google Shape;344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3" name="Google Shape;344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4" name="Google Shape;344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5" name="Google Shape;344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6" name="Google Shape;344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7" name="Google Shape;344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8" name="Google Shape;344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9" name="Google Shape;344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0" name="Google Shape;345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1" name="Google Shape;345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2" name="Google Shape;345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3" name="Google Shape;345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4" name="Google Shape;345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5" name="Google Shape;345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6" name="Google Shape;345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7" name="Google Shape;345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8" name="Google Shape;345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9" name="Google Shape;345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0" name="Google Shape;346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1" name="Google Shape;346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2" name="Google Shape;346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3" name="Google Shape;346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4" name="Google Shape;346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5" name="Google Shape;346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6" name="Google Shape;346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7" name="Google Shape;346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8" name="Google Shape;346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9" name="Google Shape;346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0" name="Google Shape;347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1" name="Google Shape;347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2" name="Google Shape;347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3" name="Google Shape;347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4" name="Google Shape;347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5" name="Google Shape;347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6" name="Google Shape;347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7" name="Google Shape;347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8" name="Google Shape;347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9" name="Google Shape;347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0" name="Google Shape;348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1" name="Google Shape;348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2" name="Google Shape;348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3" name="Google Shape;348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4" name="Google Shape;348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5" name="Google Shape;348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6" name="Google Shape;348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7" name="Google Shape;348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8" name="Google Shape;348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9" name="Google Shape;348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0" name="Google Shape;349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1" name="Google Shape;349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2" name="Google Shape;349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3" name="Google Shape;349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4" name="Google Shape;349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5" name="Google Shape;349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6" name="Google Shape;349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7" name="Google Shape;349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8" name="Google Shape;349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9" name="Google Shape;349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0" name="Google Shape;350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1" name="Google Shape;350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2" name="Google Shape;350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3" name="Google Shape;350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4" name="Google Shape;350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5" name="Google Shape;350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6" name="Google Shape;350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7" name="Google Shape;350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8" name="Google Shape;350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9" name="Google Shape;350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0" name="Google Shape;351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1" name="Google Shape;351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2" name="Google Shape;351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3" name="Google Shape;351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4" name="Google Shape;351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5" name="Google Shape;351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6" name="Google Shape;351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7" name="Google Shape;351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8" name="Google Shape;351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9" name="Google Shape;351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0" name="Google Shape;352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1" name="Google Shape;352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2" name="Google Shape;352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3" name="Google Shape;352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4" name="Google Shape;352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5" name="Google Shape;352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6" name="Google Shape;352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7" name="Google Shape;352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8" name="Google Shape;352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9" name="Google Shape;352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0" name="Google Shape;353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1" name="Google Shape;353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2" name="Google Shape;353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3" name="Google Shape;353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4" name="Google Shape;353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5" name="Google Shape;353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6" name="Google Shape;353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7" name="Google Shape;353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8" name="Google Shape;353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9" name="Google Shape;353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0" name="Google Shape;354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1" name="Google Shape;354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2" name="Google Shape;354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3" name="Google Shape;354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4" name="Google Shape;354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5" name="Google Shape;354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6" name="Google Shape;354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7" name="Google Shape;354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8" name="Google Shape;354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9" name="Google Shape;354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0" name="Google Shape;355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1" name="Google Shape;355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2" name="Google Shape;355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3" name="Google Shape;355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4" name="Google Shape;355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5" name="Google Shape;355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6" name="Google Shape;355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7" name="Google Shape;355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8" name="Google Shape;355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9" name="Google Shape;355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0" name="Google Shape;356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1" name="Google Shape;356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2" name="Google Shape;356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3" name="Google Shape;356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4" name="Google Shape;356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5" name="Google Shape;356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6" name="Google Shape;356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7" name="Google Shape;356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8" name="Google Shape;356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9" name="Google Shape;356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0" name="Google Shape;357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1" name="Google Shape;357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2" name="Google Shape;357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3" name="Google Shape;357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4" name="Google Shape;357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5" name="Google Shape;357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6" name="Google Shape;357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7" name="Google Shape;357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8" name="Google Shape;357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9" name="Google Shape;357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0" name="Google Shape;358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1" name="Google Shape;358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2" name="Google Shape;358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3" name="Google Shape;358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4" name="Google Shape;358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5" name="Google Shape;358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6" name="Google Shape;358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7" name="Google Shape;358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8" name="Google Shape;358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9" name="Google Shape;358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0" name="Google Shape;359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1" name="Google Shape;359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2" name="Google Shape;359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3" name="Google Shape;359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4" name="Google Shape;359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5" name="Google Shape;359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6" name="Google Shape;359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7" name="Google Shape;359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8" name="Google Shape;359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9" name="Google Shape;359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0" name="Google Shape;360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1" name="Google Shape;360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2" name="Google Shape;360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3" name="Google Shape;360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4" name="Google Shape;360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5" name="Google Shape;360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6" name="Google Shape;360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7" name="Google Shape;360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8" name="Google Shape;360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9" name="Google Shape;360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0" name="Google Shape;361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1" name="Google Shape;361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2" name="Google Shape;361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3" name="Google Shape;361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4" name="Google Shape;361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5" name="Google Shape;361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6" name="Google Shape;361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7" name="Google Shape;361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8" name="Google Shape;361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9" name="Google Shape;361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0" name="Google Shape;362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1" name="Google Shape;362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2" name="Google Shape;362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3" name="Google Shape;362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4" name="Google Shape;362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5" name="Google Shape;362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6" name="Google Shape;362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7" name="Google Shape;362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8" name="Google Shape;362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9" name="Google Shape;362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0" name="Google Shape;363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1" name="Google Shape;363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2" name="Google Shape;363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3" name="Google Shape;363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4" name="Google Shape;363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5" name="Google Shape;363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6" name="Google Shape;363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7" name="Google Shape;363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8" name="Google Shape;363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9" name="Google Shape;363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0" name="Google Shape;364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1" name="Google Shape;364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2" name="Google Shape;364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3" name="Google Shape;364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4" name="Google Shape;364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5" name="Google Shape;364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6" name="Google Shape;364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7" name="Google Shape;364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8" name="Google Shape;364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9" name="Google Shape;364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0" name="Google Shape;365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1" name="Google Shape;365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2" name="Google Shape;365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3" name="Google Shape;365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4" name="Google Shape;365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5" name="Google Shape;365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6" name="Google Shape;365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7" name="Google Shape;365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8" name="Google Shape;365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9" name="Google Shape;365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0" name="Google Shape;366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1" name="Google Shape;366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2" name="Google Shape;366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3" name="Google Shape;366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4" name="Google Shape;366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5" name="Google Shape;366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6" name="Google Shape;366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7" name="Google Shape;366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8" name="Google Shape;366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9" name="Google Shape;366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0" name="Google Shape;367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1" name="Google Shape;367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2" name="Google Shape;367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3" name="Google Shape;367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4" name="Google Shape;367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5" name="Google Shape;367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6" name="Google Shape;367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7" name="Google Shape;367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8" name="Google Shape;367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9" name="Google Shape;367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0" name="Google Shape;368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1" name="Google Shape;368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2" name="Google Shape;368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3" name="Google Shape;368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4" name="Google Shape;368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5" name="Google Shape;368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6" name="Google Shape;368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7" name="Google Shape;368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8" name="Google Shape;368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9" name="Google Shape;368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0" name="Google Shape;369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1" name="Google Shape;369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2" name="Google Shape;369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3" name="Google Shape;369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4" name="Google Shape;369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5" name="Google Shape;369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6" name="Google Shape;369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7" name="Google Shape;369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8" name="Google Shape;369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9" name="Google Shape;369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0" name="Google Shape;370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1" name="Google Shape;370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2" name="Google Shape;370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3" name="Google Shape;370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4" name="Google Shape;370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5" name="Google Shape;370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6" name="Google Shape;370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7" name="Google Shape;370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8" name="Google Shape;370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9" name="Google Shape;370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0" name="Google Shape;371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1" name="Google Shape;371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2" name="Google Shape;371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3" name="Google Shape;371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4" name="Google Shape;371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5" name="Google Shape;371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6" name="Google Shape;371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7" name="Google Shape;371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8" name="Google Shape;371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9" name="Google Shape;371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0" name="Google Shape;372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1" name="Google Shape;372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2" name="Google Shape;372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3" name="Google Shape;372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4" name="Google Shape;372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5" name="Google Shape;372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6" name="Google Shape;372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7" name="Google Shape;372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8" name="Google Shape;372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9" name="Google Shape;372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0" name="Google Shape;373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1" name="Google Shape;373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2" name="Google Shape;373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3" name="Google Shape;373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4" name="Google Shape;373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5" name="Google Shape;373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6" name="Google Shape;373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7" name="Google Shape;373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8" name="Google Shape;373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9" name="Google Shape;373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0" name="Google Shape;374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1" name="Google Shape;374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2" name="Google Shape;374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3" name="Google Shape;374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4" name="Google Shape;374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5" name="Google Shape;374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6" name="Google Shape;374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7" name="Google Shape;374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8" name="Google Shape;374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9" name="Google Shape;374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0" name="Google Shape;375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1" name="Google Shape;375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2" name="Google Shape;375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3" name="Google Shape;375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4" name="Google Shape;375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5" name="Google Shape;375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6" name="Google Shape;375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7" name="Google Shape;375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8" name="Google Shape;375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9" name="Google Shape;375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0" name="Google Shape;376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1" name="Google Shape;376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2" name="Google Shape;376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3" name="Google Shape;376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4" name="Google Shape;376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5" name="Google Shape;376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6" name="Google Shape;376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7" name="Google Shape;376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8" name="Google Shape;376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9" name="Google Shape;376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0" name="Google Shape;377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1" name="Google Shape;377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2" name="Google Shape;377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3" name="Google Shape;377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4" name="Google Shape;377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5" name="Google Shape;377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6" name="Google Shape;377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7" name="Google Shape;377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8" name="Google Shape;377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9" name="Google Shape;377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0" name="Google Shape;378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1" name="Google Shape;378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2" name="Google Shape;378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3" name="Google Shape;378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4" name="Google Shape;378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5" name="Google Shape;378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6" name="Google Shape;378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7" name="Google Shape;378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8" name="Google Shape;378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9" name="Google Shape;378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0" name="Google Shape;379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1" name="Google Shape;379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2" name="Google Shape;379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3" name="Google Shape;379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4" name="Google Shape;379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5" name="Google Shape;379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6" name="Google Shape;379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7" name="Google Shape;379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8" name="Google Shape;379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9" name="Google Shape;379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0" name="Google Shape;380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1" name="Google Shape;380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2" name="Google Shape;380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3" name="Google Shape;380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4" name="Google Shape;380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5" name="Google Shape;380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6" name="Google Shape;380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7" name="Google Shape;380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8" name="Google Shape;380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9" name="Google Shape;380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0" name="Google Shape;381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1" name="Google Shape;381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2" name="Google Shape;381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3" name="Google Shape;381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4" name="Google Shape;381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5" name="Google Shape;381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6" name="Google Shape;381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7" name="Google Shape;381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8" name="Google Shape;381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9" name="Google Shape;381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0" name="Google Shape;382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1" name="Google Shape;382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2" name="Google Shape;382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3" name="Google Shape;382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4" name="Google Shape;382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5" name="Google Shape;382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6" name="Google Shape;382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7" name="Google Shape;382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8" name="Google Shape;382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9" name="Google Shape;382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0" name="Google Shape;383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1" name="Google Shape;383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2" name="Google Shape;383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3" name="Google Shape;383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4" name="Google Shape;383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5" name="Google Shape;383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6" name="Google Shape;383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7" name="Google Shape;383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8" name="Google Shape;383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9" name="Google Shape;383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0" name="Google Shape;384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1" name="Google Shape;384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2" name="Google Shape;384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3" name="Google Shape;384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4" name="Google Shape;384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5" name="Google Shape;384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6" name="Google Shape;384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7" name="Google Shape;384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8" name="Google Shape;384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9" name="Google Shape;384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0" name="Google Shape;385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1" name="Google Shape;385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2" name="Google Shape;385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3" name="Google Shape;385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4" name="Google Shape;385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5" name="Google Shape;385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6" name="Google Shape;385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7" name="Google Shape;385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8" name="Google Shape;385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9" name="Google Shape;385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0" name="Google Shape;386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1" name="Google Shape;386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2" name="Google Shape;386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3" name="Google Shape;386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4" name="Google Shape;386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5" name="Google Shape;386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6" name="Google Shape;386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7" name="Google Shape;386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8" name="Google Shape;386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9" name="Google Shape;386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0" name="Google Shape;387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1" name="Google Shape;387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2" name="Google Shape;387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3" name="Google Shape;387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4" name="Google Shape;387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5" name="Google Shape;387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6" name="Google Shape;387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7" name="Google Shape;387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8" name="Google Shape;387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9" name="Google Shape;387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0" name="Google Shape;388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1" name="Google Shape;388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2" name="Google Shape;388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3" name="Google Shape;388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4" name="Google Shape;388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5" name="Google Shape;388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6" name="Google Shape;388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7" name="Google Shape;388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8" name="Google Shape;388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9" name="Google Shape;388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0" name="Google Shape;389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1" name="Google Shape;389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2" name="Google Shape;389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3" name="Google Shape;389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4" name="Google Shape;389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5" name="Google Shape;389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6" name="Google Shape;389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7" name="Google Shape;389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8" name="Google Shape;389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9" name="Google Shape;389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0" name="Google Shape;390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1" name="Google Shape;390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2" name="Google Shape;390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3" name="Google Shape;390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4" name="Google Shape;390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5" name="Google Shape;390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6" name="Google Shape;390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7" name="Google Shape;390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8" name="Google Shape;390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9" name="Google Shape;390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0" name="Google Shape;391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1" name="Google Shape;391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2" name="Google Shape;391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3" name="Google Shape;391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4" name="Google Shape;391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5" name="Google Shape;391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6" name="Google Shape;391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7" name="Google Shape;391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8" name="Google Shape;391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9" name="Google Shape;391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0" name="Google Shape;392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1" name="Google Shape;392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2" name="Google Shape;392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3" name="Google Shape;392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4" name="Google Shape;392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5" name="Google Shape;392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6" name="Google Shape;392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7" name="Google Shape;392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8" name="Google Shape;392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9" name="Google Shape;392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0" name="Google Shape;393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1" name="Google Shape;393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2" name="Google Shape;393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3" name="Google Shape;393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4" name="Google Shape;393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5" name="Google Shape;393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6" name="Google Shape;393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7" name="Google Shape;393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8" name="Google Shape;393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9" name="Google Shape;393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0" name="Google Shape;394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1" name="Google Shape;394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2" name="Google Shape;394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3" name="Google Shape;394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4" name="Google Shape;394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5" name="Google Shape;394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6" name="Google Shape;394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7" name="Google Shape;394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8" name="Google Shape;394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9" name="Google Shape;394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0" name="Google Shape;395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1" name="Google Shape;395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2" name="Google Shape;395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3" name="Google Shape;395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4" name="Google Shape;395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5" name="Google Shape;395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6" name="Google Shape;395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7" name="Google Shape;395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8" name="Google Shape;395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9" name="Google Shape;395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0" name="Google Shape;396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1" name="Google Shape;396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2" name="Google Shape;396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3" name="Google Shape;396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4" name="Google Shape;396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5" name="Google Shape;396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6" name="Google Shape;396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7" name="Google Shape;396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8" name="Google Shape;396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9" name="Google Shape;396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0" name="Google Shape;397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1" name="Google Shape;397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2" name="Google Shape;397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3" name="Google Shape;397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4" name="Google Shape;397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5" name="Google Shape;397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6" name="Google Shape;397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7" name="Google Shape;397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8" name="Google Shape;397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9" name="Google Shape;397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0" name="Google Shape;398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1" name="Google Shape;398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2" name="Google Shape;398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3" name="Google Shape;398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4" name="Google Shape;398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5" name="Google Shape;398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6" name="Google Shape;398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7" name="Google Shape;398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8" name="Google Shape;398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9" name="Google Shape;398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0" name="Google Shape;399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1" name="Google Shape;399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2" name="Google Shape;399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3" name="Google Shape;399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4" name="Google Shape;399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5" name="Google Shape;399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6" name="Google Shape;399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7" name="Google Shape;399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8" name="Google Shape;399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9" name="Google Shape;399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0" name="Google Shape;400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1" name="Google Shape;400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2" name="Google Shape;400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3" name="Google Shape;400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4" name="Google Shape;400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5" name="Google Shape;400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6" name="Google Shape;400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7" name="Google Shape;400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8" name="Google Shape;400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9" name="Google Shape;400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0" name="Google Shape;401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1" name="Google Shape;401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2" name="Google Shape;401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3" name="Google Shape;401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4" name="Google Shape;401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5" name="Google Shape;401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6" name="Google Shape;401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7" name="Google Shape;401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8" name="Google Shape;401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9" name="Google Shape;401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0" name="Google Shape;402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1" name="Google Shape;402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2" name="Google Shape;402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3" name="Google Shape;402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4" name="Google Shape;402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5" name="Google Shape;402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6" name="Google Shape;402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7" name="Google Shape;402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8" name="Google Shape;402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9" name="Google Shape;402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0" name="Google Shape;403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1" name="Google Shape;403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2" name="Google Shape;403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3" name="Google Shape;403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4" name="Google Shape;403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5" name="Google Shape;403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6" name="Google Shape;403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7" name="Google Shape;403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8" name="Google Shape;403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9" name="Google Shape;403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0" name="Google Shape;404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1" name="Google Shape;404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2" name="Google Shape;404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3" name="Google Shape;404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4" name="Google Shape;404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5" name="Google Shape;404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6" name="Google Shape;404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7" name="Google Shape;404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8" name="Google Shape;404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9" name="Google Shape;404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0" name="Google Shape;405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1" name="Google Shape;405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2" name="Google Shape;405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3" name="Google Shape;405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4" name="Google Shape;405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5" name="Google Shape;405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6" name="Google Shape;405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7" name="Google Shape;405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8" name="Google Shape;405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9" name="Google Shape;405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0" name="Google Shape;406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1" name="Google Shape;406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2" name="Google Shape;406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3" name="Google Shape;406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4" name="Google Shape;406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5" name="Google Shape;406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6" name="Google Shape;406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7" name="Google Shape;406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8" name="Google Shape;406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9" name="Google Shape;406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0" name="Google Shape;407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1" name="Google Shape;407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2" name="Google Shape;407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3" name="Google Shape;407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4" name="Google Shape;407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5" name="Google Shape;407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6" name="Google Shape;407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7" name="Google Shape;407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8" name="Google Shape;407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9" name="Google Shape;407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0" name="Google Shape;408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1" name="Google Shape;408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2" name="Google Shape;408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3" name="Google Shape;408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4" name="Google Shape;408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5" name="Google Shape;408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6" name="Google Shape;408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7" name="Google Shape;408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8" name="Google Shape;408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9" name="Google Shape;408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0" name="Google Shape;409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1" name="Google Shape;409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2" name="Google Shape;409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3" name="Google Shape;409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4" name="Google Shape;409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5" name="Google Shape;409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6" name="Google Shape;409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7" name="Google Shape;409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8" name="Google Shape;409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9" name="Google Shape;409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0" name="Google Shape;410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1" name="Google Shape;410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2" name="Google Shape;410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3" name="Google Shape;410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4" name="Google Shape;410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5" name="Google Shape;410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6" name="Google Shape;410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7" name="Google Shape;410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8" name="Google Shape;410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9" name="Google Shape;410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0" name="Google Shape;411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1" name="Google Shape;411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2" name="Google Shape;411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3" name="Google Shape;411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4" name="Google Shape;411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5" name="Google Shape;411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6" name="Google Shape;411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7" name="Google Shape;411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8" name="Google Shape;411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9" name="Google Shape;411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0" name="Google Shape;412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1" name="Google Shape;412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2" name="Google Shape;412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3" name="Google Shape;412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4" name="Google Shape;412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5" name="Google Shape;412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6" name="Google Shape;412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7" name="Google Shape;412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8" name="Google Shape;412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9" name="Google Shape;412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0" name="Google Shape;413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1" name="Google Shape;413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2" name="Google Shape;413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3" name="Google Shape;413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4" name="Google Shape;413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5" name="Google Shape;413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6" name="Google Shape;413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7" name="Google Shape;413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8" name="Google Shape;413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9" name="Google Shape;413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0" name="Google Shape;414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1" name="Google Shape;414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2" name="Google Shape;414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3" name="Google Shape;414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4" name="Google Shape;414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5" name="Google Shape;414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6" name="Google Shape;414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7" name="Google Shape;414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8" name="Google Shape;414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9" name="Google Shape;414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0" name="Google Shape;415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1" name="Google Shape;415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2" name="Google Shape;415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3" name="Google Shape;415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4" name="Google Shape;415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5" name="Google Shape;415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6" name="Google Shape;415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7" name="Google Shape;415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8" name="Google Shape;415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9" name="Google Shape;415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0" name="Google Shape;416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1" name="Google Shape;416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2" name="Google Shape;416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3" name="Google Shape;416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4" name="Google Shape;416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5" name="Google Shape;416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6" name="Google Shape;416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7" name="Google Shape;416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8" name="Google Shape;416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9" name="Google Shape;416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0" name="Google Shape;417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1" name="Google Shape;417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2" name="Google Shape;417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3" name="Google Shape;417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4" name="Google Shape;417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5" name="Google Shape;417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6" name="Google Shape;417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7" name="Google Shape;417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8" name="Google Shape;417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9" name="Google Shape;417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0" name="Google Shape;418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1" name="Google Shape;418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2" name="Google Shape;418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3" name="Google Shape;418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4" name="Google Shape;418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5" name="Google Shape;418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6" name="Google Shape;418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7" name="Google Shape;418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8" name="Google Shape;418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9" name="Google Shape;418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0" name="Google Shape;419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1" name="Google Shape;419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2" name="Google Shape;419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3" name="Google Shape;419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4" name="Google Shape;419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5" name="Google Shape;419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6" name="Google Shape;419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7" name="Google Shape;419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8" name="Google Shape;419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9" name="Google Shape;419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0" name="Google Shape;420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1" name="Google Shape;420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2" name="Google Shape;420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3" name="Google Shape;420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4" name="Google Shape;420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5" name="Google Shape;420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6" name="Google Shape;420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7" name="Google Shape;420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8" name="Google Shape;420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9" name="Google Shape;420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0" name="Google Shape;421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1" name="Google Shape;421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2" name="Google Shape;421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3" name="Google Shape;421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4" name="Google Shape;421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5" name="Google Shape;421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6" name="Google Shape;421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7" name="Google Shape;421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8" name="Google Shape;421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9" name="Google Shape;421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0" name="Google Shape;422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1" name="Google Shape;422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2" name="Google Shape;422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3" name="Google Shape;422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4" name="Google Shape;422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5" name="Google Shape;422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6" name="Google Shape;422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7" name="Google Shape;422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8" name="Google Shape;422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9" name="Google Shape;422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0" name="Google Shape;423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1" name="Google Shape;423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2" name="Google Shape;423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3" name="Google Shape;423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4" name="Google Shape;423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5" name="Google Shape;423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6" name="Google Shape;423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7" name="Google Shape;423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8" name="Google Shape;423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9" name="Google Shape;423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0" name="Google Shape;424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1" name="Google Shape;424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2" name="Google Shape;424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3" name="Google Shape;424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4" name="Google Shape;424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5" name="Google Shape;424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6" name="Google Shape;424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7" name="Google Shape;424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8" name="Google Shape;424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9" name="Google Shape;424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0" name="Google Shape;425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1" name="Google Shape;425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2" name="Google Shape;425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3" name="Google Shape;425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4" name="Google Shape;425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5" name="Google Shape;425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6" name="Google Shape;425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7" name="Google Shape;425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8" name="Google Shape;425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9" name="Google Shape;425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0" name="Google Shape;426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1" name="Google Shape;426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2" name="Google Shape;426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3" name="Google Shape;426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4" name="Google Shape;426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5" name="Google Shape;426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6" name="Google Shape;426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7" name="Google Shape;426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8" name="Google Shape;426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9" name="Google Shape;426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0" name="Google Shape;427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1" name="Google Shape;427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2" name="Google Shape;427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3" name="Google Shape;427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4" name="Google Shape;427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5" name="Google Shape;427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6" name="Google Shape;427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7" name="Google Shape;427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8" name="Google Shape;427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9" name="Google Shape;427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0" name="Google Shape;428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1" name="Google Shape;428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2" name="Google Shape;428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3" name="Google Shape;428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4" name="Google Shape;428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5" name="Google Shape;428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6" name="Google Shape;428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7" name="Google Shape;428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8" name="Google Shape;428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9" name="Google Shape;428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0" name="Google Shape;429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1" name="Google Shape;429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2" name="Google Shape;429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3" name="Google Shape;429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4" name="Google Shape;429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5" name="Google Shape;429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6" name="Google Shape;429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7" name="Google Shape;429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8" name="Google Shape;429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9" name="Google Shape;429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0" name="Google Shape;430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1" name="Google Shape;430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2" name="Google Shape;430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3" name="Google Shape;430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4" name="Google Shape;430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5" name="Google Shape;430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6" name="Google Shape;430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7" name="Google Shape;430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8" name="Google Shape;430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9" name="Google Shape;430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0" name="Google Shape;431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1" name="Google Shape;431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2" name="Google Shape;431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3" name="Google Shape;431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4" name="Google Shape;431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5" name="Google Shape;431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6" name="Google Shape;431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7" name="Google Shape;431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8" name="Google Shape;431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9" name="Google Shape;431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0" name="Google Shape;432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1" name="Google Shape;432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2" name="Google Shape;432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3" name="Google Shape;432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4" name="Google Shape;432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5" name="Google Shape;432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6" name="Google Shape;432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7" name="Google Shape;432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8" name="Google Shape;432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9" name="Google Shape;432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0" name="Google Shape;433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1" name="Google Shape;433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2" name="Google Shape;433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3" name="Google Shape;433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4" name="Google Shape;433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5" name="Google Shape;433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6" name="Google Shape;433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7" name="Google Shape;433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8" name="Google Shape;433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9" name="Google Shape;433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0" name="Google Shape;434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1" name="Google Shape;434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2" name="Google Shape;434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3" name="Google Shape;434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4" name="Google Shape;434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5" name="Google Shape;434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6" name="Google Shape;434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7" name="Google Shape;434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8" name="Google Shape;434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9" name="Google Shape;434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0" name="Google Shape;435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1" name="Google Shape;435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2" name="Google Shape;435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3" name="Google Shape;435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4" name="Google Shape;435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5" name="Google Shape;435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6" name="Google Shape;435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7" name="Google Shape;435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8" name="Google Shape;435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9" name="Google Shape;435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0" name="Google Shape;436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1" name="Google Shape;436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2" name="Google Shape;436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3" name="Google Shape;436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4" name="Google Shape;436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5" name="Google Shape;436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6" name="Google Shape;436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7" name="Google Shape;436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8" name="Google Shape;436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9" name="Google Shape;436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0" name="Google Shape;437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1" name="Google Shape;437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2" name="Google Shape;437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3" name="Google Shape;437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4" name="Google Shape;437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5" name="Google Shape;437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6" name="Google Shape;437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7" name="Google Shape;437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8" name="Google Shape;437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9" name="Google Shape;437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0" name="Google Shape;438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1" name="Google Shape;438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2" name="Google Shape;438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3" name="Google Shape;438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4" name="Google Shape;438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5" name="Google Shape;438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6" name="Google Shape;438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7" name="Google Shape;438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8" name="Google Shape;438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9" name="Google Shape;438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0" name="Google Shape;439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1" name="Google Shape;439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2" name="Google Shape;439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3" name="Google Shape;439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4" name="Google Shape;439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5" name="Google Shape;439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6" name="Google Shape;439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7" name="Google Shape;439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8" name="Google Shape;439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9" name="Google Shape;439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0" name="Google Shape;440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1" name="Google Shape;440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2" name="Google Shape;440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3" name="Google Shape;440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4" name="Google Shape;440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5" name="Google Shape;440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6" name="Google Shape;440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7" name="Google Shape;440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8" name="Google Shape;440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9" name="Google Shape;440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0" name="Google Shape;441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1" name="Google Shape;441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2" name="Google Shape;441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3" name="Google Shape;441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4" name="Google Shape;441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5" name="Google Shape;441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6" name="Google Shape;441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7" name="Google Shape;441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8" name="Google Shape;441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9" name="Google Shape;441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0" name="Google Shape;442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1" name="Google Shape;442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2" name="Google Shape;442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3" name="Google Shape;442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4" name="Google Shape;442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5" name="Google Shape;442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6" name="Google Shape;442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7" name="Google Shape;442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8" name="Google Shape;442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9" name="Google Shape;442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0" name="Google Shape;443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1" name="Google Shape;443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2" name="Google Shape;443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3" name="Google Shape;443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4" name="Google Shape;443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5" name="Google Shape;443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6" name="Google Shape;443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7" name="Google Shape;443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8" name="Google Shape;443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9" name="Google Shape;443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0" name="Google Shape;444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1" name="Google Shape;444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2" name="Google Shape;444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3" name="Google Shape;444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4" name="Google Shape;444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5" name="Google Shape;444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6" name="Google Shape;444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7" name="Google Shape;444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8" name="Google Shape;444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9" name="Google Shape;444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0" name="Google Shape;445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1" name="Google Shape;445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2" name="Google Shape;445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3" name="Google Shape;445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4" name="Google Shape;445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5" name="Google Shape;445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6" name="Google Shape;445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7" name="Google Shape;445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8" name="Google Shape;445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9" name="Google Shape;445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0" name="Google Shape;446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1" name="Google Shape;446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2" name="Google Shape;446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3" name="Google Shape;446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4" name="Google Shape;446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5" name="Google Shape;446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6" name="Google Shape;446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7" name="Google Shape;446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8" name="Google Shape;446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9" name="Google Shape;446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0" name="Google Shape;447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1" name="Google Shape;447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2" name="Google Shape;447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3" name="Google Shape;447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4" name="Google Shape;447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5" name="Google Shape;447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6" name="Google Shape;447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7" name="Google Shape;447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8" name="Google Shape;447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9" name="Google Shape;447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0" name="Google Shape;448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1" name="Google Shape;448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2" name="Google Shape;448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3" name="Google Shape;448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4" name="Google Shape;448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5" name="Google Shape;448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6" name="Google Shape;448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7" name="Google Shape;448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8" name="Google Shape;448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9" name="Google Shape;448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0" name="Google Shape;449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1" name="Google Shape;449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2" name="Google Shape;449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3" name="Google Shape;449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4" name="Google Shape;449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5" name="Google Shape;449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6" name="Google Shape;449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7" name="Google Shape;449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8" name="Google Shape;449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9" name="Google Shape;449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0" name="Google Shape;450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1" name="Google Shape;450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2" name="Google Shape;450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3" name="Google Shape;450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4" name="Google Shape;450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5" name="Google Shape;450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6" name="Google Shape;450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7" name="Google Shape;450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8" name="Google Shape;450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9" name="Google Shape;450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0" name="Google Shape;451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1" name="Google Shape;451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2" name="Google Shape;451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3" name="Google Shape;451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4" name="Google Shape;451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5" name="Google Shape;451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6" name="Google Shape;451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7" name="Google Shape;451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8" name="Google Shape;451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9" name="Google Shape;451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0" name="Google Shape;452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1" name="Google Shape;452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2" name="Google Shape;452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3" name="Google Shape;452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4" name="Google Shape;452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5" name="Google Shape;452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6" name="Google Shape;452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7" name="Google Shape;452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8" name="Google Shape;452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9" name="Google Shape;452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0" name="Google Shape;453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1" name="Google Shape;453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2" name="Google Shape;453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3" name="Google Shape;453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4" name="Google Shape;453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5" name="Google Shape;453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6" name="Google Shape;453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7" name="Google Shape;453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8" name="Google Shape;453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9" name="Google Shape;453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0" name="Google Shape;454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1" name="Google Shape;454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2" name="Google Shape;454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3" name="Google Shape;454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4" name="Google Shape;454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5" name="Google Shape;454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6" name="Google Shape;454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7" name="Google Shape;454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8" name="Google Shape;454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9" name="Google Shape;454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0" name="Google Shape;455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1" name="Google Shape;455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2" name="Google Shape;455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3" name="Google Shape;455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4" name="Google Shape;455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5" name="Google Shape;455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6" name="Google Shape;455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7" name="Google Shape;455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8" name="Google Shape;455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9" name="Google Shape;455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0" name="Google Shape;456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1" name="Google Shape;456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2" name="Google Shape;456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3" name="Google Shape;456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4" name="Google Shape;456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5" name="Google Shape;456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6" name="Google Shape;456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7" name="Google Shape;456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8" name="Google Shape;456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9" name="Google Shape;456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0" name="Google Shape;457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1" name="Google Shape;457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2" name="Google Shape;457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3" name="Google Shape;457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4" name="Google Shape;457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5" name="Google Shape;457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6" name="Google Shape;457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7" name="Google Shape;457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8" name="Google Shape;457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9" name="Google Shape;457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0" name="Google Shape;458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1" name="Google Shape;458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2" name="Google Shape;458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3" name="Google Shape;458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4" name="Google Shape;458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5" name="Google Shape;458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6" name="Google Shape;458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7" name="Google Shape;458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8" name="Google Shape;458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9" name="Google Shape;458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0" name="Google Shape;459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1" name="Google Shape;459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2" name="Google Shape;459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3" name="Google Shape;459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4" name="Google Shape;459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5" name="Google Shape;459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6" name="Google Shape;459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7" name="Google Shape;459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8" name="Google Shape;459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9" name="Google Shape;459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0" name="Google Shape;460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1" name="Google Shape;460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2" name="Google Shape;460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3" name="Google Shape;460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4" name="Google Shape;460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5" name="Google Shape;460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6" name="Google Shape;460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7" name="Google Shape;460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8" name="Google Shape;460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9" name="Google Shape;460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0" name="Google Shape;461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1" name="Google Shape;461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2" name="Google Shape;461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3" name="Google Shape;461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4" name="Google Shape;461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5" name="Google Shape;461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6" name="Google Shape;461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7" name="Google Shape;461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8" name="Google Shape;461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9" name="Google Shape;461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0" name="Google Shape;462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1" name="Google Shape;462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2" name="Google Shape;462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3" name="Google Shape;462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4" name="Google Shape;462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5" name="Google Shape;462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6" name="Google Shape;462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7" name="Google Shape;462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8" name="Google Shape;462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9" name="Google Shape;462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0" name="Google Shape;463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1" name="Google Shape;463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2" name="Google Shape;463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3" name="Google Shape;463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4" name="Google Shape;463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5" name="Google Shape;463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6" name="Google Shape;463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7" name="Google Shape;463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8" name="Google Shape;463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9" name="Google Shape;463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0" name="Google Shape;464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1" name="Google Shape;464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2" name="Google Shape;464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3" name="Google Shape;464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4" name="Google Shape;464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5" name="Google Shape;464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6" name="Google Shape;464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7" name="Google Shape;464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8" name="Google Shape;464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9" name="Google Shape;464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0" name="Google Shape;465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1" name="Google Shape;465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2" name="Google Shape;465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3" name="Google Shape;465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4" name="Google Shape;465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5" name="Google Shape;465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6" name="Google Shape;465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6" name="Google Shape;5496;p10"/>
          <p:cNvSpPr txBox="1">
            <a:spLocks noGrp="1"/>
          </p:cNvSpPr>
          <p:nvPr>
            <p:ph type="body" idx="1"/>
          </p:nvPr>
        </p:nvSpPr>
        <p:spPr>
          <a:xfrm>
            <a:off x="4768201" y="1311525"/>
            <a:ext cx="3049500" cy="729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marL="457189" lvl="0" indent="-22859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700" b="1">
                <a:latin typeface="Antic Didone"/>
                <a:ea typeface="Antic Didone"/>
                <a:cs typeface="Antic Didone"/>
                <a:sym typeface="Antic Didone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">
    <p:spTree>
      <p:nvGrpSpPr>
        <p:cNvPr id="1" name="Shape 1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8" name="Google Shape;13278;p20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3279" name="Google Shape;13279;p20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0" name="Google Shape;13280;p20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3281" name="Google Shape;13281;p20"/>
          <p:cNvGrpSpPr/>
          <p:nvPr/>
        </p:nvGrpSpPr>
        <p:grpSpPr>
          <a:xfrm>
            <a:off x="-1231628" y="3404904"/>
            <a:ext cx="5832307" cy="2554999"/>
            <a:chOff x="321725" y="1582438"/>
            <a:chExt cx="2563764" cy="1123076"/>
          </a:xfrm>
        </p:grpSpPr>
        <p:sp>
          <p:nvSpPr>
            <p:cNvPr id="13282" name="Google Shape;1328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3" name="Google Shape;1328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4" name="Google Shape;1328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5" name="Google Shape;1328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6" name="Google Shape;1328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7" name="Google Shape;1328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8" name="Google Shape;1328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9" name="Google Shape;1328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0" name="Google Shape;1329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1" name="Google Shape;1329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2" name="Google Shape;1329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3" name="Google Shape;1329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4" name="Google Shape;1329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5" name="Google Shape;1329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6" name="Google Shape;1329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7" name="Google Shape;1329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8" name="Google Shape;1329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9" name="Google Shape;1329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0" name="Google Shape;1330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1" name="Google Shape;1330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2" name="Google Shape;1330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3" name="Google Shape;1330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4" name="Google Shape;1330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5" name="Google Shape;1330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6" name="Google Shape;1330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7" name="Google Shape;1330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8" name="Google Shape;1330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9" name="Google Shape;1330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0" name="Google Shape;1331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1" name="Google Shape;1331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2" name="Google Shape;1331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3" name="Google Shape;1331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4" name="Google Shape;1331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5" name="Google Shape;1331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6" name="Google Shape;1331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7" name="Google Shape;1331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8" name="Google Shape;1331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9" name="Google Shape;1331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0" name="Google Shape;1332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1" name="Google Shape;1332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2" name="Google Shape;1332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3" name="Google Shape;1332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4" name="Google Shape;1332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5" name="Google Shape;1332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6" name="Google Shape;1332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7" name="Google Shape;1332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8" name="Google Shape;1332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9" name="Google Shape;1332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0" name="Google Shape;1333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1" name="Google Shape;1333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2" name="Google Shape;1333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3" name="Google Shape;1333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4" name="Google Shape;1333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5" name="Google Shape;1333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6" name="Google Shape;1333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7" name="Google Shape;1333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8" name="Google Shape;1333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9" name="Google Shape;1333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0" name="Google Shape;1334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1" name="Google Shape;1334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2" name="Google Shape;1334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3" name="Google Shape;1334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4" name="Google Shape;1334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5" name="Google Shape;1334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6" name="Google Shape;1334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7" name="Google Shape;1334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8" name="Google Shape;1334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9" name="Google Shape;1334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0" name="Google Shape;1335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1" name="Google Shape;1335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2" name="Google Shape;1335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3" name="Google Shape;1335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4" name="Google Shape;1335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5" name="Google Shape;1335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6" name="Google Shape;1335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7" name="Google Shape;1335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8" name="Google Shape;1335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9" name="Google Shape;1335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0" name="Google Shape;1336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1" name="Google Shape;1336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2" name="Google Shape;1336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3" name="Google Shape;1336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4" name="Google Shape;1336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5" name="Google Shape;1336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6" name="Google Shape;1336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7" name="Google Shape;1336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8" name="Google Shape;1336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9" name="Google Shape;1336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0" name="Google Shape;1337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1" name="Google Shape;1337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2" name="Google Shape;1337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3" name="Google Shape;1337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4" name="Google Shape;1337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5" name="Google Shape;1337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6" name="Google Shape;1337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7" name="Google Shape;1337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8" name="Google Shape;1337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9" name="Google Shape;1337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0" name="Google Shape;1338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1" name="Google Shape;1338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2" name="Google Shape;1338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3" name="Google Shape;1338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4" name="Google Shape;1338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5" name="Google Shape;1338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6" name="Google Shape;1338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7" name="Google Shape;1338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8" name="Google Shape;1338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9" name="Google Shape;1338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0" name="Google Shape;1339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1" name="Google Shape;1339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2" name="Google Shape;1339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3" name="Google Shape;1339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4" name="Google Shape;1339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5" name="Google Shape;1339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6" name="Google Shape;1339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7" name="Google Shape;1339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8" name="Google Shape;1339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9" name="Google Shape;1339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0" name="Google Shape;1340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1" name="Google Shape;1340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2" name="Google Shape;1340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3" name="Google Shape;1340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4" name="Google Shape;1340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5" name="Google Shape;1340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6" name="Google Shape;1340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7" name="Google Shape;1340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8" name="Google Shape;1340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9" name="Google Shape;1340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0" name="Google Shape;1341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1" name="Google Shape;1341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2" name="Google Shape;1341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3" name="Google Shape;1341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4" name="Google Shape;1341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5" name="Google Shape;1341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6" name="Google Shape;1341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7" name="Google Shape;1341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8" name="Google Shape;1341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9" name="Google Shape;1341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0" name="Google Shape;1342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1" name="Google Shape;1342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2" name="Google Shape;1342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3" name="Google Shape;1342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4" name="Google Shape;1342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5" name="Google Shape;1342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6" name="Google Shape;1342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7" name="Google Shape;1342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8" name="Google Shape;1342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9" name="Google Shape;1342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0" name="Google Shape;1343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1" name="Google Shape;1343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2" name="Google Shape;1343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3" name="Google Shape;1343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4" name="Google Shape;1343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5" name="Google Shape;1343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6" name="Google Shape;1343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7" name="Google Shape;1343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8" name="Google Shape;1343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9" name="Google Shape;1343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0" name="Google Shape;1344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1" name="Google Shape;1344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2" name="Google Shape;1344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3" name="Google Shape;1344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4" name="Google Shape;1344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5" name="Google Shape;1344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6" name="Google Shape;1344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7" name="Google Shape;1344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8" name="Google Shape;1344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9" name="Google Shape;1344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0" name="Google Shape;1345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1" name="Google Shape;1345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2" name="Google Shape;1345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3" name="Google Shape;1345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4" name="Google Shape;1345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5" name="Google Shape;1345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6" name="Google Shape;1345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7" name="Google Shape;1345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8" name="Google Shape;1345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9" name="Google Shape;1345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0" name="Google Shape;1346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1" name="Google Shape;1346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2" name="Google Shape;1346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3" name="Google Shape;1346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4" name="Google Shape;1346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5" name="Google Shape;1346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6" name="Google Shape;1346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7" name="Google Shape;1346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8" name="Google Shape;1346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9" name="Google Shape;1346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0" name="Google Shape;1347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1" name="Google Shape;1347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2" name="Google Shape;1347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3" name="Google Shape;1347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4" name="Google Shape;1347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5" name="Google Shape;1347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6" name="Google Shape;1347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7" name="Google Shape;1347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8" name="Google Shape;1347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9" name="Google Shape;1347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0" name="Google Shape;1348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1" name="Google Shape;1348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2" name="Google Shape;1348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3" name="Google Shape;1348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4" name="Google Shape;1348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5" name="Google Shape;1348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6" name="Google Shape;1348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7" name="Google Shape;1348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8" name="Google Shape;1348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9" name="Google Shape;1348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0" name="Google Shape;1349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1" name="Google Shape;1349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2" name="Google Shape;1349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3" name="Google Shape;1349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4" name="Google Shape;1349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5" name="Google Shape;1349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6" name="Google Shape;1349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7" name="Google Shape;1349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8" name="Google Shape;1349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9" name="Google Shape;1349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0" name="Google Shape;1350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1" name="Google Shape;1350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2" name="Google Shape;1350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3" name="Google Shape;1350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4" name="Google Shape;1350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5" name="Google Shape;1350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6" name="Google Shape;1350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7" name="Google Shape;1350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8" name="Google Shape;1350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9" name="Google Shape;1350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0" name="Google Shape;1351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1" name="Google Shape;1351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2" name="Google Shape;1351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3" name="Google Shape;1351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4" name="Google Shape;1351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5" name="Google Shape;1351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6" name="Google Shape;1351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7" name="Google Shape;1351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8" name="Google Shape;1351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9" name="Google Shape;1351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0" name="Google Shape;1352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1" name="Google Shape;1352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2" name="Google Shape;1352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3" name="Google Shape;1352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4" name="Google Shape;1352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5" name="Google Shape;1352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6" name="Google Shape;1352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7" name="Google Shape;1352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8" name="Google Shape;1352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9" name="Google Shape;1352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0" name="Google Shape;1353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1" name="Google Shape;1353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2" name="Google Shape;1353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3" name="Google Shape;1353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4" name="Google Shape;1353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5" name="Google Shape;1353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6" name="Google Shape;1353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7" name="Google Shape;1353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8" name="Google Shape;1353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9" name="Google Shape;1353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0" name="Google Shape;1354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1" name="Google Shape;1354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2" name="Google Shape;1354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3" name="Google Shape;1354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4" name="Google Shape;1354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5" name="Google Shape;1354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6" name="Google Shape;1354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7" name="Google Shape;1354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8" name="Google Shape;1354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9" name="Google Shape;1354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0" name="Google Shape;1355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1" name="Google Shape;1355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2" name="Google Shape;1355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3" name="Google Shape;1355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4" name="Google Shape;1355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5" name="Google Shape;1355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6" name="Google Shape;1355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7" name="Google Shape;1355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8" name="Google Shape;1355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9" name="Google Shape;1355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0" name="Google Shape;1356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1" name="Google Shape;1356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2" name="Google Shape;1356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3" name="Google Shape;1356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4" name="Google Shape;1356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5" name="Google Shape;1356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6" name="Google Shape;1356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7" name="Google Shape;1356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8" name="Google Shape;1356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9" name="Google Shape;1356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0" name="Google Shape;1357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1" name="Google Shape;1357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2" name="Google Shape;1357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3" name="Google Shape;1357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4" name="Google Shape;1357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5" name="Google Shape;1357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6" name="Google Shape;1357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7" name="Google Shape;1357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8" name="Google Shape;1357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9" name="Google Shape;1357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0" name="Google Shape;1358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1" name="Google Shape;1358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2" name="Google Shape;1358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3" name="Google Shape;1358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4" name="Google Shape;1358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5" name="Google Shape;1358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6" name="Google Shape;1358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7" name="Google Shape;1358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8" name="Google Shape;1358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9" name="Google Shape;1358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0" name="Google Shape;1359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1" name="Google Shape;1359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2" name="Google Shape;1359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3" name="Google Shape;1359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4" name="Google Shape;1359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5" name="Google Shape;1359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6" name="Google Shape;1359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7" name="Google Shape;1359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8" name="Google Shape;1359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9" name="Google Shape;1359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0" name="Google Shape;1360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1" name="Google Shape;1360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2" name="Google Shape;1360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3" name="Google Shape;1360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4" name="Google Shape;1360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5" name="Google Shape;1360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6" name="Google Shape;1360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7" name="Google Shape;1360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8" name="Google Shape;1360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9" name="Google Shape;1360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0" name="Google Shape;1361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1" name="Google Shape;1361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2" name="Google Shape;1361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3" name="Google Shape;1361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4" name="Google Shape;1361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5" name="Google Shape;1361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6" name="Google Shape;1361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7" name="Google Shape;1361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8" name="Google Shape;1361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9" name="Google Shape;1361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0" name="Google Shape;1362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1" name="Google Shape;1362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2" name="Google Shape;1362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3" name="Google Shape;1362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4" name="Google Shape;1362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5" name="Google Shape;1362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6" name="Google Shape;1362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7" name="Google Shape;1362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8" name="Google Shape;1362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9" name="Google Shape;1362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0" name="Google Shape;1363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1" name="Google Shape;1363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2" name="Google Shape;1363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3" name="Google Shape;1363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4" name="Google Shape;1363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5" name="Google Shape;1363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6" name="Google Shape;1363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7" name="Google Shape;1363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8" name="Google Shape;1363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9" name="Google Shape;1363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0" name="Google Shape;1364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1" name="Google Shape;1364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2" name="Google Shape;1364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3" name="Google Shape;1364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4" name="Google Shape;1364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5" name="Google Shape;1364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6" name="Google Shape;1364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7" name="Google Shape;1364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8" name="Google Shape;1364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9" name="Google Shape;1364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0" name="Google Shape;1365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1" name="Google Shape;1365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2" name="Google Shape;1365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3" name="Google Shape;1365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4" name="Google Shape;1365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5" name="Google Shape;1365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6" name="Google Shape;1365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7" name="Google Shape;1365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8" name="Google Shape;1365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9" name="Google Shape;1365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0" name="Google Shape;1366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1" name="Google Shape;1366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2" name="Google Shape;1366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3" name="Google Shape;1366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4" name="Google Shape;1366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5" name="Google Shape;1366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6" name="Google Shape;1366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7" name="Google Shape;1366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8" name="Google Shape;1366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9" name="Google Shape;1366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0" name="Google Shape;1367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2" name="Google Shape;1371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3" name="Google Shape;1371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4" name="Google Shape;1371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5" name="Google Shape;1371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6" name="Google Shape;1371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7" name="Google Shape;1371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8" name="Google Shape;1371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9" name="Google Shape;1371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0" name="Google Shape;1372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1" name="Google Shape;1372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2" name="Google Shape;1372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3" name="Google Shape;1372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4" name="Google Shape;1372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5" name="Google Shape;1372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6" name="Google Shape;1372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7" name="Google Shape;1372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8" name="Google Shape;1372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9" name="Google Shape;1372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0" name="Google Shape;1373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1" name="Google Shape;1373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2" name="Google Shape;1373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3" name="Google Shape;1373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4" name="Google Shape;1373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5" name="Google Shape;1373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6" name="Google Shape;1373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7" name="Google Shape;1373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8" name="Google Shape;1373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9" name="Google Shape;1373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0" name="Google Shape;1374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1" name="Google Shape;1374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2" name="Google Shape;1374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3" name="Google Shape;1374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4" name="Google Shape;1374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5" name="Google Shape;1374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6" name="Google Shape;1374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7" name="Google Shape;1374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8" name="Google Shape;1374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9" name="Google Shape;1374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0" name="Google Shape;1375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1" name="Google Shape;1375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2" name="Google Shape;1375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3" name="Google Shape;1375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4" name="Google Shape;1375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5" name="Google Shape;1375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6" name="Google Shape;1375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7" name="Google Shape;1375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8" name="Google Shape;1375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9" name="Google Shape;1375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0" name="Google Shape;1376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1" name="Google Shape;1376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2" name="Google Shape;1376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3" name="Google Shape;1376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4" name="Google Shape;1376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5" name="Google Shape;1376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6" name="Google Shape;1376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7" name="Google Shape;1376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8" name="Google Shape;1376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9" name="Google Shape;1376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0" name="Google Shape;1377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1" name="Google Shape;1377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2" name="Google Shape;1377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3" name="Google Shape;1377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4" name="Google Shape;1377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5" name="Google Shape;1377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6" name="Google Shape;1377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7" name="Google Shape;1377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8" name="Google Shape;1377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9" name="Google Shape;1377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0" name="Google Shape;1378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1" name="Google Shape;1378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2" name="Google Shape;1378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3" name="Google Shape;1378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4" name="Google Shape;1378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5" name="Google Shape;1378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6" name="Google Shape;1378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7" name="Google Shape;1378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8" name="Google Shape;1378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9" name="Google Shape;1378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0" name="Google Shape;1379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1" name="Google Shape;1379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2" name="Google Shape;1379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3" name="Google Shape;1379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4" name="Google Shape;1379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5" name="Google Shape;1379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6" name="Google Shape;1379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7" name="Google Shape;1379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8" name="Google Shape;1379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9" name="Google Shape;1379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0" name="Google Shape;1380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1" name="Google Shape;1380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2" name="Google Shape;1380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3" name="Google Shape;1380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4" name="Google Shape;1380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5" name="Google Shape;1380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6" name="Google Shape;1380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7" name="Google Shape;1380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8" name="Google Shape;1380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9" name="Google Shape;1380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0" name="Google Shape;1381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1" name="Google Shape;1381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2" name="Google Shape;1381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3" name="Google Shape;1381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4" name="Google Shape;1381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5" name="Google Shape;1381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6" name="Google Shape;1381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7" name="Google Shape;1381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8" name="Google Shape;1381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9" name="Google Shape;1381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0" name="Google Shape;1382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1" name="Google Shape;1382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2" name="Google Shape;1382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3" name="Google Shape;1382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4" name="Google Shape;1382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5" name="Google Shape;1382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6" name="Google Shape;1382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7" name="Google Shape;1382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8" name="Google Shape;1382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9" name="Google Shape;1382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0" name="Google Shape;1383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1" name="Google Shape;1383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2" name="Google Shape;1383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3" name="Google Shape;1383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4" name="Google Shape;1383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5" name="Google Shape;1383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6" name="Google Shape;1383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7" name="Google Shape;1383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8" name="Google Shape;1383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9" name="Google Shape;1383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0" name="Google Shape;1384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1" name="Google Shape;1384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2" name="Google Shape;1384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3" name="Google Shape;1384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4" name="Google Shape;1384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5" name="Google Shape;1384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6" name="Google Shape;1384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7" name="Google Shape;1384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8" name="Google Shape;1384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9" name="Google Shape;1384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0" name="Google Shape;1385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1" name="Google Shape;1385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2" name="Google Shape;1385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3" name="Google Shape;1385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4" name="Google Shape;1385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5" name="Google Shape;1385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6" name="Google Shape;1385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7" name="Google Shape;1385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8" name="Google Shape;1385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9" name="Google Shape;1385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0" name="Google Shape;1386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1" name="Google Shape;1386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2" name="Google Shape;1386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3" name="Google Shape;1386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4" name="Google Shape;1386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5" name="Google Shape;1386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6" name="Google Shape;1386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7" name="Google Shape;1386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8" name="Google Shape;1386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9" name="Google Shape;1386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0" name="Google Shape;1387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1" name="Google Shape;1387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2" name="Google Shape;1387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3" name="Google Shape;1387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4" name="Google Shape;1387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5" name="Google Shape;1387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6" name="Google Shape;1387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7" name="Google Shape;1387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8" name="Google Shape;1387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9" name="Google Shape;1387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0" name="Google Shape;1388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1" name="Google Shape;1388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2" name="Google Shape;1388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3" name="Google Shape;1388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4" name="Google Shape;1388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5" name="Google Shape;1388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6" name="Google Shape;1388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7" name="Google Shape;1388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8" name="Google Shape;1388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9" name="Google Shape;1388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0" name="Google Shape;1389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1" name="Google Shape;1389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2" name="Google Shape;1389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3" name="Google Shape;1389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4" name="Google Shape;1389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5" name="Google Shape;1389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6" name="Google Shape;1389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7" name="Google Shape;1389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8" name="Google Shape;1389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9" name="Google Shape;1389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0" name="Google Shape;1390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1" name="Google Shape;1390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2" name="Google Shape;1390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3" name="Google Shape;1390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4" name="Google Shape;1390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5" name="Google Shape;1390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6" name="Google Shape;1390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7" name="Google Shape;1390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8" name="Google Shape;1390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9" name="Google Shape;1390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0" name="Google Shape;1391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1" name="Google Shape;1391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2" name="Google Shape;1391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3" name="Google Shape;1391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4" name="Google Shape;1391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5" name="Google Shape;1391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6" name="Google Shape;1391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7" name="Google Shape;1391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8" name="Google Shape;1391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9" name="Google Shape;1391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0" name="Google Shape;1392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1" name="Google Shape;1392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2" name="Google Shape;1392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3" name="Google Shape;1392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4" name="Google Shape;1392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5" name="Google Shape;1392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6" name="Google Shape;1392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7" name="Google Shape;1392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8" name="Google Shape;1392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9" name="Google Shape;1392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0" name="Google Shape;1393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1" name="Google Shape;1393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2" name="Google Shape;1393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3" name="Google Shape;1393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4" name="Google Shape;1393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5" name="Google Shape;1393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6" name="Google Shape;1393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7" name="Google Shape;1393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8" name="Google Shape;1393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9" name="Google Shape;1393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0" name="Google Shape;1394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1" name="Google Shape;1394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2" name="Google Shape;1394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3" name="Google Shape;1394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4" name="Google Shape;1394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5" name="Google Shape;1394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6" name="Google Shape;1394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7" name="Google Shape;1394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8" name="Google Shape;1394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9" name="Google Shape;1394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0" name="Google Shape;1395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1" name="Google Shape;1395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2" name="Google Shape;1395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3" name="Google Shape;1395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4" name="Google Shape;1395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5" name="Google Shape;1395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6" name="Google Shape;1395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7" name="Google Shape;1395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8" name="Google Shape;1395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9" name="Google Shape;1395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0" name="Google Shape;1396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1" name="Google Shape;1396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2" name="Google Shape;1396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3" name="Google Shape;1396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4" name="Google Shape;1396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5" name="Google Shape;1396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6" name="Google Shape;1396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7" name="Google Shape;1396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8" name="Google Shape;1396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9" name="Google Shape;1396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0" name="Google Shape;1397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1" name="Google Shape;1397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2" name="Google Shape;1397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3" name="Google Shape;1397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4" name="Google Shape;1397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5" name="Google Shape;1397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6" name="Google Shape;1397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7" name="Google Shape;1397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8" name="Google Shape;1397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9" name="Google Shape;1397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0" name="Google Shape;1398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1" name="Google Shape;1398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2" name="Google Shape;1398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3" name="Google Shape;1398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4" name="Google Shape;1398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5" name="Google Shape;1398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6" name="Google Shape;1398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7" name="Google Shape;1398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8" name="Google Shape;1398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9" name="Google Shape;1398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0" name="Google Shape;1399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1" name="Google Shape;1399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2" name="Google Shape;1399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3" name="Google Shape;1399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4" name="Google Shape;1399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5" name="Google Shape;1399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6" name="Google Shape;1399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7" name="Google Shape;1399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8" name="Google Shape;1399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9" name="Google Shape;1399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0" name="Google Shape;1400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1" name="Google Shape;1400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2" name="Google Shape;1400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3" name="Google Shape;1400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4" name="Google Shape;1400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5" name="Google Shape;1400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6" name="Google Shape;1400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7" name="Google Shape;1400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8" name="Google Shape;1400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9" name="Google Shape;1400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0" name="Google Shape;1401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1" name="Google Shape;1401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2" name="Google Shape;1401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3" name="Google Shape;1401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4" name="Google Shape;1401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5" name="Google Shape;1401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6" name="Google Shape;1401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7" name="Google Shape;1401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8" name="Google Shape;1401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9" name="Google Shape;1401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0" name="Google Shape;1402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1" name="Google Shape;1402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2" name="Google Shape;1402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3" name="Google Shape;1402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4" name="Google Shape;1402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5" name="Google Shape;1402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6" name="Google Shape;1402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7" name="Google Shape;1402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8" name="Google Shape;1402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9" name="Google Shape;1402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0" name="Google Shape;1403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1" name="Google Shape;1403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2" name="Google Shape;1403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3" name="Google Shape;1403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4" name="Google Shape;1403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5" name="Google Shape;1403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6" name="Google Shape;1403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7" name="Google Shape;1403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8" name="Google Shape;1403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9" name="Google Shape;1403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0" name="Google Shape;1404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1" name="Google Shape;1404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2" name="Google Shape;1404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3" name="Google Shape;1404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4" name="Google Shape;1404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5" name="Google Shape;1404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6" name="Google Shape;1404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7" name="Google Shape;1404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8" name="Google Shape;1404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9" name="Google Shape;1404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0" name="Google Shape;1405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1" name="Google Shape;1405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2" name="Google Shape;1405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3" name="Google Shape;1405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4" name="Google Shape;1405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5" name="Google Shape;1405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6" name="Google Shape;1405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7" name="Google Shape;1405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8" name="Google Shape;1405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9" name="Google Shape;1405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0" name="Google Shape;1406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1" name="Google Shape;1406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2" name="Google Shape;1406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3" name="Google Shape;1406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4" name="Google Shape;1406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5" name="Google Shape;1406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6" name="Google Shape;1406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7" name="Google Shape;1406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8" name="Google Shape;1406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9" name="Google Shape;1406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0" name="Google Shape;1407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1" name="Google Shape;1407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2" name="Google Shape;1407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3" name="Google Shape;1407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4" name="Google Shape;1407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5" name="Google Shape;1407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6" name="Google Shape;1407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7" name="Google Shape;1407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8" name="Google Shape;1407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9" name="Google Shape;1407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0" name="Google Shape;1408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1" name="Google Shape;1408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2" name="Google Shape;1408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3" name="Google Shape;1408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4" name="Google Shape;1408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5" name="Google Shape;1408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6" name="Google Shape;1408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7" name="Google Shape;1408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8" name="Google Shape;1408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9" name="Google Shape;1408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0" name="Google Shape;1409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1" name="Google Shape;1409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2" name="Google Shape;1409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3" name="Google Shape;1409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4" name="Google Shape;1409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5" name="Google Shape;1409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6" name="Google Shape;1409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7" name="Google Shape;1409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8" name="Google Shape;1409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9" name="Google Shape;1409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0" name="Google Shape;1410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1" name="Google Shape;1410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2" name="Google Shape;1410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3" name="Google Shape;1410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4" name="Google Shape;1410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5" name="Google Shape;1410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6" name="Google Shape;1410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7" name="Google Shape;1410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8" name="Google Shape;1410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9" name="Google Shape;1410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0" name="Google Shape;1411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1" name="Google Shape;1411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2" name="Google Shape;1411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3" name="Google Shape;1411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4" name="Google Shape;1411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5" name="Google Shape;1411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6" name="Google Shape;1411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7" name="Google Shape;1411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8" name="Google Shape;1411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9" name="Google Shape;1411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0" name="Google Shape;1412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1" name="Google Shape;1412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2" name="Google Shape;1412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3" name="Google Shape;1412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4" name="Google Shape;1412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5" name="Google Shape;1412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6" name="Google Shape;1412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7" name="Google Shape;1412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8" name="Google Shape;1412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9" name="Google Shape;1412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0" name="Google Shape;1413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1" name="Google Shape;1413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2" name="Google Shape;1413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3" name="Google Shape;1413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4" name="Google Shape;1413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5" name="Google Shape;1413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6" name="Google Shape;1413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7" name="Google Shape;1413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8" name="Google Shape;1413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9" name="Google Shape;1413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0" name="Google Shape;1414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1" name="Google Shape;1414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2" name="Google Shape;1414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3" name="Google Shape;1414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4" name="Google Shape;1414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5" name="Google Shape;1414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6" name="Google Shape;1414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7" name="Google Shape;1414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8" name="Google Shape;1414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9" name="Google Shape;1414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0" name="Google Shape;1415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1" name="Google Shape;1415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2" name="Google Shape;1415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3" name="Google Shape;1415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4" name="Google Shape;1415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5" name="Google Shape;1415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6" name="Google Shape;1415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7" name="Google Shape;1415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8" name="Google Shape;1415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9" name="Google Shape;1415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0" name="Google Shape;1416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1" name="Google Shape;1416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2" name="Google Shape;1416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3" name="Google Shape;1416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4" name="Google Shape;1416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5" name="Google Shape;1416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6" name="Google Shape;1416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7" name="Google Shape;1416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8" name="Google Shape;1416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9" name="Google Shape;1416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0" name="Google Shape;1417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1" name="Google Shape;1417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2" name="Google Shape;1417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3" name="Google Shape;1417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4" name="Google Shape;1417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5" name="Google Shape;1417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6" name="Google Shape;1417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7" name="Google Shape;1417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8" name="Google Shape;1417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9" name="Google Shape;1417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0" name="Google Shape;1418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1" name="Google Shape;1418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2" name="Google Shape;1418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3" name="Google Shape;1418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4" name="Google Shape;1418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5" name="Google Shape;1418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6" name="Google Shape;1418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7" name="Google Shape;1418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8" name="Google Shape;1418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9" name="Google Shape;1418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0" name="Google Shape;1419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1" name="Google Shape;1419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2" name="Google Shape;1419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3" name="Google Shape;1419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4" name="Google Shape;1419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5" name="Google Shape;1419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6" name="Google Shape;1419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0" name="Google Shape;1420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1" name="Google Shape;1420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0" name="Google Shape;1442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1" name="Google Shape;1442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2" name="Google Shape;1442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3" name="Google Shape;1442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4" name="Google Shape;1442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5" name="Google Shape;1442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6" name="Google Shape;1442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7" name="Google Shape;1442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8" name="Google Shape;1442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9" name="Google Shape;1442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0" name="Google Shape;1443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1" name="Google Shape;1443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2" name="Google Shape;1443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3" name="Google Shape;1443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4" name="Google Shape;1443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5" name="Google Shape;1443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6" name="Google Shape;1443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7" name="Google Shape;1443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8" name="Google Shape;1443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9" name="Google Shape;1443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0" name="Google Shape;1444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1" name="Google Shape;1444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2" name="Google Shape;1444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3" name="Google Shape;1444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4" name="Google Shape;1444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5" name="Google Shape;1444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6" name="Google Shape;1444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7" name="Google Shape;1444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8" name="Google Shape;1444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9" name="Google Shape;1444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0" name="Google Shape;1445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1" name="Google Shape;1445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2" name="Google Shape;1445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3" name="Google Shape;1445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4" name="Google Shape;1445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5" name="Google Shape;1445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6" name="Google Shape;1445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7" name="Google Shape;1445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8" name="Google Shape;1445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9" name="Google Shape;1445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0" name="Google Shape;1446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1" name="Google Shape;1446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2" name="Google Shape;1446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3" name="Google Shape;1446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4" name="Google Shape;1446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5" name="Google Shape;1446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6" name="Google Shape;1446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7" name="Google Shape;1446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8" name="Google Shape;1446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9" name="Google Shape;1446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0" name="Google Shape;1447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1" name="Google Shape;1447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2" name="Google Shape;1447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3" name="Google Shape;1447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4" name="Google Shape;1447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5" name="Google Shape;1447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6" name="Google Shape;1447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7" name="Google Shape;1447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8" name="Google Shape;1447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9" name="Google Shape;1447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0" name="Google Shape;1448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1" name="Google Shape;1448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2" name="Google Shape;1448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3" name="Google Shape;1448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4" name="Google Shape;1448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5" name="Google Shape;1448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6" name="Google Shape;1448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7" name="Google Shape;1448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8" name="Google Shape;1448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9" name="Google Shape;1448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0" name="Google Shape;1449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1" name="Google Shape;1449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2" name="Google Shape;1449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3" name="Google Shape;1449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4" name="Google Shape;1449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5" name="Google Shape;1449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6" name="Google Shape;1449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7" name="Google Shape;1449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8" name="Google Shape;1449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9" name="Google Shape;1449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0" name="Google Shape;1450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1" name="Google Shape;1450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2" name="Google Shape;1450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3" name="Google Shape;1450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4" name="Google Shape;1450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5" name="Google Shape;1450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6" name="Google Shape;1450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7" name="Google Shape;1450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8" name="Google Shape;1450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9" name="Google Shape;1450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0" name="Google Shape;1451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1" name="Google Shape;1451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2" name="Google Shape;1451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3" name="Google Shape;1451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4" name="Google Shape;1451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5" name="Google Shape;1451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6" name="Google Shape;1451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7" name="Google Shape;1451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8" name="Google Shape;1451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9" name="Google Shape;1451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0" name="Google Shape;1452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1" name="Google Shape;1452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2" name="Google Shape;1452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3" name="Google Shape;1452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4" name="Google Shape;1452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5" name="Google Shape;1452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6" name="Google Shape;1452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7" name="Google Shape;1452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8" name="Google Shape;1452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9" name="Google Shape;1452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0" name="Google Shape;1453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1" name="Google Shape;1453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2" name="Google Shape;1453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3" name="Google Shape;1453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4" name="Google Shape;1453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5" name="Google Shape;1453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6" name="Google Shape;1453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7" name="Google Shape;1453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8" name="Google Shape;1453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9" name="Google Shape;1453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0" name="Google Shape;1454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1" name="Google Shape;1454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2" name="Google Shape;1454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3" name="Google Shape;1454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4" name="Google Shape;1454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5" name="Google Shape;1454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6" name="Google Shape;1454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7" name="Google Shape;1454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8" name="Google Shape;1454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9" name="Google Shape;1454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0" name="Google Shape;1455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1" name="Google Shape;1455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2" name="Google Shape;1455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3" name="Google Shape;1455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4" name="Google Shape;1455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5" name="Google Shape;1455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6" name="Google Shape;1455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7" name="Google Shape;1455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8" name="Google Shape;1455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9" name="Google Shape;1455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0" name="Google Shape;1456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4561" name="Google Shape;14561;p20"/>
          <p:cNvGrpSpPr/>
          <p:nvPr/>
        </p:nvGrpSpPr>
        <p:grpSpPr>
          <a:xfrm>
            <a:off x="4543084" y="3404904"/>
            <a:ext cx="5832307" cy="2554999"/>
            <a:chOff x="321725" y="1582438"/>
            <a:chExt cx="2563764" cy="1123076"/>
          </a:xfrm>
        </p:grpSpPr>
        <p:sp>
          <p:nvSpPr>
            <p:cNvPr id="14562" name="Google Shape;1456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3" name="Google Shape;1456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4" name="Google Shape;1456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5" name="Google Shape;1456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6" name="Google Shape;1456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7" name="Google Shape;1456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8" name="Google Shape;1456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9" name="Google Shape;1456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0" name="Google Shape;1457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1" name="Google Shape;1457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2" name="Google Shape;1457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3" name="Google Shape;1457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4" name="Google Shape;1457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5" name="Google Shape;1457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6" name="Google Shape;1457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7" name="Google Shape;1457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8" name="Google Shape;1457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9" name="Google Shape;1457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0" name="Google Shape;1458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1" name="Google Shape;1458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2" name="Google Shape;1458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3" name="Google Shape;1458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4" name="Google Shape;1458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5" name="Google Shape;1458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6" name="Google Shape;1458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7" name="Google Shape;1458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8" name="Google Shape;1458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9" name="Google Shape;1458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0" name="Google Shape;1459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1" name="Google Shape;1459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2" name="Google Shape;1459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3" name="Google Shape;1459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4" name="Google Shape;1459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5" name="Google Shape;1459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6" name="Google Shape;1459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7" name="Google Shape;1459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8" name="Google Shape;1459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9" name="Google Shape;1459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0" name="Google Shape;1460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1" name="Google Shape;1460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2" name="Google Shape;1460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3" name="Google Shape;1460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4" name="Google Shape;1460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5" name="Google Shape;1460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6" name="Google Shape;1460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7" name="Google Shape;1460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8" name="Google Shape;1460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9" name="Google Shape;1460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0" name="Google Shape;1461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1" name="Google Shape;1461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2" name="Google Shape;1461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3" name="Google Shape;1461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4" name="Google Shape;1461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5" name="Google Shape;1461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6" name="Google Shape;1461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7" name="Google Shape;1461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8" name="Google Shape;1461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9" name="Google Shape;1461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0" name="Google Shape;1462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1" name="Google Shape;1462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2" name="Google Shape;1462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3" name="Google Shape;1462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4" name="Google Shape;1462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5" name="Google Shape;1462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6" name="Google Shape;1462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7" name="Google Shape;1462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8" name="Google Shape;1462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9" name="Google Shape;1462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0" name="Google Shape;1463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1" name="Google Shape;1463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2" name="Google Shape;1463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3" name="Google Shape;1463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4" name="Google Shape;1463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5" name="Google Shape;1463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6" name="Google Shape;1463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7" name="Google Shape;1463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8" name="Google Shape;1463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9" name="Google Shape;1463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0" name="Google Shape;1464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1" name="Google Shape;1464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2" name="Google Shape;1464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3" name="Google Shape;1464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4" name="Google Shape;1464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5" name="Google Shape;1464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6" name="Google Shape;1464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7" name="Google Shape;1464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8" name="Google Shape;1464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9" name="Google Shape;1464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0" name="Google Shape;1465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1" name="Google Shape;1465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2" name="Google Shape;1465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3" name="Google Shape;1465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4" name="Google Shape;1465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5" name="Google Shape;1465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6" name="Google Shape;1465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7" name="Google Shape;1465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8" name="Google Shape;1465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9" name="Google Shape;1465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0" name="Google Shape;1466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1" name="Google Shape;1466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2" name="Google Shape;1466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3" name="Google Shape;1466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4" name="Google Shape;1466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5" name="Google Shape;1466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6" name="Google Shape;1466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7" name="Google Shape;1466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8" name="Google Shape;1466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9" name="Google Shape;1466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0" name="Google Shape;1467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1" name="Google Shape;1467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2" name="Google Shape;1467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3" name="Google Shape;1467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4" name="Google Shape;1467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5" name="Google Shape;1467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6" name="Google Shape;1467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7" name="Google Shape;1467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8" name="Google Shape;1467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9" name="Google Shape;1467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0" name="Google Shape;1468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1" name="Google Shape;1468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2" name="Google Shape;1468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3" name="Google Shape;1468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4" name="Google Shape;1468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5" name="Google Shape;1468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6" name="Google Shape;1468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7" name="Google Shape;1468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8" name="Google Shape;1468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9" name="Google Shape;1468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0" name="Google Shape;1469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1" name="Google Shape;1469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2" name="Google Shape;1469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3" name="Google Shape;1469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4" name="Google Shape;1469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5" name="Google Shape;1469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6" name="Google Shape;1469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7" name="Google Shape;1469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8" name="Google Shape;1469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9" name="Google Shape;1469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0" name="Google Shape;1470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1" name="Google Shape;1470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2" name="Google Shape;1470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3" name="Google Shape;1470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4" name="Google Shape;1470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5" name="Google Shape;1470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6" name="Google Shape;1470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7" name="Google Shape;1470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8" name="Google Shape;1470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9" name="Google Shape;1470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0" name="Google Shape;1471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1" name="Google Shape;1471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2" name="Google Shape;1471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3" name="Google Shape;1471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4" name="Google Shape;1471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5" name="Google Shape;1471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6" name="Google Shape;1471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7" name="Google Shape;1471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8" name="Google Shape;1471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9" name="Google Shape;1471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0" name="Google Shape;1472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1" name="Google Shape;1472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2" name="Google Shape;1472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3" name="Google Shape;1472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4" name="Google Shape;1472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5" name="Google Shape;1472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6" name="Google Shape;1472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7" name="Google Shape;1472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8" name="Google Shape;1472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9" name="Google Shape;1472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0" name="Google Shape;1473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1" name="Google Shape;1473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2" name="Google Shape;1473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3" name="Google Shape;1473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4" name="Google Shape;1473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5" name="Google Shape;1473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6" name="Google Shape;1473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7" name="Google Shape;1473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8" name="Google Shape;1473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9" name="Google Shape;1473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0" name="Google Shape;1474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1" name="Google Shape;1474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2" name="Google Shape;1474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3" name="Google Shape;1474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4" name="Google Shape;1474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5" name="Google Shape;1474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6" name="Google Shape;1474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7" name="Google Shape;1474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8" name="Google Shape;1474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9" name="Google Shape;1474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0" name="Google Shape;1475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1" name="Google Shape;1475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2" name="Google Shape;1475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3" name="Google Shape;1475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4" name="Google Shape;1475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5" name="Google Shape;1475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6" name="Google Shape;1475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7" name="Google Shape;1475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8" name="Google Shape;1475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9" name="Google Shape;1475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0" name="Google Shape;1476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1" name="Google Shape;1476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2" name="Google Shape;1476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3" name="Google Shape;1476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4" name="Google Shape;1476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5" name="Google Shape;1476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6" name="Google Shape;1476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7" name="Google Shape;1476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8" name="Google Shape;1476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9" name="Google Shape;1476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0" name="Google Shape;1477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1" name="Google Shape;1477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2" name="Google Shape;1477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3" name="Google Shape;1477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4" name="Google Shape;1477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5" name="Google Shape;1477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6" name="Google Shape;1477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7" name="Google Shape;1477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8" name="Google Shape;1477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9" name="Google Shape;1477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0" name="Google Shape;1478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1" name="Google Shape;1478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2" name="Google Shape;1478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3" name="Google Shape;1478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4" name="Google Shape;1478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5" name="Google Shape;1478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6" name="Google Shape;1478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7" name="Google Shape;1478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8" name="Google Shape;1478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9" name="Google Shape;1478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0" name="Google Shape;1479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1" name="Google Shape;1479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2" name="Google Shape;1479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3" name="Google Shape;1479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4" name="Google Shape;1479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5" name="Google Shape;1479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6" name="Google Shape;1479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7" name="Google Shape;1479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8" name="Google Shape;1479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9" name="Google Shape;1479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0" name="Google Shape;1480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1" name="Google Shape;1480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2" name="Google Shape;1480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3" name="Google Shape;1480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4" name="Google Shape;1480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5" name="Google Shape;1480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6" name="Google Shape;1480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7" name="Google Shape;1480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8" name="Google Shape;1480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9" name="Google Shape;1480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0" name="Google Shape;1481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1" name="Google Shape;1481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2" name="Google Shape;1481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3" name="Google Shape;1481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4" name="Google Shape;1481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5" name="Google Shape;1481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6" name="Google Shape;1481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7" name="Google Shape;1481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8" name="Google Shape;1481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9" name="Google Shape;1481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0" name="Google Shape;1482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1" name="Google Shape;1482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2" name="Google Shape;1482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3" name="Google Shape;1482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4" name="Google Shape;1482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5" name="Google Shape;1482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6" name="Google Shape;1482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7" name="Google Shape;1482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8" name="Google Shape;1482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9" name="Google Shape;1482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0" name="Google Shape;1483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1" name="Google Shape;1483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2" name="Google Shape;1483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3" name="Google Shape;1483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4" name="Google Shape;1483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5" name="Google Shape;1483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6" name="Google Shape;1483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7" name="Google Shape;1483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8" name="Google Shape;1483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9" name="Google Shape;1483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0" name="Google Shape;1484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1" name="Google Shape;1484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2" name="Google Shape;1484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3" name="Google Shape;1484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4" name="Google Shape;1484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5" name="Google Shape;1484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6" name="Google Shape;1484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7" name="Google Shape;1484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8" name="Google Shape;1484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9" name="Google Shape;1484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0" name="Google Shape;1485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1" name="Google Shape;1485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2" name="Google Shape;1485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3" name="Google Shape;1485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4" name="Google Shape;1485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5" name="Google Shape;1485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6" name="Google Shape;1485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7" name="Google Shape;1485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8" name="Google Shape;1485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9" name="Google Shape;1485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0" name="Google Shape;1486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1" name="Google Shape;1486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2" name="Google Shape;1486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3" name="Google Shape;1486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4" name="Google Shape;1486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5" name="Google Shape;1486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6" name="Google Shape;1486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7" name="Google Shape;1486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8" name="Google Shape;1486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9" name="Google Shape;1486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0" name="Google Shape;1487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1" name="Google Shape;1487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2" name="Google Shape;1487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3" name="Google Shape;1487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4" name="Google Shape;1487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5" name="Google Shape;1487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6" name="Google Shape;1487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7" name="Google Shape;1487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8" name="Google Shape;1487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9" name="Google Shape;1487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0" name="Google Shape;1488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1" name="Google Shape;1488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2" name="Google Shape;1488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3" name="Google Shape;1488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4" name="Google Shape;1488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5" name="Google Shape;1488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6" name="Google Shape;1488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7" name="Google Shape;1488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8" name="Google Shape;1488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9" name="Google Shape;1488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0" name="Google Shape;1489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1" name="Google Shape;1489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2" name="Google Shape;1489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3" name="Google Shape;1489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4" name="Google Shape;1489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5" name="Google Shape;1489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6" name="Google Shape;1489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7" name="Google Shape;1489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8" name="Google Shape;1489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9" name="Google Shape;1489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0" name="Google Shape;1490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1" name="Google Shape;1490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2" name="Google Shape;1490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3" name="Google Shape;1490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4" name="Google Shape;1490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5" name="Google Shape;1490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6" name="Google Shape;1490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7" name="Google Shape;1490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8" name="Google Shape;1490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9" name="Google Shape;1490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0" name="Google Shape;1491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1" name="Google Shape;1491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2" name="Google Shape;1491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3" name="Google Shape;1491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4" name="Google Shape;1491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5" name="Google Shape;1491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6" name="Google Shape;1491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7" name="Google Shape;1491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8" name="Google Shape;1491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9" name="Google Shape;1491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0" name="Google Shape;1492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1" name="Google Shape;1492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2" name="Google Shape;1492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3" name="Google Shape;1492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4" name="Google Shape;1492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5" name="Google Shape;1492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6" name="Google Shape;1492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7" name="Google Shape;1492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8" name="Google Shape;1492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9" name="Google Shape;1492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0" name="Google Shape;1493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1" name="Google Shape;1493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2" name="Google Shape;1493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3" name="Google Shape;1493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4" name="Google Shape;1493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5" name="Google Shape;1493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6" name="Google Shape;1493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7" name="Google Shape;1493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8" name="Google Shape;1493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9" name="Google Shape;1493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0" name="Google Shape;1494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1" name="Google Shape;1494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2" name="Google Shape;1494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3" name="Google Shape;1494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4" name="Google Shape;1494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5" name="Google Shape;1494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6" name="Google Shape;1494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7" name="Google Shape;1494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8" name="Google Shape;1494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9" name="Google Shape;1494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0" name="Google Shape;1495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1" name="Google Shape;1495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2" name="Google Shape;1495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3" name="Google Shape;1495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4" name="Google Shape;1495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5" name="Google Shape;1495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6" name="Google Shape;1495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7" name="Google Shape;1495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8" name="Google Shape;1495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9" name="Google Shape;1495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0" name="Google Shape;1496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1" name="Google Shape;1496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2" name="Google Shape;1496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3" name="Google Shape;1496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4" name="Google Shape;1496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5" name="Google Shape;1496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6" name="Google Shape;1496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7" name="Google Shape;1496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8" name="Google Shape;1496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9" name="Google Shape;1496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0" name="Google Shape;1497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1" name="Google Shape;1497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2" name="Google Shape;1497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3" name="Google Shape;1497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4" name="Google Shape;1497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5" name="Google Shape;1497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6" name="Google Shape;1497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7" name="Google Shape;1497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8" name="Google Shape;1497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9" name="Google Shape;1497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0" name="Google Shape;1498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1" name="Google Shape;1498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2" name="Google Shape;1498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3" name="Google Shape;1498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4" name="Google Shape;1498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5" name="Google Shape;1498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6" name="Google Shape;1498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7" name="Google Shape;1498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8" name="Google Shape;1498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9" name="Google Shape;1498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0" name="Google Shape;1499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1" name="Google Shape;1499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2" name="Google Shape;1499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3" name="Google Shape;1499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4" name="Google Shape;1499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5" name="Google Shape;1499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6" name="Google Shape;1499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7" name="Google Shape;1499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8" name="Google Shape;1499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9" name="Google Shape;1499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0" name="Google Shape;1500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1" name="Google Shape;1500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2" name="Google Shape;1500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3" name="Google Shape;1500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4" name="Google Shape;1500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5" name="Google Shape;1500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6" name="Google Shape;1500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7" name="Google Shape;1500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8" name="Google Shape;1500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9" name="Google Shape;1500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0" name="Google Shape;1501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1" name="Google Shape;1501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2" name="Google Shape;1501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3" name="Google Shape;1501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4" name="Google Shape;1501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5" name="Google Shape;1501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6" name="Google Shape;1501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7" name="Google Shape;1501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8" name="Google Shape;1501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9" name="Google Shape;1501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0" name="Google Shape;1502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1" name="Google Shape;1502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2" name="Google Shape;1502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3" name="Google Shape;1502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4" name="Google Shape;1502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5" name="Google Shape;1502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6" name="Google Shape;1502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7" name="Google Shape;1502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8" name="Google Shape;1502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9" name="Google Shape;1502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0" name="Google Shape;1503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1" name="Google Shape;1503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2" name="Google Shape;1503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3" name="Google Shape;1503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4" name="Google Shape;1503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5" name="Google Shape;1503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6" name="Google Shape;1503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7" name="Google Shape;1503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8" name="Google Shape;1503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9" name="Google Shape;1503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0" name="Google Shape;1504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1" name="Google Shape;1504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2" name="Google Shape;1504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3" name="Google Shape;1504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4" name="Google Shape;1504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5" name="Google Shape;1504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6" name="Google Shape;1504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7" name="Google Shape;1504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8" name="Google Shape;1504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9" name="Google Shape;1504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0" name="Google Shape;1505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1" name="Google Shape;1505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2" name="Google Shape;1505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3" name="Google Shape;1505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4" name="Google Shape;1505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5" name="Google Shape;1505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6" name="Google Shape;1505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7" name="Google Shape;1505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8" name="Google Shape;1505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9" name="Google Shape;1505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0" name="Google Shape;1506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1" name="Google Shape;1506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2" name="Google Shape;1506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3" name="Google Shape;1506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4" name="Google Shape;1506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5" name="Google Shape;1506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6" name="Google Shape;1506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7" name="Google Shape;1506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8" name="Google Shape;1506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9" name="Google Shape;1506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0" name="Google Shape;1507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1" name="Google Shape;1507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2" name="Google Shape;1507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3" name="Google Shape;1507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4" name="Google Shape;1507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5" name="Google Shape;1507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6" name="Google Shape;1507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7" name="Google Shape;1507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8" name="Google Shape;1507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9" name="Google Shape;1507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0" name="Google Shape;1508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1" name="Google Shape;1508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2" name="Google Shape;1508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3" name="Google Shape;1508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4" name="Google Shape;1508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5" name="Google Shape;1508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6" name="Google Shape;1508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7" name="Google Shape;1508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8" name="Google Shape;1508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9" name="Google Shape;1508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0" name="Google Shape;1509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1" name="Google Shape;1509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2" name="Google Shape;1509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3" name="Google Shape;1509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4" name="Google Shape;1509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5" name="Google Shape;1509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6" name="Google Shape;1509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7" name="Google Shape;1509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8" name="Google Shape;1509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9" name="Google Shape;1509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0" name="Google Shape;1510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1" name="Google Shape;1510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2" name="Google Shape;1510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3" name="Google Shape;1510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4" name="Google Shape;1510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5" name="Google Shape;1510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6" name="Google Shape;1510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7" name="Google Shape;1510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8" name="Google Shape;1510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9" name="Google Shape;1510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0" name="Google Shape;1511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1" name="Google Shape;1511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2" name="Google Shape;1511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3" name="Google Shape;1511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4" name="Google Shape;1511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5" name="Google Shape;1511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6" name="Google Shape;1511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7" name="Google Shape;1511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8" name="Google Shape;1511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9" name="Google Shape;1511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0" name="Google Shape;1512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1" name="Google Shape;1512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2" name="Google Shape;1512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3" name="Google Shape;1512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4" name="Google Shape;1512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5" name="Google Shape;1512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6" name="Google Shape;1512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7" name="Google Shape;1512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8" name="Google Shape;1512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9" name="Google Shape;1512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0" name="Google Shape;1513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1" name="Google Shape;1513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2" name="Google Shape;1513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3" name="Google Shape;1513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4" name="Google Shape;1513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5" name="Google Shape;1513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6" name="Google Shape;1513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7" name="Google Shape;1513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8" name="Google Shape;1513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9" name="Google Shape;1513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0" name="Google Shape;1514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1" name="Google Shape;1514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2" name="Google Shape;1514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3" name="Google Shape;1514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4" name="Google Shape;1514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5" name="Google Shape;1514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6" name="Google Shape;1514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7" name="Google Shape;1514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8" name="Google Shape;1514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9" name="Google Shape;1514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0" name="Google Shape;1515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1" name="Google Shape;1515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2" name="Google Shape;1515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3" name="Google Shape;1515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4" name="Google Shape;1515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5" name="Google Shape;1515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6" name="Google Shape;1515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7" name="Google Shape;1515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8" name="Google Shape;1515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9" name="Google Shape;1515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0" name="Google Shape;1516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1" name="Google Shape;1516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2" name="Google Shape;1516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3" name="Google Shape;1516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4" name="Google Shape;1516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5" name="Google Shape;1516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6" name="Google Shape;1516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7" name="Google Shape;1516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8" name="Google Shape;1516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9" name="Google Shape;1516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0" name="Google Shape;1517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1" name="Google Shape;1517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2" name="Google Shape;1517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3" name="Google Shape;1517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4" name="Google Shape;1517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5" name="Google Shape;1517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6" name="Google Shape;1517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7" name="Google Shape;1517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8" name="Google Shape;1517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9" name="Google Shape;1517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0" name="Google Shape;1518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1" name="Google Shape;1518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2" name="Google Shape;1518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3" name="Google Shape;1518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4" name="Google Shape;1518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5" name="Google Shape;1518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6" name="Google Shape;1518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7" name="Google Shape;1518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8" name="Google Shape;1518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9" name="Google Shape;1518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0" name="Google Shape;1519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1" name="Google Shape;1519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2" name="Google Shape;1519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3" name="Google Shape;1519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4" name="Google Shape;1519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5" name="Google Shape;1519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6" name="Google Shape;1519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7" name="Google Shape;1519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8" name="Google Shape;1519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9" name="Google Shape;1519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0" name="Google Shape;1520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1" name="Google Shape;1520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2" name="Google Shape;1520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3" name="Google Shape;1520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4" name="Google Shape;1520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5" name="Google Shape;1520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6" name="Google Shape;1520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7" name="Google Shape;1520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8" name="Google Shape;1520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9" name="Google Shape;1520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0" name="Google Shape;1521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1" name="Google Shape;1521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2" name="Google Shape;1521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3" name="Google Shape;1521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4" name="Google Shape;1521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5" name="Google Shape;1521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6" name="Google Shape;1521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7" name="Google Shape;1521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8" name="Google Shape;1521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9" name="Google Shape;1521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0" name="Google Shape;1522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1" name="Google Shape;1522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2" name="Google Shape;1522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3" name="Google Shape;1522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4" name="Google Shape;1522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5" name="Google Shape;1522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6" name="Google Shape;1522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7" name="Google Shape;1522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8" name="Google Shape;1522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9" name="Google Shape;1522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0" name="Google Shape;1523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1" name="Google Shape;1523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2" name="Google Shape;1523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3" name="Google Shape;1523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4" name="Google Shape;1523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5" name="Google Shape;1523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6" name="Google Shape;1523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7" name="Google Shape;1523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8" name="Google Shape;1523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9" name="Google Shape;1523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0" name="Google Shape;1524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1" name="Google Shape;1524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2" name="Google Shape;1524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3" name="Google Shape;1524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4" name="Google Shape;1524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5" name="Google Shape;1524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6" name="Google Shape;1524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7" name="Google Shape;1524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8" name="Google Shape;1524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9" name="Google Shape;1524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0" name="Google Shape;1525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1" name="Google Shape;1525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2" name="Google Shape;1525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3" name="Google Shape;1525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4" name="Google Shape;1525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5" name="Google Shape;1525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6" name="Google Shape;1525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7" name="Google Shape;1525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8" name="Google Shape;1525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9" name="Google Shape;1525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0" name="Google Shape;1526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1" name="Google Shape;1526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2" name="Google Shape;1526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3" name="Google Shape;1526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4" name="Google Shape;1526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5" name="Google Shape;1526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6" name="Google Shape;1526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7" name="Google Shape;1526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8" name="Google Shape;1526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9" name="Google Shape;1526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0" name="Google Shape;1527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1" name="Google Shape;1527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2" name="Google Shape;1527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3" name="Google Shape;1527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4" name="Google Shape;1527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5" name="Google Shape;1527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6" name="Google Shape;1527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7" name="Google Shape;1527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8" name="Google Shape;1527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9" name="Google Shape;1527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0" name="Google Shape;1528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1" name="Google Shape;1528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2" name="Google Shape;1528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3" name="Google Shape;1528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4" name="Google Shape;1528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5" name="Google Shape;1528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6" name="Google Shape;1528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7" name="Google Shape;1528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8" name="Google Shape;1528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9" name="Google Shape;1528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0" name="Google Shape;1529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1" name="Google Shape;1529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2" name="Google Shape;1529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3" name="Google Shape;1529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4" name="Google Shape;1529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5" name="Google Shape;1529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6" name="Google Shape;1529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7" name="Google Shape;1529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8" name="Google Shape;1529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9" name="Google Shape;1529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0" name="Google Shape;1530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1" name="Google Shape;1530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2" name="Google Shape;1530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3" name="Google Shape;1530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4" name="Google Shape;1530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5" name="Google Shape;1530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6" name="Google Shape;1530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7" name="Google Shape;1530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8" name="Google Shape;1530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9" name="Google Shape;1530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0" name="Google Shape;1531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1" name="Google Shape;1531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2" name="Google Shape;1531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3" name="Google Shape;1531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4" name="Google Shape;1531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5" name="Google Shape;1531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6" name="Google Shape;1531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7" name="Google Shape;1531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8" name="Google Shape;1531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9" name="Google Shape;1531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0" name="Google Shape;1532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1" name="Google Shape;1532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2" name="Google Shape;1532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3" name="Google Shape;1532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4" name="Google Shape;1532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5" name="Google Shape;1532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6" name="Google Shape;1532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7" name="Google Shape;1532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8" name="Google Shape;1532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9" name="Google Shape;1532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0" name="Google Shape;1533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1" name="Google Shape;1533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2" name="Google Shape;1533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3" name="Google Shape;1533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4" name="Google Shape;1533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5" name="Google Shape;1533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6" name="Google Shape;1533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7" name="Google Shape;1533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8" name="Google Shape;1533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9" name="Google Shape;1533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0" name="Google Shape;1534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1" name="Google Shape;1534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2" name="Google Shape;1534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3" name="Google Shape;1534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4" name="Google Shape;1534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5" name="Google Shape;1534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6" name="Google Shape;1534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7" name="Google Shape;1534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8" name="Google Shape;1534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9" name="Google Shape;1534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0" name="Google Shape;1535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1" name="Google Shape;1535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2" name="Google Shape;1535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3" name="Google Shape;1535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4" name="Google Shape;1535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5" name="Google Shape;1535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6" name="Google Shape;1535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7" name="Google Shape;1535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8" name="Google Shape;1535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9" name="Google Shape;1535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0" name="Google Shape;1536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1" name="Google Shape;1536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2" name="Google Shape;1536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3" name="Google Shape;1536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4" name="Google Shape;1536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5" name="Google Shape;1536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6" name="Google Shape;1536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7" name="Google Shape;1536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8" name="Google Shape;1536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9" name="Google Shape;1536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0" name="Google Shape;1537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1" name="Google Shape;1537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2" name="Google Shape;1537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3" name="Google Shape;1537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4" name="Google Shape;1537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5" name="Google Shape;1537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6" name="Google Shape;1537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7" name="Google Shape;1537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8" name="Google Shape;1537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9" name="Google Shape;1537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0" name="Google Shape;1538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1" name="Google Shape;1538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2" name="Google Shape;1538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3" name="Google Shape;1538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4" name="Google Shape;1538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5" name="Google Shape;1538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6" name="Google Shape;1538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7" name="Google Shape;1538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8" name="Google Shape;1538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9" name="Google Shape;1538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0" name="Google Shape;1539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1" name="Google Shape;1539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2" name="Google Shape;1539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3" name="Google Shape;1539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4" name="Google Shape;1539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5" name="Google Shape;1539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6" name="Google Shape;1539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7" name="Google Shape;1539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8" name="Google Shape;1539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9" name="Google Shape;1539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0" name="Google Shape;1540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1" name="Google Shape;1540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2" name="Google Shape;1540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3" name="Google Shape;1540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4" name="Google Shape;1540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5" name="Google Shape;1540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6" name="Google Shape;1540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7" name="Google Shape;1540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8" name="Google Shape;1540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9" name="Google Shape;1540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0" name="Google Shape;1541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1" name="Google Shape;1541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2" name="Google Shape;1541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3" name="Google Shape;1541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4" name="Google Shape;1541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5" name="Google Shape;1541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6" name="Google Shape;1541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7" name="Google Shape;1541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8" name="Google Shape;1541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9" name="Google Shape;1541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0" name="Google Shape;1542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1" name="Google Shape;1542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2" name="Google Shape;1542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3" name="Google Shape;1542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4" name="Google Shape;1542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5" name="Google Shape;1542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6" name="Google Shape;1542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7" name="Google Shape;1542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8" name="Google Shape;1542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9" name="Google Shape;1542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0" name="Google Shape;1543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1" name="Google Shape;1543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2" name="Google Shape;1543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3" name="Google Shape;1543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4" name="Google Shape;1543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5" name="Google Shape;1543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6" name="Google Shape;1543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7" name="Google Shape;1543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8" name="Google Shape;1543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9" name="Google Shape;1543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0" name="Google Shape;1544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1" name="Google Shape;1544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2" name="Google Shape;1544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3" name="Google Shape;1544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4" name="Google Shape;1544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5" name="Google Shape;1544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6" name="Google Shape;1544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7" name="Google Shape;1544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8" name="Google Shape;1544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9" name="Google Shape;1544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0" name="Google Shape;1545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1" name="Google Shape;1545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2" name="Google Shape;1545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3" name="Google Shape;1545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4" name="Google Shape;1545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5" name="Google Shape;1545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6" name="Google Shape;1545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7" name="Google Shape;1545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8" name="Google Shape;1545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9" name="Google Shape;1545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0" name="Google Shape;1546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1" name="Google Shape;1546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2" name="Google Shape;1546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3" name="Google Shape;1546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4" name="Google Shape;1546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5" name="Google Shape;1546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6" name="Google Shape;1546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7" name="Google Shape;1546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8" name="Google Shape;1546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9" name="Google Shape;1546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0" name="Google Shape;1547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1" name="Google Shape;1547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2" name="Google Shape;1547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3" name="Google Shape;1547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4" name="Google Shape;1547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5" name="Google Shape;1547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6" name="Google Shape;1547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7" name="Google Shape;1547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8" name="Google Shape;1547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9" name="Google Shape;1547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0" name="Google Shape;1548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1" name="Google Shape;1548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2" name="Google Shape;1548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3" name="Google Shape;1548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4" name="Google Shape;1548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5" name="Google Shape;1548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6" name="Google Shape;1548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7" name="Google Shape;1548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8" name="Google Shape;1548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9" name="Google Shape;1548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0" name="Google Shape;1549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1" name="Google Shape;1549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2" name="Google Shape;1549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3" name="Google Shape;1549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4" name="Google Shape;1549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5" name="Google Shape;1549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6" name="Google Shape;1549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7" name="Google Shape;1549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8" name="Google Shape;1549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9" name="Google Shape;1549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0" name="Google Shape;1550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1" name="Google Shape;1550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2" name="Google Shape;1550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3" name="Google Shape;1550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4" name="Google Shape;1550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5" name="Google Shape;1550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6" name="Google Shape;1550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7" name="Google Shape;1550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8" name="Google Shape;1550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9" name="Google Shape;1550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0" name="Google Shape;1551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1" name="Google Shape;1551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2" name="Google Shape;1551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3" name="Google Shape;1551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4" name="Google Shape;1551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5" name="Google Shape;1551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6" name="Google Shape;1551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7" name="Google Shape;1551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8" name="Google Shape;1551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9" name="Google Shape;1551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0" name="Google Shape;1552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1" name="Google Shape;1552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2" name="Google Shape;1552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3" name="Google Shape;1552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4" name="Google Shape;1552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5" name="Google Shape;1552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6" name="Google Shape;1552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7" name="Google Shape;1552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8" name="Google Shape;1552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9" name="Google Shape;1552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0" name="Google Shape;1553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1" name="Google Shape;1553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2" name="Google Shape;1553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3" name="Google Shape;1553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4" name="Google Shape;1553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5" name="Google Shape;1553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6" name="Google Shape;1553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7" name="Google Shape;1553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8" name="Google Shape;1553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9" name="Google Shape;1553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0" name="Google Shape;1554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1" name="Google Shape;1554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2" name="Google Shape;1554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3" name="Google Shape;1554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4" name="Google Shape;1554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5" name="Google Shape;1554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6" name="Google Shape;1554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7" name="Google Shape;1554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8" name="Google Shape;1554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9" name="Google Shape;1554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0" name="Google Shape;1555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1" name="Google Shape;1555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2" name="Google Shape;1555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3" name="Google Shape;1555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4" name="Google Shape;1555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5" name="Google Shape;1555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6" name="Google Shape;1555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7" name="Google Shape;1555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8" name="Google Shape;1555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9" name="Google Shape;1555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0" name="Google Shape;1556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1" name="Google Shape;1556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2" name="Google Shape;1556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3" name="Google Shape;1556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4" name="Google Shape;1556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5" name="Google Shape;1556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6" name="Google Shape;1556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7" name="Google Shape;1556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8" name="Google Shape;1556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9" name="Google Shape;1556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0" name="Google Shape;1557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1" name="Google Shape;1557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2" name="Google Shape;1557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3" name="Google Shape;1557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4" name="Google Shape;1557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5" name="Google Shape;1557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6" name="Google Shape;1557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7" name="Google Shape;1557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8" name="Google Shape;1557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9" name="Google Shape;1557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0" name="Google Shape;1558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1" name="Google Shape;1558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2" name="Google Shape;1558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3" name="Google Shape;1558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4" name="Google Shape;1558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5" name="Google Shape;1558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6" name="Google Shape;1558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7" name="Google Shape;1558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8" name="Google Shape;1558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9" name="Google Shape;1558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0" name="Google Shape;1559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1" name="Google Shape;1559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2" name="Google Shape;1559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3" name="Google Shape;1559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4" name="Google Shape;1559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5" name="Google Shape;1559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6" name="Google Shape;1559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7" name="Google Shape;1559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8" name="Google Shape;1559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9" name="Google Shape;1559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0" name="Google Shape;1560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1" name="Google Shape;1560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2" name="Google Shape;1560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3" name="Google Shape;1560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4" name="Google Shape;1560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5" name="Google Shape;1560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6" name="Google Shape;1560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7" name="Google Shape;1560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8" name="Google Shape;1560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9" name="Google Shape;1560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0" name="Google Shape;1561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1" name="Google Shape;1561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2" name="Google Shape;1561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3" name="Google Shape;1561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4" name="Google Shape;1561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5" name="Google Shape;1561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6" name="Google Shape;1561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7" name="Google Shape;1561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8" name="Google Shape;1561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9" name="Google Shape;1561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0" name="Google Shape;1562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1" name="Google Shape;1562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2" name="Google Shape;1562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3" name="Google Shape;1562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4" name="Google Shape;1562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5" name="Google Shape;1562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6" name="Google Shape;1562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7" name="Google Shape;1562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8" name="Google Shape;1562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9" name="Google Shape;1562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0" name="Google Shape;1563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1" name="Google Shape;1563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2" name="Google Shape;1563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3" name="Google Shape;1563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4" name="Google Shape;1563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5" name="Google Shape;1563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6" name="Google Shape;1563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7" name="Google Shape;1563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8" name="Google Shape;1563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9" name="Google Shape;1563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0" name="Google Shape;1564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1" name="Google Shape;1564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2" name="Google Shape;1564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3" name="Google Shape;1564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4" name="Google Shape;1564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5" name="Google Shape;1564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6" name="Google Shape;1564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7" name="Google Shape;1564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8" name="Google Shape;1564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9" name="Google Shape;1564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0" name="Google Shape;1565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1" name="Google Shape;1565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2" name="Google Shape;1565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3" name="Google Shape;1565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4" name="Google Shape;1565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5" name="Google Shape;1565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6" name="Google Shape;1565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7" name="Google Shape;1565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8" name="Google Shape;1565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9" name="Google Shape;1565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0" name="Google Shape;1566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1" name="Google Shape;1566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2" name="Google Shape;1566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3" name="Google Shape;1566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4" name="Google Shape;1566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5" name="Google Shape;1566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6" name="Google Shape;1566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7" name="Google Shape;1566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8" name="Google Shape;1566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9" name="Google Shape;1566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0" name="Google Shape;1567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1" name="Google Shape;1567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2" name="Google Shape;1567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3" name="Google Shape;1567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4" name="Google Shape;1567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5" name="Google Shape;1567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6" name="Google Shape;1567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7" name="Google Shape;1567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8" name="Google Shape;1567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9" name="Google Shape;1567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0" name="Google Shape;1568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1" name="Google Shape;1568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2" name="Google Shape;1568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3" name="Google Shape;1568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4" name="Google Shape;1568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5" name="Google Shape;1568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6" name="Google Shape;1568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7" name="Google Shape;1568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8" name="Google Shape;1568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9" name="Google Shape;1568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0" name="Google Shape;1569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1" name="Google Shape;1569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2" name="Google Shape;1569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3" name="Google Shape;1569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4" name="Google Shape;1569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5" name="Google Shape;1569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6" name="Google Shape;1569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7" name="Google Shape;1569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8" name="Google Shape;1569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9" name="Google Shape;1569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0" name="Google Shape;1570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1" name="Google Shape;1570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2" name="Google Shape;1570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3" name="Google Shape;1570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4" name="Google Shape;1570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5" name="Google Shape;1570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6" name="Google Shape;1570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7" name="Google Shape;1570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8" name="Google Shape;1570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9" name="Google Shape;1570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0" name="Google Shape;1571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1" name="Google Shape;1571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2" name="Google Shape;1571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3" name="Google Shape;1571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4" name="Google Shape;1571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5" name="Google Shape;1571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6" name="Google Shape;1571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7" name="Google Shape;1571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8" name="Google Shape;1571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9" name="Google Shape;1571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0" name="Google Shape;1572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1" name="Google Shape;1572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2" name="Google Shape;1572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3" name="Google Shape;1572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4" name="Google Shape;1572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5" name="Google Shape;1572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6" name="Google Shape;1572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7" name="Google Shape;1572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8" name="Google Shape;1572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9" name="Google Shape;1572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0" name="Google Shape;1573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1" name="Google Shape;1573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2" name="Google Shape;1573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3" name="Google Shape;1573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4" name="Google Shape;1573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5" name="Google Shape;1573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6" name="Google Shape;1573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7" name="Google Shape;1573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8" name="Google Shape;1573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9" name="Google Shape;1573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0" name="Google Shape;1574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1" name="Google Shape;1574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2" name="Google Shape;1574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3" name="Google Shape;1574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4" name="Google Shape;1574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5" name="Google Shape;1574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6" name="Google Shape;1574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7" name="Google Shape;1574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8" name="Google Shape;1574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9" name="Google Shape;1574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0" name="Google Shape;1575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1" name="Google Shape;1575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2" name="Google Shape;1575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3" name="Google Shape;1575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4" name="Google Shape;1575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5" name="Google Shape;1575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6" name="Google Shape;1575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7" name="Google Shape;1575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8" name="Google Shape;1575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9" name="Google Shape;1575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0" name="Google Shape;1576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1" name="Google Shape;1576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2" name="Google Shape;1576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3" name="Google Shape;1576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4" name="Google Shape;1576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5" name="Google Shape;1576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6" name="Google Shape;1576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7" name="Google Shape;1576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8" name="Google Shape;1576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9" name="Google Shape;1576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0" name="Google Shape;1577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1" name="Google Shape;1577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2" name="Google Shape;1577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3" name="Google Shape;1577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4" name="Google Shape;1577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5" name="Google Shape;1577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6" name="Google Shape;1577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7" name="Google Shape;1577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8" name="Google Shape;1577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9" name="Google Shape;1577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0" name="Google Shape;1578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1" name="Google Shape;1578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2" name="Google Shape;1578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3" name="Google Shape;1578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4" name="Google Shape;1578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5" name="Google Shape;1578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6" name="Google Shape;1578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7" name="Google Shape;1578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8" name="Google Shape;1578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9" name="Google Shape;1578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0" name="Google Shape;1579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1" name="Google Shape;1579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2" name="Google Shape;1579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3" name="Google Shape;1579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4" name="Google Shape;1579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5" name="Google Shape;1579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6" name="Google Shape;1579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7" name="Google Shape;1579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8" name="Google Shape;1579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9" name="Google Shape;1579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0" name="Google Shape;1580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1" name="Google Shape;1580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2" name="Google Shape;1580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3" name="Google Shape;1580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4" name="Google Shape;1580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5" name="Google Shape;1580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6" name="Google Shape;1580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7" name="Google Shape;1580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8" name="Google Shape;1580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9" name="Google Shape;1580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0" name="Google Shape;1581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1" name="Google Shape;1581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2" name="Google Shape;1581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3" name="Google Shape;1581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4" name="Google Shape;1581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5" name="Google Shape;1581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6" name="Google Shape;1581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7" name="Google Shape;1581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8" name="Google Shape;1581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9" name="Google Shape;1581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0" name="Google Shape;1582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1" name="Google Shape;1582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2" name="Google Shape;1582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3" name="Google Shape;1582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4" name="Google Shape;1582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5" name="Google Shape;1582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6" name="Google Shape;1582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7" name="Google Shape;1582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8" name="Google Shape;1582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9" name="Google Shape;1582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0" name="Google Shape;1583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1" name="Google Shape;1583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2" name="Google Shape;1583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3" name="Google Shape;1583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4" name="Google Shape;1583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5" name="Google Shape;1583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6" name="Google Shape;1583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7" name="Google Shape;1583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8" name="Google Shape;1583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9" name="Google Shape;1583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0" name="Google Shape;1584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AND_BODY_1_2_2">
    <p:spTree>
      <p:nvGrpSpPr>
        <p:cNvPr id="1" name="Shape 1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2" name="Google Shape;15842;p21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5843" name="Google Shape;15843;p21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4" name="Google Shape;15844;p21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5845" name="Google Shape;15845;p21"/>
          <p:cNvGrpSpPr/>
          <p:nvPr/>
        </p:nvGrpSpPr>
        <p:grpSpPr>
          <a:xfrm>
            <a:off x="5674641" y="2003492"/>
            <a:ext cx="4315355" cy="4089830"/>
            <a:chOff x="6901103" y="3112788"/>
            <a:chExt cx="2713548" cy="2571735"/>
          </a:xfrm>
        </p:grpSpPr>
        <p:grpSp>
          <p:nvGrpSpPr>
            <p:cNvPr id="15846" name="Google Shape;15846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5847" name="Google Shape;15847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8" name="Google Shape;15848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9" name="Google Shape;15849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0" name="Google Shape;15850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1" name="Google Shape;15851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2" name="Google Shape;15852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3" name="Google Shape;15853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4" name="Google Shape;15854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5" name="Google Shape;15855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6" name="Google Shape;15856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7" name="Google Shape;15857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8" name="Google Shape;15858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9" name="Google Shape;15859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0" name="Google Shape;15860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1" name="Google Shape;15861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2" name="Google Shape;15862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3" name="Google Shape;15863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4" name="Google Shape;15864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5" name="Google Shape;15865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6" name="Google Shape;15866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7" name="Google Shape;15867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8" name="Google Shape;15868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9" name="Google Shape;15869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0" name="Google Shape;15870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1" name="Google Shape;15871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2" name="Google Shape;15872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3" name="Google Shape;15873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4" name="Google Shape;15874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5" name="Google Shape;15875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6" name="Google Shape;15876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7" name="Google Shape;15877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8" name="Google Shape;15878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9" name="Google Shape;15879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0" name="Google Shape;15880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1" name="Google Shape;15881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2" name="Google Shape;15882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3" name="Google Shape;15883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4" name="Google Shape;15884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5" name="Google Shape;15885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6" name="Google Shape;15886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7" name="Google Shape;15887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8" name="Google Shape;15888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9" name="Google Shape;15889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0" name="Google Shape;15890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1" name="Google Shape;15891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2" name="Google Shape;15892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3" name="Google Shape;15893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4" name="Google Shape;15894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5" name="Google Shape;15895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6" name="Google Shape;15896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7" name="Google Shape;15897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8" name="Google Shape;15898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9" name="Google Shape;15899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0" name="Google Shape;15900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1" name="Google Shape;15901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2" name="Google Shape;15902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3" name="Google Shape;15903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4" name="Google Shape;15904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5" name="Google Shape;15905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6" name="Google Shape;15906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7" name="Google Shape;15907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8" name="Google Shape;15908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9" name="Google Shape;15909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0" name="Google Shape;15910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1" name="Google Shape;15911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2" name="Google Shape;15912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3" name="Google Shape;15913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4" name="Google Shape;15914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5" name="Google Shape;15915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6" name="Google Shape;15916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7" name="Google Shape;15917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8" name="Google Shape;15918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9" name="Google Shape;15919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0" name="Google Shape;15920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1" name="Google Shape;15921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2" name="Google Shape;15922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3" name="Google Shape;15923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4" name="Google Shape;15924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5" name="Google Shape;15925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6" name="Google Shape;15926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5927" name="Google Shape;15927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5928" name="Google Shape;1592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9" name="Google Shape;1592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0" name="Google Shape;1593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1" name="Google Shape;1593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2" name="Google Shape;1593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3" name="Google Shape;1593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4" name="Google Shape;1593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5" name="Google Shape;1593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6" name="Google Shape;1593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7" name="Google Shape;1593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8" name="Google Shape;1593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9" name="Google Shape;1593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0" name="Google Shape;1594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1" name="Google Shape;1594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2" name="Google Shape;1594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3" name="Google Shape;1594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4" name="Google Shape;1594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5" name="Google Shape;1594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6" name="Google Shape;1594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7" name="Google Shape;1594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8" name="Google Shape;1594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9" name="Google Shape;1594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0" name="Google Shape;1595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1" name="Google Shape;1595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2" name="Google Shape;1595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3" name="Google Shape;1595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4" name="Google Shape;1595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5" name="Google Shape;1595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6" name="Google Shape;1595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7" name="Google Shape;1595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8" name="Google Shape;1595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9" name="Google Shape;1595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0" name="Google Shape;1596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1" name="Google Shape;1596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2" name="Google Shape;1596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3" name="Google Shape;1596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4" name="Google Shape;1596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5" name="Google Shape;1596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6" name="Google Shape;1596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7" name="Google Shape;1596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8" name="Google Shape;1596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9" name="Google Shape;1596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0" name="Google Shape;1597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1" name="Google Shape;1597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2" name="Google Shape;1597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3" name="Google Shape;1597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4" name="Google Shape;1597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5" name="Google Shape;1597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6" name="Google Shape;1597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7" name="Google Shape;1597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8" name="Google Shape;1597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9" name="Google Shape;1597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0" name="Google Shape;1598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1" name="Google Shape;1598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2" name="Google Shape;1598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3" name="Google Shape;1598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4" name="Google Shape;1598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5" name="Google Shape;1598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6" name="Google Shape;1598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7" name="Google Shape;1598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8" name="Google Shape;1598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9" name="Google Shape;1598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0" name="Google Shape;1599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1" name="Google Shape;1599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2" name="Google Shape;1599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3" name="Google Shape;1599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4" name="Google Shape;1599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5" name="Google Shape;1599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6" name="Google Shape;1599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7" name="Google Shape;1599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8" name="Google Shape;1599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9" name="Google Shape;1599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0" name="Google Shape;1600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1" name="Google Shape;1600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2" name="Google Shape;1600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3" name="Google Shape;1600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4" name="Google Shape;1600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5" name="Google Shape;1600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6" name="Google Shape;1600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7" name="Google Shape;1600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008" name="Google Shape;16008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009" name="Google Shape;16009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0" name="Google Shape;16010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1" name="Google Shape;16011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2" name="Google Shape;16012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3" name="Google Shape;16013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4" name="Google Shape;16014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5" name="Google Shape;16015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6" name="Google Shape;16016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7" name="Google Shape;16017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8" name="Google Shape;16018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9" name="Google Shape;16019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0" name="Google Shape;16020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1" name="Google Shape;16021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2" name="Google Shape;16022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3" name="Google Shape;16023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4" name="Google Shape;16024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5" name="Google Shape;16025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6" name="Google Shape;16026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7" name="Google Shape;16027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8" name="Google Shape;16028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9" name="Google Shape;16029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0" name="Google Shape;16030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1" name="Google Shape;16031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2" name="Google Shape;16032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3" name="Google Shape;16033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4" name="Google Shape;16034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5" name="Google Shape;16035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6" name="Google Shape;16036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7" name="Google Shape;16037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8" name="Google Shape;16038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9" name="Google Shape;16039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0" name="Google Shape;16040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1" name="Google Shape;16041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2" name="Google Shape;16042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3" name="Google Shape;16043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4" name="Google Shape;16044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5" name="Google Shape;16045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6046" name="Google Shape;16046;p21"/>
          <p:cNvGrpSpPr/>
          <p:nvPr/>
        </p:nvGrpSpPr>
        <p:grpSpPr>
          <a:xfrm rot="10800000">
            <a:off x="-917484" y="-857133"/>
            <a:ext cx="4315355" cy="4089830"/>
            <a:chOff x="6901103" y="3112788"/>
            <a:chExt cx="2713548" cy="2571735"/>
          </a:xfrm>
        </p:grpSpPr>
        <p:grpSp>
          <p:nvGrpSpPr>
            <p:cNvPr id="16047" name="Google Shape;16047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6048" name="Google Shape;1604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9" name="Google Shape;1604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0" name="Google Shape;1605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1" name="Google Shape;1605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2" name="Google Shape;1605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3" name="Google Shape;1605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4" name="Google Shape;1605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5" name="Google Shape;1605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6" name="Google Shape;1605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7" name="Google Shape;1605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8" name="Google Shape;1605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9" name="Google Shape;1605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0" name="Google Shape;1606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1" name="Google Shape;1606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2" name="Google Shape;1606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3" name="Google Shape;1606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4" name="Google Shape;1606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5" name="Google Shape;1606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6" name="Google Shape;1606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7" name="Google Shape;1606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8" name="Google Shape;1606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9" name="Google Shape;1606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0" name="Google Shape;1607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1" name="Google Shape;1607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2" name="Google Shape;1607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3" name="Google Shape;1607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4" name="Google Shape;1607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5" name="Google Shape;1607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6" name="Google Shape;1607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7" name="Google Shape;1607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8" name="Google Shape;1607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9" name="Google Shape;1607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0" name="Google Shape;1608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1" name="Google Shape;1608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2" name="Google Shape;1608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3" name="Google Shape;1608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4" name="Google Shape;1608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5" name="Google Shape;1608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6" name="Google Shape;1608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7" name="Google Shape;1608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8" name="Google Shape;1608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9" name="Google Shape;1608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0" name="Google Shape;1609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1" name="Google Shape;1609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2" name="Google Shape;1609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3" name="Google Shape;1609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4" name="Google Shape;1609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5" name="Google Shape;1609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6" name="Google Shape;1609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7" name="Google Shape;1609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8" name="Google Shape;1609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9" name="Google Shape;1609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0" name="Google Shape;1610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1" name="Google Shape;1610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2" name="Google Shape;1610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3" name="Google Shape;1610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4" name="Google Shape;1610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5" name="Google Shape;1610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6" name="Google Shape;1610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7" name="Google Shape;1610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8" name="Google Shape;1610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9" name="Google Shape;1610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0" name="Google Shape;1611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1" name="Google Shape;1611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2" name="Google Shape;1611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3" name="Google Shape;1611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4" name="Google Shape;1611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5" name="Google Shape;1611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6" name="Google Shape;1611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7" name="Google Shape;1611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8" name="Google Shape;1611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9" name="Google Shape;1611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0" name="Google Shape;1612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1" name="Google Shape;1612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2" name="Google Shape;1612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3" name="Google Shape;1612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4" name="Google Shape;1612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5" name="Google Shape;1612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6" name="Google Shape;1612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7" name="Google Shape;1612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128" name="Google Shape;16128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6129" name="Google Shape;16129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0" name="Google Shape;16130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1" name="Google Shape;16131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2" name="Google Shape;16132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3" name="Google Shape;16133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4" name="Google Shape;16134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5" name="Google Shape;16135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6" name="Google Shape;16136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7" name="Google Shape;16137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8" name="Google Shape;16138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9" name="Google Shape;16139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0" name="Google Shape;16140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1" name="Google Shape;16141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2" name="Google Shape;16142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3" name="Google Shape;16143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4" name="Google Shape;16144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5" name="Google Shape;16145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6" name="Google Shape;16146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7" name="Google Shape;16147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8" name="Google Shape;16148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9" name="Google Shape;16149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0" name="Google Shape;16150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1" name="Google Shape;16151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2" name="Google Shape;16152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3" name="Google Shape;16153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4" name="Google Shape;16154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5" name="Google Shape;16155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6" name="Google Shape;16156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7" name="Google Shape;16157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8" name="Google Shape;16158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9" name="Google Shape;16159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0" name="Google Shape;16160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1" name="Google Shape;16161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2" name="Google Shape;16162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3" name="Google Shape;16163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4" name="Google Shape;16164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5" name="Google Shape;16165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6" name="Google Shape;16166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7" name="Google Shape;16167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8" name="Google Shape;16168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9" name="Google Shape;16169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0" name="Google Shape;16170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1" name="Google Shape;16171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2" name="Google Shape;16172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3" name="Google Shape;16173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4" name="Google Shape;16174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5" name="Google Shape;16175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6" name="Google Shape;16176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7" name="Google Shape;16177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8" name="Google Shape;16178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9" name="Google Shape;16179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0" name="Google Shape;16180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1" name="Google Shape;16181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2" name="Google Shape;16182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3" name="Google Shape;16183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4" name="Google Shape;16184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5" name="Google Shape;16185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6" name="Google Shape;16186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7" name="Google Shape;16187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8" name="Google Shape;16188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9" name="Google Shape;16189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0" name="Google Shape;16190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1" name="Google Shape;16191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2" name="Google Shape;16192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3" name="Google Shape;16193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4" name="Google Shape;16194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5" name="Google Shape;16195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6" name="Google Shape;16196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7" name="Google Shape;16197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8" name="Google Shape;16198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9" name="Google Shape;16199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0" name="Google Shape;16200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1" name="Google Shape;16201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2" name="Google Shape;16202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3" name="Google Shape;16203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4" name="Google Shape;16204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5" name="Google Shape;16205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6" name="Google Shape;16206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7" name="Google Shape;16207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8" name="Google Shape;16208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209" name="Google Shape;16209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210" name="Google Shape;16210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1" name="Google Shape;16211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2" name="Google Shape;16212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3" name="Google Shape;16213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4" name="Google Shape;16214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5" name="Google Shape;16215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6" name="Google Shape;16216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7" name="Google Shape;16217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8" name="Google Shape;16218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9" name="Google Shape;16219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0" name="Google Shape;16220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1" name="Google Shape;16221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2" name="Google Shape;16222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3" name="Google Shape;16223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4" name="Google Shape;16224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5" name="Google Shape;16225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6" name="Google Shape;16226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7" name="Google Shape;16227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8" name="Google Shape;16228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9" name="Google Shape;16229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0" name="Google Shape;16230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1" name="Google Shape;16231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2" name="Google Shape;16232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3" name="Google Shape;16233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4" name="Google Shape;16234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5" name="Google Shape;16235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6" name="Google Shape;16236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7" name="Google Shape;16237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8" name="Google Shape;16238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9" name="Google Shape;16239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0" name="Google Shape;16240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1" name="Google Shape;16241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2" name="Google Shape;16242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3" name="Google Shape;16243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4" name="Google Shape;16244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5" name="Google Shape;16245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6" name="Google Shape;16246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0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3" r:id="rId3"/>
    <p:sldLayoutId id="2147483654" r:id="rId4"/>
    <p:sldLayoutId id="2147483656" r:id="rId5"/>
    <p:sldLayoutId id="2147483658" r:id="rId6"/>
    <p:sldLayoutId id="2147483666" r:id="rId7"/>
    <p:sldLayoutId id="2147483667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458;p45"/>
          <p:cNvSpPr txBox="1">
            <a:spLocks/>
          </p:cNvSpPr>
          <p:nvPr/>
        </p:nvSpPr>
        <p:spPr>
          <a:xfrm>
            <a:off x="152401" y="2030669"/>
            <a:ext cx="8820151" cy="19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4000">
                <a:solidFill>
                  <a:srgbClr val="FF0000"/>
                </a:solidFill>
                <a:latin typeface="+mj-lt"/>
              </a:rPr>
              <a:t>BÀI 6: SỬ DỤNG CÁC BẢN MẪU TRONG TẠO BÀI TRÌNH CHIẾU</a:t>
            </a:r>
          </a:p>
        </p:txBody>
      </p:sp>
    </p:spTree>
    <p:extLst>
      <p:ext uri="{BB962C8B-B14F-4D97-AF65-F5344CB8AC3E}">
        <p14:creationId xmlns:p14="http://schemas.microsoft.com/office/powerpoint/2010/main" val="1210902785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1275644" y="345160"/>
            <a:ext cx="6592712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>
                <a:solidFill>
                  <a:srgbClr val="FF0000"/>
                </a:solidFill>
                <a:latin typeface="+mn-lt"/>
              </a:rPr>
              <a:t>Câu 3: Để thay đổi bố cục của trang chiếu thì ta chọn lệnh?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Create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New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Layout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</a:t>
            </a:r>
            <a:r>
              <a:rPr lang="vi-VN" sz="2800" b="1">
                <a:solidFill>
                  <a:srgbClr val="000000"/>
                </a:solidFill>
              </a:rPr>
              <a:t>Variants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1912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C. </a:t>
            </a:r>
            <a:r>
              <a:rPr lang="en-US" sz="2800" b="1">
                <a:solidFill>
                  <a:srgbClr val="FFFFFF"/>
                </a:solidFill>
              </a:rPr>
              <a:t>Layout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676490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880533" y="506912"/>
            <a:ext cx="7587088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n-US" sz="2800" b="1">
                <a:solidFill>
                  <a:srgbClr val="FF0000"/>
                </a:solidFill>
                <a:latin typeface="+mn-lt"/>
              </a:rPr>
              <a:t>Câu 4: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Cỡ chữ phần nội dung trang chiếu nên nằm trong khoảng nào dưới đây?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18 đến 32.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16 đến 30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26496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20 đến 34.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21871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19 đến 33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2058246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A. 18 đến 32.</a:t>
            </a:r>
          </a:p>
        </p:txBody>
      </p:sp>
    </p:spTree>
    <p:extLst>
      <p:ext uri="{BB962C8B-B14F-4D97-AF65-F5344CB8AC3E}">
        <p14:creationId xmlns:p14="http://schemas.microsoft.com/office/powerpoint/2010/main" val="106191970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25352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22777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91381" y="948737"/>
            <a:ext cx="3278611" cy="3661316"/>
            <a:chOff x="491381" y="948736"/>
            <a:chExt cx="3278610" cy="3661316"/>
          </a:xfrm>
        </p:grpSpPr>
        <p:grpSp>
          <p:nvGrpSpPr>
            <p:cNvPr id="4" name="Group 3"/>
            <p:cNvGrpSpPr/>
            <p:nvPr/>
          </p:nvGrpSpPr>
          <p:grpSpPr>
            <a:xfrm>
              <a:off x="956363" y="948736"/>
              <a:ext cx="2813628" cy="2739413"/>
              <a:chOff x="956363" y="948736"/>
              <a:chExt cx="2813628" cy="2739413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56363" y="1297818"/>
                <a:ext cx="2580490" cy="2390331"/>
                <a:chOff x="956363" y="1297818"/>
                <a:chExt cx="2580490" cy="2390331"/>
              </a:xfrm>
            </p:grpSpPr>
            <p:sp>
              <p:nvSpPr>
                <p:cNvPr id="16255" name="Google Shape;16255;p24"/>
                <p:cNvSpPr/>
                <p:nvPr/>
              </p:nvSpPr>
              <p:spPr>
                <a:xfrm rot="-402957" flipH="1">
                  <a:off x="956363" y="1297818"/>
                  <a:ext cx="2580490" cy="2390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1" h="18597" extrusionOk="0">
                      <a:moveTo>
                        <a:pt x="10544" y="1"/>
                      </a:moveTo>
                      <a:cubicBezTo>
                        <a:pt x="10410" y="1"/>
                        <a:pt x="10410" y="156"/>
                        <a:pt x="10266" y="156"/>
                      </a:cubicBezTo>
                      <a:cubicBezTo>
                        <a:pt x="10121" y="156"/>
                        <a:pt x="10121" y="57"/>
                        <a:pt x="9977" y="57"/>
                      </a:cubicBezTo>
                      <a:cubicBezTo>
                        <a:pt x="9832" y="57"/>
                        <a:pt x="9832" y="201"/>
                        <a:pt x="9688" y="201"/>
                      </a:cubicBezTo>
                      <a:cubicBezTo>
                        <a:pt x="9543" y="201"/>
                        <a:pt x="9543" y="368"/>
                        <a:pt x="9399" y="368"/>
                      </a:cubicBezTo>
                      <a:cubicBezTo>
                        <a:pt x="9254" y="368"/>
                        <a:pt x="9254" y="201"/>
                        <a:pt x="9110" y="201"/>
                      </a:cubicBezTo>
                      <a:cubicBezTo>
                        <a:pt x="8965" y="201"/>
                        <a:pt x="8965" y="90"/>
                        <a:pt x="8820" y="90"/>
                      </a:cubicBezTo>
                      <a:cubicBezTo>
                        <a:pt x="8675" y="90"/>
                        <a:pt x="8675" y="45"/>
                        <a:pt x="8531" y="45"/>
                      </a:cubicBezTo>
                      <a:cubicBezTo>
                        <a:pt x="8386" y="45"/>
                        <a:pt x="8386" y="101"/>
                        <a:pt x="8242" y="101"/>
                      </a:cubicBezTo>
                      <a:cubicBezTo>
                        <a:pt x="8097" y="101"/>
                        <a:pt x="8097" y="57"/>
                        <a:pt x="7953" y="57"/>
                      </a:cubicBezTo>
                      <a:cubicBezTo>
                        <a:pt x="7808" y="57"/>
                        <a:pt x="7808" y="268"/>
                        <a:pt x="7664" y="268"/>
                      </a:cubicBezTo>
                      <a:cubicBezTo>
                        <a:pt x="7519" y="268"/>
                        <a:pt x="7519" y="134"/>
                        <a:pt x="7375" y="134"/>
                      </a:cubicBezTo>
                      <a:cubicBezTo>
                        <a:pt x="7230" y="134"/>
                        <a:pt x="7230" y="123"/>
                        <a:pt x="7085" y="123"/>
                      </a:cubicBezTo>
                      <a:cubicBezTo>
                        <a:pt x="6952" y="123"/>
                        <a:pt x="6952" y="168"/>
                        <a:pt x="6807" y="168"/>
                      </a:cubicBezTo>
                      <a:cubicBezTo>
                        <a:pt x="6663" y="168"/>
                        <a:pt x="6663" y="223"/>
                        <a:pt x="6518" y="223"/>
                      </a:cubicBezTo>
                      <a:cubicBezTo>
                        <a:pt x="6374" y="223"/>
                        <a:pt x="6374" y="368"/>
                        <a:pt x="6229" y="368"/>
                      </a:cubicBezTo>
                      <a:cubicBezTo>
                        <a:pt x="6084" y="368"/>
                        <a:pt x="6084" y="123"/>
                        <a:pt x="5939" y="123"/>
                      </a:cubicBezTo>
                      <a:cubicBezTo>
                        <a:pt x="5795" y="123"/>
                        <a:pt x="5795" y="146"/>
                        <a:pt x="5650" y="146"/>
                      </a:cubicBezTo>
                      <a:cubicBezTo>
                        <a:pt x="5506" y="146"/>
                        <a:pt x="5506" y="212"/>
                        <a:pt x="5361" y="212"/>
                      </a:cubicBezTo>
                      <a:cubicBezTo>
                        <a:pt x="5217" y="212"/>
                        <a:pt x="5217" y="79"/>
                        <a:pt x="5072" y="79"/>
                      </a:cubicBezTo>
                      <a:cubicBezTo>
                        <a:pt x="4928" y="79"/>
                        <a:pt x="4928" y="257"/>
                        <a:pt x="4783" y="257"/>
                      </a:cubicBezTo>
                      <a:cubicBezTo>
                        <a:pt x="4639" y="257"/>
                        <a:pt x="4639" y="101"/>
                        <a:pt x="4494" y="101"/>
                      </a:cubicBezTo>
                      <a:cubicBezTo>
                        <a:pt x="4349" y="101"/>
                        <a:pt x="4349" y="268"/>
                        <a:pt x="4204" y="268"/>
                      </a:cubicBezTo>
                      <a:cubicBezTo>
                        <a:pt x="4071" y="268"/>
                        <a:pt x="4071" y="235"/>
                        <a:pt x="3927" y="235"/>
                      </a:cubicBezTo>
                      <a:cubicBezTo>
                        <a:pt x="3782" y="235"/>
                        <a:pt x="3782" y="168"/>
                        <a:pt x="3638" y="168"/>
                      </a:cubicBezTo>
                      <a:cubicBezTo>
                        <a:pt x="3493" y="168"/>
                        <a:pt x="3493" y="334"/>
                        <a:pt x="3348" y="334"/>
                      </a:cubicBezTo>
                      <a:cubicBezTo>
                        <a:pt x="3203" y="334"/>
                        <a:pt x="3203" y="201"/>
                        <a:pt x="3059" y="201"/>
                      </a:cubicBezTo>
                      <a:cubicBezTo>
                        <a:pt x="2914" y="201"/>
                        <a:pt x="2914" y="35"/>
                        <a:pt x="2770" y="35"/>
                      </a:cubicBezTo>
                      <a:cubicBezTo>
                        <a:pt x="2625" y="35"/>
                        <a:pt x="2625" y="235"/>
                        <a:pt x="2481" y="235"/>
                      </a:cubicBezTo>
                      <a:cubicBezTo>
                        <a:pt x="2336" y="235"/>
                        <a:pt x="2336" y="90"/>
                        <a:pt x="2192" y="90"/>
                      </a:cubicBezTo>
                      <a:cubicBezTo>
                        <a:pt x="2047" y="90"/>
                        <a:pt x="2047" y="279"/>
                        <a:pt x="1902" y="279"/>
                      </a:cubicBezTo>
                      <a:cubicBezTo>
                        <a:pt x="1757" y="279"/>
                        <a:pt x="1757" y="23"/>
                        <a:pt x="1613" y="23"/>
                      </a:cubicBezTo>
                      <a:lnTo>
                        <a:pt x="1335" y="23"/>
                      </a:lnTo>
                      <a:cubicBezTo>
                        <a:pt x="1191" y="23"/>
                        <a:pt x="1191" y="156"/>
                        <a:pt x="1046" y="156"/>
                      </a:cubicBezTo>
                      <a:cubicBezTo>
                        <a:pt x="901" y="156"/>
                        <a:pt x="901" y="67"/>
                        <a:pt x="756" y="67"/>
                      </a:cubicBezTo>
                      <a:cubicBezTo>
                        <a:pt x="612" y="67"/>
                        <a:pt x="612" y="223"/>
                        <a:pt x="467" y="223"/>
                      </a:cubicBezTo>
                      <a:cubicBezTo>
                        <a:pt x="350" y="223"/>
                        <a:pt x="246" y="75"/>
                        <a:pt x="158" y="75"/>
                      </a:cubicBezTo>
                      <a:cubicBezTo>
                        <a:pt x="138" y="75"/>
                        <a:pt x="119" y="83"/>
                        <a:pt x="101" y="101"/>
                      </a:cubicBezTo>
                      <a:cubicBezTo>
                        <a:pt x="0" y="201"/>
                        <a:pt x="134" y="334"/>
                        <a:pt x="134" y="479"/>
                      </a:cubicBezTo>
                      <a:cubicBezTo>
                        <a:pt x="134" y="624"/>
                        <a:pt x="67" y="624"/>
                        <a:pt x="67" y="769"/>
                      </a:cubicBezTo>
                      <a:cubicBezTo>
                        <a:pt x="67" y="913"/>
                        <a:pt x="234" y="913"/>
                        <a:pt x="234" y="1058"/>
                      </a:cubicBezTo>
                      <a:cubicBezTo>
                        <a:pt x="234" y="1202"/>
                        <a:pt x="78" y="1202"/>
                        <a:pt x="78" y="1347"/>
                      </a:cubicBezTo>
                      <a:cubicBezTo>
                        <a:pt x="78" y="1491"/>
                        <a:pt x="56" y="1491"/>
                        <a:pt x="56" y="1636"/>
                      </a:cubicBezTo>
                      <a:cubicBezTo>
                        <a:pt x="56" y="1780"/>
                        <a:pt x="12" y="1780"/>
                        <a:pt x="12" y="1925"/>
                      </a:cubicBezTo>
                      <a:cubicBezTo>
                        <a:pt x="12" y="2069"/>
                        <a:pt x="334" y="2069"/>
                        <a:pt x="334" y="2214"/>
                      </a:cubicBezTo>
                      <a:cubicBezTo>
                        <a:pt x="334" y="2359"/>
                        <a:pt x="301" y="2359"/>
                        <a:pt x="301" y="2504"/>
                      </a:cubicBezTo>
                      <a:cubicBezTo>
                        <a:pt x="301" y="2648"/>
                        <a:pt x="267" y="2648"/>
                        <a:pt x="267" y="2793"/>
                      </a:cubicBezTo>
                      <a:cubicBezTo>
                        <a:pt x="267" y="2937"/>
                        <a:pt x="279" y="2937"/>
                        <a:pt x="279" y="3082"/>
                      </a:cubicBezTo>
                      <a:cubicBezTo>
                        <a:pt x="279" y="3226"/>
                        <a:pt x="145" y="3226"/>
                        <a:pt x="145" y="3371"/>
                      </a:cubicBezTo>
                      <a:cubicBezTo>
                        <a:pt x="145" y="3515"/>
                        <a:pt x="22" y="3515"/>
                        <a:pt x="22" y="3660"/>
                      </a:cubicBezTo>
                      <a:cubicBezTo>
                        <a:pt x="22" y="3804"/>
                        <a:pt x="134" y="3804"/>
                        <a:pt x="134" y="3950"/>
                      </a:cubicBezTo>
                      <a:cubicBezTo>
                        <a:pt x="134" y="4094"/>
                        <a:pt x="89" y="4094"/>
                        <a:pt x="89" y="4239"/>
                      </a:cubicBezTo>
                      <a:cubicBezTo>
                        <a:pt x="89" y="4383"/>
                        <a:pt x="167" y="4383"/>
                        <a:pt x="167" y="4528"/>
                      </a:cubicBezTo>
                      <a:cubicBezTo>
                        <a:pt x="167" y="4672"/>
                        <a:pt x="267" y="4672"/>
                        <a:pt x="267" y="4817"/>
                      </a:cubicBezTo>
                      <a:cubicBezTo>
                        <a:pt x="267" y="4961"/>
                        <a:pt x="334" y="4961"/>
                        <a:pt x="334" y="5106"/>
                      </a:cubicBezTo>
                      <a:cubicBezTo>
                        <a:pt x="334" y="5250"/>
                        <a:pt x="223" y="5250"/>
                        <a:pt x="223" y="5395"/>
                      </a:cubicBezTo>
                      <a:cubicBezTo>
                        <a:pt x="223" y="5540"/>
                        <a:pt x="101" y="5540"/>
                        <a:pt x="101" y="5685"/>
                      </a:cubicBezTo>
                      <a:cubicBezTo>
                        <a:pt x="101" y="5829"/>
                        <a:pt x="345" y="5829"/>
                        <a:pt x="345" y="5974"/>
                      </a:cubicBezTo>
                      <a:cubicBezTo>
                        <a:pt x="345" y="6118"/>
                        <a:pt x="190" y="6118"/>
                        <a:pt x="190" y="6263"/>
                      </a:cubicBezTo>
                      <a:cubicBezTo>
                        <a:pt x="190" y="6407"/>
                        <a:pt x="156" y="6407"/>
                        <a:pt x="156" y="6552"/>
                      </a:cubicBezTo>
                      <a:cubicBezTo>
                        <a:pt x="156" y="6696"/>
                        <a:pt x="234" y="6696"/>
                        <a:pt x="234" y="6841"/>
                      </a:cubicBezTo>
                      <a:cubicBezTo>
                        <a:pt x="234" y="6985"/>
                        <a:pt x="190" y="6985"/>
                        <a:pt x="190" y="7130"/>
                      </a:cubicBezTo>
                      <a:cubicBezTo>
                        <a:pt x="190" y="7275"/>
                        <a:pt x="111" y="7275"/>
                        <a:pt x="111" y="7420"/>
                      </a:cubicBezTo>
                      <a:cubicBezTo>
                        <a:pt x="111" y="7564"/>
                        <a:pt x="12" y="7564"/>
                        <a:pt x="12" y="7709"/>
                      </a:cubicBezTo>
                      <a:cubicBezTo>
                        <a:pt x="12" y="7865"/>
                        <a:pt x="89" y="7865"/>
                        <a:pt x="89" y="8009"/>
                      </a:cubicBezTo>
                      <a:cubicBezTo>
                        <a:pt x="89" y="8154"/>
                        <a:pt x="223" y="8154"/>
                        <a:pt x="223" y="8298"/>
                      </a:cubicBezTo>
                      <a:cubicBezTo>
                        <a:pt x="223" y="8443"/>
                        <a:pt x="212" y="8443"/>
                        <a:pt x="212" y="8587"/>
                      </a:cubicBezTo>
                      <a:cubicBezTo>
                        <a:pt x="212" y="8732"/>
                        <a:pt x="356" y="8732"/>
                        <a:pt x="356" y="8876"/>
                      </a:cubicBezTo>
                      <a:cubicBezTo>
                        <a:pt x="356" y="9021"/>
                        <a:pt x="123" y="9021"/>
                        <a:pt x="123" y="9165"/>
                      </a:cubicBezTo>
                      <a:cubicBezTo>
                        <a:pt x="123" y="9310"/>
                        <a:pt x="67" y="9310"/>
                        <a:pt x="67" y="9455"/>
                      </a:cubicBezTo>
                      <a:cubicBezTo>
                        <a:pt x="67" y="9600"/>
                        <a:pt x="45" y="9600"/>
                        <a:pt x="45" y="9744"/>
                      </a:cubicBezTo>
                      <a:cubicBezTo>
                        <a:pt x="45" y="9889"/>
                        <a:pt x="190" y="9889"/>
                        <a:pt x="190" y="10033"/>
                      </a:cubicBezTo>
                      <a:cubicBezTo>
                        <a:pt x="190" y="10178"/>
                        <a:pt x="67" y="10178"/>
                        <a:pt x="67" y="10322"/>
                      </a:cubicBezTo>
                      <a:lnTo>
                        <a:pt x="67" y="10611"/>
                      </a:lnTo>
                      <a:cubicBezTo>
                        <a:pt x="67" y="10756"/>
                        <a:pt x="12" y="10756"/>
                        <a:pt x="12" y="10900"/>
                      </a:cubicBezTo>
                      <a:cubicBezTo>
                        <a:pt x="12" y="11045"/>
                        <a:pt x="334" y="11045"/>
                        <a:pt x="334" y="11190"/>
                      </a:cubicBezTo>
                      <a:cubicBezTo>
                        <a:pt x="334" y="11335"/>
                        <a:pt x="134" y="11335"/>
                        <a:pt x="134" y="11479"/>
                      </a:cubicBezTo>
                      <a:cubicBezTo>
                        <a:pt x="134" y="11624"/>
                        <a:pt x="223" y="11624"/>
                        <a:pt x="223" y="11768"/>
                      </a:cubicBezTo>
                      <a:cubicBezTo>
                        <a:pt x="223" y="11913"/>
                        <a:pt x="200" y="11913"/>
                        <a:pt x="200" y="12057"/>
                      </a:cubicBezTo>
                      <a:cubicBezTo>
                        <a:pt x="200" y="12202"/>
                        <a:pt x="12" y="12202"/>
                        <a:pt x="12" y="12346"/>
                      </a:cubicBezTo>
                      <a:cubicBezTo>
                        <a:pt x="12" y="12491"/>
                        <a:pt x="289" y="12491"/>
                        <a:pt x="289" y="12636"/>
                      </a:cubicBezTo>
                      <a:cubicBezTo>
                        <a:pt x="289" y="12781"/>
                        <a:pt x="345" y="12781"/>
                        <a:pt x="345" y="12925"/>
                      </a:cubicBezTo>
                      <a:cubicBezTo>
                        <a:pt x="345" y="13070"/>
                        <a:pt x="301" y="13070"/>
                        <a:pt x="301" y="13214"/>
                      </a:cubicBezTo>
                      <a:cubicBezTo>
                        <a:pt x="301" y="13359"/>
                        <a:pt x="312" y="13359"/>
                        <a:pt x="312" y="13503"/>
                      </a:cubicBezTo>
                      <a:cubicBezTo>
                        <a:pt x="312" y="13648"/>
                        <a:pt x="267" y="13648"/>
                        <a:pt x="267" y="13792"/>
                      </a:cubicBezTo>
                      <a:cubicBezTo>
                        <a:pt x="267" y="13937"/>
                        <a:pt x="145" y="13937"/>
                        <a:pt x="145" y="14081"/>
                      </a:cubicBezTo>
                      <a:cubicBezTo>
                        <a:pt x="145" y="14226"/>
                        <a:pt x="167" y="14226"/>
                        <a:pt x="167" y="14371"/>
                      </a:cubicBezTo>
                      <a:cubicBezTo>
                        <a:pt x="167" y="14516"/>
                        <a:pt x="312" y="14516"/>
                        <a:pt x="312" y="14660"/>
                      </a:cubicBezTo>
                      <a:cubicBezTo>
                        <a:pt x="312" y="14805"/>
                        <a:pt x="123" y="14805"/>
                        <a:pt x="123" y="14949"/>
                      </a:cubicBezTo>
                      <a:cubicBezTo>
                        <a:pt x="123" y="15094"/>
                        <a:pt x="89" y="15094"/>
                        <a:pt x="89" y="15227"/>
                      </a:cubicBezTo>
                      <a:cubicBezTo>
                        <a:pt x="89" y="15372"/>
                        <a:pt x="78" y="15372"/>
                        <a:pt x="78" y="15517"/>
                      </a:cubicBezTo>
                      <a:cubicBezTo>
                        <a:pt x="78" y="15661"/>
                        <a:pt x="167" y="15661"/>
                        <a:pt x="167" y="15806"/>
                      </a:cubicBezTo>
                      <a:cubicBezTo>
                        <a:pt x="167" y="15950"/>
                        <a:pt x="289" y="15950"/>
                        <a:pt x="289" y="16095"/>
                      </a:cubicBezTo>
                      <a:cubicBezTo>
                        <a:pt x="289" y="16239"/>
                        <a:pt x="345" y="16239"/>
                        <a:pt x="345" y="16384"/>
                      </a:cubicBezTo>
                      <a:cubicBezTo>
                        <a:pt x="345" y="16528"/>
                        <a:pt x="145" y="16528"/>
                        <a:pt x="145" y="16673"/>
                      </a:cubicBezTo>
                      <a:cubicBezTo>
                        <a:pt x="145" y="16817"/>
                        <a:pt x="267" y="16817"/>
                        <a:pt x="267" y="16962"/>
                      </a:cubicBezTo>
                      <a:cubicBezTo>
                        <a:pt x="267" y="17107"/>
                        <a:pt x="89" y="17107"/>
                        <a:pt x="89" y="17252"/>
                      </a:cubicBezTo>
                      <a:cubicBezTo>
                        <a:pt x="89" y="17396"/>
                        <a:pt x="334" y="17396"/>
                        <a:pt x="334" y="17541"/>
                      </a:cubicBezTo>
                      <a:cubicBezTo>
                        <a:pt x="334" y="17685"/>
                        <a:pt x="178" y="17685"/>
                        <a:pt x="178" y="17830"/>
                      </a:cubicBezTo>
                      <a:cubicBezTo>
                        <a:pt x="178" y="17974"/>
                        <a:pt x="134" y="17974"/>
                        <a:pt x="134" y="18119"/>
                      </a:cubicBezTo>
                      <a:cubicBezTo>
                        <a:pt x="134" y="18263"/>
                        <a:pt x="22" y="18375"/>
                        <a:pt x="123" y="18475"/>
                      </a:cubicBezTo>
                      <a:cubicBezTo>
                        <a:pt x="205" y="18557"/>
                        <a:pt x="288" y="18564"/>
                        <a:pt x="395" y="18564"/>
                      </a:cubicBezTo>
                      <a:cubicBezTo>
                        <a:pt x="418" y="18564"/>
                        <a:pt x="442" y="18564"/>
                        <a:pt x="467" y="18564"/>
                      </a:cubicBezTo>
                      <a:cubicBezTo>
                        <a:pt x="612" y="18564"/>
                        <a:pt x="612" y="18263"/>
                        <a:pt x="756" y="18263"/>
                      </a:cubicBezTo>
                      <a:cubicBezTo>
                        <a:pt x="901" y="18263"/>
                        <a:pt x="901" y="18453"/>
                        <a:pt x="1046" y="18453"/>
                      </a:cubicBezTo>
                      <a:cubicBezTo>
                        <a:pt x="1191" y="18453"/>
                        <a:pt x="1191" y="18419"/>
                        <a:pt x="1335" y="18419"/>
                      </a:cubicBezTo>
                      <a:cubicBezTo>
                        <a:pt x="1480" y="18419"/>
                        <a:pt x="1480" y="18241"/>
                        <a:pt x="1624" y="18241"/>
                      </a:cubicBezTo>
                      <a:cubicBezTo>
                        <a:pt x="1769" y="18241"/>
                        <a:pt x="1769" y="18431"/>
                        <a:pt x="1913" y="18431"/>
                      </a:cubicBezTo>
                      <a:cubicBezTo>
                        <a:pt x="2058" y="18431"/>
                        <a:pt x="2058" y="18475"/>
                        <a:pt x="2202" y="18475"/>
                      </a:cubicBezTo>
                      <a:cubicBezTo>
                        <a:pt x="2347" y="18475"/>
                        <a:pt x="2347" y="18520"/>
                        <a:pt x="2492" y="18520"/>
                      </a:cubicBezTo>
                      <a:cubicBezTo>
                        <a:pt x="2637" y="18520"/>
                        <a:pt x="2637" y="18230"/>
                        <a:pt x="2781" y="18230"/>
                      </a:cubicBezTo>
                      <a:cubicBezTo>
                        <a:pt x="2926" y="18230"/>
                        <a:pt x="2926" y="18486"/>
                        <a:pt x="3070" y="18486"/>
                      </a:cubicBezTo>
                      <a:cubicBezTo>
                        <a:pt x="3215" y="18486"/>
                        <a:pt x="3215" y="18453"/>
                        <a:pt x="3359" y="18453"/>
                      </a:cubicBezTo>
                      <a:cubicBezTo>
                        <a:pt x="3504" y="18453"/>
                        <a:pt x="3504" y="18597"/>
                        <a:pt x="3638" y="18597"/>
                      </a:cubicBezTo>
                      <a:cubicBezTo>
                        <a:pt x="3782" y="18597"/>
                        <a:pt x="3782" y="18352"/>
                        <a:pt x="3927" y="18352"/>
                      </a:cubicBezTo>
                      <a:cubicBezTo>
                        <a:pt x="4071" y="18352"/>
                        <a:pt x="4071" y="18286"/>
                        <a:pt x="4216" y="18286"/>
                      </a:cubicBezTo>
                      <a:cubicBezTo>
                        <a:pt x="4360" y="18286"/>
                        <a:pt x="4360" y="18342"/>
                        <a:pt x="4505" y="18342"/>
                      </a:cubicBezTo>
                      <a:cubicBezTo>
                        <a:pt x="4649" y="18342"/>
                        <a:pt x="4649" y="18330"/>
                        <a:pt x="4794" y="18330"/>
                      </a:cubicBezTo>
                      <a:cubicBezTo>
                        <a:pt x="4938" y="18330"/>
                        <a:pt x="4938" y="18453"/>
                        <a:pt x="5083" y="18453"/>
                      </a:cubicBezTo>
                      <a:cubicBezTo>
                        <a:pt x="5228" y="18453"/>
                        <a:pt x="5228" y="18275"/>
                        <a:pt x="5373" y="18275"/>
                      </a:cubicBezTo>
                      <a:cubicBezTo>
                        <a:pt x="5517" y="18275"/>
                        <a:pt x="5517" y="18431"/>
                        <a:pt x="5662" y="18431"/>
                      </a:cubicBezTo>
                      <a:cubicBezTo>
                        <a:pt x="5806" y="18431"/>
                        <a:pt x="5806" y="18241"/>
                        <a:pt x="5951" y="18241"/>
                      </a:cubicBezTo>
                      <a:cubicBezTo>
                        <a:pt x="6095" y="18241"/>
                        <a:pt x="6095" y="18553"/>
                        <a:pt x="6240" y="18553"/>
                      </a:cubicBezTo>
                      <a:cubicBezTo>
                        <a:pt x="6384" y="18553"/>
                        <a:pt x="6384" y="18297"/>
                        <a:pt x="6529" y="18297"/>
                      </a:cubicBezTo>
                      <a:cubicBezTo>
                        <a:pt x="6673" y="18297"/>
                        <a:pt x="6673" y="18364"/>
                        <a:pt x="6818" y="18364"/>
                      </a:cubicBezTo>
                      <a:cubicBezTo>
                        <a:pt x="6963" y="18364"/>
                        <a:pt x="6963" y="18330"/>
                        <a:pt x="7108" y="18330"/>
                      </a:cubicBezTo>
                      <a:cubicBezTo>
                        <a:pt x="7241" y="18330"/>
                        <a:pt x="7241" y="18453"/>
                        <a:pt x="7385" y="18453"/>
                      </a:cubicBezTo>
                      <a:cubicBezTo>
                        <a:pt x="7530" y="18453"/>
                        <a:pt x="7530" y="18497"/>
                        <a:pt x="7674" y="18497"/>
                      </a:cubicBezTo>
                      <a:cubicBezTo>
                        <a:pt x="7819" y="18497"/>
                        <a:pt x="7819" y="18564"/>
                        <a:pt x="7964" y="18564"/>
                      </a:cubicBezTo>
                      <a:cubicBezTo>
                        <a:pt x="8109" y="18564"/>
                        <a:pt x="8109" y="18297"/>
                        <a:pt x="8253" y="18297"/>
                      </a:cubicBezTo>
                      <a:cubicBezTo>
                        <a:pt x="8398" y="18297"/>
                        <a:pt x="8398" y="18564"/>
                        <a:pt x="8542" y="18564"/>
                      </a:cubicBezTo>
                      <a:cubicBezTo>
                        <a:pt x="8687" y="18564"/>
                        <a:pt x="8687" y="18263"/>
                        <a:pt x="8831" y="18263"/>
                      </a:cubicBezTo>
                      <a:cubicBezTo>
                        <a:pt x="8976" y="18263"/>
                        <a:pt x="8976" y="18520"/>
                        <a:pt x="9120" y="18520"/>
                      </a:cubicBezTo>
                      <a:cubicBezTo>
                        <a:pt x="9265" y="18520"/>
                        <a:pt x="9265" y="18486"/>
                        <a:pt x="9410" y="18486"/>
                      </a:cubicBezTo>
                      <a:cubicBezTo>
                        <a:pt x="9555" y="18486"/>
                        <a:pt x="9555" y="18441"/>
                        <a:pt x="9699" y="18441"/>
                      </a:cubicBezTo>
                      <a:cubicBezTo>
                        <a:pt x="9844" y="18441"/>
                        <a:pt x="9844" y="18408"/>
                        <a:pt x="9988" y="18408"/>
                      </a:cubicBezTo>
                      <a:cubicBezTo>
                        <a:pt x="10133" y="18408"/>
                        <a:pt x="10133" y="18386"/>
                        <a:pt x="10277" y="18386"/>
                      </a:cubicBezTo>
                      <a:cubicBezTo>
                        <a:pt x="10410" y="18386"/>
                        <a:pt x="10410" y="18530"/>
                        <a:pt x="10556" y="18530"/>
                      </a:cubicBezTo>
                      <a:cubicBezTo>
                        <a:pt x="10700" y="18530"/>
                        <a:pt x="10700" y="18508"/>
                        <a:pt x="10845" y="18508"/>
                      </a:cubicBezTo>
                      <a:cubicBezTo>
                        <a:pt x="10989" y="18508"/>
                        <a:pt x="10989" y="18464"/>
                        <a:pt x="11134" y="18464"/>
                      </a:cubicBezTo>
                      <a:cubicBezTo>
                        <a:pt x="11278" y="18464"/>
                        <a:pt x="11278" y="18520"/>
                        <a:pt x="11423" y="18520"/>
                      </a:cubicBezTo>
                      <a:cubicBezTo>
                        <a:pt x="11567" y="18520"/>
                        <a:pt x="11567" y="18464"/>
                        <a:pt x="11712" y="18464"/>
                      </a:cubicBezTo>
                      <a:cubicBezTo>
                        <a:pt x="11856" y="18464"/>
                        <a:pt x="11856" y="18352"/>
                        <a:pt x="12001" y="18352"/>
                      </a:cubicBezTo>
                      <a:cubicBezTo>
                        <a:pt x="12146" y="18352"/>
                        <a:pt x="12146" y="18564"/>
                        <a:pt x="12291" y="18564"/>
                      </a:cubicBezTo>
                      <a:cubicBezTo>
                        <a:pt x="12435" y="18564"/>
                        <a:pt x="12435" y="18453"/>
                        <a:pt x="12580" y="18453"/>
                      </a:cubicBezTo>
                      <a:cubicBezTo>
                        <a:pt x="12724" y="18453"/>
                        <a:pt x="12724" y="18297"/>
                        <a:pt x="12869" y="18297"/>
                      </a:cubicBezTo>
                      <a:cubicBezTo>
                        <a:pt x="13002" y="18297"/>
                        <a:pt x="13002" y="18342"/>
                        <a:pt x="13147" y="18342"/>
                      </a:cubicBezTo>
                      <a:cubicBezTo>
                        <a:pt x="13292" y="18342"/>
                        <a:pt x="13292" y="18297"/>
                        <a:pt x="13436" y="18297"/>
                      </a:cubicBezTo>
                      <a:cubicBezTo>
                        <a:pt x="13581" y="18297"/>
                        <a:pt x="13581" y="18520"/>
                        <a:pt x="13725" y="18520"/>
                      </a:cubicBezTo>
                      <a:cubicBezTo>
                        <a:pt x="13870" y="18520"/>
                        <a:pt x="13870" y="18364"/>
                        <a:pt x="14014" y="18364"/>
                      </a:cubicBezTo>
                      <a:cubicBezTo>
                        <a:pt x="14159" y="18364"/>
                        <a:pt x="14159" y="18263"/>
                        <a:pt x="14303" y="18263"/>
                      </a:cubicBezTo>
                      <a:cubicBezTo>
                        <a:pt x="14448" y="18263"/>
                        <a:pt x="14448" y="18308"/>
                        <a:pt x="14592" y="18308"/>
                      </a:cubicBezTo>
                      <a:cubicBezTo>
                        <a:pt x="14737" y="18308"/>
                        <a:pt x="14737" y="18241"/>
                        <a:pt x="14882" y="18241"/>
                      </a:cubicBezTo>
                      <a:cubicBezTo>
                        <a:pt x="15027" y="18241"/>
                        <a:pt x="15027" y="18464"/>
                        <a:pt x="15171" y="18464"/>
                      </a:cubicBezTo>
                      <a:cubicBezTo>
                        <a:pt x="15316" y="18464"/>
                        <a:pt x="15316" y="18553"/>
                        <a:pt x="15449" y="18553"/>
                      </a:cubicBezTo>
                      <a:cubicBezTo>
                        <a:pt x="15593" y="18553"/>
                        <a:pt x="15593" y="18486"/>
                        <a:pt x="15738" y="18486"/>
                      </a:cubicBezTo>
                      <a:cubicBezTo>
                        <a:pt x="15883" y="18486"/>
                        <a:pt x="15805" y="18386"/>
                        <a:pt x="15905" y="18286"/>
                      </a:cubicBezTo>
                      <a:cubicBezTo>
                        <a:pt x="16005" y="18186"/>
                        <a:pt x="15850" y="18219"/>
                        <a:pt x="15860" y="18108"/>
                      </a:cubicBezTo>
                      <a:cubicBezTo>
                        <a:pt x="15860" y="17963"/>
                        <a:pt x="16139" y="17974"/>
                        <a:pt x="16139" y="17830"/>
                      </a:cubicBezTo>
                      <a:cubicBezTo>
                        <a:pt x="16139" y="17685"/>
                        <a:pt x="15883" y="17685"/>
                        <a:pt x="15883" y="17541"/>
                      </a:cubicBezTo>
                      <a:cubicBezTo>
                        <a:pt x="15883" y="17396"/>
                        <a:pt x="16038" y="17396"/>
                        <a:pt x="16038" y="17252"/>
                      </a:cubicBezTo>
                      <a:cubicBezTo>
                        <a:pt x="16038" y="17107"/>
                        <a:pt x="16206" y="17107"/>
                        <a:pt x="16206" y="16962"/>
                      </a:cubicBezTo>
                      <a:cubicBezTo>
                        <a:pt x="16206" y="16817"/>
                        <a:pt x="16150" y="16817"/>
                        <a:pt x="16150" y="16673"/>
                      </a:cubicBezTo>
                      <a:cubicBezTo>
                        <a:pt x="16150" y="16528"/>
                        <a:pt x="15927" y="16528"/>
                        <a:pt x="15927" y="16384"/>
                      </a:cubicBezTo>
                      <a:cubicBezTo>
                        <a:pt x="15927" y="16239"/>
                        <a:pt x="16061" y="16239"/>
                        <a:pt x="16061" y="16095"/>
                      </a:cubicBezTo>
                      <a:cubicBezTo>
                        <a:pt x="16061" y="15950"/>
                        <a:pt x="16016" y="15950"/>
                        <a:pt x="16016" y="15806"/>
                      </a:cubicBezTo>
                      <a:cubicBezTo>
                        <a:pt x="16016" y="15661"/>
                        <a:pt x="16194" y="15661"/>
                        <a:pt x="16194" y="15517"/>
                      </a:cubicBezTo>
                      <a:cubicBezTo>
                        <a:pt x="16194" y="15372"/>
                        <a:pt x="16094" y="15372"/>
                        <a:pt x="16094" y="15227"/>
                      </a:cubicBezTo>
                      <a:cubicBezTo>
                        <a:pt x="16094" y="15082"/>
                        <a:pt x="15983" y="15082"/>
                        <a:pt x="15983" y="14938"/>
                      </a:cubicBezTo>
                      <a:cubicBezTo>
                        <a:pt x="15983" y="14793"/>
                        <a:pt x="16016" y="14793"/>
                        <a:pt x="16016" y="14649"/>
                      </a:cubicBezTo>
                      <a:cubicBezTo>
                        <a:pt x="16016" y="14504"/>
                        <a:pt x="16150" y="14504"/>
                        <a:pt x="16150" y="14360"/>
                      </a:cubicBezTo>
                      <a:cubicBezTo>
                        <a:pt x="16150" y="14215"/>
                        <a:pt x="16072" y="14215"/>
                        <a:pt x="16072" y="14071"/>
                      </a:cubicBezTo>
                      <a:cubicBezTo>
                        <a:pt x="16072" y="13926"/>
                        <a:pt x="15961" y="13926"/>
                        <a:pt x="15961" y="13782"/>
                      </a:cubicBezTo>
                      <a:cubicBezTo>
                        <a:pt x="15961" y="13637"/>
                        <a:pt x="16005" y="13637"/>
                        <a:pt x="16005" y="13492"/>
                      </a:cubicBezTo>
                      <a:cubicBezTo>
                        <a:pt x="16005" y="13347"/>
                        <a:pt x="15927" y="13347"/>
                        <a:pt x="15927" y="13203"/>
                      </a:cubicBezTo>
                      <a:cubicBezTo>
                        <a:pt x="15927" y="13058"/>
                        <a:pt x="16194" y="13058"/>
                        <a:pt x="16194" y="12914"/>
                      </a:cubicBezTo>
                      <a:cubicBezTo>
                        <a:pt x="16194" y="12769"/>
                        <a:pt x="15850" y="12769"/>
                        <a:pt x="15850" y="12625"/>
                      </a:cubicBezTo>
                      <a:cubicBezTo>
                        <a:pt x="15850" y="12480"/>
                        <a:pt x="15927" y="12480"/>
                        <a:pt x="15927" y="12336"/>
                      </a:cubicBezTo>
                      <a:cubicBezTo>
                        <a:pt x="15927" y="12191"/>
                        <a:pt x="16105" y="12191"/>
                        <a:pt x="16105" y="12046"/>
                      </a:cubicBezTo>
                      <a:cubicBezTo>
                        <a:pt x="16105" y="11901"/>
                        <a:pt x="15894" y="11901"/>
                        <a:pt x="15894" y="11757"/>
                      </a:cubicBezTo>
                      <a:cubicBezTo>
                        <a:pt x="15894" y="11612"/>
                        <a:pt x="15994" y="11612"/>
                        <a:pt x="15994" y="11468"/>
                      </a:cubicBezTo>
                      <a:cubicBezTo>
                        <a:pt x="15994" y="11323"/>
                        <a:pt x="16161" y="11323"/>
                        <a:pt x="16161" y="11179"/>
                      </a:cubicBezTo>
                      <a:cubicBezTo>
                        <a:pt x="16161" y="11034"/>
                        <a:pt x="16094" y="11034"/>
                        <a:pt x="16094" y="10890"/>
                      </a:cubicBezTo>
                      <a:cubicBezTo>
                        <a:pt x="16094" y="10745"/>
                        <a:pt x="15883" y="10745"/>
                        <a:pt x="15883" y="10589"/>
                      </a:cubicBezTo>
                      <a:cubicBezTo>
                        <a:pt x="15883" y="10445"/>
                        <a:pt x="15949" y="10445"/>
                        <a:pt x="15949" y="10300"/>
                      </a:cubicBezTo>
                      <a:cubicBezTo>
                        <a:pt x="15949" y="10156"/>
                        <a:pt x="16127" y="10156"/>
                        <a:pt x="16127" y="10011"/>
                      </a:cubicBezTo>
                      <a:cubicBezTo>
                        <a:pt x="16127" y="9867"/>
                        <a:pt x="16016" y="9867"/>
                        <a:pt x="16016" y="9721"/>
                      </a:cubicBezTo>
                      <a:lnTo>
                        <a:pt x="16016" y="9432"/>
                      </a:lnTo>
                      <a:cubicBezTo>
                        <a:pt x="16016" y="9288"/>
                        <a:pt x="15916" y="9288"/>
                        <a:pt x="15916" y="9143"/>
                      </a:cubicBezTo>
                      <a:cubicBezTo>
                        <a:pt x="15916" y="8999"/>
                        <a:pt x="15961" y="8999"/>
                        <a:pt x="15961" y="8854"/>
                      </a:cubicBezTo>
                      <a:cubicBezTo>
                        <a:pt x="15961" y="8710"/>
                        <a:pt x="15872" y="8710"/>
                        <a:pt x="15872" y="8565"/>
                      </a:cubicBezTo>
                      <a:cubicBezTo>
                        <a:pt x="15872" y="8421"/>
                        <a:pt x="16117" y="8421"/>
                        <a:pt x="16117" y="8276"/>
                      </a:cubicBezTo>
                      <a:cubicBezTo>
                        <a:pt x="16117" y="8131"/>
                        <a:pt x="16105" y="8131"/>
                        <a:pt x="16105" y="7986"/>
                      </a:cubicBezTo>
                      <a:cubicBezTo>
                        <a:pt x="16105" y="7842"/>
                        <a:pt x="16206" y="7842"/>
                        <a:pt x="16206" y="7697"/>
                      </a:cubicBezTo>
                      <a:cubicBezTo>
                        <a:pt x="16206" y="7553"/>
                        <a:pt x="15905" y="7553"/>
                        <a:pt x="15905" y="7408"/>
                      </a:cubicBezTo>
                      <a:cubicBezTo>
                        <a:pt x="15905" y="7264"/>
                        <a:pt x="16083" y="7264"/>
                        <a:pt x="16083" y="7119"/>
                      </a:cubicBezTo>
                      <a:cubicBezTo>
                        <a:pt x="16083" y="6975"/>
                        <a:pt x="16161" y="6975"/>
                        <a:pt x="16161" y="6830"/>
                      </a:cubicBezTo>
                      <a:cubicBezTo>
                        <a:pt x="16161" y="6686"/>
                        <a:pt x="16016" y="6686"/>
                        <a:pt x="16016" y="6541"/>
                      </a:cubicBezTo>
                      <a:cubicBezTo>
                        <a:pt x="16016" y="6396"/>
                        <a:pt x="16161" y="6396"/>
                        <a:pt x="16161" y="6251"/>
                      </a:cubicBezTo>
                      <a:cubicBezTo>
                        <a:pt x="16161" y="6107"/>
                        <a:pt x="16005" y="6107"/>
                        <a:pt x="16005" y="5962"/>
                      </a:cubicBezTo>
                      <a:cubicBezTo>
                        <a:pt x="16005" y="5818"/>
                        <a:pt x="15894" y="5818"/>
                        <a:pt x="15894" y="5673"/>
                      </a:cubicBezTo>
                      <a:cubicBezTo>
                        <a:pt x="15894" y="5529"/>
                        <a:pt x="16183" y="5529"/>
                        <a:pt x="16183" y="5384"/>
                      </a:cubicBezTo>
                      <a:lnTo>
                        <a:pt x="16183" y="5095"/>
                      </a:lnTo>
                      <a:cubicBezTo>
                        <a:pt x="16183" y="4951"/>
                        <a:pt x="15939" y="4951"/>
                        <a:pt x="15939" y="4805"/>
                      </a:cubicBezTo>
                      <a:cubicBezTo>
                        <a:pt x="15939" y="4661"/>
                        <a:pt x="16083" y="4661"/>
                        <a:pt x="16083" y="4516"/>
                      </a:cubicBezTo>
                      <a:cubicBezTo>
                        <a:pt x="16083" y="4372"/>
                        <a:pt x="15994" y="4372"/>
                        <a:pt x="15994" y="4227"/>
                      </a:cubicBezTo>
                      <a:cubicBezTo>
                        <a:pt x="15994" y="4083"/>
                        <a:pt x="16172" y="4083"/>
                        <a:pt x="16172" y="3938"/>
                      </a:cubicBezTo>
                      <a:cubicBezTo>
                        <a:pt x="16172" y="3794"/>
                        <a:pt x="16083" y="3794"/>
                        <a:pt x="16083" y="3649"/>
                      </a:cubicBezTo>
                      <a:cubicBezTo>
                        <a:pt x="16083" y="3515"/>
                        <a:pt x="16105" y="3515"/>
                        <a:pt x="16105" y="3371"/>
                      </a:cubicBezTo>
                      <a:cubicBezTo>
                        <a:pt x="16105" y="3226"/>
                        <a:pt x="16172" y="3226"/>
                        <a:pt x="16172" y="3082"/>
                      </a:cubicBezTo>
                      <a:cubicBezTo>
                        <a:pt x="16172" y="2937"/>
                        <a:pt x="15905" y="2937"/>
                        <a:pt x="15905" y="2793"/>
                      </a:cubicBezTo>
                      <a:cubicBezTo>
                        <a:pt x="15905" y="2648"/>
                        <a:pt x="16117" y="2648"/>
                        <a:pt x="16117" y="2504"/>
                      </a:cubicBezTo>
                      <a:cubicBezTo>
                        <a:pt x="16117" y="2359"/>
                        <a:pt x="16206" y="2359"/>
                        <a:pt x="16206" y="2214"/>
                      </a:cubicBezTo>
                      <a:cubicBezTo>
                        <a:pt x="16206" y="2069"/>
                        <a:pt x="15894" y="2069"/>
                        <a:pt x="15894" y="1925"/>
                      </a:cubicBezTo>
                      <a:cubicBezTo>
                        <a:pt x="15894" y="1780"/>
                        <a:pt x="16083" y="1780"/>
                        <a:pt x="16083" y="1636"/>
                      </a:cubicBezTo>
                      <a:cubicBezTo>
                        <a:pt x="16083" y="1491"/>
                        <a:pt x="16028" y="1491"/>
                        <a:pt x="16028" y="1347"/>
                      </a:cubicBezTo>
                      <a:cubicBezTo>
                        <a:pt x="16028" y="1202"/>
                        <a:pt x="16139" y="1202"/>
                        <a:pt x="16139" y="1058"/>
                      </a:cubicBezTo>
                      <a:cubicBezTo>
                        <a:pt x="16139" y="913"/>
                        <a:pt x="15983" y="913"/>
                        <a:pt x="15983" y="769"/>
                      </a:cubicBezTo>
                      <a:cubicBezTo>
                        <a:pt x="15983" y="624"/>
                        <a:pt x="16172" y="624"/>
                        <a:pt x="16172" y="479"/>
                      </a:cubicBezTo>
                      <a:cubicBezTo>
                        <a:pt x="16172" y="334"/>
                        <a:pt x="16250" y="168"/>
                        <a:pt x="16150" y="67"/>
                      </a:cubicBezTo>
                      <a:cubicBezTo>
                        <a:pt x="16115" y="37"/>
                        <a:pt x="16076" y="26"/>
                        <a:pt x="16035" y="26"/>
                      </a:cubicBezTo>
                      <a:cubicBezTo>
                        <a:pt x="15943" y="26"/>
                        <a:pt x="15838" y="79"/>
                        <a:pt x="15738" y="79"/>
                      </a:cubicBezTo>
                      <a:cubicBezTo>
                        <a:pt x="15593" y="79"/>
                        <a:pt x="15593" y="268"/>
                        <a:pt x="15449" y="268"/>
                      </a:cubicBezTo>
                      <a:cubicBezTo>
                        <a:pt x="15304" y="268"/>
                        <a:pt x="15304" y="346"/>
                        <a:pt x="15160" y="346"/>
                      </a:cubicBezTo>
                      <a:cubicBezTo>
                        <a:pt x="15015" y="346"/>
                        <a:pt x="15015" y="334"/>
                        <a:pt x="14871" y="334"/>
                      </a:cubicBezTo>
                      <a:cubicBezTo>
                        <a:pt x="14726" y="334"/>
                        <a:pt x="14726" y="235"/>
                        <a:pt x="14582" y="235"/>
                      </a:cubicBezTo>
                      <a:lnTo>
                        <a:pt x="14293" y="235"/>
                      </a:lnTo>
                      <a:cubicBezTo>
                        <a:pt x="14148" y="235"/>
                        <a:pt x="14148" y="279"/>
                        <a:pt x="14014" y="279"/>
                      </a:cubicBezTo>
                      <a:cubicBezTo>
                        <a:pt x="13870" y="279"/>
                        <a:pt x="13870" y="90"/>
                        <a:pt x="13725" y="90"/>
                      </a:cubicBezTo>
                      <a:cubicBezTo>
                        <a:pt x="13581" y="90"/>
                        <a:pt x="13581" y="301"/>
                        <a:pt x="13436" y="301"/>
                      </a:cubicBezTo>
                      <a:cubicBezTo>
                        <a:pt x="13292" y="301"/>
                        <a:pt x="13292" y="45"/>
                        <a:pt x="13147" y="45"/>
                      </a:cubicBezTo>
                      <a:cubicBezTo>
                        <a:pt x="13002" y="45"/>
                        <a:pt x="13002" y="324"/>
                        <a:pt x="12857" y="324"/>
                      </a:cubicBezTo>
                      <a:cubicBezTo>
                        <a:pt x="12713" y="324"/>
                        <a:pt x="12713" y="257"/>
                        <a:pt x="12568" y="257"/>
                      </a:cubicBezTo>
                      <a:cubicBezTo>
                        <a:pt x="12424" y="257"/>
                        <a:pt x="12424" y="346"/>
                        <a:pt x="12279" y="346"/>
                      </a:cubicBezTo>
                      <a:cubicBezTo>
                        <a:pt x="12135" y="346"/>
                        <a:pt x="12135" y="112"/>
                        <a:pt x="11990" y="112"/>
                      </a:cubicBezTo>
                      <a:cubicBezTo>
                        <a:pt x="11846" y="112"/>
                        <a:pt x="11846" y="35"/>
                        <a:pt x="11701" y="35"/>
                      </a:cubicBezTo>
                      <a:cubicBezTo>
                        <a:pt x="11557" y="35"/>
                        <a:pt x="11557" y="57"/>
                        <a:pt x="11411" y="57"/>
                      </a:cubicBezTo>
                      <a:cubicBezTo>
                        <a:pt x="11267" y="57"/>
                        <a:pt x="11267" y="79"/>
                        <a:pt x="11122" y="79"/>
                      </a:cubicBezTo>
                      <a:cubicBezTo>
                        <a:pt x="10978" y="79"/>
                        <a:pt x="10978" y="290"/>
                        <a:pt x="10833" y="290"/>
                      </a:cubicBezTo>
                      <a:cubicBezTo>
                        <a:pt x="10689" y="290"/>
                        <a:pt x="10689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pic>
              <p:nvPicPr>
                <p:cNvPr id="16256" name="Google Shape;16256;p24"/>
                <p:cNvPicPr preferRelativeResize="0"/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rot="-402970" flipH="1">
                  <a:off x="1137117" y="1501167"/>
                  <a:ext cx="2218979" cy="1983632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6257" name="Google Shape;16257;p24"/>
              <p:cNvGrpSpPr/>
              <p:nvPr/>
            </p:nvGrpSpPr>
            <p:grpSpPr>
              <a:xfrm rot="-402979" flipH="1">
                <a:off x="2782652" y="948736"/>
                <a:ext cx="987339" cy="714746"/>
                <a:chOff x="6359935" y="3334530"/>
                <a:chExt cx="185498" cy="134282"/>
              </a:xfrm>
            </p:grpSpPr>
            <p:sp>
              <p:nvSpPr>
                <p:cNvPr id="16258" name="Google Shape;16258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59" name="Google Shape;16259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60" name="Google Shape;16260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311392"/>
              <a:ext cx="1857591" cy="1298660"/>
              <a:chOff x="510637" y="1154526"/>
              <a:chExt cx="1645051" cy="1150070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1" y="1154526"/>
                <a:ext cx="1311027" cy="1102050"/>
                <a:chOff x="4168731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1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646311" y="1328635"/>
            <a:ext cx="5102579" cy="2328967"/>
            <a:chOff x="4405087" y="1328634"/>
            <a:chExt cx="3737428" cy="2328966"/>
          </a:xfrm>
        </p:grpSpPr>
        <p:grpSp>
          <p:nvGrpSpPr>
            <p:cNvPr id="1761" name="Group 1760"/>
            <p:cNvGrpSpPr/>
            <p:nvPr/>
          </p:nvGrpSpPr>
          <p:grpSpPr>
            <a:xfrm>
              <a:off x="5712753" y="1328634"/>
              <a:ext cx="1122096" cy="827718"/>
              <a:chOff x="1456848" y="1349065"/>
              <a:chExt cx="1122096" cy="827718"/>
            </a:xfrm>
          </p:grpSpPr>
          <p:sp>
            <p:nvSpPr>
              <p:cNvPr id="1762" name="Google Shape;20061;p31"/>
              <p:cNvSpPr/>
              <p:nvPr/>
            </p:nvSpPr>
            <p:spPr>
              <a:xfrm>
                <a:off x="1456848" y="1541513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63" name="Google Shape;20065;p31"/>
              <p:cNvSpPr txBox="1"/>
              <p:nvPr/>
            </p:nvSpPr>
            <p:spPr>
              <a:xfrm>
                <a:off x="1524396" y="1596198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01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64" name="Google Shape;20066;p31"/>
              <p:cNvGrpSpPr/>
              <p:nvPr/>
            </p:nvGrpSpPr>
            <p:grpSpPr>
              <a:xfrm rot="19793784" flipH="1">
                <a:off x="1726833" y="1349065"/>
                <a:ext cx="582127" cy="421442"/>
                <a:chOff x="6359935" y="3334530"/>
                <a:chExt cx="185498" cy="134282"/>
              </a:xfrm>
            </p:grpSpPr>
            <p:sp>
              <p:nvSpPr>
                <p:cNvPr id="1765" name="Google Shape;2006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6" name="Google Shape;2006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7" name="Google Shape;2006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4405087" y="2499101"/>
              <a:ext cx="3737428" cy="11584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Sử dụng các bản mẫu để tạo bài trình chiếu</a:t>
              </a:r>
            </a:p>
          </p:txBody>
        </p:sp>
      </p:grpSp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90" t="38665" r="9303" b="33980"/>
          <a:stretch/>
        </p:blipFill>
        <p:spPr>
          <a:xfrm>
            <a:off x="2045140" y="2814555"/>
            <a:ext cx="5586149" cy="2186425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24114" y="920957"/>
            <a:ext cx="8519887" cy="1597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1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File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/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2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một bản mẫu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3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lệnh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Create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Google Shape;456;p45"/>
          <p:cNvSpPr/>
          <p:nvPr/>
        </p:nvSpPr>
        <p:spPr>
          <a:xfrm>
            <a:off x="361244" y="328589"/>
            <a:ext cx="7439379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sz="3200" b="1">
                <a:solidFill>
                  <a:schemeClr val="tx1"/>
                </a:solidFill>
              </a:rPr>
              <a:t>* Quy trình tạo bài chiếu từ bản mẫu</a:t>
            </a:r>
            <a:endParaRPr sz="3200" b="1">
              <a:solidFill>
                <a:schemeClr val="tx1"/>
              </a:solidFill>
            </a:endParaRPr>
          </a:p>
        </p:txBody>
      </p:sp>
      <p:sp>
        <p:nvSpPr>
          <p:cNvPr id="2" name="Oval Callout 4">
            <a:extLst>
              <a:ext uri="{FF2B5EF4-FFF2-40B4-BE49-F238E27FC236}">
                <a16:creationId xmlns:a16="http://schemas.microsoft.com/office/drawing/2014/main" id="{0C84DF2B-CDB4-71F7-F087-F360AE09021D}"/>
              </a:ext>
            </a:extLst>
          </p:cNvPr>
          <p:cNvSpPr/>
          <p:nvPr/>
        </p:nvSpPr>
        <p:spPr>
          <a:xfrm>
            <a:off x="4080933" y="1419220"/>
            <a:ext cx="4806819" cy="2744174"/>
          </a:xfrm>
          <a:prstGeom prst="wedgeEllipseCallout">
            <a:avLst>
              <a:gd name="adj1" fmla="val -35851"/>
              <a:gd name="adj2" fmla="val -66256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quy trình tạo bài chiếu từ bản mẫu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9F58E44-C3E3-990A-D83E-F1426C07088F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585928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72533" y="765278"/>
            <a:ext cx="8534401" cy="1982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Tạo trang chiếu mới theo bố cục có sẵn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 Slide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một mẫu bố cục.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Thay đổi bố cục của trang chiếu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Layout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kiểu bố cục mới. </a:t>
            </a:r>
          </a:p>
        </p:txBody>
      </p:sp>
      <p:sp>
        <p:nvSpPr>
          <p:cNvPr id="14" name="Google Shape;456;p45"/>
          <p:cNvSpPr/>
          <p:nvPr/>
        </p:nvSpPr>
        <p:spPr>
          <a:xfrm>
            <a:off x="372533" y="289288"/>
            <a:ext cx="7179735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sz="2800" b="1">
                <a:solidFill>
                  <a:schemeClr val="tx1"/>
                </a:solidFill>
              </a:rPr>
              <a:t>* Cách thay đổi bố cục của trang chiếu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52" t="67584" r="9313" b="7302"/>
          <a:stretch/>
        </p:blipFill>
        <p:spPr>
          <a:xfrm>
            <a:off x="1530450" y="2747551"/>
            <a:ext cx="6326388" cy="2395951"/>
          </a:xfrm>
          <a:prstGeom prst="rect">
            <a:avLst/>
          </a:prstGeom>
        </p:spPr>
      </p:pic>
      <p:sp>
        <p:nvSpPr>
          <p:cNvPr id="2" name="Oval Callout 4">
            <a:extLst>
              <a:ext uri="{FF2B5EF4-FFF2-40B4-BE49-F238E27FC236}">
                <a16:creationId xmlns:a16="http://schemas.microsoft.com/office/drawing/2014/main" id="{2D7D4C72-DBE8-DD91-E09E-9AAC9BE88C73}"/>
              </a:ext>
            </a:extLst>
          </p:cNvPr>
          <p:cNvSpPr/>
          <p:nvPr/>
        </p:nvSpPr>
        <p:spPr>
          <a:xfrm>
            <a:off x="3874337" y="1241267"/>
            <a:ext cx="4806819" cy="2744174"/>
          </a:xfrm>
          <a:prstGeom prst="wedgeEllipseCallout">
            <a:avLst>
              <a:gd name="adj1" fmla="val -56753"/>
              <a:gd name="adj2" fmla="val -64199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Nêu </a:t>
            </a: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cách thay đổi bố cục của trang chiếu.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A439E961-C092-66EC-6F06-E8D41D5DB3EC}"/>
              </a:ext>
            </a:extLst>
          </p:cNvPr>
          <p:cNvSpPr/>
          <p:nvPr/>
        </p:nvSpPr>
        <p:spPr>
          <a:xfrm>
            <a:off x="8518044" y="4684889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87166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-270619" y="1127078"/>
            <a:ext cx="3104357" cy="3820573"/>
            <a:chOff x="491381" y="857448"/>
            <a:chExt cx="3104357" cy="3820573"/>
          </a:xfrm>
        </p:grpSpPr>
        <p:grpSp>
          <p:nvGrpSpPr>
            <p:cNvPr id="3" name="Group 2"/>
            <p:cNvGrpSpPr/>
            <p:nvPr/>
          </p:nvGrpSpPr>
          <p:grpSpPr>
            <a:xfrm>
              <a:off x="952960" y="1240359"/>
              <a:ext cx="2580490" cy="2447456"/>
              <a:chOff x="952960" y="1240359"/>
              <a:chExt cx="2580490" cy="2447456"/>
            </a:xfrm>
          </p:grpSpPr>
          <p:sp>
            <p:nvSpPr>
              <p:cNvPr id="16255" name="Google Shape;16255;p24"/>
              <p:cNvSpPr/>
              <p:nvPr/>
            </p:nvSpPr>
            <p:spPr>
              <a:xfrm rot="-402957" flipH="1">
                <a:off x="952960" y="1240359"/>
                <a:ext cx="2580490" cy="2447456"/>
              </a:xfrm>
              <a:custGeom>
                <a:avLst/>
                <a:gdLst/>
                <a:ahLst/>
                <a:cxnLst/>
                <a:rect l="l" t="t" r="r" b="b"/>
                <a:pathLst>
                  <a:path w="16251" h="18597" extrusionOk="0">
                    <a:moveTo>
                      <a:pt x="10544" y="1"/>
                    </a:moveTo>
                    <a:cubicBezTo>
                      <a:pt x="10410" y="1"/>
                      <a:pt x="10410" y="156"/>
                      <a:pt x="10266" y="156"/>
                    </a:cubicBezTo>
                    <a:cubicBezTo>
                      <a:pt x="10121" y="156"/>
                      <a:pt x="10121" y="57"/>
                      <a:pt x="9977" y="57"/>
                    </a:cubicBezTo>
                    <a:cubicBezTo>
                      <a:pt x="9832" y="57"/>
                      <a:pt x="9832" y="201"/>
                      <a:pt x="9688" y="201"/>
                    </a:cubicBezTo>
                    <a:cubicBezTo>
                      <a:pt x="9543" y="201"/>
                      <a:pt x="9543" y="368"/>
                      <a:pt x="9399" y="368"/>
                    </a:cubicBezTo>
                    <a:cubicBezTo>
                      <a:pt x="9254" y="368"/>
                      <a:pt x="9254" y="201"/>
                      <a:pt x="9110" y="201"/>
                    </a:cubicBezTo>
                    <a:cubicBezTo>
                      <a:pt x="8965" y="201"/>
                      <a:pt x="8965" y="90"/>
                      <a:pt x="8820" y="90"/>
                    </a:cubicBezTo>
                    <a:cubicBezTo>
                      <a:pt x="8675" y="90"/>
                      <a:pt x="8675" y="45"/>
                      <a:pt x="8531" y="45"/>
                    </a:cubicBezTo>
                    <a:cubicBezTo>
                      <a:pt x="8386" y="45"/>
                      <a:pt x="8386" y="101"/>
                      <a:pt x="8242" y="101"/>
                    </a:cubicBezTo>
                    <a:cubicBezTo>
                      <a:pt x="8097" y="101"/>
                      <a:pt x="8097" y="57"/>
                      <a:pt x="7953" y="57"/>
                    </a:cubicBezTo>
                    <a:cubicBezTo>
                      <a:pt x="7808" y="57"/>
                      <a:pt x="7808" y="268"/>
                      <a:pt x="7664" y="268"/>
                    </a:cubicBezTo>
                    <a:cubicBezTo>
                      <a:pt x="7519" y="268"/>
                      <a:pt x="7519" y="134"/>
                      <a:pt x="7375" y="134"/>
                    </a:cubicBezTo>
                    <a:cubicBezTo>
                      <a:pt x="7230" y="134"/>
                      <a:pt x="7230" y="123"/>
                      <a:pt x="7085" y="123"/>
                    </a:cubicBezTo>
                    <a:cubicBezTo>
                      <a:pt x="6952" y="123"/>
                      <a:pt x="6952" y="168"/>
                      <a:pt x="6807" y="168"/>
                    </a:cubicBezTo>
                    <a:cubicBezTo>
                      <a:pt x="6663" y="168"/>
                      <a:pt x="6663" y="223"/>
                      <a:pt x="6518" y="223"/>
                    </a:cubicBezTo>
                    <a:cubicBezTo>
                      <a:pt x="6374" y="223"/>
                      <a:pt x="6374" y="368"/>
                      <a:pt x="6229" y="368"/>
                    </a:cubicBezTo>
                    <a:cubicBezTo>
                      <a:pt x="6084" y="368"/>
                      <a:pt x="6084" y="123"/>
                      <a:pt x="5939" y="123"/>
                    </a:cubicBezTo>
                    <a:cubicBezTo>
                      <a:pt x="5795" y="123"/>
                      <a:pt x="5795" y="146"/>
                      <a:pt x="5650" y="146"/>
                    </a:cubicBezTo>
                    <a:cubicBezTo>
                      <a:pt x="5506" y="146"/>
                      <a:pt x="5506" y="212"/>
                      <a:pt x="5361" y="212"/>
                    </a:cubicBezTo>
                    <a:cubicBezTo>
                      <a:pt x="5217" y="212"/>
                      <a:pt x="5217" y="79"/>
                      <a:pt x="5072" y="79"/>
                    </a:cubicBezTo>
                    <a:cubicBezTo>
                      <a:pt x="4928" y="79"/>
                      <a:pt x="4928" y="257"/>
                      <a:pt x="4783" y="257"/>
                    </a:cubicBezTo>
                    <a:cubicBezTo>
                      <a:pt x="4639" y="257"/>
                      <a:pt x="4639" y="101"/>
                      <a:pt x="4494" y="101"/>
                    </a:cubicBezTo>
                    <a:cubicBezTo>
                      <a:pt x="4349" y="101"/>
                      <a:pt x="4349" y="268"/>
                      <a:pt x="4204" y="268"/>
                    </a:cubicBezTo>
                    <a:cubicBezTo>
                      <a:pt x="4071" y="268"/>
                      <a:pt x="4071" y="235"/>
                      <a:pt x="3927" y="235"/>
                    </a:cubicBezTo>
                    <a:cubicBezTo>
                      <a:pt x="3782" y="235"/>
                      <a:pt x="3782" y="168"/>
                      <a:pt x="3638" y="168"/>
                    </a:cubicBezTo>
                    <a:cubicBezTo>
                      <a:pt x="3493" y="168"/>
                      <a:pt x="3493" y="334"/>
                      <a:pt x="3348" y="334"/>
                    </a:cubicBezTo>
                    <a:cubicBezTo>
                      <a:pt x="3203" y="334"/>
                      <a:pt x="3203" y="201"/>
                      <a:pt x="3059" y="201"/>
                    </a:cubicBezTo>
                    <a:cubicBezTo>
                      <a:pt x="2914" y="201"/>
                      <a:pt x="2914" y="35"/>
                      <a:pt x="2770" y="35"/>
                    </a:cubicBezTo>
                    <a:cubicBezTo>
                      <a:pt x="2625" y="35"/>
                      <a:pt x="2625" y="235"/>
                      <a:pt x="2481" y="235"/>
                    </a:cubicBezTo>
                    <a:cubicBezTo>
                      <a:pt x="2336" y="235"/>
                      <a:pt x="2336" y="90"/>
                      <a:pt x="2192" y="90"/>
                    </a:cubicBezTo>
                    <a:cubicBezTo>
                      <a:pt x="2047" y="90"/>
                      <a:pt x="2047" y="279"/>
                      <a:pt x="1902" y="279"/>
                    </a:cubicBezTo>
                    <a:cubicBezTo>
                      <a:pt x="1757" y="279"/>
                      <a:pt x="1757" y="23"/>
                      <a:pt x="1613" y="23"/>
                    </a:cubicBezTo>
                    <a:lnTo>
                      <a:pt x="1335" y="23"/>
                    </a:lnTo>
                    <a:cubicBezTo>
                      <a:pt x="1191" y="23"/>
                      <a:pt x="1191" y="156"/>
                      <a:pt x="1046" y="156"/>
                    </a:cubicBezTo>
                    <a:cubicBezTo>
                      <a:pt x="901" y="156"/>
                      <a:pt x="901" y="67"/>
                      <a:pt x="756" y="67"/>
                    </a:cubicBezTo>
                    <a:cubicBezTo>
                      <a:pt x="612" y="67"/>
                      <a:pt x="612" y="223"/>
                      <a:pt x="467" y="223"/>
                    </a:cubicBezTo>
                    <a:cubicBezTo>
                      <a:pt x="350" y="223"/>
                      <a:pt x="246" y="75"/>
                      <a:pt x="158" y="75"/>
                    </a:cubicBezTo>
                    <a:cubicBezTo>
                      <a:pt x="138" y="75"/>
                      <a:pt x="119" y="83"/>
                      <a:pt x="101" y="101"/>
                    </a:cubicBezTo>
                    <a:cubicBezTo>
                      <a:pt x="0" y="201"/>
                      <a:pt x="134" y="334"/>
                      <a:pt x="134" y="479"/>
                    </a:cubicBezTo>
                    <a:cubicBezTo>
                      <a:pt x="134" y="624"/>
                      <a:pt x="67" y="624"/>
                      <a:pt x="67" y="769"/>
                    </a:cubicBezTo>
                    <a:cubicBezTo>
                      <a:pt x="67" y="913"/>
                      <a:pt x="234" y="913"/>
                      <a:pt x="234" y="1058"/>
                    </a:cubicBezTo>
                    <a:cubicBezTo>
                      <a:pt x="234" y="1202"/>
                      <a:pt x="78" y="1202"/>
                      <a:pt x="78" y="1347"/>
                    </a:cubicBezTo>
                    <a:cubicBezTo>
                      <a:pt x="78" y="1491"/>
                      <a:pt x="56" y="1491"/>
                      <a:pt x="56" y="1636"/>
                    </a:cubicBezTo>
                    <a:cubicBezTo>
                      <a:pt x="56" y="1780"/>
                      <a:pt x="12" y="1780"/>
                      <a:pt x="12" y="1925"/>
                    </a:cubicBezTo>
                    <a:cubicBezTo>
                      <a:pt x="12" y="2069"/>
                      <a:pt x="334" y="2069"/>
                      <a:pt x="334" y="2214"/>
                    </a:cubicBezTo>
                    <a:cubicBezTo>
                      <a:pt x="334" y="2359"/>
                      <a:pt x="301" y="2359"/>
                      <a:pt x="301" y="2504"/>
                    </a:cubicBezTo>
                    <a:cubicBezTo>
                      <a:pt x="301" y="2648"/>
                      <a:pt x="267" y="2648"/>
                      <a:pt x="267" y="2793"/>
                    </a:cubicBezTo>
                    <a:cubicBezTo>
                      <a:pt x="267" y="2937"/>
                      <a:pt x="279" y="2937"/>
                      <a:pt x="279" y="3082"/>
                    </a:cubicBezTo>
                    <a:cubicBezTo>
                      <a:pt x="279" y="3226"/>
                      <a:pt x="145" y="3226"/>
                      <a:pt x="145" y="3371"/>
                    </a:cubicBezTo>
                    <a:cubicBezTo>
                      <a:pt x="145" y="3515"/>
                      <a:pt x="22" y="3515"/>
                      <a:pt x="22" y="3660"/>
                    </a:cubicBezTo>
                    <a:cubicBezTo>
                      <a:pt x="22" y="3804"/>
                      <a:pt x="134" y="3804"/>
                      <a:pt x="134" y="3950"/>
                    </a:cubicBezTo>
                    <a:cubicBezTo>
                      <a:pt x="134" y="4094"/>
                      <a:pt x="89" y="4094"/>
                      <a:pt x="89" y="4239"/>
                    </a:cubicBezTo>
                    <a:cubicBezTo>
                      <a:pt x="89" y="4383"/>
                      <a:pt x="167" y="4383"/>
                      <a:pt x="167" y="4528"/>
                    </a:cubicBezTo>
                    <a:cubicBezTo>
                      <a:pt x="167" y="4672"/>
                      <a:pt x="267" y="4672"/>
                      <a:pt x="267" y="4817"/>
                    </a:cubicBezTo>
                    <a:cubicBezTo>
                      <a:pt x="267" y="4961"/>
                      <a:pt x="334" y="4961"/>
                      <a:pt x="334" y="5106"/>
                    </a:cubicBezTo>
                    <a:cubicBezTo>
                      <a:pt x="334" y="5250"/>
                      <a:pt x="223" y="5250"/>
                      <a:pt x="223" y="5395"/>
                    </a:cubicBezTo>
                    <a:cubicBezTo>
                      <a:pt x="223" y="5540"/>
                      <a:pt x="101" y="5540"/>
                      <a:pt x="101" y="5685"/>
                    </a:cubicBezTo>
                    <a:cubicBezTo>
                      <a:pt x="101" y="5829"/>
                      <a:pt x="345" y="5829"/>
                      <a:pt x="345" y="5974"/>
                    </a:cubicBezTo>
                    <a:cubicBezTo>
                      <a:pt x="345" y="6118"/>
                      <a:pt x="190" y="6118"/>
                      <a:pt x="190" y="6263"/>
                    </a:cubicBezTo>
                    <a:cubicBezTo>
                      <a:pt x="190" y="6407"/>
                      <a:pt x="156" y="6407"/>
                      <a:pt x="156" y="6552"/>
                    </a:cubicBezTo>
                    <a:cubicBezTo>
                      <a:pt x="156" y="6696"/>
                      <a:pt x="234" y="6696"/>
                      <a:pt x="234" y="6841"/>
                    </a:cubicBezTo>
                    <a:cubicBezTo>
                      <a:pt x="234" y="6985"/>
                      <a:pt x="190" y="6985"/>
                      <a:pt x="190" y="7130"/>
                    </a:cubicBezTo>
                    <a:cubicBezTo>
                      <a:pt x="190" y="7275"/>
                      <a:pt x="111" y="7275"/>
                      <a:pt x="111" y="7420"/>
                    </a:cubicBezTo>
                    <a:cubicBezTo>
                      <a:pt x="111" y="7564"/>
                      <a:pt x="12" y="7564"/>
                      <a:pt x="12" y="7709"/>
                    </a:cubicBezTo>
                    <a:cubicBezTo>
                      <a:pt x="12" y="7865"/>
                      <a:pt x="89" y="7865"/>
                      <a:pt x="89" y="8009"/>
                    </a:cubicBezTo>
                    <a:cubicBezTo>
                      <a:pt x="89" y="8154"/>
                      <a:pt x="223" y="8154"/>
                      <a:pt x="223" y="8298"/>
                    </a:cubicBezTo>
                    <a:cubicBezTo>
                      <a:pt x="223" y="8443"/>
                      <a:pt x="212" y="8443"/>
                      <a:pt x="212" y="8587"/>
                    </a:cubicBezTo>
                    <a:cubicBezTo>
                      <a:pt x="212" y="8732"/>
                      <a:pt x="356" y="8732"/>
                      <a:pt x="356" y="8876"/>
                    </a:cubicBezTo>
                    <a:cubicBezTo>
                      <a:pt x="356" y="9021"/>
                      <a:pt x="123" y="9021"/>
                      <a:pt x="123" y="9165"/>
                    </a:cubicBezTo>
                    <a:cubicBezTo>
                      <a:pt x="123" y="9310"/>
                      <a:pt x="67" y="9310"/>
                      <a:pt x="67" y="9455"/>
                    </a:cubicBezTo>
                    <a:cubicBezTo>
                      <a:pt x="67" y="9600"/>
                      <a:pt x="45" y="9600"/>
                      <a:pt x="45" y="9744"/>
                    </a:cubicBezTo>
                    <a:cubicBezTo>
                      <a:pt x="45" y="9889"/>
                      <a:pt x="190" y="9889"/>
                      <a:pt x="190" y="10033"/>
                    </a:cubicBezTo>
                    <a:cubicBezTo>
                      <a:pt x="190" y="10178"/>
                      <a:pt x="67" y="10178"/>
                      <a:pt x="67" y="10322"/>
                    </a:cubicBezTo>
                    <a:lnTo>
                      <a:pt x="67" y="10611"/>
                    </a:lnTo>
                    <a:cubicBezTo>
                      <a:pt x="67" y="10756"/>
                      <a:pt x="12" y="10756"/>
                      <a:pt x="12" y="10900"/>
                    </a:cubicBezTo>
                    <a:cubicBezTo>
                      <a:pt x="12" y="11045"/>
                      <a:pt x="334" y="11045"/>
                      <a:pt x="334" y="11190"/>
                    </a:cubicBezTo>
                    <a:cubicBezTo>
                      <a:pt x="334" y="11335"/>
                      <a:pt x="134" y="11335"/>
                      <a:pt x="134" y="11479"/>
                    </a:cubicBezTo>
                    <a:cubicBezTo>
                      <a:pt x="134" y="11624"/>
                      <a:pt x="223" y="11624"/>
                      <a:pt x="223" y="11768"/>
                    </a:cubicBezTo>
                    <a:cubicBezTo>
                      <a:pt x="223" y="11913"/>
                      <a:pt x="200" y="11913"/>
                      <a:pt x="200" y="12057"/>
                    </a:cubicBezTo>
                    <a:cubicBezTo>
                      <a:pt x="200" y="12202"/>
                      <a:pt x="12" y="12202"/>
                      <a:pt x="12" y="12346"/>
                    </a:cubicBezTo>
                    <a:cubicBezTo>
                      <a:pt x="12" y="12491"/>
                      <a:pt x="289" y="12491"/>
                      <a:pt x="289" y="12636"/>
                    </a:cubicBezTo>
                    <a:cubicBezTo>
                      <a:pt x="289" y="12781"/>
                      <a:pt x="345" y="12781"/>
                      <a:pt x="345" y="12925"/>
                    </a:cubicBezTo>
                    <a:cubicBezTo>
                      <a:pt x="345" y="13070"/>
                      <a:pt x="301" y="13070"/>
                      <a:pt x="301" y="13214"/>
                    </a:cubicBezTo>
                    <a:cubicBezTo>
                      <a:pt x="301" y="13359"/>
                      <a:pt x="312" y="13359"/>
                      <a:pt x="312" y="13503"/>
                    </a:cubicBezTo>
                    <a:cubicBezTo>
                      <a:pt x="312" y="13648"/>
                      <a:pt x="267" y="13648"/>
                      <a:pt x="267" y="13792"/>
                    </a:cubicBezTo>
                    <a:cubicBezTo>
                      <a:pt x="267" y="13937"/>
                      <a:pt x="145" y="13937"/>
                      <a:pt x="145" y="14081"/>
                    </a:cubicBezTo>
                    <a:cubicBezTo>
                      <a:pt x="145" y="14226"/>
                      <a:pt x="167" y="14226"/>
                      <a:pt x="167" y="14371"/>
                    </a:cubicBezTo>
                    <a:cubicBezTo>
                      <a:pt x="167" y="14516"/>
                      <a:pt x="312" y="14516"/>
                      <a:pt x="312" y="14660"/>
                    </a:cubicBezTo>
                    <a:cubicBezTo>
                      <a:pt x="312" y="14805"/>
                      <a:pt x="123" y="14805"/>
                      <a:pt x="123" y="14949"/>
                    </a:cubicBezTo>
                    <a:cubicBezTo>
                      <a:pt x="123" y="15094"/>
                      <a:pt x="89" y="15094"/>
                      <a:pt x="89" y="15227"/>
                    </a:cubicBezTo>
                    <a:cubicBezTo>
                      <a:pt x="89" y="15372"/>
                      <a:pt x="78" y="15372"/>
                      <a:pt x="78" y="15517"/>
                    </a:cubicBezTo>
                    <a:cubicBezTo>
                      <a:pt x="78" y="15661"/>
                      <a:pt x="167" y="15661"/>
                      <a:pt x="167" y="15806"/>
                    </a:cubicBezTo>
                    <a:cubicBezTo>
                      <a:pt x="167" y="15950"/>
                      <a:pt x="289" y="15950"/>
                      <a:pt x="289" y="16095"/>
                    </a:cubicBezTo>
                    <a:cubicBezTo>
                      <a:pt x="289" y="16239"/>
                      <a:pt x="345" y="16239"/>
                      <a:pt x="345" y="16384"/>
                    </a:cubicBezTo>
                    <a:cubicBezTo>
                      <a:pt x="345" y="16528"/>
                      <a:pt x="145" y="16528"/>
                      <a:pt x="145" y="16673"/>
                    </a:cubicBezTo>
                    <a:cubicBezTo>
                      <a:pt x="145" y="16817"/>
                      <a:pt x="267" y="16817"/>
                      <a:pt x="267" y="16962"/>
                    </a:cubicBezTo>
                    <a:cubicBezTo>
                      <a:pt x="267" y="17107"/>
                      <a:pt x="89" y="17107"/>
                      <a:pt x="89" y="17252"/>
                    </a:cubicBezTo>
                    <a:cubicBezTo>
                      <a:pt x="89" y="17396"/>
                      <a:pt x="334" y="17396"/>
                      <a:pt x="334" y="17541"/>
                    </a:cubicBezTo>
                    <a:cubicBezTo>
                      <a:pt x="334" y="17685"/>
                      <a:pt x="178" y="17685"/>
                      <a:pt x="178" y="17830"/>
                    </a:cubicBezTo>
                    <a:cubicBezTo>
                      <a:pt x="178" y="17974"/>
                      <a:pt x="134" y="17974"/>
                      <a:pt x="134" y="18119"/>
                    </a:cubicBezTo>
                    <a:cubicBezTo>
                      <a:pt x="134" y="18263"/>
                      <a:pt x="22" y="18375"/>
                      <a:pt x="123" y="18475"/>
                    </a:cubicBezTo>
                    <a:cubicBezTo>
                      <a:pt x="205" y="18557"/>
                      <a:pt x="288" y="18564"/>
                      <a:pt x="395" y="18564"/>
                    </a:cubicBezTo>
                    <a:cubicBezTo>
                      <a:pt x="418" y="18564"/>
                      <a:pt x="442" y="18564"/>
                      <a:pt x="467" y="18564"/>
                    </a:cubicBezTo>
                    <a:cubicBezTo>
                      <a:pt x="612" y="18564"/>
                      <a:pt x="612" y="18263"/>
                      <a:pt x="756" y="18263"/>
                    </a:cubicBezTo>
                    <a:cubicBezTo>
                      <a:pt x="901" y="18263"/>
                      <a:pt x="901" y="18453"/>
                      <a:pt x="1046" y="18453"/>
                    </a:cubicBezTo>
                    <a:cubicBezTo>
                      <a:pt x="1191" y="18453"/>
                      <a:pt x="1191" y="18419"/>
                      <a:pt x="1335" y="18419"/>
                    </a:cubicBezTo>
                    <a:cubicBezTo>
                      <a:pt x="1480" y="18419"/>
                      <a:pt x="1480" y="18241"/>
                      <a:pt x="1624" y="18241"/>
                    </a:cubicBezTo>
                    <a:cubicBezTo>
                      <a:pt x="1769" y="18241"/>
                      <a:pt x="1769" y="18431"/>
                      <a:pt x="1913" y="18431"/>
                    </a:cubicBezTo>
                    <a:cubicBezTo>
                      <a:pt x="2058" y="18431"/>
                      <a:pt x="2058" y="18475"/>
                      <a:pt x="2202" y="18475"/>
                    </a:cubicBezTo>
                    <a:cubicBezTo>
                      <a:pt x="2347" y="18475"/>
                      <a:pt x="2347" y="18520"/>
                      <a:pt x="2492" y="18520"/>
                    </a:cubicBezTo>
                    <a:cubicBezTo>
                      <a:pt x="2637" y="18520"/>
                      <a:pt x="2637" y="18230"/>
                      <a:pt x="2781" y="18230"/>
                    </a:cubicBezTo>
                    <a:cubicBezTo>
                      <a:pt x="2926" y="18230"/>
                      <a:pt x="2926" y="18486"/>
                      <a:pt x="3070" y="18486"/>
                    </a:cubicBezTo>
                    <a:cubicBezTo>
                      <a:pt x="3215" y="18486"/>
                      <a:pt x="3215" y="18453"/>
                      <a:pt x="3359" y="18453"/>
                    </a:cubicBezTo>
                    <a:cubicBezTo>
                      <a:pt x="3504" y="18453"/>
                      <a:pt x="3504" y="18597"/>
                      <a:pt x="3638" y="18597"/>
                    </a:cubicBezTo>
                    <a:cubicBezTo>
                      <a:pt x="3782" y="18597"/>
                      <a:pt x="3782" y="18352"/>
                      <a:pt x="3927" y="18352"/>
                    </a:cubicBezTo>
                    <a:cubicBezTo>
                      <a:pt x="4071" y="18352"/>
                      <a:pt x="4071" y="18286"/>
                      <a:pt x="4216" y="18286"/>
                    </a:cubicBezTo>
                    <a:cubicBezTo>
                      <a:pt x="4360" y="18286"/>
                      <a:pt x="4360" y="18342"/>
                      <a:pt x="4505" y="18342"/>
                    </a:cubicBezTo>
                    <a:cubicBezTo>
                      <a:pt x="4649" y="18342"/>
                      <a:pt x="4649" y="18330"/>
                      <a:pt x="4794" y="18330"/>
                    </a:cubicBezTo>
                    <a:cubicBezTo>
                      <a:pt x="4938" y="18330"/>
                      <a:pt x="4938" y="18453"/>
                      <a:pt x="5083" y="18453"/>
                    </a:cubicBezTo>
                    <a:cubicBezTo>
                      <a:pt x="5228" y="18453"/>
                      <a:pt x="5228" y="18275"/>
                      <a:pt x="5373" y="18275"/>
                    </a:cubicBezTo>
                    <a:cubicBezTo>
                      <a:pt x="5517" y="18275"/>
                      <a:pt x="5517" y="18431"/>
                      <a:pt x="5662" y="18431"/>
                    </a:cubicBezTo>
                    <a:cubicBezTo>
                      <a:pt x="5806" y="18431"/>
                      <a:pt x="5806" y="18241"/>
                      <a:pt x="5951" y="18241"/>
                    </a:cubicBezTo>
                    <a:cubicBezTo>
                      <a:pt x="6095" y="18241"/>
                      <a:pt x="6095" y="18553"/>
                      <a:pt x="6240" y="18553"/>
                    </a:cubicBezTo>
                    <a:cubicBezTo>
                      <a:pt x="6384" y="18553"/>
                      <a:pt x="6384" y="18297"/>
                      <a:pt x="6529" y="18297"/>
                    </a:cubicBezTo>
                    <a:cubicBezTo>
                      <a:pt x="6673" y="18297"/>
                      <a:pt x="6673" y="18364"/>
                      <a:pt x="6818" y="18364"/>
                    </a:cubicBezTo>
                    <a:cubicBezTo>
                      <a:pt x="6963" y="18364"/>
                      <a:pt x="6963" y="18330"/>
                      <a:pt x="7108" y="18330"/>
                    </a:cubicBezTo>
                    <a:cubicBezTo>
                      <a:pt x="7241" y="18330"/>
                      <a:pt x="7241" y="18453"/>
                      <a:pt x="7385" y="18453"/>
                    </a:cubicBezTo>
                    <a:cubicBezTo>
                      <a:pt x="7530" y="18453"/>
                      <a:pt x="7530" y="18497"/>
                      <a:pt x="7674" y="18497"/>
                    </a:cubicBezTo>
                    <a:cubicBezTo>
                      <a:pt x="7819" y="18497"/>
                      <a:pt x="7819" y="18564"/>
                      <a:pt x="7964" y="18564"/>
                    </a:cubicBezTo>
                    <a:cubicBezTo>
                      <a:pt x="8109" y="18564"/>
                      <a:pt x="8109" y="18297"/>
                      <a:pt x="8253" y="18297"/>
                    </a:cubicBezTo>
                    <a:cubicBezTo>
                      <a:pt x="8398" y="18297"/>
                      <a:pt x="8398" y="18564"/>
                      <a:pt x="8542" y="18564"/>
                    </a:cubicBezTo>
                    <a:cubicBezTo>
                      <a:pt x="8687" y="18564"/>
                      <a:pt x="8687" y="18263"/>
                      <a:pt x="8831" y="18263"/>
                    </a:cubicBezTo>
                    <a:cubicBezTo>
                      <a:pt x="8976" y="18263"/>
                      <a:pt x="8976" y="18520"/>
                      <a:pt x="9120" y="18520"/>
                    </a:cubicBezTo>
                    <a:cubicBezTo>
                      <a:pt x="9265" y="18520"/>
                      <a:pt x="9265" y="18486"/>
                      <a:pt x="9410" y="18486"/>
                    </a:cubicBezTo>
                    <a:cubicBezTo>
                      <a:pt x="9555" y="18486"/>
                      <a:pt x="9555" y="18441"/>
                      <a:pt x="9699" y="18441"/>
                    </a:cubicBezTo>
                    <a:cubicBezTo>
                      <a:pt x="9844" y="18441"/>
                      <a:pt x="9844" y="18408"/>
                      <a:pt x="9988" y="18408"/>
                    </a:cubicBezTo>
                    <a:cubicBezTo>
                      <a:pt x="10133" y="18408"/>
                      <a:pt x="10133" y="18386"/>
                      <a:pt x="10277" y="18386"/>
                    </a:cubicBezTo>
                    <a:cubicBezTo>
                      <a:pt x="10410" y="18386"/>
                      <a:pt x="10410" y="18530"/>
                      <a:pt x="10556" y="18530"/>
                    </a:cubicBezTo>
                    <a:cubicBezTo>
                      <a:pt x="10700" y="18530"/>
                      <a:pt x="10700" y="18508"/>
                      <a:pt x="10845" y="18508"/>
                    </a:cubicBezTo>
                    <a:cubicBezTo>
                      <a:pt x="10989" y="18508"/>
                      <a:pt x="10989" y="18464"/>
                      <a:pt x="11134" y="18464"/>
                    </a:cubicBezTo>
                    <a:cubicBezTo>
                      <a:pt x="11278" y="18464"/>
                      <a:pt x="11278" y="18520"/>
                      <a:pt x="11423" y="18520"/>
                    </a:cubicBezTo>
                    <a:cubicBezTo>
                      <a:pt x="11567" y="18520"/>
                      <a:pt x="11567" y="18464"/>
                      <a:pt x="11712" y="18464"/>
                    </a:cubicBezTo>
                    <a:cubicBezTo>
                      <a:pt x="11856" y="18464"/>
                      <a:pt x="11856" y="18352"/>
                      <a:pt x="12001" y="18352"/>
                    </a:cubicBezTo>
                    <a:cubicBezTo>
                      <a:pt x="12146" y="18352"/>
                      <a:pt x="12146" y="18564"/>
                      <a:pt x="12291" y="18564"/>
                    </a:cubicBezTo>
                    <a:cubicBezTo>
                      <a:pt x="12435" y="18564"/>
                      <a:pt x="12435" y="18453"/>
                      <a:pt x="12580" y="18453"/>
                    </a:cubicBezTo>
                    <a:cubicBezTo>
                      <a:pt x="12724" y="18453"/>
                      <a:pt x="12724" y="18297"/>
                      <a:pt x="12869" y="18297"/>
                    </a:cubicBezTo>
                    <a:cubicBezTo>
                      <a:pt x="13002" y="18297"/>
                      <a:pt x="13002" y="18342"/>
                      <a:pt x="13147" y="18342"/>
                    </a:cubicBezTo>
                    <a:cubicBezTo>
                      <a:pt x="13292" y="18342"/>
                      <a:pt x="13292" y="18297"/>
                      <a:pt x="13436" y="18297"/>
                    </a:cubicBezTo>
                    <a:cubicBezTo>
                      <a:pt x="13581" y="18297"/>
                      <a:pt x="13581" y="18520"/>
                      <a:pt x="13725" y="18520"/>
                    </a:cubicBezTo>
                    <a:cubicBezTo>
                      <a:pt x="13870" y="18520"/>
                      <a:pt x="13870" y="18364"/>
                      <a:pt x="14014" y="18364"/>
                    </a:cubicBezTo>
                    <a:cubicBezTo>
                      <a:pt x="14159" y="18364"/>
                      <a:pt x="14159" y="18263"/>
                      <a:pt x="14303" y="18263"/>
                    </a:cubicBezTo>
                    <a:cubicBezTo>
                      <a:pt x="14448" y="18263"/>
                      <a:pt x="14448" y="18308"/>
                      <a:pt x="14592" y="18308"/>
                    </a:cubicBezTo>
                    <a:cubicBezTo>
                      <a:pt x="14737" y="18308"/>
                      <a:pt x="14737" y="18241"/>
                      <a:pt x="14882" y="18241"/>
                    </a:cubicBezTo>
                    <a:cubicBezTo>
                      <a:pt x="15027" y="18241"/>
                      <a:pt x="15027" y="18464"/>
                      <a:pt x="15171" y="18464"/>
                    </a:cubicBezTo>
                    <a:cubicBezTo>
                      <a:pt x="15316" y="18464"/>
                      <a:pt x="15316" y="18553"/>
                      <a:pt x="15449" y="18553"/>
                    </a:cubicBezTo>
                    <a:cubicBezTo>
                      <a:pt x="15593" y="18553"/>
                      <a:pt x="15593" y="18486"/>
                      <a:pt x="15738" y="18486"/>
                    </a:cubicBezTo>
                    <a:cubicBezTo>
                      <a:pt x="15883" y="18486"/>
                      <a:pt x="15805" y="18386"/>
                      <a:pt x="15905" y="18286"/>
                    </a:cubicBezTo>
                    <a:cubicBezTo>
                      <a:pt x="16005" y="18186"/>
                      <a:pt x="15850" y="18219"/>
                      <a:pt x="15860" y="18108"/>
                    </a:cubicBezTo>
                    <a:cubicBezTo>
                      <a:pt x="15860" y="17963"/>
                      <a:pt x="16139" y="17974"/>
                      <a:pt x="16139" y="17830"/>
                    </a:cubicBezTo>
                    <a:cubicBezTo>
                      <a:pt x="16139" y="17685"/>
                      <a:pt x="15883" y="17685"/>
                      <a:pt x="15883" y="17541"/>
                    </a:cubicBezTo>
                    <a:cubicBezTo>
                      <a:pt x="15883" y="17396"/>
                      <a:pt x="16038" y="17396"/>
                      <a:pt x="16038" y="17252"/>
                    </a:cubicBezTo>
                    <a:cubicBezTo>
                      <a:pt x="16038" y="17107"/>
                      <a:pt x="16206" y="17107"/>
                      <a:pt x="16206" y="16962"/>
                    </a:cubicBezTo>
                    <a:cubicBezTo>
                      <a:pt x="16206" y="16817"/>
                      <a:pt x="16150" y="16817"/>
                      <a:pt x="16150" y="16673"/>
                    </a:cubicBezTo>
                    <a:cubicBezTo>
                      <a:pt x="16150" y="16528"/>
                      <a:pt x="15927" y="16528"/>
                      <a:pt x="15927" y="16384"/>
                    </a:cubicBezTo>
                    <a:cubicBezTo>
                      <a:pt x="15927" y="16239"/>
                      <a:pt x="16061" y="16239"/>
                      <a:pt x="16061" y="16095"/>
                    </a:cubicBezTo>
                    <a:cubicBezTo>
                      <a:pt x="16061" y="15950"/>
                      <a:pt x="16016" y="15950"/>
                      <a:pt x="16016" y="15806"/>
                    </a:cubicBezTo>
                    <a:cubicBezTo>
                      <a:pt x="16016" y="15661"/>
                      <a:pt x="16194" y="15661"/>
                      <a:pt x="16194" y="15517"/>
                    </a:cubicBezTo>
                    <a:cubicBezTo>
                      <a:pt x="16194" y="15372"/>
                      <a:pt x="16094" y="15372"/>
                      <a:pt x="16094" y="15227"/>
                    </a:cubicBezTo>
                    <a:cubicBezTo>
                      <a:pt x="16094" y="15082"/>
                      <a:pt x="15983" y="15082"/>
                      <a:pt x="15983" y="14938"/>
                    </a:cubicBezTo>
                    <a:cubicBezTo>
                      <a:pt x="15983" y="14793"/>
                      <a:pt x="16016" y="14793"/>
                      <a:pt x="16016" y="14649"/>
                    </a:cubicBezTo>
                    <a:cubicBezTo>
                      <a:pt x="16016" y="14504"/>
                      <a:pt x="16150" y="14504"/>
                      <a:pt x="16150" y="14360"/>
                    </a:cubicBezTo>
                    <a:cubicBezTo>
                      <a:pt x="16150" y="14215"/>
                      <a:pt x="16072" y="14215"/>
                      <a:pt x="16072" y="14071"/>
                    </a:cubicBezTo>
                    <a:cubicBezTo>
                      <a:pt x="16072" y="13926"/>
                      <a:pt x="15961" y="13926"/>
                      <a:pt x="15961" y="13782"/>
                    </a:cubicBezTo>
                    <a:cubicBezTo>
                      <a:pt x="15961" y="13637"/>
                      <a:pt x="16005" y="13637"/>
                      <a:pt x="16005" y="13492"/>
                    </a:cubicBezTo>
                    <a:cubicBezTo>
                      <a:pt x="16005" y="13347"/>
                      <a:pt x="15927" y="13347"/>
                      <a:pt x="15927" y="13203"/>
                    </a:cubicBezTo>
                    <a:cubicBezTo>
                      <a:pt x="15927" y="13058"/>
                      <a:pt x="16194" y="13058"/>
                      <a:pt x="16194" y="12914"/>
                    </a:cubicBezTo>
                    <a:cubicBezTo>
                      <a:pt x="16194" y="12769"/>
                      <a:pt x="15850" y="12769"/>
                      <a:pt x="15850" y="12625"/>
                    </a:cubicBezTo>
                    <a:cubicBezTo>
                      <a:pt x="15850" y="12480"/>
                      <a:pt x="15927" y="12480"/>
                      <a:pt x="15927" y="12336"/>
                    </a:cubicBezTo>
                    <a:cubicBezTo>
                      <a:pt x="15927" y="12191"/>
                      <a:pt x="16105" y="12191"/>
                      <a:pt x="16105" y="12046"/>
                    </a:cubicBezTo>
                    <a:cubicBezTo>
                      <a:pt x="16105" y="11901"/>
                      <a:pt x="15894" y="11901"/>
                      <a:pt x="15894" y="11757"/>
                    </a:cubicBezTo>
                    <a:cubicBezTo>
                      <a:pt x="15894" y="11612"/>
                      <a:pt x="15994" y="11612"/>
                      <a:pt x="15994" y="11468"/>
                    </a:cubicBezTo>
                    <a:cubicBezTo>
                      <a:pt x="15994" y="11323"/>
                      <a:pt x="16161" y="11323"/>
                      <a:pt x="16161" y="11179"/>
                    </a:cubicBezTo>
                    <a:cubicBezTo>
                      <a:pt x="16161" y="11034"/>
                      <a:pt x="16094" y="11034"/>
                      <a:pt x="16094" y="10890"/>
                    </a:cubicBezTo>
                    <a:cubicBezTo>
                      <a:pt x="16094" y="10745"/>
                      <a:pt x="15883" y="10745"/>
                      <a:pt x="15883" y="10589"/>
                    </a:cubicBezTo>
                    <a:cubicBezTo>
                      <a:pt x="15883" y="10445"/>
                      <a:pt x="15949" y="10445"/>
                      <a:pt x="15949" y="10300"/>
                    </a:cubicBezTo>
                    <a:cubicBezTo>
                      <a:pt x="15949" y="10156"/>
                      <a:pt x="16127" y="10156"/>
                      <a:pt x="16127" y="10011"/>
                    </a:cubicBezTo>
                    <a:cubicBezTo>
                      <a:pt x="16127" y="9867"/>
                      <a:pt x="16016" y="9867"/>
                      <a:pt x="16016" y="9721"/>
                    </a:cubicBezTo>
                    <a:lnTo>
                      <a:pt x="16016" y="9432"/>
                    </a:lnTo>
                    <a:cubicBezTo>
                      <a:pt x="16016" y="9288"/>
                      <a:pt x="15916" y="9288"/>
                      <a:pt x="15916" y="9143"/>
                    </a:cubicBezTo>
                    <a:cubicBezTo>
                      <a:pt x="15916" y="8999"/>
                      <a:pt x="15961" y="8999"/>
                      <a:pt x="15961" y="8854"/>
                    </a:cubicBezTo>
                    <a:cubicBezTo>
                      <a:pt x="15961" y="8710"/>
                      <a:pt x="15872" y="8710"/>
                      <a:pt x="15872" y="8565"/>
                    </a:cubicBezTo>
                    <a:cubicBezTo>
                      <a:pt x="15872" y="8421"/>
                      <a:pt x="16117" y="8421"/>
                      <a:pt x="16117" y="8276"/>
                    </a:cubicBezTo>
                    <a:cubicBezTo>
                      <a:pt x="16117" y="8131"/>
                      <a:pt x="16105" y="8131"/>
                      <a:pt x="16105" y="7986"/>
                    </a:cubicBezTo>
                    <a:cubicBezTo>
                      <a:pt x="16105" y="7842"/>
                      <a:pt x="16206" y="7842"/>
                      <a:pt x="16206" y="7697"/>
                    </a:cubicBezTo>
                    <a:cubicBezTo>
                      <a:pt x="16206" y="7553"/>
                      <a:pt x="15905" y="7553"/>
                      <a:pt x="15905" y="7408"/>
                    </a:cubicBezTo>
                    <a:cubicBezTo>
                      <a:pt x="15905" y="7264"/>
                      <a:pt x="16083" y="7264"/>
                      <a:pt x="16083" y="7119"/>
                    </a:cubicBezTo>
                    <a:cubicBezTo>
                      <a:pt x="16083" y="6975"/>
                      <a:pt x="16161" y="6975"/>
                      <a:pt x="16161" y="6830"/>
                    </a:cubicBezTo>
                    <a:cubicBezTo>
                      <a:pt x="16161" y="6686"/>
                      <a:pt x="16016" y="6686"/>
                      <a:pt x="16016" y="6541"/>
                    </a:cubicBezTo>
                    <a:cubicBezTo>
                      <a:pt x="16016" y="6396"/>
                      <a:pt x="16161" y="6396"/>
                      <a:pt x="16161" y="6251"/>
                    </a:cubicBezTo>
                    <a:cubicBezTo>
                      <a:pt x="16161" y="6107"/>
                      <a:pt x="16005" y="6107"/>
                      <a:pt x="16005" y="5962"/>
                    </a:cubicBezTo>
                    <a:cubicBezTo>
                      <a:pt x="16005" y="5818"/>
                      <a:pt x="15894" y="5818"/>
                      <a:pt x="15894" y="5673"/>
                    </a:cubicBezTo>
                    <a:cubicBezTo>
                      <a:pt x="15894" y="5529"/>
                      <a:pt x="16183" y="5529"/>
                      <a:pt x="16183" y="5384"/>
                    </a:cubicBezTo>
                    <a:lnTo>
                      <a:pt x="16183" y="5095"/>
                    </a:lnTo>
                    <a:cubicBezTo>
                      <a:pt x="16183" y="4951"/>
                      <a:pt x="15939" y="4951"/>
                      <a:pt x="15939" y="4805"/>
                    </a:cubicBezTo>
                    <a:cubicBezTo>
                      <a:pt x="15939" y="4661"/>
                      <a:pt x="16083" y="4661"/>
                      <a:pt x="16083" y="4516"/>
                    </a:cubicBezTo>
                    <a:cubicBezTo>
                      <a:pt x="16083" y="4372"/>
                      <a:pt x="15994" y="4372"/>
                      <a:pt x="15994" y="4227"/>
                    </a:cubicBezTo>
                    <a:cubicBezTo>
                      <a:pt x="15994" y="4083"/>
                      <a:pt x="16172" y="4083"/>
                      <a:pt x="16172" y="3938"/>
                    </a:cubicBezTo>
                    <a:cubicBezTo>
                      <a:pt x="16172" y="3794"/>
                      <a:pt x="16083" y="3794"/>
                      <a:pt x="16083" y="3649"/>
                    </a:cubicBezTo>
                    <a:cubicBezTo>
                      <a:pt x="16083" y="3515"/>
                      <a:pt x="16105" y="3515"/>
                      <a:pt x="16105" y="3371"/>
                    </a:cubicBezTo>
                    <a:cubicBezTo>
                      <a:pt x="16105" y="3226"/>
                      <a:pt x="16172" y="3226"/>
                      <a:pt x="16172" y="3082"/>
                    </a:cubicBezTo>
                    <a:cubicBezTo>
                      <a:pt x="16172" y="2937"/>
                      <a:pt x="15905" y="2937"/>
                      <a:pt x="15905" y="2793"/>
                    </a:cubicBezTo>
                    <a:cubicBezTo>
                      <a:pt x="15905" y="2648"/>
                      <a:pt x="16117" y="2648"/>
                      <a:pt x="16117" y="2504"/>
                    </a:cubicBezTo>
                    <a:cubicBezTo>
                      <a:pt x="16117" y="2359"/>
                      <a:pt x="16206" y="2359"/>
                      <a:pt x="16206" y="2214"/>
                    </a:cubicBezTo>
                    <a:cubicBezTo>
                      <a:pt x="16206" y="2069"/>
                      <a:pt x="15894" y="2069"/>
                      <a:pt x="15894" y="1925"/>
                    </a:cubicBezTo>
                    <a:cubicBezTo>
                      <a:pt x="15894" y="1780"/>
                      <a:pt x="16083" y="1780"/>
                      <a:pt x="16083" y="1636"/>
                    </a:cubicBezTo>
                    <a:cubicBezTo>
                      <a:pt x="16083" y="1491"/>
                      <a:pt x="16028" y="1491"/>
                      <a:pt x="16028" y="1347"/>
                    </a:cubicBezTo>
                    <a:cubicBezTo>
                      <a:pt x="16028" y="1202"/>
                      <a:pt x="16139" y="1202"/>
                      <a:pt x="16139" y="1058"/>
                    </a:cubicBezTo>
                    <a:cubicBezTo>
                      <a:pt x="16139" y="913"/>
                      <a:pt x="15983" y="913"/>
                      <a:pt x="15983" y="769"/>
                    </a:cubicBezTo>
                    <a:cubicBezTo>
                      <a:pt x="15983" y="624"/>
                      <a:pt x="16172" y="624"/>
                      <a:pt x="16172" y="479"/>
                    </a:cubicBezTo>
                    <a:cubicBezTo>
                      <a:pt x="16172" y="334"/>
                      <a:pt x="16250" y="168"/>
                      <a:pt x="16150" y="67"/>
                    </a:cubicBezTo>
                    <a:cubicBezTo>
                      <a:pt x="16115" y="37"/>
                      <a:pt x="16076" y="26"/>
                      <a:pt x="16035" y="26"/>
                    </a:cubicBezTo>
                    <a:cubicBezTo>
                      <a:pt x="15943" y="26"/>
                      <a:pt x="15838" y="79"/>
                      <a:pt x="15738" y="79"/>
                    </a:cubicBezTo>
                    <a:cubicBezTo>
                      <a:pt x="15593" y="79"/>
                      <a:pt x="15593" y="268"/>
                      <a:pt x="15449" y="268"/>
                    </a:cubicBezTo>
                    <a:cubicBezTo>
                      <a:pt x="15304" y="268"/>
                      <a:pt x="15304" y="346"/>
                      <a:pt x="15160" y="346"/>
                    </a:cubicBezTo>
                    <a:cubicBezTo>
                      <a:pt x="15015" y="346"/>
                      <a:pt x="15015" y="334"/>
                      <a:pt x="14871" y="334"/>
                    </a:cubicBezTo>
                    <a:cubicBezTo>
                      <a:pt x="14726" y="334"/>
                      <a:pt x="14726" y="235"/>
                      <a:pt x="14582" y="235"/>
                    </a:cubicBezTo>
                    <a:lnTo>
                      <a:pt x="14293" y="235"/>
                    </a:lnTo>
                    <a:cubicBezTo>
                      <a:pt x="14148" y="235"/>
                      <a:pt x="14148" y="279"/>
                      <a:pt x="14014" y="279"/>
                    </a:cubicBezTo>
                    <a:cubicBezTo>
                      <a:pt x="13870" y="279"/>
                      <a:pt x="13870" y="90"/>
                      <a:pt x="13725" y="90"/>
                    </a:cubicBezTo>
                    <a:cubicBezTo>
                      <a:pt x="13581" y="90"/>
                      <a:pt x="13581" y="301"/>
                      <a:pt x="13436" y="301"/>
                    </a:cubicBezTo>
                    <a:cubicBezTo>
                      <a:pt x="13292" y="301"/>
                      <a:pt x="13292" y="45"/>
                      <a:pt x="13147" y="45"/>
                    </a:cubicBezTo>
                    <a:cubicBezTo>
                      <a:pt x="13002" y="45"/>
                      <a:pt x="13002" y="324"/>
                      <a:pt x="12857" y="324"/>
                    </a:cubicBezTo>
                    <a:cubicBezTo>
                      <a:pt x="12713" y="324"/>
                      <a:pt x="12713" y="257"/>
                      <a:pt x="12568" y="257"/>
                    </a:cubicBezTo>
                    <a:cubicBezTo>
                      <a:pt x="12424" y="257"/>
                      <a:pt x="12424" y="346"/>
                      <a:pt x="12279" y="346"/>
                    </a:cubicBezTo>
                    <a:cubicBezTo>
                      <a:pt x="12135" y="346"/>
                      <a:pt x="12135" y="112"/>
                      <a:pt x="11990" y="112"/>
                    </a:cubicBezTo>
                    <a:cubicBezTo>
                      <a:pt x="11846" y="112"/>
                      <a:pt x="11846" y="35"/>
                      <a:pt x="11701" y="35"/>
                    </a:cubicBezTo>
                    <a:cubicBezTo>
                      <a:pt x="11557" y="35"/>
                      <a:pt x="11557" y="57"/>
                      <a:pt x="11411" y="57"/>
                    </a:cubicBezTo>
                    <a:cubicBezTo>
                      <a:pt x="11267" y="57"/>
                      <a:pt x="11267" y="79"/>
                      <a:pt x="11122" y="79"/>
                    </a:cubicBezTo>
                    <a:cubicBezTo>
                      <a:pt x="10978" y="79"/>
                      <a:pt x="10978" y="290"/>
                      <a:pt x="10833" y="290"/>
                    </a:cubicBezTo>
                    <a:cubicBezTo>
                      <a:pt x="10689" y="290"/>
                      <a:pt x="10689" y="1"/>
                      <a:pt x="10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pic>
            <p:nvPicPr>
              <p:cNvPr id="16256" name="Google Shape;16256;p24"/>
              <p:cNvPicPr preferRelativeResize="0"/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-402970" flipH="1">
                <a:off x="1147479" y="1480585"/>
                <a:ext cx="2191452" cy="196700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257" name="Google Shape;16257;p24"/>
            <p:cNvGrpSpPr/>
            <p:nvPr/>
          </p:nvGrpSpPr>
          <p:grpSpPr>
            <a:xfrm rot="-402979" flipH="1">
              <a:off x="2608399" y="857448"/>
              <a:ext cx="987339" cy="714746"/>
              <a:chOff x="6359935" y="3334530"/>
              <a:chExt cx="185498" cy="134282"/>
            </a:xfrm>
          </p:grpSpPr>
          <p:sp>
            <p:nvSpPr>
              <p:cNvPr id="16258" name="Google Shape;16258;p24"/>
              <p:cNvSpPr/>
              <p:nvPr/>
            </p:nvSpPr>
            <p:spPr>
              <a:xfrm>
                <a:off x="6359935" y="3334530"/>
                <a:ext cx="180089" cy="134282"/>
              </a:xfrm>
              <a:custGeom>
                <a:avLst/>
                <a:gdLst/>
                <a:ahLst/>
                <a:cxnLst/>
                <a:rect l="l" t="t" r="r" b="b"/>
                <a:pathLst>
                  <a:path w="5162" h="3849" extrusionOk="0">
                    <a:moveTo>
                      <a:pt x="4550" y="0"/>
                    </a:moveTo>
                    <a:lnTo>
                      <a:pt x="4239" y="189"/>
                    </a:lnTo>
                    <a:lnTo>
                      <a:pt x="3315" y="723"/>
                    </a:lnTo>
                    <a:cubicBezTo>
                      <a:pt x="3448" y="735"/>
                      <a:pt x="3460" y="979"/>
                      <a:pt x="3593" y="979"/>
                    </a:cubicBezTo>
                    <a:cubicBezTo>
                      <a:pt x="3738" y="979"/>
                      <a:pt x="3738" y="790"/>
                      <a:pt x="3883" y="790"/>
                    </a:cubicBezTo>
                    <a:cubicBezTo>
                      <a:pt x="4027" y="790"/>
                      <a:pt x="4027" y="935"/>
                      <a:pt x="4172" y="935"/>
                    </a:cubicBezTo>
                    <a:cubicBezTo>
                      <a:pt x="4316" y="935"/>
                      <a:pt x="4316" y="735"/>
                      <a:pt x="4461" y="735"/>
                    </a:cubicBezTo>
                    <a:cubicBezTo>
                      <a:pt x="4605" y="735"/>
                      <a:pt x="4605" y="901"/>
                      <a:pt x="4750" y="901"/>
                    </a:cubicBezTo>
                    <a:cubicBezTo>
                      <a:pt x="4894" y="901"/>
                      <a:pt x="4894" y="1034"/>
                      <a:pt x="5039" y="1034"/>
                    </a:cubicBezTo>
                    <a:cubicBezTo>
                      <a:pt x="5095" y="1034"/>
                      <a:pt x="5128" y="1001"/>
                      <a:pt x="5161" y="979"/>
                    </a:cubicBezTo>
                    <a:lnTo>
                      <a:pt x="5139" y="890"/>
                    </a:lnTo>
                    <a:lnTo>
                      <a:pt x="5084" y="779"/>
                    </a:lnTo>
                    <a:lnTo>
                      <a:pt x="4961" y="701"/>
                    </a:lnTo>
                    <a:lnTo>
                      <a:pt x="4961" y="589"/>
                    </a:lnTo>
                    <a:lnTo>
                      <a:pt x="4894" y="456"/>
                    </a:lnTo>
                    <a:lnTo>
                      <a:pt x="4772" y="445"/>
                    </a:lnTo>
                    <a:lnTo>
                      <a:pt x="4805" y="312"/>
                    </a:lnTo>
                    <a:lnTo>
                      <a:pt x="4617" y="223"/>
                    </a:lnTo>
                    <a:lnTo>
                      <a:pt x="4617" y="89"/>
                    </a:lnTo>
                    <a:lnTo>
                      <a:pt x="4550" y="0"/>
                    </a:lnTo>
                    <a:close/>
                    <a:moveTo>
                      <a:pt x="1825" y="1602"/>
                    </a:moveTo>
                    <a:lnTo>
                      <a:pt x="1592" y="1746"/>
                    </a:lnTo>
                    <a:lnTo>
                      <a:pt x="1" y="2670"/>
                    </a:lnTo>
                    <a:lnTo>
                      <a:pt x="146" y="2814"/>
                    </a:lnTo>
                    <a:lnTo>
                      <a:pt x="168" y="2959"/>
                    </a:lnTo>
                    <a:lnTo>
                      <a:pt x="235" y="3070"/>
                    </a:lnTo>
                    <a:lnTo>
                      <a:pt x="356" y="3148"/>
                    </a:lnTo>
                    <a:lnTo>
                      <a:pt x="346" y="3259"/>
                    </a:lnTo>
                    <a:lnTo>
                      <a:pt x="423" y="3382"/>
                    </a:lnTo>
                    <a:lnTo>
                      <a:pt x="546" y="3404"/>
                    </a:lnTo>
                    <a:lnTo>
                      <a:pt x="512" y="3537"/>
                    </a:lnTo>
                    <a:lnTo>
                      <a:pt x="702" y="3626"/>
                    </a:lnTo>
                    <a:lnTo>
                      <a:pt x="702" y="3760"/>
                    </a:lnTo>
                    <a:lnTo>
                      <a:pt x="768" y="3849"/>
                    </a:lnTo>
                    <a:lnTo>
                      <a:pt x="1992" y="3125"/>
                    </a:lnTo>
                    <a:cubicBezTo>
                      <a:pt x="2003" y="3048"/>
                      <a:pt x="2025" y="3026"/>
                      <a:pt x="2025" y="2914"/>
                    </a:cubicBezTo>
                    <a:cubicBezTo>
                      <a:pt x="2025" y="2769"/>
                      <a:pt x="1703" y="2769"/>
                      <a:pt x="1703" y="2625"/>
                    </a:cubicBezTo>
                    <a:cubicBezTo>
                      <a:pt x="1703" y="2480"/>
                      <a:pt x="1747" y="2480"/>
                      <a:pt x="1747" y="2336"/>
                    </a:cubicBezTo>
                    <a:cubicBezTo>
                      <a:pt x="1747" y="2191"/>
                      <a:pt x="1769" y="2191"/>
                      <a:pt x="1769" y="2047"/>
                    </a:cubicBezTo>
                    <a:cubicBezTo>
                      <a:pt x="1769" y="1902"/>
                      <a:pt x="1925" y="1902"/>
                      <a:pt x="1925" y="1758"/>
                    </a:cubicBezTo>
                    <a:cubicBezTo>
                      <a:pt x="1925" y="1679"/>
                      <a:pt x="1869" y="1647"/>
                      <a:pt x="1825" y="1602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59" name="Google Shape;16259;p24"/>
              <p:cNvSpPr/>
              <p:nvPr/>
            </p:nvSpPr>
            <p:spPr>
              <a:xfrm>
                <a:off x="6419315" y="3359720"/>
                <a:ext cx="126118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4" extrusionOk="0">
                    <a:moveTo>
                      <a:pt x="1613" y="1"/>
                    </a:moveTo>
                    <a:lnTo>
                      <a:pt x="123" y="880"/>
                    </a:lnTo>
                    <a:cubicBezTo>
                      <a:pt x="167" y="925"/>
                      <a:pt x="223" y="957"/>
                      <a:pt x="223" y="1036"/>
                    </a:cubicBezTo>
                    <a:cubicBezTo>
                      <a:pt x="223" y="1180"/>
                      <a:pt x="67" y="1180"/>
                      <a:pt x="67" y="1325"/>
                    </a:cubicBezTo>
                    <a:cubicBezTo>
                      <a:pt x="67" y="1469"/>
                      <a:pt x="45" y="1469"/>
                      <a:pt x="45" y="1614"/>
                    </a:cubicBezTo>
                    <a:cubicBezTo>
                      <a:pt x="45" y="1758"/>
                      <a:pt x="1" y="1758"/>
                      <a:pt x="1" y="1903"/>
                    </a:cubicBezTo>
                    <a:cubicBezTo>
                      <a:pt x="1" y="2047"/>
                      <a:pt x="323" y="2047"/>
                      <a:pt x="323" y="2192"/>
                    </a:cubicBezTo>
                    <a:cubicBezTo>
                      <a:pt x="323" y="2304"/>
                      <a:pt x="301" y="2326"/>
                      <a:pt x="290" y="2403"/>
                    </a:cubicBezTo>
                    <a:lnTo>
                      <a:pt x="601" y="2225"/>
                    </a:lnTo>
                    <a:lnTo>
                      <a:pt x="1091" y="1926"/>
                    </a:lnTo>
                    <a:lnTo>
                      <a:pt x="1091" y="1224"/>
                    </a:lnTo>
                    <a:lnTo>
                      <a:pt x="2292" y="1224"/>
                    </a:lnTo>
                    <a:lnTo>
                      <a:pt x="3237" y="668"/>
                    </a:lnTo>
                    <a:lnTo>
                      <a:pt x="3615" y="446"/>
                    </a:lnTo>
                    <a:lnTo>
                      <a:pt x="3471" y="312"/>
                    </a:lnTo>
                    <a:lnTo>
                      <a:pt x="3459" y="257"/>
                    </a:lnTo>
                    <a:cubicBezTo>
                      <a:pt x="3426" y="279"/>
                      <a:pt x="3393" y="312"/>
                      <a:pt x="3337" y="312"/>
                    </a:cubicBezTo>
                    <a:cubicBezTo>
                      <a:pt x="3192" y="312"/>
                      <a:pt x="3192" y="179"/>
                      <a:pt x="3048" y="179"/>
                    </a:cubicBezTo>
                    <a:cubicBezTo>
                      <a:pt x="2903" y="179"/>
                      <a:pt x="2903" y="13"/>
                      <a:pt x="2759" y="13"/>
                    </a:cubicBezTo>
                    <a:cubicBezTo>
                      <a:pt x="2614" y="13"/>
                      <a:pt x="2614" y="213"/>
                      <a:pt x="2470" y="213"/>
                    </a:cubicBezTo>
                    <a:cubicBezTo>
                      <a:pt x="2325" y="213"/>
                      <a:pt x="2325" y="68"/>
                      <a:pt x="2181" y="68"/>
                    </a:cubicBezTo>
                    <a:cubicBezTo>
                      <a:pt x="2036" y="68"/>
                      <a:pt x="2036" y="257"/>
                      <a:pt x="1891" y="257"/>
                    </a:cubicBezTo>
                    <a:cubicBezTo>
                      <a:pt x="1758" y="257"/>
                      <a:pt x="1746" y="13"/>
                      <a:pt x="1613" y="1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60" name="Google Shape;16260;p24"/>
              <p:cNvSpPr/>
              <p:nvPr/>
            </p:nvSpPr>
            <p:spPr>
              <a:xfrm>
                <a:off x="6457343" y="3402423"/>
                <a:ext cx="41935" cy="2449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02" extrusionOk="0">
                    <a:moveTo>
                      <a:pt x="1" y="0"/>
                    </a:moveTo>
                    <a:lnTo>
                      <a:pt x="1" y="702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189196"/>
              <a:ext cx="1956849" cy="1488825"/>
              <a:chOff x="510637" y="1046312"/>
              <a:chExt cx="1732952" cy="1318477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3" y="1154526"/>
                <a:ext cx="1311027" cy="1102050"/>
                <a:chOff x="4168732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2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24553" y="1079351"/>
            <a:ext cx="5896707" cy="2053563"/>
            <a:chOff x="3555743" y="1117646"/>
            <a:chExt cx="4979501" cy="1710253"/>
          </a:xfrm>
        </p:grpSpPr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3555743" y="1893201"/>
              <a:ext cx="4979501" cy="9346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Áp dụng các mẫu định dạng trong bài trình chiếu</a:t>
              </a:r>
            </a:p>
          </p:txBody>
        </p:sp>
        <p:grpSp>
          <p:nvGrpSpPr>
            <p:cNvPr id="1769" name="Group 1768"/>
            <p:cNvGrpSpPr/>
            <p:nvPr/>
          </p:nvGrpSpPr>
          <p:grpSpPr>
            <a:xfrm>
              <a:off x="5683722" y="1117646"/>
              <a:ext cx="1122096" cy="635270"/>
              <a:chOff x="1389300" y="2762920"/>
              <a:chExt cx="1122096" cy="635270"/>
            </a:xfrm>
          </p:grpSpPr>
          <p:sp>
            <p:nvSpPr>
              <p:cNvPr id="1770" name="Google Shape;20081;p31"/>
              <p:cNvSpPr/>
              <p:nvPr/>
            </p:nvSpPr>
            <p:spPr>
              <a:xfrm>
                <a:off x="1389300" y="2762920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71" name="Google Shape;20085;p31"/>
              <p:cNvSpPr txBox="1"/>
              <p:nvPr/>
            </p:nvSpPr>
            <p:spPr>
              <a:xfrm>
                <a:off x="1486547" y="2813045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02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72" name="Google Shape;20086;p31"/>
              <p:cNvGrpSpPr/>
              <p:nvPr/>
            </p:nvGrpSpPr>
            <p:grpSpPr>
              <a:xfrm rot="19793784" flipH="1">
                <a:off x="1659285" y="2953690"/>
                <a:ext cx="582127" cy="421442"/>
                <a:chOff x="6359935" y="3334530"/>
                <a:chExt cx="185498" cy="134282"/>
              </a:xfrm>
            </p:grpSpPr>
            <p:sp>
              <p:nvSpPr>
                <p:cNvPr id="1773" name="Google Shape;2008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4" name="Google Shape;2008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5" name="Google Shape;2008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4535651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363998" y="1142274"/>
            <a:ext cx="8416007" cy="1756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 Vào 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,</a:t>
            </a:r>
            <a:r>
              <a:rPr lang="vi-VN" sz="2800">
                <a:solidFill>
                  <a:schemeClr val="tx1"/>
                </a:solidFill>
              </a:rPr>
              <a:t>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n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háy chuột chọn một kiểu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mẫu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Để hiển thị nhiều mẫu định dạng, nháy chuột vào lệnh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More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ở góc dưới bên phải của nhóm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Themes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407867" y="411709"/>
            <a:ext cx="7194267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000" b="1">
                <a:solidFill>
                  <a:srgbClr val="FF0000"/>
                </a:solidFill>
              </a:rPr>
              <a:t>* Áp dụng một mẫu định dạng cho toàn bài trình chiếu: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1" t="34075" r="8659" b="43555"/>
          <a:stretch/>
        </p:blipFill>
        <p:spPr>
          <a:xfrm>
            <a:off x="708518" y="3337858"/>
            <a:ext cx="7726967" cy="1652651"/>
          </a:xfrm>
          <a:prstGeom prst="rect">
            <a:avLst/>
          </a:prstGeom>
        </p:spPr>
      </p:pic>
      <p:sp>
        <p:nvSpPr>
          <p:cNvPr id="4" name="Oval Callout 4">
            <a:extLst>
              <a:ext uri="{FF2B5EF4-FFF2-40B4-BE49-F238E27FC236}">
                <a16:creationId xmlns:a16="http://schemas.microsoft.com/office/drawing/2014/main" id="{EA2588E7-2F02-D662-224C-31DC0017633E}"/>
              </a:ext>
            </a:extLst>
          </p:cNvPr>
          <p:cNvSpPr/>
          <p:nvPr/>
        </p:nvSpPr>
        <p:spPr>
          <a:xfrm>
            <a:off x="3589868" y="1538547"/>
            <a:ext cx="5190136" cy="2553474"/>
          </a:xfrm>
          <a:prstGeom prst="wedgeEllipseCallout">
            <a:avLst>
              <a:gd name="adj1" fmla="val -29108"/>
              <a:gd name="adj2" fmla="val -70235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</a:t>
            </a:r>
            <a:r>
              <a:rPr lang="vi-VN" sz="2800" b="1">
                <a:solidFill>
                  <a:srgbClr val="FF0000"/>
                </a:solidFill>
              </a:rPr>
              <a:t>cách áp dụng một mẫu định dạng cho toàn bài trình chiếu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8206F8CE-F53B-1984-C8E5-F48F589140BD}"/>
              </a:ext>
            </a:extLst>
          </p:cNvPr>
          <p:cNvSpPr/>
          <p:nvPr/>
        </p:nvSpPr>
        <p:spPr>
          <a:xfrm>
            <a:off x="8602134" y="4730864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947077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700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1254359" y="1140063"/>
            <a:ext cx="6755131" cy="581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ct val="150000"/>
              </a:lnSpc>
              <a:buSzPts val="1100"/>
            </a:pPr>
            <a:r>
              <a:rPr lang="en-US" sz="2800">
                <a:solidFill>
                  <a:schemeClr val="tx1"/>
                </a:solidFill>
                <a:latin typeface="+mn-lt"/>
              </a:rPr>
              <a:t>Vào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 / Format Background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013837" y="364622"/>
            <a:ext cx="7484705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800" b="1">
                <a:solidFill>
                  <a:srgbClr val="FF0000"/>
                </a:solidFill>
              </a:rPr>
              <a:t>* Chỉnh sửa màu nền cho mẫu định dạng: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5" t="59352" r="9049" b="32391"/>
          <a:stretch/>
        </p:blipFill>
        <p:spPr>
          <a:xfrm>
            <a:off x="338667" y="2116923"/>
            <a:ext cx="8466666" cy="2112292"/>
          </a:xfrm>
          <a:prstGeom prst="rect">
            <a:avLst/>
          </a:prstGeom>
        </p:spPr>
      </p:pic>
      <p:sp>
        <p:nvSpPr>
          <p:cNvPr id="2" name="Arrow: Right 1">
            <a:extLst>
              <a:ext uri="{FF2B5EF4-FFF2-40B4-BE49-F238E27FC236}">
                <a16:creationId xmlns:a16="http://schemas.microsoft.com/office/drawing/2014/main" id="{3F7D30C0-4D9C-3B8A-9655-24D0FFA1E1BC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170609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2" y="299968"/>
            <a:ext cx="9143999" cy="753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3600">
                <a:solidFill>
                  <a:schemeClr val="tx1"/>
                </a:solidFill>
                <a:latin typeface="+mj-lt"/>
              </a:rPr>
              <a:t>LUYỆN TẬP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1278379"/>
            <a:ext cx="8081998" cy="887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3100"/>
              </a:lnSpc>
              <a:spcBef>
                <a:spcPts val="600"/>
              </a:spcBef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1: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Phương án nào sau đây mô tả các bước sử dụng bản mẫu?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rgbClr val="000000"/>
                </a:solidFill>
              </a:rPr>
              <a:t>A. Nháy chuột chọn </a:t>
            </a:r>
            <a:r>
              <a:rPr lang="en-US" sz="2000" b="1">
                <a:solidFill>
                  <a:srgbClr val="000000"/>
                </a:solidFill>
              </a:rPr>
              <a:t>Design, </a:t>
            </a:r>
            <a:r>
              <a:rPr lang="en-US" sz="2000">
                <a:solidFill>
                  <a:srgbClr val="000000"/>
                </a:solidFill>
              </a:rPr>
              <a:t>chọn bản mẫu.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B. Nháy chuột chọn </a:t>
            </a:r>
            <a:r>
              <a:rPr lang="vi-VN" sz="2000" b="1">
                <a:solidFill>
                  <a:srgbClr val="000000"/>
                </a:solidFill>
              </a:rPr>
              <a:t>File/New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36853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C. Nháy chuột chọn </a:t>
            </a:r>
            <a:r>
              <a:rPr lang="vi-VN" sz="2000" b="1">
                <a:solidFill>
                  <a:srgbClr val="000000"/>
                </a:solidFill>
              </a:rPr>
              <a:t>Design/Variants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3222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D. Nháy chuột chọn </a:t>
            </a:r>
            <a:r>
              <a:rPr lang="vi-VN" sz="2000" b="1">
                <a:solidFill>
                  <a:srgbClr val="000000"/>
                </a:solidFill>
              </a:rPr>
              <a:t>Insert/Text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FFFFFF"/>
                </a:solidFill>
              </a:rPr>
              <a:t>B. Nháy chuột chọn </a:t>
            </a:r>
            <a:r>
              <a:rPr lang="vi-VN" sz="2000" b="1">
                <a:solidFill>
                  <a:srgbClr val="FFFFFF"/>
                </a:solidFill>
              </a:rPr>
              <a:t>File/New</a:t>
            </a:r>
            <a:r>
              <a:rPr lang="vi-VN" sz="2000">
                <a:solidFill>
                  <a:srgbClr val="FFFFFF"/>
                </a:solidFill>
              </a:rPr>
              <a:t>, chọn bản mẫu.</a:t>
            </a:r>
          </a:p>
        </p:txBody>
      </p:sp>
    </p:spTree>
    <p:extLst>
      <p:ext uri="{BB962C8B-B14F-4D97-AF65-F5344CB8AC3E}">
        <p14:creationId xmlns:p14="http://schemas.microsoft.com/office/powerpoint/2010/main" val="216585227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677251"/>
            <a:ext cx="8116712" cy="6588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2: 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Trong </a:t>
            </a:r>
            <a:r>
              <a:rPr lang="en-US" sz="2800" b="1">
                <a:solidFill>
                  <a:srgbClr val="FF0000"/>
                </a:solidFill>
                <a:latin typeface="+mn-lt"/>
              </a:rPr>
              <a:t>Powerpoint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, bản mẫu có tên là gì?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Templates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Themes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Apply to selected slides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 D. </a:t>
            </a:r>
            <a:r>
              <a:rPr lang="vi-VN" sz="2800" b="1">
                <a:solidFill>
                  <a:srgbClr val="000000"/>
                </a:solidFill>
              </a:rPr>
              <a:t>Design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FFFFFF"/>
                </a:solidFill>
              </a:rPr>
              <a:t>A. </a:t>
            </a:r>
            <a:r>
              <a:rPr lang="en-US" sz="2800" b="1">
                <a:solidFill>
                  <a:srgbClr val="FFFFFF"/>
                </a:solidFill>
              </a:rPr>
              <a:t>Templates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52010097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</p:bldLst>
  </p:timing>
</p:sld>
</file>

<file path=ppt/theme/theme1.xml><?xml version="1.0" encoding="utf-8"?>
<a:theme xmlns:a="http://schemas.openxmlformats.org/drawingml/2006/main" name="Canadian Amusement Park MK Campaign Infographics by Slidesgo">
  <a:themeElements>
    <a:clrScheme name="Simple Light">
      <a:dk1>
        <a:srgbClr val="3B342A"/>
      </a:dk1>
      <a:lt1>
        <a:srgbClr val="E6DEDE"/>
      </a:lt1>
      <a:dk2>
        <a:srgbClr val="4F4638"/>
      </a:dk2>
      <a:lt2>
        <a:srgbClr val="CFC8C8"/>
      </a:lt2>
      <a:accent1>
        <a:srgbClr val="C0DBF0"/>
      </a:accent1>
      <a:accent2>
        <a:srgbClr val="B1CADE"/>
      </a:accent2>
      <a:accent3>
        <a:srgbClr val="EBB0B0"/>
      </a:accent3>
      <a:accent4>
        <a:srgbClr val="DBA4A4"/>
      </a:accent4>
      <a:accent5>
        <a:srgbClr val="9DA168"/>
      </a:accent5>
      <a:accent6>
        <a:srgbClr val="797B50"/>
      </a:accent6>
      <a:hlink>
        <a:srgbClr val="3B34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352</TotalTime>
  <Words>424</Words>
  <Application>Microsoft Office PowerPoint</Application>
  <PresentationFormat>On-screen Show (16:9)</PresentationFormat>
  <Paragraphs>45</Paragraphs>
  <Slides>13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Bellota Text</vt:lpstr>
      <vt:lpstr>Antic Didone</vt:lpstr>
      <vt:lpstr>Arial</vt:lpstr>
      <vt:lpstr>Canadian Amusement Park MK Campaign Infographics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Canadian Amusement Park  MK Campaign Infographics</dc:title>
  <cp:lastModifiedBy>Admin</cp:lastModifiedBy>
  <cp:revision>39</cp:revision>
  <dcterms:modified xsi:type="dcterms:W3CDTF">2024-01-16T15:40:47Z</dcterms:modified>
</cp:coreProperties>
</file>