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9" r:id="rId4"/>
    <p:sldId id="260" r:id="rId5"/>
    <p:sldId id="266" r:id="rId6"/>
    <p:sldId id="258" r:id="rId7"/>
    <p:sldId id="261" r:id="rId8"/>
    <p:sldId id="263" r:id="rId9"/>
    <p:sldId id="264" r:id="rId10"/>
    <p:sldId id="270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3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1CB4C7-6560-4787-9676-9CEB9258FB18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2A5BF6E4-94C5-40D7-9D62-6E5918ACDCE6}">
      <dgm:prSet custT="1"/>
      <dgm:spPr/>
      <dgm:t>
        <a:bodyPr/>
        <a:lstStyle/>
        <a:p>
          <a:pPr rtl="0"/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Giao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hoán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a.b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=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b.a</a:t>
          </a:r>
          <a:endParaRPr lang="en-US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65F734-183A-4A4D-8AF0-B4D7DF8C7DAC}" type="parTrans" cxnId="{1C42C8DD-F482-4CF6-96AB-EEB41A1D895C}">
      <dgm:prSet/>
      <dgm:spPr/>
      <dgm:t>
        <a:bodyPr/>
        <a:lstStyle/>
        <a:p>
          <a:endParaRPr lang="en-US"/>
        </a:p>
      </dgm:t>
    </dgm:pt>
    <dgm:pt modelId="{14D7CCC4-95A2-4C50-90DB-EE87697CB03F}" type="sibTrans" cxnId="{1C42C8DD-F482-4CF6-96AB-EEB41A1D895C}">
      <dgm:prSet/>
      <dgm:spPr/>
      <dgm:t>
        <a:bodyPr/>
        <a:lstStyle/>
        <a:p>
          <a:endParaRPr lang="en-US"/>
        </a:p>
      </dgm:t>
    </dgm:pt>
    <dgm:pt modelId="{8FE75A10-2494-4581-805E-AB09427DC082}">
      <dgm:prSet custT="1"/>
      <dgm:spPr/>
      <dgm:t>
        <a:bodyPr/>
        <a:lstStyle/>
        <a:p>
          <a:pPr rtl="0"/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Kết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hợp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a.b.c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= (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a.b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).c = a.(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b.c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en-US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221596F-8923-4E86-A9F3-D765471656B3}" type="parTrans" cxnId="{919ADEF5-962F-4E7D-8CD7-722D29EF4270}">
      <dgm:prSet/>
      <dgm:spPr/>
      <dgm:t>
        <a:bodyPr/>
        <a:lstStyle/>
        <a:p>
          <a:endParaRPr lang="en-US"/>
        </a:p>
      </dgm:t>
    </dgm:pt>
    <dgm:pt modelId="{769508FD-7CA1-425B-8770-34C45B02D5CA}" type="sibTrans" cxnId="{919ADEF5-962F-4E7D-8CD7-722D29EF4270}">
      <dgm:prSet/>
      <dgm:spPr/>
      <dgm:t>
        <a:bodyPr/>
        <a:lstStyle/>
        <a:p>
          <a:endParaRPr lang="en-US"/>
        </a:p>
      </dgm:t>
    </dgm:pt>
    <dgm:pt modelId="{059D4B2C-4DA9-4472-B933-D3CFFFBFCE92}">
      <dgm:prSet custT="1"/>
      <dgm:spPr/>
      <dgm:t>
        <a:bodyPr/>
        <a:lstStyle/>
        <a:p>
          <a:pPr rtl="0"/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Nhân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với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số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1: a.1 = 1.a = a</a:t>
          </a:r>
          <a:endParaRPr lang="en-US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54B63A9-CE4E-4A5D-93D7-9321B404DD64}" type="parTrans" cxnId="{41E2B678-FDB5-4A94-9704-48EBE43EAF9C}">
      <dgm:prSet/>
      <dgm:spPr/>
      <dgm:t>
        <a:bodyPr/>
        <a:lstStyle/>
        <a:p>
          <a:endParaRPr lang="en-US"/>
        </a:p>
      </dgm:t>
    </dgm:pt>
    <dgm:pt modelId="{28EC8741-4CC5-4466-84B6-895103D53210}" type="sibTrans" cxnId="{41E2B678-FDB5-4A94-9704-48EBE43EAF9C}">
      <dgm:prSet/>
      <dgm:spPr/>
      <dgm:t>
        <a:bodyPr/>
        <a:lstStyle/>
        <a:p>
          <a:endParaRPr lang="en-US"/>
        </a:p>
      </dgm:t>
    </dgm:pt>
    <dgm:pt modelId="{DCC98321-F1C3-48A9-B324-3503A485AB9B}">
      <dgm:prSet custT="1"/>
      <dgm:spPr/>
      <dgm:t>
        <a:bodyPr/>
        <a:lstStyle/>
        <a:p>
          <a:pPr rtl="0"/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phối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đối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với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phép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cộng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và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phép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trừ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en-US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7B58183-296F-4E64-A707-BD1B240D19ED}" type="parTrans" cxnId="{D067BD76-3154-4C18-AC6D-ADB71EAAE457}">
      <dgm:prSet/>
      <dgm:spPr/>
      <dgm:t>
        <a:bodyPr/>
        <a:lstStyle/>
        <a:p>
          <a:endParaRPr lang="en-US"/>
        </a:p>
      </dgm:t>
    </dgm:pt>
    <dgm:pt modelId="{65810197-8C47-48A0-8442-0EF9BDB89D44}" type="sibTrans" cxnId="{D067BD76-3154-4C18-AC6D-ADB71EAAE457}">
      <dgm:prSet/>
      <dgm:spPr/>
      <dgm:t>
        <a:bodyPr/>
        <a:lstStyle/>
        <a:p>
          <a:endParaRPr lang="en-US"/>
        </a:p>
      </dgm:t>
    </dgm:pt>
    <dgm:pt modelId="{8A21CE22-CFD0-4A17-9421-A1A5CF0FCF0B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a.(b + c) =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a.b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+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a.c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n-US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2E73E7-5DAB-4017-8F87-2507809EB955}" type="parTrans" cxnId="{60650F37-9407-4950-A132-B4057A8A8971}">
      <dgm:prSet/>
      <dgm:spPr/>
      <dgm:t>
        <a:bodyPr/>
        <a:lstStyle/>
        <a:p>
          <a:endParaRPr lang="en-US"/>
        </a:p>
      </dgm:t>
    </dgm:pt>
    <dgm:pt modelId="{120B914A-B02A-4E7B-AF71-D15A178D6346}" type="sibTrans" cxnId="{60650F37-9407-4950-A132-B4057A8A8971}">
      <dgm:prSet/>
      <dgm:spPr/>
      <dgm:t>
        <a:bodyPr/>
        <a:lstStyle/>
        <a:p>
          <a:endParaRPr lang="en-US"/>
        </a:p>
      </dgm:t>
    </dgm:pt>
    <dgm:pt modelId="{787E2321-1617-496A-BF55-EC4687977102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a.(b - c) =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a.b</a:t>
          </a:r>
          <a:r>
            <a: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en-US" sz="2800" b="1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a.c</a:t>
          </a:r>
          <a:endParaRPr lang="en-US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18AD9E5-9F67-418F-96AB-ACF152E827C4}" type="parTrans" cxnId="{A9B80556-F5C0-46FC-A563-8243D8CD2BB8}">
      <dgm:prSet/>
      <dgm:spPr/>
      <dgm:t>
        <a:bodyPr/>
        <a:lstStyle/>
        <a:p>
          <a:endParaRPr lang="en-US"/>
        </a:p>
      </dgm:t>
    </dgm:pt>
    <dgm:pt modelId="{02D20D5F-F273-4ACB-9F2D-71EFE4CD5534}" type="sibTrans" cxnId="{A9B80556-F5C0-46FC-A563-8243D8CD2BB8}">
      <dgm:prSet/>
      <dgm:spPr/>
      <dgm:t>
        <a:bodyPr/>
        <a:lstStyle/>
        <a:p>
          <a:endParaRPr lang="en-US"/>
        </a:p>
      </dgm:t>
    </dgm:pt>
    <dgm:pt modelId="{D9A7A454-9455-4C64-962D-E19D8C71E563}" type="pres">
      <dgm:prSet presAssocID="{401CB4C7-6560-4787-9676-9CEB9258FB18}" presName="linear" presStyleCnt="0">
        <dgm:presLayoutVars>
          <dgm:dir/>
          <dgm:animLvl val="lvl"/>
          <dgm:resizeHandles val="exact"/>
        </dgm:presLayoutVars>
      </dgm:prSet>
      <dgm:spPr/>
    </dgm:pt>
    <dgm:pt modelId="{605C4C0E-B3BA-4635-8581-53D1909A4C7C}" type="pres">
      <dgm:prSet presAssocID="{2A5BF6E4-94C5-40D7-9D62-6E5918ACDCE6}" presName="parentLin" presStyleCnt="0"/>
      <dgm:spPr/>
    </dgm:pt>
    <dgm:pt modelId="{74EA2EAB-39C4-4F8A-BCC4-6ADB60AA21B3}" type="pres">
      <dgm:prSet presAssocID="{2A5BF6E4-94C5-40D7-9D62-6E5918ACDCE6}" presName="parentLeftMargin" presStyleLbl="node1" presStyleIdx="0" presStyleCnt="6"/>
      <dgm:spPr/>
    </dgm:pt>
    <dgm:pt modelId="{16B445B0-47F2-42DF-81A2-AC73CDABF3B1}" type="pres">
      <dgm:prSet presAssocID="{2A5BF6E4-94C5-40D7-9D62-6E5918ACDCE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E3A4123-2484-4C53-B722-E408B11BD934}" type="pres">
      <dgm:prSet presAssocID="{2A5BF6E4-94C5-40D7-9D62-6E5918ACDCE6}" presName="negativeSpace" presStyleCnt="0"/>
      <dgm:spPr/>
    </dgm:pt>
    <dgm:pt modelId="{88456C81-8860-414A-BFA6-2BF38FC4AD9D}" type="pres">
      <dgm:prSet presAssocID="{2A5BF6E4-94C5-40D7-9D62-6E5918ACDCE6}" presName="childText" presStyleLbl="conFgAcc1" presStyleIdx="0" presStyleCnt="6">
        <dgm:presLayoutVars>
          <dgm:bulletEnabled val="1"/>
        </dgm:presLayoutVars>
      </dgm:prSet>
      <dgm:spPr/>
    </dgm:pt>
    <dgm:pt modelId="{D9DEA960-C846-4998-9912-2FD88E39CC5A}" type="pres">
      <dgm:prSet presAssocID="{14D7CCC4-95A2-4C50-90DB-EE87697CB03F}" presName="spaceBetweenRectangles" presStyleCnt="0"/>
      <dgm:spPr/>
    </dgm:pt>
    <dgm:pt modelId="{4F7C8F85-8930-4BDA-915E-8939F79AAFD9}" type="pres">
      <dgm:prSet presAssocID="{8FE75A10-2494-4581-805E-AB09427DC082}" presName="parentLin" presStyleCnt="0"/>
      <dgm:spPr/>
    </dgm:pt>
    <dgm:pt modelId="{51826203-4933-44D1-B296-6353B36BAC79}" type="pres">
      <dgm:prSet presAssocID="{8FE75A10-2494-4581-805E-AB09427DC082}" presName="parentLeftMargin" presStyleLbl="node1" presStyleIdx="0" presStyleCnt="6"/>
      <dgm:spPr/>
    </dgm:pt>
    <dgm:pt modelId="{5D9C3252-383D-4E7A-B0EB-A086A275679E}" type="pres">
      <dgm:prSet presAssocID="{8FE75A10-2494-4581-805E-AB09427DC08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B8ED236-166F-407E-B93B-1B0C34460185}" type="pres">
      <dgm:prSet presAssocID="{8FE75A10-2494-4581-805E-AB09427DC082}" presName="negativeSpace" presStyleCnt="0"/>
      <dgm:spPr/>
    </dgm:pt>
    <dgm:pt modelId="{2B323522-8E1A-4B0B-9C9B-5BDD2D029CD2}" type="pres">
      <dgm:prSet presAssocID="{8FE75A10-2494-4581-805E-AB09427DC082}" presName="childText" presStyleLbl="conFgAcc1" presStyleIdx="1" presStyleCnt="6">
        <dgm:presLayoutVars>
          <dgm:bulletEnabled val="1"/>
        </dgm:presLayoutVars>
      </dgm:prSet>
      <dgm:spPr/>
    </dgm:pt>
    <dgm:pt modelId="{16B94F4C-EAEC-421B-8D1E-F1483578C6E7}" type="pres">
      <dgm:prSet presAssocID="{769508FD-7CA1-425B-8770-34C45B02D5CA}" presName="spaceBetweenRectangles" presStyleCnt="0"/>
      <dgm:spPr/>
    </dgm:pt>
    <dgm:pt modelId="{71983DBF-9BE2-42D2-A80B-080BF4425F6F}" type="pres">
      <dgm:prSet presAssocID="{059D4B2C-4DA9-4472-B933-D3CFFFBFCE92}" presName="parentLin" presStyleCnt="0"/>
      <dgm:spPr/>
    </dgm:pt>
    <dgm:pt modelId="{0A045E3B-09B1-48EC-A9E6-3D4ABBDEAE8E}" type="pres">
      <dgm:prSet presAssocID="{059D4B2C-4DA9-4472-B933-D3CFFFBFCE92}" presName="parentLeftMargin" presStyleLbl="node1" presStyleIdx="1" presStyleCnt="6"/>
      <dgm:spPr/>
    </dgm:pt>
    <dgm:pt modelId="{2C23DE0E-133B-40B7-8815-54724162ED11}" type="pres">
      <dgm:prSet presAssocID="{059D4B2C-4DA9-4472-B933-D3CFFFBFCE9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A6E715D-DD3A-4E15-9606-6D59E1F9B4FF}" type="pres">
      <dgm:prSet presAssocID="{059D4B2C-4DA9-4472-B933-D3CFFFBFCE92}" presName="negativeSpace" presStyleCnt="0"/>
      <dgm:spPr/>
    </dgm:pt>
    <dgm:pt modelId="{2417EFDF-DD2C-46F6-8180-E3EC1A80BEA7}" type="pres">
      <dgm:prSet presAssocID="{059D4B2C-4DA9-4472-B933-D3CFFFBFCE92}" presName="childText" presStyleLbl="conFgAcc1" presStyleIdx="2" presStyleCnt="6">
        <dgm:presLayoutVars>
          <dgm:bulletEnabled val="1"/>
        </dgm:presLayoutVars>
      </dgm:prSet>
      <dgm:spPr/>
    </dgm:pt>
    <dgm:pt modelId="{1FEA719B-90DE-4654-B062-DB2264DE5217}" type="pres">
      <dgm:prSet presAssocID="{28EC8741-4CC5-4466-84B6-895103D53210}" presName="spaceBetweenRectangles" presStyleCnt="0"/>
      <dgm:spPr/>
    </dgm:pt>
    <dgm:pt modelId="{86BC83CC-806B-4CA0-9D03-371ABBFED8F5}" type="pres">
      <dgm:prSet presAssocID="{DCC98321-F1C3-48A9-B324-3503A485AB9B}" presName="parentLin" presStyleCnt="0"/>
      <dgm:spPr/>
    </dgm:pt>
    <dgm:pt modelId="{EE018E7C-4C80-4CEF-B55C-EB2594A94D5E}" type="pres">
      <dgm:prSet presAssocID="{DCC98321-F1C3-48A9-B324-3503A485AB9B}" presName="parentLeftMargin" presStyleLbl="node1" presStyleIdx="2" presStyleCnt="6"/>
      <dgm:spPr/>
    </dgm:pt>
    <dgm:pt modelId="{FC5777BB-73DE-46AE-BFA2-0011F89DC421}" type="pres">
      <dgm:prSet presAssocID="{DCC98321-F1C3-48A9-B324-3503A485AB9B}" presName="parentText" presStyleLbl="node1" presStyleIdx="3" presStyleCnt="6" custScaleX="142857">
        <dgm:presLayoutVars>
          <dgm:chMax val="0"/>
          <dgm:bulletEnabled val="1"/>
        </dgm:presLayoutVars>
      </dgm:prSet>
      <dgm:spPr/>
    </dgm:pt>
    <dgm:pt modelId="{4EDD145F-29F4-479F-849F-08AD2AD9C6CD}" type="pres">
      <dgm:prSet presAssocID="{DCC98321-F1C3-48A9-B324-3503A485AB9B}" presName="negativeSpace" presStyleCnt="0"/>
      <dgm:spPr/>
    </dgm:pt>
    <dgm:pt modelId="{FB01E0B1-08E5-4C17-B20A-896B2DCB7D44}" type="pres">
      <dgm:prSet presAssocID="{DCC98321-F1C3-48A9-B324-3503A485AB9B}" presName="childText" presStyleLbl="conFgAcc1" presStyleIdx="3" presStyleCnt="6">
        <dgm:presLayoutVars>
          <dgm:bulletEnabled val="1"/>
        </dgm:presLayoutVars>
      </dgm:prSet>
      <dgm:spPr/>
    </dgm:pt>
    <dgm:pt modelId="{946F0A7B-C802-415F-AE4E-6B2930B4C0EA}" type="pres">
      <dgm:prSet presAssocID="{65810197-8C47-48A0-8442-0EF9BDB89D44}" presName="spaceBetweenRectangles" presStyleCnt="0"/>
      <dgm:spPr/>
    </dgm:pt>
    <dgm:pt modelId="{A88C8ABF-05BF-4D74-8062-A98EE3CC3820}" type="pres">
      <dgm:prSet presAssocID="{8A21CE22-CFD0-4A17-9421-A1A5CF0FCF0B}" presName="parentLin" presStyleCnt="0"/>
      <dgm:spPr/>
    </dgm:pt>
    <dgm:pt modelId="{D08D48BA-B57F-4CFB-8BFE-A7670ADFCC98}" type="pres">
      <dgm:prSet presAssocID="{8A21CE22-CFD0-4A17-9421-A1A5CF0FCF0B}" presName="parentLeftMargin" presStyleLbl="node1" presStyleIdx="3" presStyleCnt="6"/>
      <dgm:spPr/>
    </dgm:pt>
    <dgm:pt modelId="{04D785F6-E79C-4C4B-95DC-42AC1D8DD594}" type="pres">
      <dgm:prSet presAssocID="{8A21CE22-CFD0-4A17-9421-A1A5CF0FCF0B}" presName="parentText" presStyleLbl="node1" presStyleIdx="4" presStyleCnt="6" custLinFactNeighborX="5263" custLinFactNeighborY="1460">
        <dgm:presLayoutVars>
          <dgm:chMax val="0"/>
          <dgm:bulletEnabled val="1"/>
        </dgm:presLayoutVars>
      </dgm:prSet>
      <dgm:spPr/>
    </dgm:pt>
    <dgm:pt modelId="{9E1C332A-DB75-4989-81EC-5E8B5BD66DF1}" type="pres">
      <dgm:prSet presAssocID="{8A21CE22-CFD0-4A17-9421-A1A5CF0FCF0B}" presName="negativeSpace" presStyleCnt="0"/>
      <dgm:spPr/>
    </dgm:pt>
    <dgm:pt modelId="{AFB00437-34C9-4AA9-9736-5A17E22C8442}" type="pres">
      <dgm:prSet presAssocID="{8A21CE22-CFD0-4A17-9421-A1A5CF0FCF0B}" presName="childText" presStyleLbl="conFgAcc1" presStyleIdx="4" presStyleCnt="6">
        <dgm:presLayoutVars>
          <dgm:bulletEnabled val="1"/>
        </dgm:presLayoutVars>
      </dgm:prSet>
      <dgm:spPr/>
    </dgm:pt>
    <dgm:pt modelId="{8AA6C67A-AFD5-488D-8CFD-888FB8D088AB}" type="pres">
      <dgm:prSet presAssocID="{120B914A-B02A-4E7B-AF71-D15A178D6346}" presName="spaceBetweenRectangles" presStyleCnt="0"/>
      <dgm:spPr/>
    </dgm:pt>
    <dgm:pt modelId="{DC17EF08-9C98-47AA-BA0D-B1C49E2C3674}" type="pres">
      <dgm:prSet presAssocID="{787E2321-1617-496A-BF55-EC4687977102}" presName="parentLin" presStyleCnt="0"/>
      <dgm:spPr/>
    </dgm:pt>
    <dgm:pt modelId="{B7612D9E-CDF2-4945-879F-17E8D236784F}" type="pres">
      <dgm:prSet presAssocID="{787E2321-1617-496A-BF55-EC4687977102}" presName="parentLeftMargin" presStyleLbl="node1" presStyleIdx="4" presStyleCnt="6"/>
      <dgm:spPr/>
    </dgm:pt>
    <dgm:pt modelId="{93A7E3C3-C4F8-4EA0-BF55-6A46127DC4A1}" type="pres">
      <dgm:prSet presAssocID="{787E2321-1617-496A-BF55-EC4687977102}" presName="parentText" presStyleLbl="node1" presStyleIdx="5" presStyleCnt="6" custLinFactNeighborX="-12281" custLinFactNeighborY="-2766">
        <dgm:presLayoutVars>
          <dgm:chMax val="0"/>
          <dgm:bulletEnabled val="1"/>
        </dgm:presLayoutVars>
      </dgm:prSet>
      <dgm:spPr/>
    </dgm:pt>
    <dgm:pt modelId="{49AE590D-94EA-4B87-8A20-3497F497E0ED}" type="pres">
      <dgm:prSet presAssocID="{787E2321-1617-496A-BF55-EC4687977102}" presName="negativeSpace" presStyleCnt="0"/>
      <dgm:spPr/>
    </dgm:pt>
    <dgm:pt modelId="{83842864-EF01-48DE-A20F-1026BFD49CCC}" type="pres">
      <dgm:prSet presAssocID="{787E2321-1617-496A-BF55-EC4687977102}" presName="childText" presStyleLbl="conFgAcc1" presStyleIdx="5" presStyleCnt="6" custLinFactNeighborY="706">
        <dgm:presLayoutVars>
          <dgm:bulletEnabled val="1"/>
        </dgm:presLayoutVars>
      </dgm:prSet>
      <dgm:spPr>
        <a:prstGeom prst="flowChartProcess">
          <a:avLst/>
        </a:prstGeom>
      </dgm:spPr>
    </dgm:pt>
  </dgm:ptLst>
  <dgm:cxnLst>
    <dgm:cxn modelId="{37073E0F-468C-490D-822A-02C04BEA1FC8}" type="presOf" srcId="{401CB4C7-6560-4787-9676-9CEB9258FB18}" destId="{D9A7A454-9455-4C64-962D-E19D8C71E563}" srcOrd="0" destOrd="0" presId="urn:microsoft.com/office/officeart/2005/8/layout/list1"/>
    <dgm:cxn modelId="{9A7FDA12-A986-45CE-9860-1A5327418F76}" type="presOf" srcId="{787E2321-1617-496A-BF55-EC4687977102}" destId="{93A7E3C3-C4F8-4EA0-BF55-6A46127DC4A1}" srcOrd="1" destOrd="0" presId="urn:microsoft.com/office/officeart/2005/8/layout/list1"/>
    <dgm:cxn modelId="{62D5A816-3064-4889-A533-4DB3A6C5E593}" type="presOf" srcId="{DCC98321-F1C3-48A9-B324-3503A485AB9B}" destId="{FC5777BB-73DE-46AE-BFA2-0011F89DC421}" srcOrd="1" destOrd="0" presId="urn:microsoft.com/office/officeart/2005/8/layout/list1"/>
    <dgm:cxn modelId="{53529917-487D-4FAD-BB52-E8662DC4BB41}" type="presOf" srcId="{8FE75A10-2494-4581-805E-AB09427DC082}" destId="{5D9C3252-383D-4E7A-B0EB-A086A275679E}" srcOrd="1" destOrd="0" presId="urn:microsoft.com/office/officeart/2005/8/layout/list1"/>
    <dgm:cxn modelId="{60650F37-9407-4950-A132-B4057A8A8971}" srcId="{401CB4C7-6560-4787-9676-9CEB9258FB18}" destId="{8A21CE22-CFD0-4A17-9421-A1A5CF0FCF0B}" srcOrd="4" destOrd="0" parTransId="{3C2E73E7-5DAB-4017-8F87-2507809EB955}" sibTransId="{120B914A-B02A-4E7B-AF71-D15A178D6346}"/>
    <dgm:cxn modelId="{B902733B-3274-4B9A-BE2C-DA0E90511F93}" type="presOf" srcId="{8A21CE22-CFD0-4A17-9421-A1A5CF0FCF0B}" destId="{04D785F6-E79C-4C4B-95DC-42AC1D8DD594}" srcOrd="1" destOrd="0" presId="urn:microsoft.com/office/officeart/2005/8/layout/list1"/>
    <dgm:cxn modelId="{79BE5342-29B6-4F54-A3F4-380DCC43FE39}" type="presOf" srcId="{DCC98321-F1C3-48A9-B324-3503A485AB9B}" destId="{EE018E7C-4C80-4CEF-B55C-EB2594A94D5E}" srcOrd="0" destOrd="0" presId="urn:microsoft.com/office/officeart/2005/8/layout/list1"/>
    <dgm:cxn modelId="{ADAAE06C-1BED-4EFF-B356-A3EBAA04F537}" type="presOf" srcId="{2A5BF6E4-94C5-40D7-9D62-6E5918ACDCE6}" destId="{74EA2EAB-39C4-4F8A-BCC4-6ADB60AA21B3}" srcOrd="0" destOrd="0" presId="urn:microsoft.com/office/officeart/2005/8/layout/list1"/>
    <dgm:cxn modelId="{5F53C66E-CD12-47EA-A36B-ACAE69C10300}" type="presOf" srcId="{2A5BF6E4-94C5-40D7-9D62-6E5918ACDCE6}" destId="{16B445B0-47F2-42DF-81A2-AC73CDABF3B1}" srcOrd="1" destOrd="0" presId="urn:microsoft.com/office/officeart/2005/8/layout/list1"/>
    <dgm:cxn modelId="{73B3D270-B7D5-477F-BB99-4D05EC413199}" type="presOf" srcId="{787E2321-1617-496A-BF55-EC4687977102}" destId="{B7612D9E-CDF2-4945-879F-17E8D236784F}" srcOrd="0" destOrd="0" presId="urn:microsoft.com/office/officeart/2005/8/layout/list1"/>
    <dgm:cxn modelId="{A9B80556-F5C0-46FC-A563-8243D8CD2BB8}" srcId="{401CB4C7-6560-4787-9676-9CEB9258FB18}" destId="{787E2321-1617-496A-BF55-EC4687977102}" srcOrd="5" destOrd="0" parTransId="{018AD9E5-9F67-418F-96AB-ACF152E827C4}" sibTransId="{02D20D5F-F273-4ACB-9F2D-71EFE4CD5534}"/>
    <dgm:cxn modelId="{D067BD76-3154-4C18-AC6D-ADB71EAAE457}" srcId="{401CB4C7-6560-4787-9676-9CEB9258FB18}" destId="{DCC98321-F1C3-48A9-B324-3503A485AB9B}" srcOrd="3" destOrd="0" parTransId="{47B58183-296F-4E64-A707-BD1B240D19ED}" sibTransId="{65810197-8C47-48A0-8442-0EF9BDB89D44}"/>
    <dgm:cxn modelId="{CDEFFD77-13F3-436D-BAC3-56B232899C63}" type="presOf" srcId="{8A21CE22-CFD0-4A17-9421-A1A5CF0FCF0B}" destId="{D08D48BA-B57F-4CFB-8BFE-A7670ADFCC98}" srcOrd="0" destOrd="0" presId="urn:microsoft.com/office/officeart/2005/8/layout/list1"/>
    <dgm:cxn modelId="{41E2B678-FDB5-4A94-9704-48EBE43EAF9C}" srcId="{401CB4C7-6560-4787-9676-9CEB9258FB18}" destId="{059D4B2C-4DA9-4472-B933-D3CFFFBFCE92}" srcOrd="2" destOrd="0" parTransId="{354B63A9-CE4E-4A5D-93D7-9321B404DD64}" sibTransId="{28EC8741-4CC5-4466-84B6-895103D53210}"/>
    <dgm:cxn modelId="{41CC1FA5-DF54-440A-9264-1BEB4BA7C525}" type="presOf" srcId="{8FE75A10-2494-4581-805E-AB09427DC082}" destId="{51826203-4933-44D1-B296-6353B36BAC79}" srcOrd="0" destOrd="0" presId="urn:microsoft.com/office/officeart/2005/8/layout/list1"/>
    <dgm:cxn modelId="{152ED2C2-D0FF-4186-84A7-58A0A368BD22}" type="presOf" srcId="{059D4B2C-4DA9-4472-B933-D3CFFFBFCE92}" destId="{0A045E3B-09B1-48EC-A9E6-3D4ABBDEAE8E}" srcOrd="0" destOrd="0" presId="urn:microsoft.com/office/officeart/2005/8/layout/list1"/>
    <dgm:cxn modelId="{1C42C8DD-F482-4CF6-96AB-EEB41A1D895C}" srcId="{401CB4C7-6560-4787-9676-9CEB9258FB18}" destId="{2A5BF6E4-94C5-40D7-9D62-6E5918ACDCE6}" srcOrd="0" destOrd="0" parTransId="{6965F734-183A-4A4D-8AF0-B4D7DF8C7DAC}" sibTransId="{14D7CCC4-95A2-4C50-90DB-EE87697CB03F}"/>
    <dgm:cxn modelId="{847219E8-0729-48CE-8E9C-12F249BBF035}" type="presOf" srcId="{059D4B2C-4DA9-4472-B933-D3CFFFBFCE92}" destId="{2C23DE0E-133B-40B7-8815-54724162ED11}" srcOrd="1" destOrd="0" presId="urn:microsoft.com/office/officeart/2005/8/layout/list1"/>
    <dgm:cxn modelId="{919ADEF5-962F-4E7D-8CD7-722D29EF4270}" srcId="{401CB4C7-6560-4787-9676-9CEB9258FB18}" destId="{8FE75A10-2494-4581-805E-AB09427DC082}" srcOrd="1" destOrd="0" parTransId="{1221596F-8923-4E86-A9F3-D765471656B3}" sibTransId="{769508FD-7CA1-425B-8770-34C45B02D5CA}"/>
    <dgm:cxn modelId="{A0D580C0-CC85-4715-843E-2E92FFF3C6FC}" type="presParOf" srcId="{D9A7A454-9455-4C64-962D-E19D8C71E563}" destId="{605C4C0E-B3BA-4635-8581-53D1909A4C7C}" srcOrd="0" destOrd="0" presId="urn:microsoft.com/office/officeart/2005/8/layout/list1"/>
    <dgm:cxn modelId="{9A9A182A-C22E-48F4-AEBE-2191F80E92A1}" type="presParOf" srcId="{605C4C0E-B3BA-4635-8581-53D1909A4C7C}" destId="{74EA2EAB-39C4-4F8A-BCC4-6ADB60AA21B3}" srcOrd="0" destOrd="0" presId="urn:microsoft.com/office/officeart/2005/8/layout/list1"/>
    <dgm:cxn modelId="{A226D4A9-9812-4E71-BF77-ED7D551CD115}" type="presParOf" srcId="{605C4C0E-B3BA-4635-8581-53D1909A4C7C}" destId="{16B445B0-47F2-42DF-81A2-AC73CDABF3B1}" srcOrd="1" destOrd="0" presId="urn:microsoft.com/office/officeart/2005/8/layout/list1"/>
    <dgm:cxn modelId="{8F751DE0-D689-48FC-9EA9-0F0790DDBF9F}" type="presParOf" srcId="{D9A7A454-9455-4C64-962D-E19D8C71E563}" destId="{8E3A4123-2484-4C53-B722-E408B11BD934}" srcOrd="1" destOrd="0" presId="urn:microsoft.com/office/officeart/2005/8/layout/list1"/>
    <dgm:cxn modelId="{317A316D-FEB2-42D4-9680-C38AE18FEBBF}" type="presParOf" srcId="{D9A7A454-9455-4C64-962D-E19D8C71E563}" destId="{88456C81-8860-414A-BFA6-2BF38FC4AD9D}" srcOrd="2" destOrd="0" presId="urn:microsoft.com/office/officeart/2005/8/layout/list1"/>
    <dgm:cxn modelId="{FFD2CED1-398F-4528-83BE-36FB0CBD2AEA}" type="presParOf" srcId="{D9A7A454-9455-4C64-962D-E19D8C71E563}" destId="{D9DEA960-C846-4998-9912-2FD88E39CC5A}" srcOrd="3" destOrd="0" presId="urn:microsoft.com/office/officeart/2005/8/layout/list1"/>
    <dgm:cxn modelId="{522E1115-EA3C-4282-AA22-786BA7CEAEC6}" type="presParOf" srcId="{D9A7A454-9455-4C64-962D-E19D8C71E563}" destId="{4F7C8F85-8930-4BDA-915E-8939F79AAFD9}" srcOrd="4" destOrd="0" presId="urn:microsoft.com/office/officeart/2005/8/layout/list1"/>
    <dgm:cxn modelId="{22288A2C-EF83-4A1A-AA4F-AE0D5E100469}" type="presParOf" srcId="{4F7C8F85-8930-4BDA-915E-8939F79AAFD9}" destId="{51826203-4933-44D1-B296-6353B36BAC79}" srcOrd="0" destOrd="0" presId="urn:microsoft.com/office/officeart/2005/8/layout/list1"/>
    <dgm:cxn modelId="{3ADB1FE1-E5FB-4087-99C4-B3DDB32EA6EA}" type="presParOf" srcId="{4F7C8F85-8930-4BDA-915E-8939F79AAFD9}" destId="{5D9C3252-383D-4E7A-B0EB-A086A275679E}" srcOrd="1" destOrd="0" presId="urn:microsoft.com/office/officeart/2005/8/layout/list1"/>
    <dgm:cxn modelId="{F749CFF7-96DE-4807-B3F3-7163AF29C5D7}" type="presParOf" srcId="{D9A7A454-9455-4C64-962D-E19D8C71E563}" destId="{2B8ED236-166F-407E-B93B-1B0C34460185}" srcOrd="5" destOrd="0" presId="urn:microsoft.com/office/officeart/2005/8/layout/list1"/>
    <dgm:cxn modelId="{024F7ECB-604C-4797-BEF1-0FF9961B8312}" type="presParOf" srcId="{D9A7A454-9455-4C64-962D-E19D8C71E563}" destId="{2B323522-8E1A-4B0B-9C9B-5BDD2D029CD2}" srcOrd="6" destOrd="0" presId="urn:microsoft.com/office/officeart/2005/8/layout/list1"/>
    <dgm:cxn modelId="{7C7D60BE-97AE-4767-B5E5-F18C59B681A4}" type="presParOf" srcId="{D9A7A454-9455-4C64-962D-E19D8C71E563}" destId="{16B94F4C-EAEC-421B-8D1E-F1483578C6E7}" srcOrd="7" destOrd="0" presId="urn:microsoft.com/office/officeart/2005/8/layout/list1"/>
    <dgm:cxn modelId="{96D69723-6F6B-4951-95C6-E4B72CF56609}" type="presParOf" srcId="{D9A7A454-9455-4C64-962D-E19D8C71E563}" destId="{71983DBF-9BE2-42D2-A80B-080BF4425F6F}" srcOrd="8" destOrd="0" presId="urn:microsoft.com/office/officeart/2005/8/layout/list1"/>
    <dgm:cxn modelId="{C3F033ED-13E3-4C79-AEC4-D47485AF5AC5}" type="presParOf" srcId="{71983DBF-9BE2-42D2-A80B-080BF4425F6F}" destId="{0A045E3B-09B1-48EC-A9E6-3D4ABBDEAE8E}" srcOrd="0" destOrd="0" presId="urn:microsoft.com/office/officeart/2005/8/layout/list1"/>
    <dgm:cxn modelId="{E2D45A9D-5760-41CF-AEFE-3D96F6485AF9}" type="presParOf" srcId="{71983DBF-9BE2-42D2-A80B-080BF4425F6F}" destId="{2C23DE0E-133B-40B7-8815-54724162ED11}" srcOrd="1" destOrd="0" presId="urn:microsoft.com/office/officeart/2005/8/layout/list1"/>
    <dgm:cxn modelId="{975124D4-900B-4E13-9F2A-D2AB5426FBDF}" type="presParOf" srcId="{D9A7A454-9455-4C64-962D-E19D8C71E563}" destId="{AA6E715D-DD3A-4E15-9606-6D59E1F9B4FF}" srcOrd="9" destOrd="0" presId="urn:microsoft.com/office/officeart/2005/8/layout/list1"/>
    <dgm:cxn modelId="{CEAC3B6D-05D5-416A-9C8E-211AB6971632}" type="presParOf" srcId="{D9A7A454-9455-4C64-962D-E19D8C71E563}" destId="{2417EFDF-DD2C-46F6-8180-E3EC1A80BEA7}" srcOrd="10" destOrd="0" presId="urn:microsoft.com/office/officeart/2005/8/layout/list1"/>
    <dgm:cxn modelId="{CA626CF5-AA38-4C37-A4FE-673FA510E8A8}" type="presParOf" srcId="{D9A7A454-9455-4C64-962D-E19D8C71E563}" destId="{1FEA719B-90DE-4654-B062-DB2264DE5217}" srcOrd="11" destOrd="0" presId="urn:microsoft.com/office/officeart/2005/8/layout/list1"/>
    <dgm:cxn modelId="{4E55BCE0-223E-4C24-A36E-DAA26164D04B}" type="presParOf" srcId="{D9A7A454-9455-4C64-962D-E19D8C71E563}" destId="{86BC83CC-806B-4CA0-9D03-371ABBFED8F5}" srcOrd="12" destOrd="0" presId="urn:microsoft.com/office/officeart/2005/8/layout/list1"/>
    <dgm:cxn modelId="{C1F0EEB9-3CC0-4011-A141-F557F92662DD}" type="presParOf" srcId="{86BC83CC-806B-4CA0-9D03-371ABBFED8F5}" destId="{EE018E7C-4C80-4CEF-B55C-EB2594A94D5E}" srcOrd="0" destOrd="0" presId="urn:microsoft.com/office/officeart/2005/8/layout/list1"/>
    <dgm:cxn modelId="{FF0CE678-C1E7-45FA-8F72-B473F08C1BE9}" type="presParOf" srcId="{86BC83CC-806B-4CA0-9D03-371ABBFED8F5}" destId="{FC5777BB-73DE-46AE-BFA2-0011F89DC421}" srcOrd="1" destOrd="0" presId="urn:microsoft.com/office/officeart/2005/8/layout/list1"/>
    <dgm:cxn modelId="{D4B3BF66-AE00-41D6-9CD1-1503F0CAD604}" type="presParOf" srcId="{D9A7A454-9455-4C64-962D-E19D8C71E563}" destId="{4EDD145F-29F4-479F-849F-08AD2AD9C6CD}" srcOrd="13" destOrd="0" presId="urn:microsoft.com/office/officeart/2005/8/layout/list1"/>
    <dgm:cxn modelId="{B940A2EB-19AB-4274-ADD7-894933E76D44}" type="presParOf" srcId="{D9A7A454-9455-4C64-962D-E19D8C71E563}" destId="{FB01E0B1-08E5-4C17-B20A-896B2DCB7D44}" srcOrd="14" destOrd="0" presId="urn:microsoft.com/office/officeart/2005/8/layout/list1"/>
    <dgm:cxn modelId="{F2B73140-F006-46E0-BB33-A24FFC605C4F}" type="presParOf" srcId="{D9A7A454-9455-4C64-962D-E19D8C71E563}" destId="{946F0A7B-C802-415F-AE4E-6B2930B4C0EA}" srcOrd="15" destOrd="0" presId="urn:microsoft.com/office/officeart/2005/8/layout/list1"/>
    <dgm:cxn modelId="{6C455959-C97D-4DAD-BE95-2BBAA132F7CC}" type="presParOf" srcId="{D9A7A454-9455-4C64-962D-E19D8C71E563}" destId="{A88C8ABF-05BF-4D74-8062-A98EE3CC3820}" srcOrd="16" destOrd="0" presId="urn:microsoft.com/office/officeart/2005/8/layout/list1"/>
    <dgm:cxn modelId="{C6913496-B286-42E7-BAF6-35F6D18D79F2}" type="presParOf" srcId="{A88C8ABF-05BF-4D74-8062-A98EE3CC3820}" destId="{D08D48BA-B57F-4CFB-8BFE-A7670ADFCC98}" srcOrd="0" destOrd="0" presId="urn:microsoft.com/office/officeart/2005/8/layout/list1"/>
    <dgm:cxn modelId="{21DA5806-FF6C-45EC-983D-7AAA52658F6F}" type="presParOf" srcId="{A88C8ABF-05BF-4D74-8062-A98EE3CC3820}" destId="{04D785F6-E79C-4C4B-95DC-42AC1D8DD594}" srcOrd="1" destOrd="0" presId="urn:microsoft.com/office/officeart/2005/8/layout/list1"/>
    <dgm:cxn modelId="{12BF55F9-A6AD-4FB1-9025-1613E1C547EB}" type="presParOf" srcId="{D9A7A454-9455-4C64-962D-E19D8C71E563}" destId="{9E1C332A-DB75-4989-81EC-5E8B5BD66DF1}" srcOrd="17" destOrd="0" presId="urn:microsoft.com/office/officeart/2005/8/layout/list1"/>
    <dgm:cxn modelId="{C651BF2D-0EA2-4ABA-84E0-68B068B6A3BA}" type="presParOf" srcId="{D9A7A454-9455-4C64-962D-E19D8C71E563}" destId="{AFB00437-34C9-4AA9-9736-5A17E22C8442}" srcOrd="18" destOrd="0" presId="urn:microsoft.com/office/officeart/2005/8/layout/list1"/>
    <dgm:cxn modelId="{36A616E3-8061-4660-8021-E007DE92D2DD}" type="presParOf" srcId="{D9A7A454-9455-4C64-962D-E19D8C71E563}" destId="{8AA6C67A-AFD5-488D-8CFD-888FB8D088AB}" srcOrd="19" destOrd="0" presId="urn:microsoft.com/office/officeart/2005/8/layout/list1"/>
    <dgm:cxn modelId="{974762DA-2154-4EDB-8AA6-688E64D6FCCE}" type="presParOf" srcId="{D9A7A454-9455-4C64-962D-E19D8C71E563}" destId="{DC17EF08-9C98-47AA-BA0D-B1C49E2C3674}" srcOrd="20" destOrd="0" presId="urn:microsoft.com/office/officeart/2005/8/layout/list1"/>
    <dgm:cxn modelId="{5C82865D-E714-4E3A-82A1-DB9048812842}" type="presParOf" srcId="{DC17EF08-9C98-47AA-BA0D-B1C49E2C3674}" destId="{B7612D9E-CDF2-4945-879F-17E8D236784F}" srcOrd="0" destOrd="0" presId="urn:microsoft.com/office/officeart/2005/8/layout/list1"/>
    <dgm:cxn modelId="{208CC703-DF1B-4A18-9D19-103B2FFCF6A4}" type="presParOf" srcId="{DC17EF08-9C98-47AA-BA0D-B1C49E2C3674}" destId="{93A7E3C3-C4F8-4EA0-BF55-6A46127DC4A1}" srcOrd="1" destOrd="0" presId="urn:microsoft.com/office/officeart/2005/8/layout/list1"/>
    <dgm:cxn modelId="{BA1C4DBB-CB47-4F71-8655-EBFC6E3416D7}" type="presParOf" srcId="{D9A7A454-9455-4C64-962D-E19D8C71E563}" destId="{49AE590D-94EA-4B87-8A20-3497F497E0ED}" srcOrd="21" destOrd="0" presId="urn:microsoft.com/office/officeart/2005/8/layout/list1"/>
    <dgm:cxn modelId="{13E83BEC-7C6C-4044-85FE-752C668CA09D}" type="presParOf" srcId="{D9A7A454-9455-4C64-962D-E19D8C71E563}" destId="{83842864-EF01-48DE-A20F-1026BFD49CC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56C81-8860-414A-BFA6-2BF38FC4AD9D}">
      <dsp:nvSpPr>
        <dsp:cNvPr id="0" name=""/>
        <dsp:cNvSpPr/>
      </dsp:nvSpPr>
      <dsp:spPr>
        <a:xfrm>
          <a:off x="0" y="438360"/>
          <a:ext cx="9144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B445B0-47F2-42DF-81A2-AC73CDABF3B1}">
      <dsp:nvSpPr>
        <dsp:cNvPr id="0" name=""/>
        <dsp:cNvSpPr/>
      </dsp:nvSpPr>
      <dsp:spPr>
        <a:xfrm>
          <a:off x="457200" y="113639"/>
          <a:ext cx="6400800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Giao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hoán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a.b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=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b.a</a:t>
          </a:r>
          <a:endParaRPr lang="en-US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8903" y="145342"/>
        <a:ext cx="6337394" cy="586034"/>
      </dsp:txXfrm>
    </dsp:sp>
    <dsp:sp modelId="{2B323522-8E1A-4B0B-9C9B-5BDD2D029CD2}">
      <dsp:nvSpPr>
        <dsp:cNvPr id="0" name=""/>
        <dsp:cNvSpPr/>
      </dsp:nvSpPr>
      <dsp:spPr>
        <a:xfrm>
          <a:off x="0" y="1436280"/>
          <a:ext cx="9144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9C3252-383D-4E7A-B0EB-A086A275679E}">
      <dsp:nvSpPr>
        <dsp:cNvPr id="0" name=""/>
        <dsp:cNvSpPr/>
      </dsp:nvSpPr>
      <dsp:spPr>
        <a:xfrm>
          <a:off x="457200" y="1111560"/>
          <a:ext cx="6400800" cy="6494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Kết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hợp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a.b.c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= (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a.b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).c = a.(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b.c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en-US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8903" y="1143263"/>
        <a:ext cx="6337394" cy="586034"/>
      </dsp:txXfrm>
    </dsp:sp>
    <dsp:sp modelId="{2417EFDF-DD2C-46F6-8180-E3EC1A80BEA7}">
      <dsp:nvSpPr>
        <dsp:cNvPr id="0" name=""/>
        <dsp:cNvSpPr/>
      </dsp:nvSpPr>
      <dsp:spPr>
        <a:xfrm>
          <a:off x="0" y="2434200"/>
          <a:ext cx="9144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23DE0E-133B-40B7-8815-54724162ED11}">
      <dsp:nvSpPr>
        <dsp:cNvPr id="0" name=""/>
        <dsp:cNvSpPr/>
      </dsp:nvSpPr>
      <dsp:spPr>
        <a:xfrm>
          <a:off x="457200" y="2109480"/>
          <a:ext cx="6400800" cy="6494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Nhân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với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số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1: a.1 = 1.a = a</a:t>
          </a:r>
          <a:endParaRPr lang="en-US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8903" y="2141183"/>
        <a:ext cx="6337394" cy="586034"/>
      </dsp:txXfrm>
    </dsp:sp>
    <dsp:sp modelId="{FB01E0B1-08E5-4C17-B20A-896B2DCB7D44}">
      <dsp:nvSpPr>
        <dsp:cNvPr id="0" name=""/>
        <dsp:cNvSpPr/>
      </dsp:nvSpPr>
      <dsp:spPr>
        <a:xfrm>
          <a:off x="0" y="3432120"/>
          <a:ext cx="9144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5777BB-73DE-46AE-BFA2-0011F89DC421}">
      <dsp:nvSpPr>
        <dsp:cNvPr id="0" name=""/>
        <dsp:cNvSpPr/>
      </dsp:nvSpPr>
      <dsp:spPr>
        <a:xfrm>
          <a:off x="435322" y="3107400"/>
          <a:ext cx="8706436" cy="6494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*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phối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đối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với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phép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cộng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và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phép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trừ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en-US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7025" y="3139103"/>
        <a:ext cx="8643030" cy="586034"/>
      </dsp:txXfrm>
    </dsp:sp>
    <dsp:sp modelId="{AFB00437-34C9-4AA9-9736-5A17E22C8442}">
      <dsp:nvSpPr>
        <dsp:cNvPr id="0" name=""/>
        <dsp:cNvSpPr/>
      </dsp:nvSpPr>
      <dsp:spPr>
        <a:xfrm>
          <a:off x="0" y="4430040"/>
          <a:ext cx="9144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D785F6-E79C-4C4B-95DC-42AC1D8DD594}">
      <dsp:nvSpPr>
        <dsp:cNvPr id="0" name=""/>
        <dsp:cNvSpPr/>
      </dsp:nvSpPr>
      <dsp:spPr>
        <a:xfrm>
          <a:off x="481262" y="4114801"/>
          <a:ext cx="6400800" cy="64944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a.(b + c) =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a.b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+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a.c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n-US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2965" y="4146504"/>
        <a:ext cx="6337394" cy="586034"/>
      </dsp:txXfrm>
    </dsp:sp>
    <dsp:sp modelId="{83842864-EF01-48DE-A20F-1026BFD49CCC}">
      <dsp:nvSpPr>
        <dsp:cNvPr id="0" name=""/>
        <dsp:cNvSpPr/>
      </dsp:nvSpPr>
      <dsp:spPr>
        <a:xfrm>
          <a:off x="0" y="5430252"/>
          <a:ext cx="9144000" cy="554400"/>
        </a:xfrm>
        <a:prstGeom prst="flowChartProcess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A7E3C3-C4F8-4EA0-BF55-6A46127DC4A1}">
      <dsp:nvSpPr>
        <dsp:cNvPr id="0" name=""/>
        <dsp:cNvSpPr/>
      </dsp:nvSpPr>
      <dsp:spPr>
        <a:xfrm>
          <a:off x="401051" y="5085276"/>
          <a:ext cx="6400800" cy="64944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a.(b - c) =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a.b</a:t>
          </a:r>
          <a:r>
            <a:rPr lang="en-US" sz="28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</a:t>
          </a:r>
          <a:r>
            <a:rPr lang="en-US" sz="2800" b="1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a.c</a:t>
          </a:r>
          <a:endParaRPr lang="en-US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2754" y="5116979"/>
        <a:ext cx="6337394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3628-EC42-4C83-B5D9-05C3A23CB3FE}" type="datetimeFigureOut">
              <a:rPr lang="en-US" smtClean="0"/>
              <a:pPr/>
              <a:t>11/2/2025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7809-1615-4F57-803D-9E6BC170F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3628-EC42-4C83-B5D9-05C3A23CB3FE}" type="datetimeFigureOut">
              <a:rPr lang="en-US" smtClean="0"/>
              <a:pPr/>
              <a:t>11/2/2025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7809-1615-4F57-803D-9E6BC170F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3628-EC42-4C83-B5D9-05C3A23CB3FE}" type="datetimeFigureOut">
              <a:rPr lang="en-US" smtClean="0"/>
              <a:pPr/>
              <a:t>11/2/2025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7809-1615-4F57-803D-9E6BC170F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3628-EC42-4C83-B5D9-05C3A23CB3FE}" type="datetimeFigureOut">
              <a:rPr lang="en-US" smtClean="0"/>
              <a:pPr/>
              <a:t>11/2/2025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7809-1615-4F57-803D-9E6BC170F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3628-EC42-4C83-B5D9-05C3A23CB3FE}" type="datetimeFigureOut">
              <a:rPr lang="en-US" smtClean="0"/>
              <a:pPr/>
              <a:t>11/2/2025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7809-1615-4F57-803D-9E6BC170F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3628-EC42-4C83-B5D9-05C3A23CB3FE}" type="datetimeFigureOut">
              <a:rPr lang="en-US" smtClean="0"/>
              <a:pPr/>
              <a:t>11/2/2025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7809-1615-4F57-803D-9E6BC170F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3628-EC42-4C83-B5D9-05C3A23CB3FE}" type="datetimeFigureOut">
              <a:rPr lang="en-US" smtClean="0"/>
              <a:pPr/>
              <a:t>11/2/2025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7809-1615-4F57-803D-9E6BC170F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3628-EC42-4C83-B5D9-05C3A23CB3FE}" type="datetimeFigureOut">
              <a:rPr lang="en-US" smtClean="0"/>
              <a:pPr/>
              <a:t>11/2/2025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7809-1615-4F57-803D-9E6BC170F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3628-EC42-4C83-B5D9-05C3A23CB3FE}" type="datetimeFigureOut">
              <a:rPr lang="en-US" smtClean="0"/>
              <a:pPr/>
              <a:t>11/2/2025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7809-1615-4F57-803D-9E6BC170F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3628-EC42-4C83-B5D9-05C3A23CB3FE}" type="datetimeFigureOut">
              <a:rPr lang="en-US" smtClean="0"/>
              <a:pPr/>
              <a:t>11/2/2025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7809-1615-4F57-803D-9E6BC170F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3628-EC42-4C83-B5D9-05C3A23CB3FE}" type="datetimeFigureOut">
              <a:rPr lang="en-US" smtClean="0"/>
              <a:pPr/>
              <a:t>11/2/2025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A7809-1615-4F57-803D-9E6BC170F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C3628-EC42-4C83-B5D9-05C3A23CB3FE}" type="datetimeFigureOut">
              <a:rPr lang="en-US" smtClean="0"/>
              <a:pPr/>
              <a:t>11/2/2025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A7809-1615-4F57-803D-9E6BC170F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828800"/>
            <a:ext cx="4419600" cy="193899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cmpd="thickThin">
            <a:solidFill>
              <a:schemeClr val="tx1"/>
            </a:solidFill>
          </a:ln>
          <a:effectLst>
            <a:outerShdw blurRad="50800" dist="50800" dir="5400000" algn="ctr" rotWithShape="0">
              <a:schemeClr val="accent1">
                <a:lumMod val="20000"/>
                <a:lumOff val="80000"/>
              </a:schemeClr>
            </a:outerShdw>
          </a:effectLst>
          <a:scene3d>
            <a:camera prst="orthographicFront"/>
            <a:lightRig rig="threePt" dir="t"/>
          </a:scene3d>
          <a:sp3d extrusionH="76200" contourW="12700">
            <a:extrusionClr>
              <a:schemeClr val="tx2"/>
            </a:extrusionClr>
            <a:contourClr>
              <a:schemeClr val="tx2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6A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396240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xếp hà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0"/>
            <a:ext cx="4114800" cy="3276600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2667000" y="4343400"/>
            <a:ext cx="5715000" cy="1828800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6A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ngtree-white-cartoon-book-illustration-image_14665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419600" cy="6858000"/>
          </a:xfrm>
          <a:prstGeom prst="rect">
            <a:avLst/>
          </a:prstGeom>
        </p:spPr>
      </p:pic>
      <p:pic>
        <p:nvPicPr>
          <p:cNvPr id="7" name="Picture 6" descr="bo-su-tap-tranh-ve-co-giao-va-hoc-sinh-tranh-ve-ky-niem-20-11-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0"/>
            <a:ext cx="46482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3429000" cy="646331"/>
          </a:xfrm>
          <a:prstGeom prst="rect">
            <a:avLst/>
          </a:prstGeom>
          <a:solidFill>
            <a:srgbClr val="FFFF00"/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2: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801469"/>
            <a:ext cx="4495800" cy="646331"/>
          </a:xfrm>
          <a:prstGeom prst="rect">
            <a:avLst/>
          </a:prstGeom>
          <a:solidFill>
            <a:srgbClr val="FFFF00"/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1676400"/>
            <a:ext cx="4495800" cy="646331"/>
          </a:xfrm>
          <a:prstGeom prst="rect">
            <a:avLst/>
          </a:prstGeom>
          <a:solidFill>
            <a:srgbClr val="FFFF00"/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a)250 . 1476 . 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2590800"/>
            <a:ext cx="4495800" cy="646331"/>
          </a:xfrm>
          <a:prstGeom prst="rect">
            <a:avLst/>
          </a:prstGeom>
          <a:solidFill>
            <a:srgbClr val="FFFF00"/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b)189.509 – 189.409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sach sá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2400" y="0"/>
            <a:ext cx="3429000" cy="646331"/>
          </a:xfrm>
          <a:prstGeom prst="rect">
            <a:avLst/>
          </a:prstGeom>
          <a:solidFill>
            <a:srgbClr val="FFFF00"/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3: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990600"/>
            <a:ext cx="4038600" cy="50783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80 con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105g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6" name="Picture 5" descr="hinh-nguoi-co-dau-cham-hoi-de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2362200"/>
            <a:ext cx="3733800" cy="40957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u-background-don-gian-dep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0"/>
            <a:ext cx="449580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90600"/>
            <a:ext cx="5486400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2/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21 SGK: </a:t>
            </a:r>
          </a:p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lý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38400"/>
            <a:ext cx="3429000" cy="64633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cmpd="dbl">
            <a:solidFill>
              <a:schemeClr val="tx1"/>
            </a:solidFill>
          </a:ln>
          <a:effectLst>
            <a:outerShdw blurRad="50800" dist="50800" dir="5400000" algn="ctr" rotWithShape="0">
              <a:schemeClr val="accent6">
                <a:lumMod val="60000"/>
                <a:lumOff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a)50.347.2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3733800"/>
            <a:ext cx="3429000" cy="64633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cmpd="dbl">
            <a:solidFill>
              <a:schemeClr val="tx1"/>
            </a:solidFill>
          </a:ln>
          <a:effectLst>
            <a:outerShdw blurRad="50800" dist="50800" dir="5400000" algn="ctr" rotWithShape="0">
              <a:schemeClr val="accent6">
                <a:lumMod val="60000"/>
                <a:lumOff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b)36.97 + 97.64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0800" y="5105400"/>
            <a:ext cx="4572000" cy="64633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cmpd="dbl">
            <a:solidFill>
              <a:schemeClr val="tx1"/>
            </a:solidFill>
          </a:ln>
          <a:effectLst>
            <a:outerShdw blurRad="50800" dist="50800" dir="5400000" algn="ctr" rotWithShape="0">
              <a:schemeClr val="accent6">
                <a:lumMod val="60000"/>
                <a:lumOff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c)157.289 – 289.57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4114"/>
            <a:ext cx="487680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28665"/>
            <a:ext cx="4876800" cy="53245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6/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21 SGK: </a:t>
            </a:r>
          </a:p>
          <a:p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diệp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lạp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. Ở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thầu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1mm</a:t>
            </a:r>
            <a:r>
              <a:rPr lang="en-US" sz="3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500 000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lạp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lạp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thầu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210cm</a:t>
            </a:r>
            <a:r>
              <a:rPr lang="en-US" sz="3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5fa1245267898c478a8d85b4_cay-thau-dau-t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0"/>
            <a:ext cx="4191000" cy="3695700"/>
          </a:xfrm>
          <a:prstGeom prst="rect">
            <a:avLst/>
          </a:prstGeom>
        </p:spPr>
      </p:pic>
      <p:pic>
        <p:nvPicPr>
          <p:cNvPr id="5" name="Picture 4" descr="280px-Illustration_Ricinus_communis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3733800"/>
            <a:ext cx="4191000" cy="3124200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u-background-don-gian-dep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47800" y="54114"/>
            <a:ext cx="579120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524000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3a, 7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21 SGK</a:t>
            </a:r>
          </a:p>
          <a:p>
            <a:pPr>
              <a:buFontTx/>
              <a:buChar char="-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Đoc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“II.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tay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u-background-don-gian-dep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9600" y="609600"/>
            <a:ext cx="80010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BÀI 4: PHÉP NHÂN, PHÉP CHIA</a:t>
            </a:r>
          </a:p>
          <a:p>
            <a:pPr algn="ctr"/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SỐ TỰ NHIÊN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1371600" y="4267200"/>
            <a:ext cx="6477000" cy="144780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CHÚNG TA CÙNG TÌM HIỂU NHÉ!!!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03860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I.PHÉP NHÂN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041737"/>
            <a:ext cx="9906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1041737"/>
            <a:ext cx="9144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      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57600" y="1066800"/>
            <a:ext cx="9906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1066800"/>
            <a:ext cx="9906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9000" y="1066800"/>
            <a:ext cx="9906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8" name="Down Arrow 7"/>
          <p:cNvSpPr/>
          <p:nvPr/>
        </p:nvSpPr>
        <p:spPr>
          <a:xfrm>
            <a:off x="685800" y="2133600"/>
            <a:ext cx="457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3962400" y="2133600"/>
            <a:ext cx="457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7543800" y="2133600"/>
            <a:ext cx="457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28600" y="3048000"/>
            <a:ext cx="1513556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39444" y="3048000"/>
            <a:ext cx="1513556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93125" y="3048000"/>
            <a:ext cx="936475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Flowchart: Punched Tape 13"/>
          <p:cNvSpPr/>
          <p:nvPr/>
        </p:nvSpPr>
        <p:spPr>
          <a:xfrm>
            <a:off x="457200" y="5181600"/>
            <a:ext cx="5715000" cy="1447800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5" name="Picture 14" descr="hinh-nguoi-co-dau-cham-hoi-de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4267200"/>
            <a:ext cx="26670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u-background-don-gian-dep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0"/>
            <a:ext cx="304800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QUI ƯỚC:</a:t>
            </a:r>
          </a:p>
        </p:txBody>
      </p:sp>
      <p:sp>
        <p:nvSpPr>
          <p:cNvPr id="3" name="Flowchart: Punched Tape 2"/>
          <p:cNvSpPr/>
          <p:nvPr/>
        </p:nvSpPr>
        <p:spPr>
          <a:xfrm>
            <a:off x="228600" y="609600"/>
            <a:ext cx="8534400" cy="1447800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“x”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2209800"/>
            <a:ext cx="1371600" cy="646331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9800" y="2209800"/>
            <a:ext cx="3124200" cy="646331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12 x 5 = 12 . 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0" y="3200400"/>
            <a:ext cx="2286000" cy="646331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3 x 4 = 3.4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u-background-don-gian-dep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0"/>
            <a:ext cx="304800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QUI ƯỚC:</a:t>
            </a:r>
          </a:p>
        </p:txBody>
      </p:sp>
      <p:sp>
        <p:nvSpPr>
          <p:cNvPr id="3" name="Flowchart: Punched Tape 2"/>
          <p:cNvSpPr/>
          <p:nvPr/>
        </p:nvSpPr>
        <p:spPr>
          <a:xfrm>
            <a:off x="228600" y="609600"/>
            <a:ext cx="8534400" cy="2438400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352800"/>
            <a:ext cx="1371600" cy="646331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0" y="3352800"/>
            <a:ext cx="3810000" cy="646331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 x b = a . b =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ab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4495800"/>
            <a:ext cx="2286000" cy="646331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4.a.b = 4ab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ngtree-white-cartoon-book-illustration-image_14665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4419600" cy="6172200"/>
          </a:xfrm>
          <a:prstGeom prst="rect">
            <a:avLst/>
          </a:prstGeom>
        </p:spPr>
      </p:pic>
      <p:pic>
        <p:nvPicPr>
          <p:cNvPr id="7" name="Picture 6" descr="bo-su-tap-tranh-ve-co-giao-va-hoc-sinh-tranh-ve-ky-niem-20-11-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0"/>
            <a:ext cx="46482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838200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6800"/>
            <a:ext cx="3429000" cy="646331"/>
          </a:xfrm>
          <a:prstGeom prst="rect">
            <a:avLst/>
          </a:prstGeom>
          <a:solidFill>
            <a:srgbClr val="FFFF00"/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209800"/>
            <a:ext cx="3429000" cy="1200329"/>
          </a:xfrm>
          <a:prstGeom prst="rect">
            <a:avLst/>
          </a:prstGeom>
          <a:solidFill>
            <a:srgbClr val="FFFF00"/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341 . 157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mau-background-don-gian-dep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0"/>
            <a:ext cx="655320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066800"/>
            <a:ext cx="3429000" cy="646331"/>
          </a:xfrm>
          <a:prstGeom prst="rect">
            <a:avLst/>
          </a:prstGeom>
          <a:solidFill>
            <a:srgbClr val="FF0000"/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hoán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057400"/>
            <a:ext cx="3429000" cy="646331"/>
          </a:xfrm>
          <a:prstGeom prst="rect">
            <a:avLst/>
          </a:prstGeom>
          <a:solidFill>
            <a:srgbClr val="E75325"/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2971800"/>
            <a:ext cx="3429000" cy="646331"/>
          </a:xfrm>
          <a:prstGeom prst="rect">
            <a:avLst/>
          </a:prstGeom>
          <a:solidFill>
            <a:srgbClr val="FFFF00"/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3962400"/>
            <a:ext cx="81534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u-background-don-gian-dep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Diagram 1"/>
          <p:cNvGraphicFramePr/>
          <p:nvPr/>
        </p:nvGraphicFramePr>
        <p:xfrm>
          <a:off x="0" y="762000"/>
          <a:ext cx="91440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0"/>
            <a:ext cx="655320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8&quot; unique_id=&quot;15894&quot;&gt;&lt;/object&gt;&lt;object type=&quot;2&quot; unique_id=&quot;15895&quot;&gt;&lt;object type=&quot;3&quot; unique_id=&quot;15896&quot;&gt;&lt;property id=&quot;20148&quot; value=&quot;5&quot;/&gt;&lt;property id=&quot;20300&quot; value=&quot;Slide 1&quot;/&gt;&lt;property id=&quot;20307&quot; value=&quot;256&quot;/&gt;&lt;/object&gt;&lt;object type=&quot;3&quot; unique_id=&quot;15897&quot;&gt;&lt;property id=&quot;20148&quot; value=&quot;5&quot;/&gt;&lt;property id=&quot;20300&quot; value=&quot;Slide 2&quot;/&gt;&lt;property id=&quot;20307&quot; value=&quot;257&quot;/&gt;&lt;/object&gt;&lt;object type=&quot;3&quot; unique_id=&quot;15898&quot;&gt;&lt;property id=&quot;20148&quot; value=&quot;5&quot;/&gt;&lt;property id=&quot;20300&quot; value=&quot;Slide 7&quot;/&gt;&lt;property id=&quot;20307&quot; value=&quot;258&quot;/&gt;&lt;/object&gt;&lt;object type=&quot;3&quot; unique_id=&quot;15899&quot;&gt;&lt;property id=&quot;20148&quot; value=&quot;5&quot;/&gt;&lt;property id=&quot;20300&quot; value=&quot;Slide 4&quot;/&gt;&lt;property id=&quot;20307&quot; value=&quot;259&quot;/&gt;&lt;/object&gt;&lt;object type=&quot;3&quot; unique_id=&quot;15900&quot;&gt;&lt;property id=&quot;20148&quot; value=&quot;5&quot;/&gt;&lt;property id=&quot;20300&quot; value=&quot;Slide 5&quot;/&gt;&lt;property id=&quot;20307&quot; value=&quot;260&quot;/&gt;&lt;/object&gt;&lt;object type=&quot;3&quot; unique_id=&quot;15901&quot;&gt;&lt;property id=&quot;20148&quot; value=&quot;5&quot;/&gt;&lt;property id=&quot;20300&quot; value=&quot;Slide 8&quot;/&gt;&lt;property id=&quot;20307&quot; value=&quot;261&quot;/&gt;&lt;/object&gt;&lt;object type=&quot;3&quot; unique_id=&quot;15958&quot;&gt;&lt;property id=&quot;20148&quot; value=&quot;5&quot;/&gt;&lt;property id=&quot;20300&quot; value=&quot;Slide 3&quot;/&gt;&lt;property id=&quot;20307&quot; value=&quot;262&quot;/&gt;&lt;/object&gt;&lt;object type=&quot;3&quot; unique_id=&quot;16049&quot;&gt;&lt;property id=&quot;20148&quot; value=&quot;5&quot;/&gt;&lt;property id=&quot;20300&quot; value=&quot;Slide 6&quot;/&gt;&lt;property id=&quot;20307&quot; value=&quot;266&quot;/&gt;&lt;/object&gt;&lt;object type=&quot;3&quot; unique_id=&quot;16050&quot;&gt;&lt;property id=&quot;20148&quot; value=&quot;5&quot;/&gt;&lt;property id=&quot;20300&quot; value=&quot;Slide 9&quot;/&gt;&lt;property id=&quot;20307&quot; value=&quot;263&quot;/&gt;&lt;/object&gt;&lt;object type=&quot;3&quot; unique_id=&quot;16051&quot;&gt;&lt;property id=&quot;20148&quot; value=&quot;5&quot;/&gt;&lt;property id=&quot;20300&quot; value=&quot;Slide 10&quot;/&gt;&lt;property id=&quot;20307&quot; value=&quot;264&quot;/&gt;&lt;/object&gt;&lt;object type=&quot;3&quot; unique_id=&quot;16052&quot;&gt;&lt;property id=&quot;20148&quot; value=&quot;5&quot;/&gt;&lt;property id=&quot;20300&quot; value=&quot;Slide 12&quot;/&gt;&lt;property id=&quot;20307&quot; value=&quot;265&quot;/&gt;&lt;/object&gt;&lt;object type=&quot;3&quot; unique_id=&quot;16183&quot;&gt;&lt;property id=&quot;20148&quot; value=&quot;5&quot;/&gt;&lt;property id=&quot;20300&quot; value=&quot;Slide 11&quot;/&gt;&lt;property id=&quot;20307&quot; value=&quot;270&quot;/&gt;&lt;/object&gt;&lt;object type=&quot;3&quot; unique_id=&quot;16184&quot;&gt;&lt;property id=&quot;20148&quot; value=&quot;5&quot;/&gt;&lt;property id=&quot;20300&quot; value=&quot;Slide 13&quot;/&gt;&lt;property id=&quot;20307&quot; value=&quot;267&quot;/&gt;&lt;/object&gt;&lt;object type=&quot;3&quot; unique_id=&quot;16185&quot;&gt;&lt;property id=&quot;20148&quot; value=&quot;5&quot;/&gt;&lt;property id=&quot;20300&quot; value=&quot;Slide 14&quot;/&gt;&lt;property id=&quot;20307&quot; value=&quot;268&quot;/&gt;&lt;/object&gt;&lt;object type=&quot;3&quot; unique_id=&quot;16186&quot;&gt;&lt;property id=&quot;20148&quot; value=&quot;5&quot;/&gt;&lt;property id=&quot;20300&quot; value=&quot;Slide 15&quot;/&gt;&lt;property id=&quot;20307&quot; value=&quot;269&quot;/&gt;&lt;/object&gt;&lt;object type=&quot;3&quot; unique_id=&quot;16187&quot;&gt;&lt;property id=&quot;20148&quot; value=&quot;5&quot;/&gt;&lt;property id=&quot;20300&quot; value=&quot;Slide 16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510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AutoBVT</dc:creator>
  <cp:lastModifiedBy>Admin</cp:lastModifiedBy>
  <cp:revision>56</cp:revision>
  <dcterms:created xsi:type="dcterms:W3CDTF">2022-09-18T12:40:12Z</dcterms:created>
  <dcterms:modified xsi:type="dcterms:W3CDTF">2025-02-11T05:55:49Z</dcterms:modified>
</cp:coreProperties>
</file>