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  <p:sldMasterId id="2147483717" r:id="rId3"/>
  </p:sldMasterIdLst>
  <p:notesMasterIdLst>
    <p:notesMasterId r:id="rId9"/>
  </p:notesMasterIdLst>
  <p:sldIdLst>
    <p:sldId id="317" r:id="rId4"/>
    <p:sldId id="293" r:id="rId5"/>
    <p:sldId id="294" r:id="rId6"/>
    <p:sldId id="318" r:id="rId7"/>
    <p:sldId id="30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720A8-4674-4EBA-A5F5-1AE3C8FAA91F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DD40-D0BE-481E-8DB2-3467F064A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78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0034-3C7A-4844-AA14-735327047C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29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89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9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6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2924664" cy="44934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219336" y="2475345"/>
            <a:ext cx="2924664" cy="44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8525" y="0"/>
            <a:ext cx="1776355" cy="24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11" y="5562068"/>
            <a:ext cx="3657600" cy="12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053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98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EE809FB7-2756-45F8-B8FF-BA9D04E51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86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4409E330-7A5A-4036-9D02-5BB1DDFAB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38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DE46901C-76F7-437A-9511-593DF96EA0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86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43C16C05-6955-4EF2-98BD-27EB20D00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38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25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6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31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498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711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284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389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17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963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399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990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32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608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06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2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28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9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46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27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60" r:id="rId12"/>
    <p:sldLayoutId id="2147483662" r:id="rId13"/>
    <p:sldLayoutId id="2147483661" r:id="rId14"/>
    <p:sldLayoutId id="2147483671" r:id="rId15"/>
    <p:sldLayoutId id="2147483675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A599A71-EC88-420C-9647-BAA56D3C7D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3007" r="2013" b="2300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2DB-0458-435F-B683-412D6A16F1AC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15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50"/>
          <p:cNvSpPr txBox="1">
            <a:spLocks noChangeArrowheads="1"/>
          </p:cNvSpPr>
          <p:nvPr/>
        </p:nvSpPr>
        <p:spPr bwMode="auto">
          <a:xfrm>
            <a:off x="924507" y="1151404"/>
            <a:ext cx="7486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mô tả được chuyển động của xe</a:t>
            </a:r>
            <a:r>
              <a:rPr lang="en-US" altLang="en-US" sz="25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7112FB8-91F8-2A53-0003-B14126B5D96D}"/>
              </a:ext>
            </a:extLst>
          </p:cNvPr>
          <p:cNvGraphicFramePr>
            <a:graphicFrameLocks noGrp="1"/>
          </p:cNvGraphicFramePr>
          <p:nvPr/>
        </p:nvGraphicFramePr>
        <p:xfrm>
          <a:off x="1200228" y="2018069"/>
          <a:ext cx="7119314" cy="1010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0384">
                  <a:extLst>
                    <a:ext uri="{9D8B030D-6E8A-4147-A177-3AD203B41FA5}">
                      <a16:colId xmlns:a16="http://schemas.microsoft.com/office/drawing/2014/main" val="3049929941"/>
                    </a:ext>
                  </a:extLst>
                </a:gridCol>
                <a:gridCol w="1079515">
                  <a:extLst>
                    <a:ext uri="{9D8B030D-6E8A-4147-A177-3AD203B41FA5}">
                      <a16:colId xmlns:a16="http://schemas.microsoft.com/office/drawing/2014/main" val="3803189308"/>
                    </a:ext>
                  </a:extLst>
                </a:gridCol>
                <a:gridCol w="1080277">
                  <a:extLst>
                    <a:ext uri="{9D8B030D-6E8A-4147-A177-3AD203B41FA5}">
                      <a16:colId xmlns:a16="http://schemas.microsoft.com/office/drawing/2014/main" val="1094202467"/>
                    </a:ext>
                  </a:extLst>
                </a:gridCol>
                <a:gridCol w="1079515">
                  <a:extLst>
                    <a:ext uri="{9D8B030D-6E8A-4147-A177-3AD203B41FA5}">
                      <a16:colId xmlns:a16="http://schemas.microsoft.com/office/drawing/2014/main" val="3587653240"/>
                    </a:ext>
                  </a:extLst>
                </a:gridCol>
                <a:gridCol w="972097">
                  <a:extLst>
                    <a:ext uri="{9D8B030D-6E8A-4147-A177-3AD203B41FA5}">
                      <a16:colId xmlns:a16="http://schemas.microsoft.com/office/drawing/2014/main" val="919136834"/>
                    </a:ext>
                  </a:extLst>
                </a:gridCol>
                <a:gridCol w="967526">
                  <a:extLst>
                    <a:ext uri="{9D8B030D-6E8A-4147-A177-3AD203B41FA5}">
                      <a16:colId xmlns:a16="http://schemas.microsoft.com/office/drawing/2014/main" val="8326718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5801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3405352"/>
                  </a:ext>
                </a:extLst>
              </a:tr>
            </a:tbl>
          </a:graphicData>
        </a:graphic>
      </p:graphicFrame>
      <p:pic>
        <p:nvPicPr>
          <p:cNvPr id="8" name="Picture 2" descr="Lý thuyết - Olm">
            <a:extLst>
              <a:ext uri="{FF2B5EF4-FFF2-40B4-BE49-F238E27FC236}">
                <a16:creationId xmlns:a16="http://schemas.microsoft.com/office/drawing/2014/main" id="{F9D11A14-0D71-182E-1520-DE6C0104F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3" y="3633537"/>
            <a:ext cx="7960894" cy="30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BE6B802-5CB7-9936-D296-1217ED4390CA}"/>
              </a:ext>
            </a:extLst>
          </p:cNvPr>
          <p:cNvGrpSpPr/>
          <p:nvPr/>
        </p:nvGrpSpPr>
        <p:grpSpPr>
          <a:xfrm>
            <a:off x="6763673" y="-55887"/>
            <a:ext cx="2358188" cy="1355359"/>
            <a:chOff x="7534276" y="5373688"/>
            <a:chExt cx="801688" cy="803275"/>
          </a:xfrm>
          <a:solidFill>
            <a:srgbClr val="0059B9"/>
          </a:solidFill>
        </p:grpSpPr>
        <p:sp>
          <p:nvSpPr>
            <p:cNvPr id="10" name="Freeform 430">
              <a:extLst>
                <a:ext uri="{FF2B5EF4-FFF2-40B4-BE49-F238E27FC236}">
                  <a16:creationId xmlns:a16="http://schemas.microsoft.com/office/drawing/2014/main" id="{07E039CA-3BE9-13CE-6442-FE012F7FD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431">
              <a:extLst>
                <a:ext uri="{FF2B5EF4-FFF2-40B4-BE49-F238E27FC236}">
                  <a16:creationId xmlns:a16="http://schemas.microsoft.com/office/drawing/2014/main" id="{46F41BF7-4222-FAA0-90DB-58F23F908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432">
              <a:extLst>
                <a:ext uri="{FF2B5EF4-FFF2-40B4-BE49-F238E27FC236}">
                  <a16:creationId xmlns:a16="http://schemas.microsoft.com/office/drawing/2014/main" id="{BD573FC1-C271-878A-76A0-75D29A4C2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433">
              <a:extLst>
                <a:ext uri="{FF2B5EF4-FFF2-40B4-BE49-F238E27FC236}">
                  <a16:creationId xmlns:a16="http://schemas.microsoft.com/office/drawing/2014/main" id="{3AF1B2B5-6433-AE88-DD54-99313BFE8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434">
              <a:extLst>
                <a:ext uri="{FF2B5EF4-FFF2-40B4-BE49-F238E27FC236}">
                  <a16:creationId xmlns:a16="http://schemas.microsoft.com/office/drawing/2014/main" id="{749899FD-7702-2D8D-4B2E-F78C559B3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435">
              <a:extLst>
                <a:ext uri="{FF2B5EF4-FFF2-40B4-BE49-F238E27FC236}">
                  <a16:creationId xmlns:a16="http://schemas.microsoft.com/office/drawing/2014/main" id="{3B550DD2-C0C3-B4C6-CB40-5EB05F73D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436">
              <a:extLst>
                <a:ext uri="{FF2B5EF4-FFF2-40B4-BE49-F238E27FC236}">
                  <a16:creationId xmlns:a16="http://schemas.microsoft.com/office/drawing/2014/main" id="{B494F4D4-2FEB-7F29-922C-AD44130AE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437">
              <a:extLst>
                <a:ext uri="{FF2B5EF4-FFF2-40B4-BE49-F238E27FC236}">
                  <a16:creationId xmlns:a16="http://schemas.microsoft.com/office/drawing/2014/main" id="{8FBA3FF8-9380-D5B3-44C8-7BA58E8E0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438">
              <a:extLst>
                <a:ext uri="{FF2B5EF4-FFF2-40B4-BE49-F238E27FC236}">
                  <a16:creationId xmlns:a16="http://schemas.microsoft.com/office/drawing/2014/main" id="{5D108A94-39BE-B419-133F-35D1871FB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439">
              <a:extLst>
                <a:ext uri="{FF2B5EF4-FFF2-40B4-BE49-F238E27FC236}">
                  <a16:creationId xmlns:a16="http://schemas.microsoft.com/office/drawing/2014/main" id="{C4925F4D-3303-3F2D-3BF6-302EA128C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40">
              <a:extLst>
                <a:ext uri="{FF2B5EF4-FFF2-40B4-BE49-F238E27FC236}">
                  <a16:creationId xmlns:a16="http://schemas.microsoft.com/office/drawing/2014/main" id="{9953D6D6-55A9-C6F1-D94B-88C159E06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441">
              <a:extLst>
                <a:ext uri="{FF2B5EF4-FFF2-40B4-BE49-F238E27FC236}">
                  <a16:creationId xmlns:a16="http://schemas.microsoft.com/office/drawing/2014/main" id="{284379BB-DF64-EDF5-2ACD-A4F56C6C0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442">
              <a:extLst>
                <a:ext uri="{FF2B5EF4-FFF2-40B4-BE49-F238E27FC236}">
                  <a16:creationId xmlns:a16="http://schemas.microsoft.com/office/drawing/2014/main" id="{A11F3678-673C-37BC-A8A1-AE46E3D72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443">
              <a:extLst>
                <a:ext uri="{FF2B5EF4-FFF2-40B4-BE49-F238E27FC236}">
                  <a16:creationId xmlns:a16="http://schemas.microsoft.com/office/drawing/2014/main" id="{B2498511-D694-0ACB-E04B-FCA275F73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444">
              <a:extLst>
                <a:ext uri="{FF2B5EF4-FFF2-40B4-BE49-F238E27FC236}">
                  <a16:creationId xmlns:a16="http://schemas.microsoft.com/office/drawing/2014/main" id="{AE39FBD4-E8E4-3274-C16A-89F7C61B1B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445">
              <a:extLst>
                <a:ext uri="{FF2B5EF4-FFF2-40B4-BE49-F238E27FC236}">
                  <a16:creationId xmlns:a16="http://schemas.microsoft.com/office/drawing/2014/main" id="{4AB29A14-4FCB-03B3-902E-03E66D410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446">
              <a:extLst>
                <a:ext uri="{FF2B5EF4-FFF2-40B4-BE49-F238E27FC236}">
                  <a16:creationId xmlns:a16="http://schemas.microsoft.com/office/drawing/2014/main" id="{80F3C440-9508-C99C-B0C1-E01BF8022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447">
              <a:extLst>
                <a:ext uri="{FF2B5EF4-FFF2-40B4-BE49-F238E27FC236}">
                  <a16:creationId xmlns:a16="http://schemas.microsoft.com/office/drawing/2014/main" id="{3E0F4706-B8F5-62CF-5334-143405B3E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448">
              <a:extLst>
                <a:ext uri="{FF2B5EF4-FFF2-40B4-BE49-F238E27FC236}">
                  <a16:creationId xmlns:a16="http://schemas.microsoft.com/office/drawing/2014/main" id="{67C7FC71-CE30-E839-2999-F9398106D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449">
              <a:extLst>
                <a:ext uri="{FF2B5EF4-FFF2-40B4-BE49-F238E27FC236}">
                  <a16:creationId xmlns:a16="http://schemas.microsoft.com/office/drawing/2014/main" id="{BB802060-EF2D-97F1-0C2E-90D9AACD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450">
              <a:extLst>
                <a:ext uri="{FF2B5EF4-FFF2-40B4-BE49-F238E27FC236}">
                  <a16:creationId xmlns:a16="http://schemas.microsoft.com/office/drawing/2014/main" id="{DC2623C1-9070-4BB1-AAC7-ACC6BDEC3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451">
              <a:extLst>
                <a:ext uri="{FF2B5EF4-FFF2-40B4-BE49-F238E27FC236}">
                  <a16:creationId xmlns:a16="http://schemas.microsoft.com/office/drawing/2014/main" id="{D245E653-8D37-26D1-7EEC-E6B276D87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452">
              <a:extLst>
                <a:ext uri="{FF2B5EF4-FFF2-40B4-BE49-F238E27FC236}">
                  <a16:creationId xmlns:a16="http://schemas.microsoft.com/office/drawing/2014/main" id="{7F662B34-8E2B-E256-714B-1A8C07A1C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453">
              <a:extLst>
                <a:ext uri="{FF2B5EF4-FFF2-40B4-BE49-F238E27FC236}">
                  <a16:creationId xmlns:a16="http://schemas.microsoft.com/office/drawing/2014/main" id="{4D67C55E-5EB8-E208-D302-FCF5AD841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454">
              <a:extLst>
                <a:ext uri="{FF2B5EF4-FFF2-40B4-BE49-F238E27FC236}">
                  <a16:creationId xmlns:a16="http://schemas.microsoft.com/office/drawing/2014/main" id="{B38A5A32-6FE0-3B5B-6A81-A66D8C907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455">
              <a:extLst>
                <a:ext uri="{FF2B5EF4-FFF2-40B4-BE49-F238E27FC236}">
                  <a16:creationId xmlns:a16="http://schemas.microsoft.com/office/drawing/2014/main" id="{2261E9AB-326C-A1D0-05FB-392586EF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5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7782" r="923" b="615"/>
          <a:stretch>
            <a:fillRect/>
          </a:stretch>
        </p:blipFill>
        <p:spPr bwMode="auto">
          <a:xfrm>
            <a:off x="47431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92266" y="1438141"/>
            <a:ext cx="8475663" cy="1162050"/>
          </a:xfrm>
          <a:prstGeom prst="roundRect">
            <a:avLst/>
          </a:prstGeom>
          <a:ln w="3810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05777" y="3028499"/>
            <a:ext cx="7589324" cy="935038"/>
          </a:xfrm>
          <a:prstGeom prst="roundRect">
            <a:avLst/>
          </a:prstGeom>
          <a:ln w="3810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5" y="79691"/>
            <a:ext cx="1316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Bird Flight Gulls Drawing Birds Silhouet #1282699 - PNG Images - PNG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93" y="490855"/>
            <a:ext cx="4154488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669749" y="1561599"/>
            <a:ext cx="1020787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5517" y="3239232"/>
            <a:ext cx="8361786" cy="603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endParaRPr lang="en-US" sz="32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363936" y="2539953"/>
            <a:ext cx="10707315" cy="17406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4" descr="via GIPHY | Cute love gif, Cute cartoon wallpapers, Cute cat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95463" y="2144713"/>
            <a:ext cx="2520951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14917738" y="4497389"/>
            <a:ext cx="10707687" cy="1741487"/>
          </a:xfrm>
          <a:prstGeom prst="rect">
            <a:avLst/>
          </a:prstGeom>
          <a:solidFill>
            <a:srgbClr val="F16D6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Happy On My Way Sticker by Hopper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402" y="2387281"/>
            <a:ext cx="4512812" cy="4512812"/>
          </a:xfrm>
          <a:custGeom>
            <a:avLst/>
            <a:gdLst>
              <a:gd name="connsiteX0" fmla="*/ 6171786 w 10287000"/>
              <a:gd name="connsiteY0" fmla="*/ 86572 h 10287000"/>
              <a:gd name="connsiteX1" fmla="*/ 6016625 w 10287000"/>
              <a:gd name="connsiteY1" fmla="*/ 117475 h 10287000"/>
              <a:gd name="connsiteX2" fmla="*/ 5788025 w 10287000"/>
              <a:gd name="connsiteY2" fmla="*/ 193675 h 10287000"/>
              <a:gd name="connsiteX3" fmla="*/ 5711825 w 10287000"/>
              <a:gd name="connsiteY3" fmla="*/ 212725 h 10287000"/>
              <a:gd name="connsiteX4" fmla="*/ 5235575 w 10287000"/>
              <a:gd name="connsiteY4" fmla="*/ 288925 h 10287000"/>
              <a:gd name="connsiteX5" fmla="*/ 4968875 w 10287000"/>
              <a:gd name="connsiteY5" fmla="*/ 307975 h 10287000"/>
              <a:gd name="connsiteX6" fmla="*/ 3502025 w 10287000"/>
              <a:gd name="connsiteY6" fmla="*/ 327025 h 10287000"/>
              <a:gd name="connsiteX7" fmla="*/ 3271153 w 10287000"/>
              <a:gd name="connsiteY7" fmla="*/ 362662 h 10287000"/>
              <a:gd name="connsiteX8" fmla="*/ 3265115 w 10287000"/>
              <a:gd name="connsiteY8" fmla="*/ 363350 h 10287000"/>
              <a:gd name="connsiteX9" fmla="*/ 3263530 w 10287000"/>
              <a:gd name="connsiteY9" fmla="*/ 362854 h 10287000"/>
              <a:gd name="connsiteX10" fmla="*/ 3251752 w 10287000"/>
              <a:gd name="connsiteY10" fmla="*/ 364874 h 10287000"/>
              <a:gd name="connsiteX11" fmla="*/ 3265115 w 10287000"/>
              <a:gd name="connsiteY11" fmla="*/ 363350 h 10287000"/>
              <a:gd name="connsiteX12" fmla="*/ 3273788 w 10287000"/>
              <a:gd name="connsiteY12" fmla="*/ 366064 h 10287000"/>
              <a:gd name="connsiteX13" fmla="*/ 3197225 w 10287000"/>
              <a:gd name="connsiteY13" fmla="*/ 403225 h 10287000"/>
              <a:gd name="connsiteX14" fmla="*/ 2911475 w 10287000"/>
              <a:gd name="connsiteY14" fmla="*/ 498475 h 10287000"/>
              <a:gd name="connsiteX15" fmla="*/ 2625725 w 10287000"/>
              <a:gd name="connsiteY15" fmla="*/ 650875 h 10287000"/>
              <a:gd name="connsiteX16" fmla="*/ 2511425 w 10287000"/>
              <a:gd name="connsiteY16" fmla="*/ 727075 h 10287000"/>
              <a:gd name="connsiteX17" fmla="*/ 2320925 w 10287000"/>
              <a:gd name="connsiteY17" fmla="*/ 803275 h 10287000"/>
              <a:gd name="connsiteX18" fmla="*/ 2244725 w 10287000"/>
              <a:gd name="connsiteY18" fmla="*/ 860425 h 10287000"/>
              <a:gd name="connsiteX19" fmla="*/ 2111375 w 10287000"/>
              <a:gd name="connsiteY19" fmla="*/ 936625 h 10287000"/>
              <a:gd name="connsiteX20" fmla="*/ 1939925 w 10287000"/>
              <a:gd name="connsiteY20" fmla="*/ 1050925 h 10287000"/>
              <a:gd name="connsiteX21" fmla="*/ 1406525 w 10287000"/>
              <a:gd name="connsiteY21" fmla="*/ 1317625 h 10287000"/>
              <a:gd name="connsiteX22" fmla="*/ 1349375 w 10287000"/>
              <a:gd name="connsiteY22" fmla="*/ 1374775 h 10287000"/>
              <a:gd name="connsiteX23" fmla="*/ 1273175 w 10287000"/>
              <a:gd name="connsiteY23" fmla="*/ 1355725 h 10287000"/>
              <a:gd name="connsiteX24" fmla="*/ 1254125 w 10287000"/>
              <a:gd name="connsiteY24" fmla="*/ 1298575 h 10287000"/>
              <a:gd name="connsiteX25" fmla="*/ 1196975 w 10287000"/>
              <a:gd name="connsiteY25" fmla="*/ 1108075 h 10287000"/>
              <a:gd name="connsiteX26" fmla="*/ 1101725 w 10287000"/>
              <a:gd name="connsiteY26" fmla="*/ 1012825 h 10287000"/>
              <a:gd name="connsiteX27" fmla="*/ 873125 w 10287000"/>
              <a:gd name="connsiteY27" fmla="*/ 1355725 h 10287000"/>
              <a:gd name="connsiteX28" fmla="*/ 396875 w 10287000"/>
              <a:gd name="connsiteY28" fmla="*/ 2003425 h 10287000"/>
              <a:gd name="connsiteX29" fmla="*/ 396875 w 10287000"/>
              <a:gd name="connsiteY29" fmla="*/ 2708275 h 10287000"/>
              <a:gd name="connsiteX30" fmla="*/ 568325 w 10287000"/>
              <a:gd name="connsiteY30" fmla="*/ 2898775 h 10287000"/>
              <a:gd name="connsiteX31" fmla="*/ 644525 w 10287000"/>
              <a:gd name="connsiteY31" fmla="*/ 2994025 h 10287000"/>
              <a:gd name="connsiteX32" fmla="*/ 854075 w 10287000"/>
              <a:gd name="connsiteY32" fmla="*/ 3108325 h 10287000"/>
              <a:gd name="connsiteX33" fmla="*/ 1349375 w 10287000"/>
              <a:gd name="connsiteY33" fmla="*/ 3241675 h 10287000"/>
              <a:gd name="connsiteX34" fmla="*/ 1616075 w 10287000"/>
              <a:gd name="connsiteY34" fmla="*/ 3260725 h 10287000"/>
              <a:gd name="connsiteX35" fmla="*/ 1882775 w 10287000"/>
              <a:gd name="connsiteY35" fmla="*/ 3317875 h 10287000"/>
              <a:gd name="connsiteX36" fmla="*/ 2187575 w 10287000"/>
              <a:gd name="connsiteY36" fmla="*/ 3413125 h 10287000"/>
              <a:gd name="connsiteX37" fmla="*/ 2263775 w 10287000"/>
              <a:gd name="connsiteY37" fmla="*/ 3432175 h 10287000"/>
              <a:gd name="connsiteX38" fmla="*/ 2549525 w 10287000"/>
              <a:gd name="connsiteY38" fmla="*/ 3470275 h 10287000"/>
              <a:gd name="connsiteX39" fmla="*/ 3463925 w 10287000"/>
              <a:gd name="connsiteY39" fmla="*/ 3432175 h 10287000"/>
              <a:gd name="connsiteX40" fmla="*/ 3673475 w 10287000"/>
              <a:gd name="connsiteY40" fmla="*/ 3355975 h 10287000"/>
              <a:gd name="connsiteX41" fmla="*/ 3806825 w 10287000"/>
              <a:gd name="connsiteY41" fmla="*/ 3317875 h 10287000"/>
              <a:gd name="connsiteX42" fmla="*/ 4549775 w 10287000"/>
              <a:gd name="connsiteY42" fmla="*/ 3241675 h 10287000"/>
              <a:gd name="connsiteX43" fmla="*/ 4873625 w 10287000"/>
              <a:gd name="connsiteY43" fmla="*/ 3203575 h 10287000"/>
              <a:gd name="connsiteX44" fmla="*/ 5159375 w 10287000"/>
              <a:gd name="connsiteY44" fmla="*/ 3108325 h 10287000"/>
              <a:gd name="connsiteX45" fmla="*/ 5445125 w 10287000"/>
              <a:gd name="connsiteY45" fmla="*/ 3089275 h 10287000"/>
              <a:gd name="connsiteX46" fmla="*/ 5749925 w 10287000"/>
              <a:gd name="connsiteY46" fmla="*/ 3013075 h 10287000"/>
              <a:gd name="connsiteX47" fmla="*/ 6149975 w 10287000"/>
              <a:gd name="connsiteY47" fmla="*/ 2860675 h 10287000"/>
              <a:gd name="connsiteX48" fmla="*/ 6473825 w 10287000"/>
              <a:gd name="connsiteY48" fmla="*/ 2841625 h 10287000"/>
              <a:gd name="connsiteX49" fmla="*/ 6931025 w 10287000"/>
              <a:gd name="connsiteY49" fmla="*/ 2765425 h 10287000"/>
              <a:gd name="connsiteX50" fmla="*/ 7216775 w 10287000"/>
              <a:gd name="connsiteY50" fmla="*/ 2708275 h 10287000"/>
              <a:gd name="connsiteX51" fmla="*/ 7331075 w 10287000"/>
              <a:gd name="connsiteY51" fmla="*/ 2632075 h 10287000"/>
              <a:gd name="connsiteX52" fmla="*/ 7559675 w 10287000"/>
              <a:gd name="connsiteY52" fmla="*/ 2574925 h 10287000"/>
              <a:gd name="connsiteX53" fmla="*/ 7750175 w 10287000"/>
              <a:gd name="connsiteY53" fmla="*/ 2479675 h 10287000"/>
              <a:gd name="connsiteX54" fmla="*/ 7902575 w 10287000"/>
              <a:gd name="connsiteY54" fmla="*/ 2384425 h 10287000"/>
              <a:gd name="connsiteX55" fmla="*/ 8035925 w 10287000"/>
              <a:gd name="connsiteY55" fmla="*/ 2327275 h 10287000"/>
              <a:gd name="connsiteX56" fmla="*/ 8131175 w 10287000"/>
              <a:gd name="connsiteY56" fmla="*/ 2212975 h 10287000"/>
              <a:gd name="connsiteX57" fmla="*/ 8150225 w 10287000"/>
              <a:gd name="connsiteY57" fmla="*/ 2079625 h 10287000"/>
              <a:gd name="connsiteX58" fmla="*/ 8188325 w 10287000"/>
              <a:gd name="connsiteY58" fmla="*/ 1984375 h 10287000"/>
              <a:gd name="connsiteX59" fmla="*/ 8207375 w 10287000"/>
              <a:gd name="connsiteY59" fmla="*/ 1927225 h 10287000"/>
              <a:gd name="connsiteX60" fmla="*/ 8188325 w 10287000"/>
              <a:gd name="connsiteY60" fmla="*/ 1165225 h 10287000"/>
              <a:gd name="connsiteX61" fmla="*/ 8112125 w 10287000"/>
              <a:gd name="connsiteY61" fmla="*/ 1089025 h 10287000"/>
              <a:gd name="connsiteX62" fmla="*/ 7940675 w 10287000"/>
              <a:gd name="connsiteY62" fmla="*/ 955675 h 10287000"/>
              <a:gd name="connsiteX63" fmla="*/ 7769225 w 10287000"/>
              <a:gd name="connsiteY63" fmla="*/ 860425 h 10287000"/>
              <a:gd name="connsiteX64" fmla="*/ 7635875 w 10287000"/>
              <a:gd name="connsiteY64" fmla="*/ 784225 h 10287000"/>
              <a:gd name="connsiteX65" fmla="*/ 7578725 w 10287000"/>
              <a:gd name="connsiteY65" fmla="*/ 765175 h 10287000"/>
              <a:gd name="connsiteX66" fmla="*/ 7521575 w 10287000"/>
              <a:gd name="connsiteY66" fmla="*/ 727075 h 10287000"/>
              <a:gd name="connsiteX67" fmla="*/ 7388225 w 10287000"/>
              <a:gd name="connsiteY67" fmla="*/ 650875 h 10287000"/>
              <a:gd name="connsiteX68" fmla="*/ 7312025 w 10287000"/>
              <a:gd name="connsiteY68" fmla="*/ 612775 h 10287000"/>
              <a:gd name="connsiteX69" fmla="*/ 7254875 w 10287000"/>
              <a:gd name="connsiteY69" fmla="*/ 555625 h 10287000"/>
              <a:gd name="connsiteX70" fmla="*/ 6664325 w 10287000"/>
              <a:gd name="connsiteY70" fmla="*/ 288925 h 10287000"/>
              <a:gd name="connsiteX71" fmla="*/ 6588125 w 10287000"/>
              <a:gd name="connsiteY71" fmla="*/ 250825 h 10287000"/>
              <a:gd name="connsiteX72" fmla="*/ 6416675 w 10287000"/>
              <a:gd name="connsiteY72" fmla="*/ 193675 h 10287000"/>
              <a:gd name="connsiteX73" fmla="*/ 6264275 w 10287000"/>
              <a:gd name="connsiteY73" fmla="*/ 136525 h 10287000"/>
              <a:gd name="connsiteX74" fmla="*/ 6171786 w 10287000"/>
              <a:gd name="connsiteY74" fmla="*/ 86572 h 10287000"/>
              <a:gd name="connsiteX75" fmla="*/ 0 w 10287000"/>
              <a:gd name="connsiteY75" fmla="*/ 0 h 10287000"/>
              <a:gd name="connsiteX76" fmla="*/ 10287000 w 10287000"/>
              <a:gd name="connsiteY76" fmla="*/ 0 h 10287000"/>
              <a:gd name="connsiteX77" fmla="*/ 10287000 w 10287000"/>
              <a:gd name="connsiteY77" fmla="*/ 10287000 h 10287000"/>
              <a:gd name="connsiteX78" fmla="*/ 0 w 10287000"/>
              <a:gd name="connsiteY78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0287000" h="10287000">
                <a:moveTo>
                  <a:pt x="6171786" y="86572"/>
                </a:moveTo>
                <a:cubicBezTo>
                  <a:pt x="6145157" y="84893"/>
                  <a:pt x="6108083" y="96689"/>
                  <a:pt x="6016625" y="117475"/>
                </a:cubicBezTo>
                <a:cubicBezTo>
                  <a:pt x="5938301" y="135276"/>
                  <a:pt x="5864691" y="169717"/>
                  <a:pt x="5788025" y="193675"/>
                </a:cubicBezTo>
                <a:cubicBezTo>
                  <a:pt x="5763035" y="201484"/>
                  <a:pt x="5737626" y="208277"/>
                  <a:pt x="5711825" y="212725"/>
                </a:cubicBezTo>
                <a:cubicBezTo>
                  <a:pt x="5553393" y="240041"/>
                  <a:pt x="5395039" y="268481"/>
                  <a:pt x="5235575" y="288925"/>
                </a:cubicBezTo>
                <a:cubicBezTo>
                  <a:pt x="5147172" y="300259"/>
                  <a:pt x="5057980" y="306017"/>
                  <a:pt x="4968875" y="307975"/>
                </a:cubicBezTo>
                <a:lnTo>
                  <a:pt x="3502025" y="327025"/>
                </a:lnTo>
                <a:cubicBezTo>
                  <a:pt x="3373430" y="348458"/>
                  <a:pt x="3305086" y="358409"/>
                  <a:pt x="3271153" y="362662"/>
                </a:cubicBezTo>
                <a:lnTo>
                  <a:pt x="3265115" y="363350"/>
                </a:lnTo>
                <a:lnTo>
                  <a:pt x="3263530" y="362854"/>
                </a:lnTo>
                <a:cubicBezTo>
                  <a:pt x="3249574" y="362642"/>
                  <a:pt x="3228826" y="367080"/>
                  <a:pt x="3251752" y="364874"/>
                </a:cubicBezTo>
                <a:lnTo>
                  <a:pt x="3265115" y="363350"/>
                </a:lnTo>
                <a:lnTo>
                  <a:pt x="3273788" y="366064"/>
                </a:lnTo>
                <a:cubicBezTo>
                  <a:pt x="3274146" y="370656"/>
                  <a:pt x="3257239" y="381115"/>
                  <a:pt x="3197225" y="403225"/>
                </a:cubicBezTo>
                <a:cubicBezTo>
                  <a:pt x="3103013" y="437935"/>
                  <a:pt x="3000065" y="451227"/>
                  <a:pt x="2911475" y="498475"/>
                </a:cubicBezTo>
                <a:cubicBezTo>
                  <a:pt x="2816225" y="549275"/>
                  <a:pt x="2715545" y="590995"/>
                  <a:pt x="2625725" y="650875"/>
                </a:cubicBezTo>
                <a:cubicBezTo>
                  <a:pt x="2587625" y="676275"/>
                  <a:pt x="2552381" y="706597"/>
                  <a:pt x="2511425" y="727075"/>
                </a:cubicBezTo>
                <a:cubicBezTo>
                  <a:pt x="2450254" y="757661"/>
                  <a:pt x="2382096" y="772689"/>
                  <a:pt x="2320925" y="803275"/>
                </a:cubicBezTo>
                <a:cubicBezTo>
                  <a:pt x="2292527" y="817474"/>
                  <a:pt x="2271511" y="843379"/>
                  <a:pt x="2244725" y="860425"/>
                </a:cubicBezTo>
                <a:cubicBezTo>
                  <a:pt x="2201533" y="887911"/>
                  <a:pt x="2154789" y="909492"/>
                  <a:pt x="2111375" y="936625"/>
                </a:cubicBezTo>
                <a:cubicBezTo>
                  <a:pt x="2053130" y="973028"/>
                  <a:pt x="1999884" y="1017419"/>
                  <a:pt x="1939925" y="1050925"/>
                </a:cubicBezTo>
                <a:cubicBezTo>
                  <a:pt x="1530925" y="1279484"/>
                  <a:pt x="1623877" y="1245174"/>
                  <a:pt x="1406525" y="1317625"/>
                </a:cubicBezTo>
                <a:cubicBezTo>
                  <a:pt x="1387475" y="1336675"/>
                  <a:pt x="1375279" y="1367374"/>
                  <a:pt x="1349375" y="1374775"/>
                </a:cubicBezTo>
                <a:cubicBezTo>
                  <a:pt x="1324201" y="1381968"/>
                  <a:pt x="1293619" y="1372081"/>
                  <a:pt x="1273175" y="1355725"/>
                </a:cubicBezTo>
                <a:cubicBezTo>
                  <a:pt x="1257495" y="1343181"/>
                  <a:pt x="1260030" y="1317767"/>
                  <a:pt x="1254125" y="1298575"/>
                </a:cubicBezTo>
                <a:cubicBezTo>
                  <a:pt x="1234628" y="1235211"/>
                  <a:pt x="1232568" y="1164006"/>
                  <a:pt x="1196975" y="1108075"/>
                </a:cubicBezTo>
                <a:cubicBezTo>
                  <a:pt x="1102294" y="959290"/>
                  <a:pt x="1155700" y="971550"/>
                  <a:pt x="1101725" y="1012825"/>
                </a:cubicBezTo>
                <a:cubicBezTo>
                  <a:pt x="1047750" y="1054100"/>
                  <a:pt x="955137" y="1245521"/>
                  <a:pt x="873125" y="1355725"/>
                </a:cubicBezTo>
                <a:cubicBezTo>
                  <a:pt x="364605" y="2039049"/>
                  <a:pt x="618730" y="1604085"/>
                  <a:pt x="396875" y="2003425"/>
                </a:cubicBezTo>
                <a:cubicBezTo>
                  <a:pt x="326493" y="2284952"/>
                  <a:pt x="311153" y="2279664"/>
                  <a:pt x="396875" y="2708275"/>
                </a:cubicBezTo>
                <a:cubicBezTo>
                  <a:pt x="404119" y="2744497"/>
                  <a:pt x="537453" y="2864044"/>
                  <a:pt x="568325" y="2898775"/>
                </a:cubicBezTo>
                <a:cubicBezTo>
                  <a:pt x="595338" y="2929165"/>
                  <a:pt x="611737" y="2969980"/>
                  <a:pt x="644525" y="2994025"/>
                </a:cubicBezTo>
                <a:cubicBezTo>
                  <a:pt x="708687" y="3041077"/>
                  <a:pt x="781641" y="3075401"/>
                  <a:pt x="854075" y="3108325"/>
                </a:cubicBezTo>
                <a:cubicBezTo>
                  <a:pt x="1014738" y="3181354"/>
                  <a:pt x="1173940" y="3217477"/>
                  <a:pt x="1349375" y="3241675"/>
                </a:cubicBezTo>
                <a:cubicBezTo>
                  <a:pt x="1437666" y="3253853"/>
                  <a:pt x="1527175" y="3254375"/>
                  <a:pt x="1616075" y="3260725"/>
                </a:cubicBezTo>
                <a:cubicBezTo>
                  <a:pt x="1735340" y="3280602"/>
                  <a:pt x="1756193" y="3280955"/>
                  <a:pt x="1882775" y="3317875"/>
                </a:cubicBezTo>
                <a:cubicBezTo>
                  <a:pt x="1984963" y="3347680"/>
                  <a:pt x="2085619" y="3382538"/>
                  <a:pt x="2187575" y="3413125"/>
                </a:cubicBezTo>
                <a:cubicBezTo>
                  <a:pt x="2212653" y="3420648"/>
                  <a:pt x="2237914" y="3428092"/>
                  <a:pt x="2263775" y="3432175"/>
                </a:cubicBezTo>
                <a:cubicBezTo>
                  <a:pt x="2358692" y="3447162"/>
                  <a:pt x="2454275" y="3457575"/>
                  <a:pt x="2549525" y="3470275"/>
                </a:cubicBezTo>
                <a:cubicBezTo>
                  <a:pt x="2854325" y="3457575"/>
                  <a:pt x="3159636" y="3453910"/>
                  <a:pt x="3463925" y="3432175"/>
                </a:cubicBezTo>
                <a:cubicBezTo>
                  <a:pt x="3655364" y="3418501"/>
                  <a:pt x="3565399" y="3410013"/>
                  <a:pt x="3673475" y="3355975"/>
                </a:cubicBezTo>
                <a:cubicBezTo>
                  <a:pt x="3696792" y="3344317"/>
                  <a:pt x="3787642" y="3321363"/>
                  <a:pt x="3806825" y="3317875"/>
                </a:cubicBezTo>
                <a:cubicBezTo>
                  <a:pt x="4227828" y="3241329"/>
                  <a:pt x="4095711" y="3263297"/>
                  <a:pt x="4549775" y="3241675"/>
                </a:cubicBezTo>
                <a:cubicBezTo>
                  <a:pt x="4657725" y="3228975"/>
                  <a:pt x="4767441" y="3226803"/>
                  <a:pt x="4873625" y="3203575"/>
                </a:cubicBezTo>
                <a:cubicBezTo>
                  <a:pt x="4971708" y="3182119"/>
                  <a:pt x="5059195" y="3115004"/>
                  <a:pt x="5159375" y="3108325"/>
                </a:cubicBezTo>
                <a:lnTo>
                  <a:pt x="5445125" y="3089275"/>
                </a:lnTo>
                <a:cubicBezTo>
                  <a:pt x="5546725" y="3063875"/>
                  <a:pt x="5649736" y="3043567"/>
                  <a:pt x="5749925" y="3013075"/>
                </a:cubicBezTo>
                <a:cubicBezTo>
                  <a:pt x="5980648" y="2942855"/>
                  <a:pt x="5817028" y="2925116"/>
                  <a:pt x="6149975" y="2860675"/>
                </a:cubicBezTo>
                <a:cubicBezTo>
                  <a:pt x="6256141" y="2840127"/>
                  <a:pt x="6365875" y="2847975"/>
                  <a:pt x="6473825" y="2841625"/>
                </a:cubicBezTo>
                <a:cubicBezTo>
                  <a:pt x="6800197" y="2760032"/>
                  <a:pt x="6428319" y="2846507"/>
                  <a:pt x="6931025" y="2765425"/>
                </a:cubicBezTo>
                <a:cubicBezTo>
                  <a:pt x="7026922" y="2749958"/>
                  <a:pt x="7121525" y="2727325"/>
                  <a:pt x="7216775" y="2708275"/>
                </a:cubicBezTo>
                <a:cubicBezTo>
                  <a:pt x="7254875" y="2682875"/>
                  <a:pt x="7288560" y="2649081"/>
                  <a:pt x="7331075" y="2632075"/>
                </a:cubicBezTo>
                <a:cubicBezTo>
                  <a:pt x="7389589" y="2608670"/>
                  <a:pt x="7492446" y="2605954"/>
                  <a:pt x="7559675" y="2574925"/>
                </a:cubicBezTo>
                <a:cubicBezTo>
                  <a:pt x="7624136" y="2545174"/>
                  <a:pt x="7688114" y="2514153"/>
                  <a:pt x="7750175" y="2479675"/>
                </a:cubicBezTo>
                <a:cubicBezTo>
                  <a:pt x="7802542" y="2450582"/>
                  <a:pt x="7847513" y="2408023"/>
                  <a:pt x="7902575" y="2384425"/>
                </a:cubicBezTo>
                <a:lnTo>
                  <a:pt x="8035925" y="2327275"/>
                </a:lnTo>
                <a:cubicBezTo>
                  <a:pt x="8060223" y="2302977"/>
                  <a:pt x="8119808" y="2250864"/>
                  <a:pt x="8131175" y="2212975"/>
                </a:cubicBezTo>
                <a:cubicBezTo>
                  <a:pt x="8144077" y="2169967"/>
                  <a:pt x="8139335" y="2123186"/>
                  <a:pt x="8150225" y="2079625"/>
                </a:cubicBezTo>
                <a:cubicBezTo>
                  <a:pt x="8158519" y="2046450"/>
                  <a:pt x="8176318" y="2016394"/>
                  <a:pt x="8188325" y="1984375"/>
                </a:cubicBezTo>
                <a:cubicBezTo>
                  <a:pt x="8195376" y="1965573"/>
                  <a:pt x="8201025" y="1946275"/>
                  <a:pt x="8207375" y="1927225"/>
                </a:cubicBezTo>
                <a:cubicBezTo>
                  <a:pt x="8201025" y="1673225"/>
                  <a:pt x="8217013" y="1417680"/>
                  <a:pt x="8188325" y="1165225"/>
                </a:cubicBezTo>
                <a:cubicBezTo>
                  <a:pt x="8184269" y="1129534"/>
                  <a:pt x="8139547" y="1112228"/>
                  <a:pt x="8112125" y="1089025"/>
                </a:cubicBezTo>
                <a:cubicBezTo>
                  <a:pt x="8056855" y="1042258"/>
                  <a:pt x="7999590" y="997757"/>
                  <a:pt x="7940675" y="955675"/>
                </a:cubicBezTo>
                <a:cubicBezTo>
                  <a:pt x="7863660" y="900665"/>
                  <a:pt x="7845880" y="902237"/>
                  <a:pt x="7769225" y="860425"/>
                </a:cubicBezTo>
                <a:cubicBezTo>
                  <a:pt x="7724281" y="835910"/>
                  <a:pt x="7681666" y="807120"/>
                  <a:pt x="7635875" y="784225"/>
                </a:cubicBezTo>
                <a:cubicBezTo>
                  <a:pt x="7617914" y="775245"/>
                  <a:pt x="7596686" y="774155"/>
                  <a:pt x="7578725" y="765175"/>
                </a:cubicBezTo>
                <a:cubicBezTo>
                  <a:pt x="7558247" y="754936"/>
                  <a:pt x="7541208" y="738855"/>
                  <a:pt x="7521575" y="727075"/>
                </a:cubicBezTo>
                <a:cubicBezTo>
                  <a:pt x="7477675" y="700735"/>
                  <a:pt x="7433169" y="675390"/>
                  <a:pt x="7388225" y="650875"/>
                </a:cubicBezTo>
                <a:cubicBezTo>
                  <a:pt x="7363294" y="637277"/>
                  <a:pt x="7335133" y="629281"/>
                  <a:pt x="7312025" y="612775"/>
                </a:cubicBezTo>
                <a:cubicBezTo>
                  <a:pt x="7290102" y="597116"/>
                  <a:pt x="7278381" y="568788"/>
                  <a:pt x="7254875" y="555625"/>
                </a:cubicBezTo>
                <a:cubicBezTo>
                  <a:pt x="6701394" y="245675"/>
                  <a:pt x="7014998" y="423799"/>
                  <a:pt x="6664325" y="288925"/>
                </a:cubicBezTo>
                <a:cubicBezTo>
                  <a:pt x="6637820" y="278731"/>
                  <a:pt x="6614630" y="261019"/>
                  <a:pt x="6588125" y="250825"/>
                </a:cubicBezTo>
                <a:cubicBezTo>
                  <a:pt x="6531899" y="229200"/>
                  <a:pt x="6470557" y="220616"/>
                  <a:pt x="6416675" y="193675"/>
                </a:cubicBezTo>
                <a:cubicBezTo>
                  <a:pt x="6317057" y="143866"/>
                  <a:pt x="6368025" y="162463"/>
                  <a:pt x="6264275" y="136525"/>
                </a:cubicBezTo>
                <a:cubicBezTo>
                  <a:pt x="6214598" y="103407"/>
                  <a:pt x="6198414" y="88252"/>
                  <a:pt x="6171786" y="86572"/>
                </a:cubicBezTo>
                <a:close/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54742" r="76451"/>
          <a:stretch>
            <a:fillRect/>
          </a:stretch>
        </p:blipFill>
        <p:spPr bwMode="auto">
          <a:xfrm>
            <a:off x="519114" y="3638550"/>
            <a:ext cx="17081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1285875" y="7253288"/>
            <a:ext cx="769938" cy="769937"/>
          </a:xfrm>
          <a:prstGeom prst="ellipse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55677" y="4359911"/>
            <a:ext cx="539750" cy="539750"/>
          </a:xfrm>
          <a:prstGeom prst="ellipse">
            <a:avLst/>
          </a:prstGeom>
          <a:solidFill>
            <a:srgbClr val="B8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42800" y="3939223"/>
            <a:ext cx="471487" cy="420688"/>
          </a:xfrm>
          <a:prstGeom prst="ellipse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794" y="549275"/>
            <a:ext cx="174148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1.47187 0.03287 " pathEditMode="relative" rAng="0" ptsTypes="AA">
                                      <p:cBhvr>
                                        <p:cTn id="21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94" y="16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1.2 -2.22222E-6 " pathEditMode="relative" rAng="0" ptsTypes="AA">
                                      <p:cBhvr>
                                        <p:cTn id="26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1.2 -2.22222E-6 " pathEditMode="relative" rAng="0" ptsTypes="AA">
                                      <p:cBhvr>
                                        <p:cTn id="34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4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1.41836 0.01459 " pathEditMode="relative" rAng="0" ptsTypes="AA">
                                      <p:cBhvr>
                                        <p:cTn id="42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24" y="71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4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build="allAtOnce"/>
      <p:bldP spid="11" grpId="0" animBg="1"/>
      <p:bldP spid="11" grpId="1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88DB6D4-4E6B-45E6-B9C7-890D769B2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" y="1494967"/>
            <a:ext cx="2801567" cy="386806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C4E473C-266A-4743-B2AF-A72D426555DB}"/>
              </a:ext>
            </a:extLst>
          </p:cNvPr>
          <p:cNvGrpSpPr/>
          <p:nvPr/>
        </p:nvGrpSpPr>
        <p:grpSpPr>
          <a:xfrm>
            <a:off x="3142273" y="1264109"/>
            <a:ext cx="6496401" cy="828054"/>
            <a:chOff x="5263582" y="1839942"/>
            <a:chExt cx="6001956" cy="88898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F2FD608-85F7-4202-8040-A493135DC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22559"/>
            <a:stretch>
              <a:fillRect/>
            </a:stretch>
          </p:blipFill>
          <p:spPr>
            <a:xfrm>
              <a:off x="5263582" y="1839942"/>
              <a:ext cx="5854387" cy="888989"/>
            </a:xfrm>
            <a:custGeom>
              <a:avLst/>
              <a:gdLst>
                <a:gd name="connsiteX0" fmla="*/ 0 w 4383316"/>
                <a:gd name="connsiteY0" fmla="*/ 0 h 665607"/>
                <a:gd name="connsiteX1" fmla="*/ 4383316 w 4383316"/>
                <a:gd name="connsiteY1" fmla="*/ 0 h 665607"/>
                <a:gd name="connsiteX2" fmla="*/ 4383316 w 4383316"/>
                <a:gd name="connsiteY2" fmla="*/ 665607 h 665607"/>
                <a:gd name="connsiteX3" fmla="*/ 0 w 4383316"/>
                <a:gd name="connsiteY3" fmla="*/ 665607 h 66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3316" h="665607">
                  <a:moveTo>
                    <a:pt x="0" y="0"/>
                  </a:moveTo>
                  <a:lnTo>
                    <a:pt x="4383316" y="0"/>
                  </a:lnTo>
                  <a:lnTo>
                    <a:pt x="4383316" y="665607"/>
                  </a:lnTo>
                  <a:lnTo>
                    <a:pt x="0" y="665607"/>
                  </a:lnTo>
                  <a:close/>
                </a:path>
              </a:pathLst>
            </a:cu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C3CAAB2-07C3-4CED-AE45-B100AF2F130A}"/>
                </a:ext>
              </a:extLst>
            </p:cNvPr>
            <p:cNvSpPr txBox="1"/>
            <p:nvPr/>
          </p:nvSpPr>
          <p:spPr>
            <a:xfrm>
              <a:off x="5987223" y="1846522"/>
              <a:ext cx="5278315" cy="697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5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I</a:t>
              </a:r>
              <a:r>
                <a:rPr lang="en-US" altLang="zh-CN" sz="2500" dirty="0">
                  <a:solidFill>
                    <a:schemeClr val="bg1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Đồ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thị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quãng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–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thời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gian</a:t>
              </a:r>
              <a:endPara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16560ECB-F668-464E-8CCC-F211DB977954}"/>
              </a:ext>
            </a:extLst>
          </p:cNvPr>
          <p:cNvGrpSpPr/>
          <p:nvPr/>
        </p:nvGrpSpPr>
        <p:grpSpPr>
          <a:xfrm>
            <a:off x="3190401" y="2721653"/>
            <a:ext cx="6027821" cy="1271479"/>
            <a:chOff x="5664200" y="2943416"/>
            <a:chExt cx="7187497" cy="75450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1A8F9C9-470D-46C8-B438-CE60A4C84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22559"/>
            <a:stretch>
              <a:fillRect/>
            </a:stretch>
          </p:blipFill>
          <p:spPr>
            <a:xfrm>
              <a:off x="5664200" y="2943416"/>
              <a:ext cx="7187497" cy="754506"/>
            </a:xfrm>
            <a:custGeom>
              <a:avLst/>
              <a:gdLst>
                <a:gd name="connsiteX0" fmla="*/ 0 w 4383316"/>
                <a:gd name="connsiteY0" fmla="*/ 0 h 665607"/>
                <a:gd name="connsiteX1" fmla="*/ 4383316 w 4383316"/>
                <a:gd name="connsiteY1" fmla="*/ 0 h 665607"/>
                <a:gd name="connsiteX2" fmla="*/ 4383316 w 4383316"/>
                <a:gd name="connsiteY2" fmla="*/ 665607 h 665607"/>
                <a:gd name="connsiteX3" fmla="*/ 0 w 4383316"/>
                <a:gd name="connsiteY3" fmla="*/ 665607 h 66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3316" h="665607">
                  <a:moveTo>
                    <a:pt x="0" y="0"/>
                  </a:moveTo>
                  <a:lnTo>
                    <a:pt x="4383316" y="0"/>
                  </a:lnTo>
                  <a:lnTo>
                    <a:pt x="4383316" y="665607"/>
                  </a:lnTo>
                  <a:lnTo>
                    <a:pt x="0" y="665607"/>
                  </a:lnTo>
                  <a:close/>
                </a:path>
              </a:pathLst>
            </a:cu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B526859-87E8-4F72-B7CB-6704A5D4A307}"/>
                </a:ext>
              </a:extLst>
            </p:cNvPr>
            <p:cNvSpPr txBox="1"/>
            <p:nvPr/>
          </p:nvSpPr>
          <p:spPr>
            <a:xfrm>
              <a:off x="6636102" y="2980035"/>
              <a:ext cx="5776635" cy="5661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5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II</a:t>
              </a:r>
              <a:r>
                <a:rPr lang="en-US" altLang="zh-CN" sz="28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Tìm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quãng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từ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đồ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thị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quãng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–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thời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gian</a:t>
              </a:r>
              <a:endPara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104B43C-FD1C-4B49-89F3-BF58290298CA}"/>
              </a:ext>
            </a:extLst>
          </p:cNvPr>
          <p:cNvGrpSpPr/>
          <p:nvPr/>
        </p:nvGrpSpPr>
        <p:grpSpPr>
          <a:xfrm>
            <a:off x="3142274" y="4217861"/>
            <a:ext cx="8800299" cy="829248"/>
            <a:chOff x="5664200" y="3922450"/>
            <a:chExt cx="7086362" cy="75559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D71628B-81C1-40C2-BA62-0585D96ED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22559"/>
            <a:stretch>
              <a:fillRect/>
            </a:stretch>
          </p:blipFill>
          <p:spPr>
            <a:xfrm>
              <a:off x="5664200" y="3923538"/>
              <a:ext cx="4968753" cy="754506"/>
            </a:xfrm>
            <a:custGeom>
              <a:avLst/>
              <a:gdLst>
                <a:gd name="connsiteX0" fmla="*/ 0 w 4383316"/>
                <a:gd name="connsiteY0" fmla="*/ 0 h 665607"/>
                <a:gd name="connsiteX1" fmla="*/ 4383316 w 4383316"/>
                <a:gd name="connsiteY1" fmla="*/ 0 h 665607"/>
                <a:gd name="connsiteX2" fmla="*/ 4383316 w 4383316"/>
                <a:gd name="connsiteY2" fmla="*/ 665607 h 665607"/>
                <a:gd name="connsiteX3" fmla="*/ 0 w 4383316"/>
                <a:gd name="connsiteY3" fmla="*/ 665607 h 66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3316" h="665607">
                  <a:moveTo>
                    <a:pt x="0" y="0"/>
                  </a:moveTo>
                  <a:lnTo>
                    <a:pt x="4383316" y="0"/>
                  </a:lnTo>
                  <a:lnTo>
                    <a:pt x="4383316" y="665607"/>
                  </a:lnTo>
                  <a:lnTo>
                    <a:pt x="0" y="665607"/>
                  </a:lnTo>
                  <a:close/>
                </a:path>
              </a:pathLst>
            </a:cu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65257BB-1525-40B4-8ED6-BEF62C758C6F}"/>
                </a:ext>
              </a:extLst>
            </p:cNvPr>
            <p:cNvSpPr txBox="1"/>
            <p:nvPr/>
          </p:nvSpPr>
          <p:spPr>
            <a:xfrm>
              <a:off x="6433408" y="3922450"/>
              <a:ext cx="6317154" cy="499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III.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endParaRPr lang="zh-CN" altLang="en-US" sz="2800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399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DFA0F-7174-0846-BB14-F2CDAB901E3D}"/>
              </a:ext>
            </a:extLst>
          </p:cNvPr>
          <p:cNvSpPr txBox="1"/>
          <p:nvPr/>
        </p:nvSpPr>
        <p:spPr>
          <a:xfrm>
            <a:off x="649704" y="104093"/>
            <a:ext cx="7291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99CB7-7894-D0CB-F7C0-6B62027B343F}"/>
              </a:ext>
            </a:extLst>
          </p:cNvPr>
          <p:cNvSpPr txBox="1"/>
          <p:nvPr/>
        </p:nvSpPr>
        <p:spPr>
          <a:xfrm>
            <a:off x="733926" y="964214"/>
            <a:ext cx="81213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53F39-11CB-DD1F-C2A7-EFA610B71453}"/>
              </a:ext>
            </a:extLst>
          </p:cNvPr>
          <p:cNvSpPr txBox="1"/>
          <p:nvPr/>
        </p:nvSpPr>
        <p:spPr>
          <a:xfrm>
            <a:off x="649704" y="2138247"/>
            <a:ext cx="77964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5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22740-E3DF-3C9D-9403-9CFCA585D65C}"/>
              </a:ext>
            </a:extLst>
          </p:cNvPr>
          <p:cNvSpPr txBox="1"/>
          <p:nvPr/>
        </p:nvSpPr>
        <p:spPr>
          <a:xfrm>
            <a:off x="649703" y="3166583"/>
            <a:ext cx="81213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04AF7-2E64-B258-E3C2-F89257530C4E}"/>
              </a:ext>
            </a:extLst>
          </p:cNvPr>
          <p:cNvSpPr txBox="1"/>
          <p:nvPr/>
        </p:nvSpPr>
        <p:spPr>
          <a:xfrm>
            <a:off x="649703" y="2656006"/>
            <a:ext cx="798897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H3: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5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56406D-B3A5-62C8-B622-B1DEA947A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347"/>
            <a:ext cx="2065096" cy="228382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B3059B7-0497-B225-1CA7-097F45EC5201}"/>
              </a:ext>
            </a:extLst>
          </p:cNvPr>
          <p:cNvGrpSpPr/>
          <p:nvPr/>
        </p:nvGrpSpPr>
        <p:grpSpPr>
          <a:xfrm>
            <a:off x="7940841" y="57655"/>
            <a:ext cx="1359568" cy="1037220"/>
            <a:chOff x="7534276" y="5373688"/>
            <a:chExt cx="801688" cy="803275"/>
          </a:xfrm>
          <a:solidFill>
            <a:srgbClr val="0059B9"/>
          </a:solidFill>
        </p:grpSpPr>
        <p:sp>
          <p:nvSpPr>
            <p:cNvPr id="14" name="Freeform 430">
              <a:extLst>
                <a:ext uri="{FF2B5EF4-FFF2-40B4-BE49-F238E27FC236}">
                  <a16:creationId xmlns:a16="http://schemas.microsoft.com/office/drawing/2014/main" id="{D1C00A85-F554-3F9A-E50F-0696BAB0E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431">
              <a:extLst>
                <a:ext uri="{FF2B5EF4-FFF2-40B4-BE49-F238E27FC236}">
                  <a16:creationId xmlns:a16="http://schemas.microsoft.com/office/drawing/2014/main" id="{24438412-177E-2EA3-D6E9-1ADAD1233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432">
              <a:extLst>
                <a:ext uri="{FF2B5EF4-FFF2-40B4-BE49-F238E27FC236}">
                  <a16:creationId xmlns:a16="http://schemas.microsoft.com/office/drawing/2014/main" id="{3AE518C2-43AE-985A-489E-071AA52F9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433">
              <a:extLst>
                <a:ext uri="{FF2B5EF4-FFF2-40B4-BE49-F238E27FC236}">
                  <a16:creationId xmlns:a16="http://schemas.microsoft.com/office/drawing/2014/main" id="{243148EB-D825-546D-CEB5-AC3D05C94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434">
              <a:extLst>
                <a:ext uri="{FF2B5EF4-FFF2-40B4-BE49-F238E27FC236}">
                  <a16:creationId xmlns:a16="http://schemas.microsoft.com/office/drawing/2014/main" id="{F84F82BD-C1AB-DA59-3A2F-2D85CE774A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435">
              <a:extLst>
                <a:ext uri="{FF2B5EF4-FFF2-40B4-BE49-F238E27FC236}">
                  <a16:creationId xmlns:a16="http://schemas.microsoft.com/office/drawing/2014/main" id="{728290F5-0CF3-73A8-F717-0856C85B5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436">
              <a:extLst>
                <a:ext uri="{FF2B5EF4-FFF2-40B4-BE49-F238E27FC236}">
                  <a16:creationId xmlns:a16="http://schemas.microsoft.com/office/drawing/2014/main" id="{7EBF8670-62A9-AF58-7B0B-863569090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437">
              <a:extLst>
                <a:ext uri="{FF2B5EF4-FFF2-40B4-BE49-F238E27FC236}">
                  <a16:creationId xmlns:a16="http://schemas.microsoft.com/office/drawing/2014/main" id="{C4C055A8-C71E-AE5D-05AA-E0DDE8A1C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438">
              <a:extLst>
                <a:ext uri="{FF2B5EF4-FFF2-40B4-BE49-F238E27FC236}">
                  <a16:creationId xmlns:a16="http://schemas.microsoft.com/office/drawing/2014/main" id="{B48DD07D-4A3E-4285-22D8-9D34396C8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439">
              <a:extLst>
                <a:ext uri="{FF2B5EF4-FFF2-40B4-BE49-F238E27FC236}">
                  <a16:creationId xmlns:a16="http://schemas.microsoft.com/office/drawing/2014/main" id="{582301DD-4FA3-405C-9629-6D321977A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40">
              <a:extLst>
                <a:ext uri="{FF2B5EF4-FFF2-40B4-BE49-F238E27FC236}">
                  <a16:creationId xmlns:a16="http://schemas.microsoft.com/office/drawing/2014/main" id="{DDE23416-B501-3A7D-773C-C9DBA54DF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441">
              <a:extLst>
                <a:ext uri="{FF2B5EF4-FFF2-40B4-BE49-F238E27FC236}">
                  <a16:creationId xmlns:a16="http://schemas.microsoft.com/office/drawing/2014/main" id="{F61CAE33-106E-6E07-7984-734A518CD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442">
              <a:extLst>
                <a:ext uri="{FF2B5EF4-FFF2-40B4-BE49-F238E27FC236}">
                  <a16:creationId xmlns:a16="http://schemas.microsoft.com/office/drawing/2014/main" id="{70A7406E-E8F1-BA8E-4E01-BA3517982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443">
              <a:extLst>
                <a:ext uri="{FF2B5EF4-FFF2-40B4-BE49-F238E27FC236}">
                  <a16:creationId xmlns:a16="http://schemas.microsoft.com/office/drawing/2014/main" id="{7272B07D-2E59-0FA7-F24A-61EB1478E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444">
              <a:extLst>
                <a:ext uri="{FF2B5EF4-FFF2-40B4-BE49-F238E27FC236}">
                  <a16:creationId xmlns:a16="http://schemas.microsoft.com/office/drawing/2014/main" id="{DEA10186-89C3-BABA-1BB4-1F98DC435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445">
              <a:extLst>
                <a:ext uri="{FF2B5EF4-FFF2-40B4-BE49-F238E27FC236}">
                  <a16:creationId xmlns:a16="http://schemas.microsoft.com/office/drawing/2014/main" id="{E225EDF2-CFBB-7609-B5A2-A19E3BFDFF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446">
              <a:extLst>
                <a:ext uri="{FF2B5EF4-FFF2-40B4-BE49-F238E27FC236}">
                  <a16:creationId xmlns:a16="http://schemas.microsoft.com/office/drawing/2014/main" id="{8ABA0937-D2D6-CEC3-991E-41F538E83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447">
              <a:extLst>
                <a:ext uri="{FF2B5EF4-FFF2-40B4-BE49-F238E27FC236}">
                  <a16:creationId xmlns:a16="http://schemas.microsoft.com/office/drawing/2014/main" id="{E3D7F511-99FB-27EA-579C-A060BA992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448">
              <a:extLst>
                <a:ext uri="{FF2B5EF4-FFF2-40B4-BE49-F238E27FC236}">
                  <a16:creationId xmlns:a16="http://schemas.microsoft.com/office/drawing/2014/main" id="{1806DB25-697E-1909-DEE4-BB4BD5BD3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449">
              <a:extLst>
                <a:ext uri="{FF2B5EF4-FFF2-40B4-BE49-F238E27FC236}">
                  <a16:creationId xmlns:a16="http://schemas.microsoft.com/office/drawing/2014/main" id="{4D7602DD-8589-4040-7995-8DB0D667B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450">
              <a:extLst>
                <a:ext uri="{FF2B5EF4-FFF2-40B4-BE49-F238E27FC236}">
                  <a16:creationId xmlns:a16="http://schemas.microsoft.com/office/drawing/2014/main" id="{CF0E771D-862B-03B8-B22A-BA1F5F892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451">
              <a:extLst>
                <a:ext uri="{FF2B5EF4-FFF2-40B4-BE49-F238E27FC236}">
                  <a16:creationId xmlns:a16="http://schemas.microsoft.com/office/drawing/2014/main" id="{F2906E5A-96BE-DC3E-4328-50092FB52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452">
              <a:extLst>
                <a:ext uri="{FF2B5EF4-FFF2-40B4-BE49-F238E27FC236}">
                  <a16:creationId xmlns:a16="http://schemas.microsoft.com/office/drawing/2014/main" id="{E12C4D80-CCF8-714F-B66B-BB8B6D40A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453">
              <a:extLst>
                <a:ext uri="{FF2B5EF4-FFF2-40B4-BE49-F238E27FC236}">
                  <a16:creationId xmlns:a16="http://schemas.microsoft.com/office/drawing/2014/main" id="{1F5F3EA0-A571-BD26-5FD7-7191B696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454">
              <a:extLst>
                <a:ext uri="{FF2B5EF4-FFF2-40B4-BE49-F238E27FC236}">
                  <a16:creationId xmlns:a16="http://schemas.microsoft.com/office/drawing/2014/main" id="{B1E486B6-1C0B-BC00-8CB9-54434619A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455">
              <a:extLst>
                <a:ext uri="{FF2B5EF4-FFF2-40B4-BE49-F238E27FC236}">
                  <a16:creationId xmlns:a16="http://schemas.microsoft.com/office/drawing/2014/main" id="{B98B8A3D-A2D4-920B-F93C-0619D2681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19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81123" y="186573"/>
            <a:ext cx="888977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118CE4-EFA3-1FC6-7FB6-D89B4932C7E3}"/>
              </a:ext>
            </a:extLst>
          </p:cNvPr>
          <p:cNvSpPr txBox="1"/>
          <p:nvPr/>
        </p:nvSpPr>
        <p:spPr>
          <a:xfrm>
            <a:off x="278965" y="1202386"/>
            <a:ext cx="8061158" cy="214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4m.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6m,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8m.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vat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931B30-005B-CBE5-DF43-30AE285A38BC}"/>
              </a:ext>
            </a:extLst>
          </p:cNvPr>
          <p:cNvSpPr txBox="1"/>
          <p:nvPr/>
        </p:nvSpPr>
        <p:spPr>
          <a:xfrm>
            <a:off x="288757" y="3322525"/>
            <a:ext cx="8061157" cy="1879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51 SGK)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486283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486283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FAB3B-B373-1384-7BBC-DE1C01D2BF6E}"/>
              </a:ext>
            </a:extLst>
          </p:cNvPr>
          <p:cNvSpPr txBox="1"/>
          <p:nvPr/>
        </p:nvSpPr>
        <p:spPr>
          <a:xfrm>
            <a:off x="288757" y="5346448"/>
            <a:ext cx="8253662" cy="105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4m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E9A46E-A357-41F8-09AF-C3C101F1791B}"/>
              </a:ext>
            </a:extLst>
          </p:cNvPr>
          <p:cNvGrpSpPr/>
          <p:nvPr/>
        </p:nvGrpSpPr>
        <p:grpSpPr>
          <a:xfrm>
            <a:off x="7874666" y="783029"/>
            <a:ext cx="1335505" cy="1058047"/>
            <a:chOff x="7534276" y="5373688"/>
            <a:chExt cx="801688" cy="803275"/>
          </a:xfrm>
          <a:solidFill>
            <a:srgbClr val="0059B9"/>
          </a:solidFill>
        </p:grpSpPr>
        <p:sp>
          <p:nvSpPr>
            <p:cNvPr id="31" name="Freeform 430">
              <a:extLst>
                <a:ext uri="{FF2B5EF4-FFF2-40B4-BE49-F238E27FC236}">
                  <a16:creationId xmlns:a16="http://schemas.microsoft.com/office/drawing/2014/main" id="{53C93696-1ECC-B042-E283-21AD2B79D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431">
              <a:extLst>
                <a:ext uri="{FF2B5EF4-FFF2-40B4-BE49-F238E27FC236}">
                  <a16:creationId xmlns:a16="http://schemas.microsoft.com/office/drawing/2014/main" id="{820DAA5E-0A55-9DB8-E818-925078072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432">
              <a:extLst>
                <a:ext uri="{FF2B5EF4-FFF2-40B4-BE49-F238E27FC236}">
                  <a16:creationId xmlns:a16="http://schemas.microsoft.com/office/drawing/2014/main" id="{6C31282D-18EA-DE16-B153-6705E6F0E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433">
              <a:extLst>
                <a:ext uri="{FF2B5EF4-FFF2-40B4-BE49-F238E27FC236}">
                  <a16:creationId xmlns:a16="http://schemas.microsoft.com/office/drawing/2014/main" id="{A65339D2-6667-149A-142A-BC19315D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434">
              <a:extLst>
                <a:ext uri="{FF2B5EF4-FFF2-40B4-BE49-F238E27FC236}">
                  <a16:creationId xmlns:a16="http://schemas.microsoft.com/office/drawing/2014/main" id="{B48797C8-3E8D-D9FE-7DEC-5AFD439BEF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435">
              <a:extLst>
                <a:ext uri="{FF2B5EF4-FFF2-40B4-BE49-F238E27FC236}">
                  <a16:creationId xmlns:a16="http://schemas.microsoft.com/office/drawing/2014/main" id="{DB093868-16E3-364B-2C06-861F86C01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436">
              <a:extLst>
                <a:ext uri="{FF2B5EF4-FFF2-40B4-BE49-F238E27FC236}">
                  <a16:creationId xmlns:a16="http://schemas.microsoft.com/office/drawing/2014/main" id="{A7714A15-CE5A-1632-45F5-EBE877180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437">
              <a:extLst>
                <a:ext uri="{FF2B5EF4-FFF2-40B4-BE49-F238E27FC236}">
                  <a16:creationId xmlns:a16="http://schemas.microsoft.com/office/drawing/2014/main" id="{B361E1AE-AAAA-186A-8C75-B70C77CC4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438">
              <a:extLst>
                <a:ext uri="{FF2B5EF4-FFF2-40B4-BE49-F238E27FC236}">
                  <a16:creationId xmlns:a16="http://schemas.microsoft.com/office/drawing/2014/main" id="{8FAD476A-C939-6609-DBCD-64E2A899E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439">
              <a:extLst>
                <a:ext uri="{FF2B5EF4-FFF2-40B4-BE49-F238E27FC236}">
                  <a16:creationId xmlns:a16="http://schemas.microsoft.com/office/drawing/2014/main" id="{BFC78B47-AF40-3AA3-9386-BD36D87A6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440">
              <a:extLst>
                <a:ext uri="{FF2B5EF4-FFF2-40B4-BE49-F238E27FC236}">
                  <a16:creationId xmlns:a16="http://schemas.microsoft.com/office/drawing/2014/main" id="{6B97B08D-89FD-84F0-50CA-FA25AD32E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441">
              <a:extLst>
                <a:ext uri="{FF2B5EF4-FFF2-40B4-BE49-F238E27FC236}">
                  <a16:creationId xmlns:a16="http://schemas.microsoft.com/office/drawing/2014/main" id="{3616A972-B038-11D1-3E92-D46E9D70C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442">
              <a:extLst>
                <a:ext uri="{FF2B5EF4-FFF2-40B4-BE49-F238E27FC236}">
                  <a16:creationId xmlns:a16="http://schemas.microsoft.com/office/drawing/2014/main" id="{9F23C1CA-0D8B-0436-7438-E17E9A7F6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443">
              <a:extLst>
                <a:ext uri="{FF2B5EF4-FFF2-40B4-BE49-F238E27FC236}">
                  <a16:creationId xmlns:a16="http://schemas.microsoft.com/office/drawing/2014/main" id="{ECDBFAA2-B111-AA5B-D0C5-C64085CAA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444">
              <a:extLst>
                <a:ext uri="{FF2B5EF4-FFF2-40B4-BE49-F238E27FC236}">
                  <a16:creationId xmlns:a16="http://schemas.microsoft.com/office/drawing/2014/main" id="{39D68940-5314-4FEB-36B0-7EC5BA9F29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445">
              <a:extLst>
                <a:ext uri="{FF2B5EF4-FFF2-40B4-BE49-F238E27FC236}">
                  <a16:creationId xmlns:a16="http://schemas.microsoft.com/office/drawing/2014/main" id="{714F77C7-9540-FBF9-A77E-A0E99C54C8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446">
              <a:extLst>
                <a:ext uri="{FF2B5EF4-FFF2-40B4-BE49-F238E27FC236}">
                  <a16:creationId xmlns:a16="http://schemas.microsoft.com/office/drawing/2014/main" id="{E23ACFB3-776D-53E2-681F-FD7BFC2526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447">
              <a:extLst>
                <a:ext uri="{FF2B5EF4-FFF2-40B4-BE49-F238E27FC236}">
                  <a16:creationId xmlns:a16="http://schemas.microsoft.com/office/drawing/2014/main" id="{79ED4DCA-5ADD-4FA2-FD79-F0DCAC37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448">
              <a:extLst>
                <a:ext uri="{FF2B5EF4-FFF2-40B4-BE49-F238E27FC236}">
                  <a16:creationId xmlns:a16="http://schemas.microsoft.com/office/drawing/2014/main" id="{96EEE1BB-E2C4-939C-D28E-61CE885D2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449">
              <a:extLst>
                <a:ext uri="{FF2B5EF4-FFF2-40B4-BE49-F238E27FC236}">
                  <a16:creationId xmlns:a16="http://schemas.microsoft.com/office/drawing/2014/main" id="{2A4EFDDC-5F8D-2009-D297-611BD26CC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450">
              <a:extLst>
                <a:ext uri="{FF2B5EF4-FFF2-40B4-BE49-F238E27FC236}">
                  <a16:creationId xmlns:a16="http://schemas.microsoft.com/office/drawing/2014/main" id="{2CBE5B57-6A31-1FBC-8348-DDD793448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451">
              <a:extLst>
                <a:ext uri="{FF2B5EF4-FFF2-40B4-BE49-F238E27FC236}">
                  <a16:creationId xmlns:a16="http://schemas.microsoft.com/office/drawing/2014/main" id="{8E9C546F-B6E2-0906-CD04-5F4B3D7E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452">
              <a:extLst>
                <a:ext uri="{FF2B5EF4-FFF2-40B4-BE49-F238E27FC236}">
                  <a16:creationId xmlns:a16="http://schemas.microsoft.com/office/drawing/2014/main" id="{C3D902A0-74EA-1B11-5852-2869F37D5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 453">
              <a:extLst>
                <a:ext uri="{FF2B5EF4-FFF2-40B4-BE49-F238E27FC236}">
                  <a16:creationId xmlns:a16="http://schemas.microsoft.com/office/drawing/2014/main" id="{925FE35E-2677-D634-E6AC-CC5DEBDC9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454">
              <a:extLst>
                <a:ext uri="{FF2B5EF4-FFF2-40B4-BE49-F238E27FC236}">
                  <a16:creationId xmlns:a16="http://schemas.microsoft.com/office/drawing/2014/main" id="{DF4F7D5A-6249-D549-D3B3-CE24DD394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455">
              <a:extLst>
                <a:ext uri="{FF2B5EF4-FFF2-40B4-BE49-F238E27FC236}">
                  <a16:creationId xmlns:a16="http://schemas.microsoft.com/office/drawing/2014/main" id="{D6676E14-BFD0-4C11-CE8A-E28F55D7D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92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95304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351</Words>
  <Application>Microsoft Office PowerPoint</Application>
  <PresentationFormat>On-screen Show (4:3)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Symbol</vt:lpstr>
      <vt:lpstr>Times New Roman</vt:lpstr>
      <vt:lpstr>Office 主题​​</vt:lpstr>
      <vt:lpstr>2_Office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Du An - Mien Phi - STEM</Manager>
  <Company>Du An - Mien Phi - 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 - Mien Phi - STEM</dc:title>
  <dc:subject>Du An - Mien Phi - STEM</dc:subject>
  <dc:creator>Du An - Mien Phi - STEM</dc:creator>
  <cp:keywords>Du An - Mien Phi - STEM</cp:keywords>
  <dc:description>Du An - Mien Phi - STEM</dc:description>
  <cp:lastModifiedBy>Nghiêm Xuân</cp:lastModifiedBy>
  <cp:revision>40</cp:revision>
  <dcterms:created xsi:type="dcterms:W3CDTF">2017-04-09T09:59:05Z</dcterms:created>
  <dcterms:modified xsi:type="dcterms:W3CDTF">2022-08-11T11:50:34Z</dcterms:modified>
  <cp:category>Du An - Mien Phi - STEM</cp:category>
</cp:coreProperties>
</file>