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25" r:id="rId2"/>
  </p:sldMasterIdLst>
  <p:notesMasterIdLst>
    <p:notesMasterId r:id="rId156"/>
  </p:notesMasterIdLst>
  <p:sldIdLst>
    <p:sldId id="256" r:id="rId3"/>
    <p:sldId id="257" r:id="rId4"/>
    <p:sldId id="259" r:id="rId5"/>
    <p:sldId id="258" r:id="rId6"/>
    <p:sldId id="260" r:id="rId7"/>
    <p:sldId id="263" r:id="rId8"/>
    <p:sldId id="261" r:id="rId9"/>
    <p:sldId id="262" r:id="rId10"/>
    <p:sldId id="265" r:id="rId11"/>
    <p:sldId id="264" r:id="rId12"/>
    <p:sldId id="266" r:id="rId13"/>
    <p:sldId id="267" r:id="rId14"/>
    <p:sldId id="268" r:id="rId15"/>
    <p:sldId id="269" r:id="rId16"/>
    <p:sldId id="270"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71" r:id="rId35"/>
    <p:sldId id="289" r:id="rId36"/>
    <p:sldId id="290" r:id="rId37"/>
    <p:sldId id="291" r:id="rId38"/>
    <p:sldId id="292" r:id="rId39"/>
    <p:sldId id="293" r:id="rId40"/>
    <p:sldId id="294" r:id="rId41"/>
    <p:sldId id="295" r:id="rId42"/>
    <p:sldId id="296" r:id="rId43"/>
    <p:sldId id="297" r:id="rId44"/>
    <p:sldId id="298" r:id="rId45"/>
    <p:sldId id="300" r:id="rId46"/>
    <p:sldId id="299" r:id="rId47"/>
    <p:sldId id="301" r:id="rId48"/>
    <p:sldId id="302" r:id="rId49"/>
    <p:sldId id="303" r:id="rId50"/>
    <p:sldId id="304" r:id="rId51"/>
    <p:sldId id="305" r:id="rId52"/>
    <p:sldId id="306" r:id="rId53"/>
    <p:sldId id="307" r:id="rId54"/>
    <p:sldId id="308" r:id="rId55"/>
    <p:sldId id="328" r:id="rId56"/>
    <p:sldId id="309" r:id="rId57"/>
    <p:sldId id="329" r:id="rId58"/>
    <p:sldId id="310" r:id="rId59"/>
    <p:sldId id="311" r:id="rId60"/>
    <p:sldId id="312" r:id="rId61"/>
    <p:sldId id="313" r:id="rId62"/>
    <p:sldId id="330" r:id="rId63"/>
    <p:sldId id="332" r:id="rId64"/>
    <p:sldId id="333" r:id="rId65"/>
    <p:sldId id="334" r:id="rId66"/>
    <p:sldId id="335" r:id="rId67"/>
    <p:sldId id="336" r:id="rId68"/>
    <p:sldId id="337" r:id="rId69"/>
    <p:sldId id="338" r:id="rId70"/>
    <p:sldId id="340" r:id="rId71"/>
    <p:sldId id="341" r:id="rId72"/>
    <p:sldId id="342" r:id="rId73"/>
    <p:sldId id="339" r:id="rId74"/>
    <p:sldId id="343" r:id="rId75"/>
    <p:sldId id="344" r:id="rId76"/>
    <p:sldId id="345" r:id="rId77"/>
    <p:sldId id="346" r:id="rId78"/>
    <p:sldId id="347" r:id="rId79"/>
    <p:sldId id="348" r:id="rId80"/>
    <p:sldId id="349" r:id="rId81"/>
    <p:sldId id="350" r:id="rId82"/>
    <p:sldId id="351" r:id="rId83"/>
    <p:sldId id="352" r:id="rId84"/>
    <p:sldId id="353" r:id="rId85"/>
    <p:sldId id="354" r:id="rId86"/>
    <p:sldId id="355" r:id="rId87"/>
    <p:sldId id="356" r:id="rId88"/>
    <p:sldId id="357" r:id="rId89"/>
    <p:sldId id="358" r:id="rId90"/>
    <p:sldId id="359" r:id="rId91"/>
    <p:sldId id="360" r:id="rId92"/>
    <p:sldId id="361" r:id="rId93"/>
    <p:sldId id="362" r:id="rId94"/>
    <p:sldId id="363" r:id="rId95"/>
    <p:sldId id="364" r:id="rId96"/>
    <p:sldId id="365" r:id="rId97"/>
    <p:sldId id="366" r:id="rId98"/>
    <p:sldId id="367" r:id="rId99"/>
    <p:sldId id="368" r:id="rId100"/>
    <p:sldId id="369" r:id="rId101"/>
    <p:sldId id="370" r:id="rId102"/>
    <p:sldId id="371" r:id="rId103"/>
    <p:sldId id="372" r:id="rId104"/>
    <p:sldId id="373" r:id="rId105"/>
    <p:sldId id="374" r:id="rId106"/>
    <p:sldId id="375" r:id="rId107"/>
    <p:sldId id="376" r:id="rId108"/>
    <p:sldId id="377" r:id="rId109"/>
    <p:sldId id="378" r:id="rId110"/>
    <p:sldId id="379" r:id="rId111"/>
    <p:sldId id="380" r:id="rId112"/>
    <p:sldId id="381" r:id="rId113"/>
    <p:sldId id="382" r:id="rId114"/>
    <p:sldId id="383" r:id="rId115"/>
    <p:sldId id="384" r:id="rId116"/>
    <p:sldId id="385" r:id="rId117"/>
    <p:sldId id="386" r:id="rId118"/>
    <p:sldId id="389" r:id="rId119"/>
    <p:sldId id="390" r:id="rId120"/>
    <p:sldId id="391" r:id="rId121"/>
    <p:sldId id="392" r:id="rId122"/>
    <p:sldId id="393" r:id="rId123"/>
    <p:sldId id="394" r:id="rId124"/>
    <p:sldId id="395" r:id="rId125"/>
    <p:sldId id="396" r:id="rId126"/>
    <p:sldId id="397" r:id="rId127"/>
    <p:sldId id="398" r:id="rId128"/>
    <p:sldId id="399" r:id="rId129"/>
    <p:sldId id="400" r:id="rId130"/>
    <p:sldId id="401" r:id="rId131"/>
    <p:sldId id="402" r:id="rId132"/>
    <p:sldId id="403" r:id="rId133"/>
    <p:sldId id="404" r:id="rId134"/>
    <p:sldId id="405" r:id="rId135"/>
    <p:sldId id="407" r:id="rId136"/>
    <p:sldId id="408" r:id="rId137"/>
    <p:sldId id="409" r:id="rId138"/>
    <p:sldId id="406" r:id="rId139"/>
    <p:sldId id="411" r:id="rId140"/>
    <p:sldId id="410" r:id="rId141"/>
    <p:sldId id="412" r:id="rId142"/>
    <p:sldId id="413" r:id="rId143"/>
    <p:sldId id="414" r:id="rId144"/>
    <p:sldId id="415" r:id="rId145"/>
    <p:sldId id="416" r:id="rId146"/>
    <p:sldId id="417" r:id="rId147"/>
    <p:sldId id="418" r:id="rId148"/>
    <p:sldId id="419" r:id="rId149"/>
    <p:sldId id="420" r:id="rId150"/>
    <p:sldId id="421" r:id="rId151"/>
    <p:sldId id="422" r:id="rId152"/>
    <p:sldId id="423" r:id="rId153"/>
    <p:sldId id="424" r:id="rId154"/>
    <p:sldId id="425" r:id="rId1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000" autoAdjust="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theme" Target="theme/theme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tableStyles" Target="tableStyle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ata3.xml.rels><?xml version="1.0" encoding="UTF-8" standalone="yes"?>
<Relationships xmlns="http://schemas.openxmlformats.org/package/2006/relationships"><Relationship Id="rId1" Type="http://schemas.openxmlformats.org/officeDocument/2006/relationships/image" Target="../media/image14.png"/></Relationships>
</file>

<file path=ppt/diagrams/_rels/data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png"/></Relationships>
</file>

<file path=ppt/diagrams/_rels/data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5" Type="http://schemas.openxmlformats.org/officeDocument/2006/relationships/image" Target="../media/image31.png"/><Relationship Id="rId4" Type="http://schemas.openxmlformats.org/officeDocument/2006/relationships/image" Target="../media/image30.png"/></Relationships>
</file>

<file path=ppt/diagrams/_rels/data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diagrams/_rels/data7.xml.rels><?xml version="1.0" encoding="UTF-8" standalone="yes"?>
<Relationships xmlns="http://schemas.openxmlformats.org/package/2006/relationships"><Relationship Id="rId1" Type="http://schemas.openxmlformats.org/officeDocument/2006/relationships/image" Target="../media/image7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5" Type="http://schemas.openxmlformats.org/officeDocument/2006/relationships/image" Target="../media/image31.png"/><Relationship Id="rId4" Type="http://schemas.openxmlformats.org/officeDocument/2006/relationships/image" Target="../media/image30.png"/></Relationships>
</file>

<file path=ppt/diagrams/_rels/drawing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diagrams/_rels/drawing7.xml.rels><?xml version="1.0" encoding="UTF-8" standalone="yes"?>
<Relationships xmlns="http://schemas.openxmlformats.org/package/2006/relationships"><Relationship Id="rId1" Type="http://schemas.openxmlformats.org/officeDocument/2006/relationships/image" Target="../media/image7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697A85-612D-43F5-A13B-E02DA2ED16BE}" type="doc">
      <dgm:prSet loTypeId="urn:microsoft.com/office/officeart/2009/3/layout/SnapshotPictureList" loCatId="picture" qsTypeId="urn:microsoft.com/office/officeart/2005/8/quickstyle/3d1" qsCatId="3D" csTypeId="urn:microsoft.com/office/officeart/2005/8/colors/accent1_2" csCatId="accent1" phldr="1"/>
      <dgm:spPr/>
    </dgm:pt>
    <dgm:pt modelId="{7AD56EB2-34D8-4A7E-8615-8D388471842E}">
      <dgm:prSet phldrT="[Text]"/>
      <dgm:spPr/>
      <dgm:t>
        <a:bodyPr/>
        <a:lstStyle/>
        <a:p>
          <a:endParaRPr lang="en-US" dirty="0"/>
        </a:p>
      </dgm:t>
    </dgm:pt>
    <dgm:pt modelId="{184A98B4-520B-42E4-81A0-EAF471721199}" type="parTrans" cxnId="{4B2EE1EC-F551-49C6-B272-384633AFFD0F}">
      <dgm:prSet/>
      <dgm:spPr/>
      <dgm:t>
        <a:bodyPr/>
        <a:lstStyle/>
        <a:p>
          <a:endParaRPr lang="en-US"/>
        </a:p>
      </dgm:t>
    </dgm:pt>
    <dgm:pt modelId="{D83D4CA1-7BE9-4D97-8963-2E2F2ACB1656}" type="sibTrans" cxnId="{4B2EE1EC-F551-49C6-B272-384633AFFD0F}">
      <dgm:prSet/>
      <dgm:spPr/>
      <dgm:t>
        <a:bodyPr/>
        <a:lstStyle/>
        <a:p>
          <a:endParaRPr lang="en-US"/>
        </a:p>
      </dgm:t>
    </dgm:pt>
    <dgm:pt modelId="{2A96FB14-EDFE-442B-898C-BDAF6D7A10BA}">
      <dgm:prSet phldrT="[Text]"/>
      <dgm:spPr/>
      <dgm:t>
        <a:bodyPr/>
        <a:lstStyle/>
        <a:p>
          <a:r>
            <a:rPr lang="en-US" dirty="0" smtClean="0"/>
            <a:t>                                    </a:t>
          </a:r>
          <a:endParaRPr lang="en-US" dirty="0"/>
        </a:p>
      </dgm:t>
    </dgm:pt>
    <dgm:pt modelId="{F530CF51-C759-40E2-A397-5F345E2D93A4}" type="parTrans" cxnId="{384DACEE-9C2B-4849-A2ED-A09F3BCA6EA5}">
      <dgm:prSet/>
      <dgm:spPr/>
      <dgm:t>
        <a:bodyPr/>
        <a:lstStyle/>
        <a:p>
          <a:endParaRPr lang="en-US"/>
        </a:p>
      </dgm:t>
    </dgm:pt>
    <dgm:pt modelId="{544CCE51-0705-46B1-B977-7489F71B62F8}" type="sibTrans" cxnId="{384DACEE-9C2B-4849-A2ED-A09F3BCA6EA5}">
      <dgm:prSet/>
      <dgm:spPr/>
      <dgm:t>
        <a:bodyPr/>
        <a:lstStyle/>
        <a:p>
          <a:endParaRPr lang="en-US"/>
        </a:p>
      </dgm:t>
    </dgm:pt>
    <dgm:pt modelId="{FEFE93CD-75D7-438E-ABB0-6B61A854015E}">
      <dgm:prSet phldrT="[Text]"/>
      <dgm:spPr/>
      <dgm:t>
        <a:bodyPr/>
        <a:lstStyle/>
        <a:p>
          <a:endParaRPr lang="en-US" dirty="0"/>
        </a:p>
      </dgm:t>
    </dgm:pt>
    <dgm:pt modelId="{DBD40BB3-CD73-4326-9BA1-DAEC3D366E62}" type="parTrans" cxnId="{08846E71-30D3-4042-9BDF-9E8AB6B9CCB3}">
      <dgm:prSet/>
      <dgm:spPr/>
      <dgm:t>
        <a:bodyPr/>
        <a:lstStyle/>
        <a:p>
          <a:endParaRPr lang="en-US"/>
        </a:p>
      </dgm:t>
    </dgm:pt>
    <dgm:pt modelId="{2D02FAD5-FA8C-4C40-922C-8A90921A9423}" type="sibTrans" cxnId="{08846E71-30D3-4042-9BDF-9E8AB6B9CCB3}">
      <dgm:prSet/>
      <dgm:spPr/>
      <dgm:t>
        <a:bodyPr/>
        <a:lstStyle/>
        <a:p>
          <a:endParaRPr lang="en-US"/>
        </a:p>
      </dgm:t>
    </dgm:pt>
    <dgm:pt modelId="{6860AABE-03D3-4237-B9F9-E2626F5F3DE6}">
      <dgm:prSet phldrT="[Text]"/>
      <dgm:spPr/>
      <dgm:t>
        <a:bodyPr/>
        <a:lstStyle/>
        <a:p>
          <a:endParaRPr lang="en-US" dirty="0"/>
        </a:p>
      </dgm:t>
    </dgm:pt>
    <dgm:pt modelId="{CC7973CF-262A-43C1-A757-84E5C4E63E53}" type="sibTrans" cxnId="{58067F49-C831-4060-9666-5448CD8325B6}">
      <dgm:prSet/>
      <dgm:spPr/>
      <dgm:t>
        <a:bodyPr/>
        <a:lstStyle/>
        <a:p>
          <a:endParaRPr lang="en-US"/>
        </a:p>
      </dgm:t>
    </dgm:pt>
    <dgm:pt modelId="{C581DF0D-E9CA-49E1-9B2D-F50FEDAA019A}" type="parTrans" cxnId="{58067F49-C831-4060-9666-5448CD8325B6}">
      <dgm:prSet/>
      <dgm:spPr/>
      <dgm:t>
        <a:bodyPr/>
        <a:lstStyle/>
        <a:p>
          <a:endParaRPr lang="en-US"/>
        </a:p>
      </dgm:t>
    </dgm:pt>
    <dgm:pt modelId="{576429AC-8087-44E6-AF73-A134E4B7DA08}" type="pres">
      <dgm:prSet presAssocID="{9C697A85-612D-43F5-A13B-E02DA2ED16BE}" presName="Name0" presStyleCnt="0">
        <dgm:presLayoutVars>
          <dgm:chMax/>
          <dgm:chPref/>
          <dgm:dir/>
          <dgm:animLvl val="lvl"/>
        </dgm:presLayoutVars>
      </dgm:prSet>
      <dgm:spPr/>
    </dgm:pt>
    <dgm:pt modelId="{ED184861-E22A-4AAA-A9DE-53665EE56BFE}" type="pres">
      <dgm:prSet presAssocID="{6860AABE-03D3-4237-B9F9-E2626F5F3DE6}" presName="composite" presStyleCnt="0"/>
      <dgm:spPr/>
    </dgm:pt>
    <dgm:pt modelId="{48B27113-D3CD-480C-AAFB-78F176017E6E}" type="pres">
      <dgm:prSet presAssocID="{6860AABE-03D3-4237-B9F9-E2626F5F3DE6}" presName="ParentAccentShape" presStyleLbl="trBgShp" presStyleIdx="0" presStyleCnt="4"/>
      <dgm:spPr/>
    </dgm:pt>
    <dgm:pt modelId="{A7302942-8219-467B-8145-3F7EB2B98E78}" type="pres">
      <dgm:prSet presAssocID="{6860AABE-03D3-4237-B9F9-E2626F5F3DE6}" presName="ParentText" presStyleLbl="revTx" presStyleIdx="0" presStyleCnt="8">
        <dgm:presLayoutVars>
          <dgm:chMax val="1"/>
          <dgm:chPref val="1"/>
          <dgm:bulletEnabled val="1"/>
        </dgm:presLayoutVars>
      </dgm:prSet>
      <dgm:spPr/>
      <dgm:t>
        <a:bodyPr/>
        <a:lstStyle/>
        <a:p>
          <a:endParaRPr lang="en-US"/>
        </a:p>
      </dgm:t>
    </dgm:pt>
    <dgm:pt modelId="{636E1767-908F-426B-9D91-A3D0AE8F6799}" type="pres">
      <dgm:prSet presAssocID="{6860AABE-03D3-4237-B9F9-E2626F5F3DE6}" presName="ChildText" presStyleLbl="revTx" presStyleIdx="1" presStyleCnt="8">
        <dgm:presLayoutVars>
          <dgm:chMax val="0"/>
          <dgm:chPref val="0"/>
        </dgm:presLayoutVars>
      </dgm:prSet>
      <dgm:spPr/>
    </dgm:pt>
    <dgm:pt modelId="{3D9CDC3E-E668-4DD4-A49C-DE0D6C70E09D}" type="pres">
      <dgm:prSet presAssocID="{6860AABE-03D3-4237-B9F9-E2626F5F3DE6}" presName="ChildAccentShape" presStyleLbl="trBgShp" presStyleIdx="0" presStyleCnt="4"/>
      <dgm:spPr/>
    </dgm:pt>
    <dgm:pt modelId="{0A317EC3-75F6-4273-B4E9-70B60CC235DE}" type="pres">
      <dgm:prSet presAssocID="{6860AABE-03D3-4237-B9F9-E2626F5F3DE6}" presName="Image" presStyleLbl="alignImgPlace1" presStyleIdx="0" presStyleCnt="4"/>
      <dgm:spPr>
        <a:blipFill>
          <a:blip xmlns:r="http://schemas.openxmlformats.org/officeDocument/2006/relationships" r:embed="rId1"/>
          <a:srcRect/>
          <a:stretch>
            <a:fillRect t="-8000" b="-8000"/>
          </a:stretch>
        </a:blipFill>
      </dgm:spPr>
    </dgm:pt>
    <dgm:pt modelId="{52EBCBDA-F36D-486E-BB92-C164596F1EA6}" type="pres">
      <dgm:prSet presAssocID="{CC7973CF-262A-43C1-A757-84E5C4E63E53}" presName="sibTrans" presStyleCnt="0"/>
      <dgm:spPr/>
    </dgm:pt>
    <dgm:pt modelId="{A2115880-64B2-430A-B5E1-CA8574A12134}" type="pres">
      <dgm:prSet presAssocID="{7AD56EB2-34D8-4A7E-8615-8D388471842E}" presName="composite" presStyleCnt="0"/>
      <dgm:spPr/>
    </dgm:pt>
    <dgm:pt modelId="{C540B63C-69B2-4C2F-A810-E9391C6B04E7}" type="pres">
      <dgm:prSet presAssocID="{7AD56EB2-34D8-4A7E-8615-8D388471842E}" presName="ParentAccentShape" presStyleLbl="trBgShp" presStyleIdx="1" presStyleCnt="4"/>
      <dgm:spPr/>
    </dgm:pt>
    <dgm:pt modelId="{04038BA2-E323-458C-B9D2-A01FC0C66819}" type="pres">
      <dgm:prSet presAssocID="{7AD56EB2-34D8-4A7E-8615-8D388471842E}" presName="ParentText" presStyleLbl="revTx" presStyleIdx="2" presStyleCnt="8">
        <dgm:presLayoutVars>
          <dgm:chMax val="1"/>
          <dgm:chPref val="1"/>
          <dgm:bulletEnabled val="1"/>
        </dgm:presLayoutVars>
      </dgm:prSet>
      <dgm:spPr/>
      <dgm:t>
        <a:bodyPr/>
        <a:lstStyle/>
        <a:p>
          <a:endParaRPr lang="en-US"/>
        </a:p>
      </dgm:t>
    </dgm:pt>
    <dgm:pt modelId="{AA091C4A-DB9C-425C-AE1C-D56CA4CE4105}" type="pres">
      <dgm:prSet presAssocID="{7AD56EB2-34D8-4A7E-8615-8D388471842E}" presName="ChildText" presStyleLbl="revTx" presStyleIdx="3" presStyleCnt="8">
        <dgm:presLayoutVars>
          <dgm:chMax val="0"/>
          <dgm:chPref val="0"/>
        </dgm:presLayoutVars>
      </dgm:prSet>
      <dgm:spPr/>
    </dgm:pt>
    <dgm:pt modelId="{B194694E-9196-4284-9253-7B49B55ED982}" type="pres">
      <dgm:prSet presAssocID="{7AD56EB2-34D8-4A7E-8615-8D388471842E}" presName="ChildAccentShape" presStyleLbl="trBgShp" presStyleIdx="1" presStyleCnt="4"/>
      <dgm:spPr/>
    </dgm:pt>
    <dgm:pt modelId="{491EBE8A-3D36-45A0-A707-E427F5BDE14C}" type="pres">
      <dgm:prSet presAssocID="{7AD56EB2-34D8-4A7E-8615-8D388471842E}" presName="Image" presStyleLbl="alignImgPlace1" presStyleIdx="1" presStyleCnt="4"/>
      <dgm:spPr>
        <a:blipFill>
          <a:blip xmlns:r="http://schemas.openxmlformats.org/officeDocument/2006/relationships" r:embed="rId2"/>
          <a:srcRect/>
          <a:stretch>
            <a:fillRect t="-11000" b="-11000"/>
          </a:stretch>
        </a:blipFill>
      </dgm:spPr>
    </dgm:pt>
    <dgm:pt modelId="{6D7EECFB-074B-4132-B841-A97B8C0D4069}" type="pres">
      <dgm:prSet presAssocID="{D83D4CA1-7BE9-4D97-8963-2E2F2ACB1656}" presName="sibTrans" presStyleCnt="0"/>
      <dgm:spPr/>
    </dgm:pt>
    <dgm:pt modelId="{DC20A389-69FD-4B26-9106-1B55282BCF20}" type="pres">
      <dgm:prSet presAssocID="{2A96FB14-EDFE-442B-898C-BDAF6D7A10BA}" presName="composite" presStyleCnt="0"/>
      <dgm:spPr/>
    </dgm:pt>
    <dgm:pt modelId="{FBE71DE2-69E1-4854-9870-EC90F878D7FB}" type="pres">
      <dgm:prSet presAssocID="{2A96FB14-EDFE-442B-898C-BDAF6D7A10BA}" presName="ParentAccentShape" presStyleLbl="trBgShp" presStyleIdx="2" presStyleCnt="4"/>
      <dgm:spPr/>
    </dgm:pt>
    <dgm:pt modelId="{2EFA60B5-0A69-4F8C-A943-344F8723DBCA}" type="pres">
      <dgm:prSet presAssocID="{2A96FB14-EDFE-442B-898C-BDAF6D7A10BA}" presName="ParentText" presStyleLbl="revTx" presStyleIdx="4" presStyleCnt="8">
        <dgm:presLayoutVars>
          <dgm:chMax val="1"/>
          <dgm:chPref val="1"/>
          <dgm:bulletEnabled val="1"/>
        </dgm:presLayoutVars>
      </dgm:prSet>
      <dgm:spPr/>
      <dgm:t>
        <a:bodyPr/>
        <a:lstStyle/>
        <a:p>
          <a:endParaRPr lang="en-US"/>
        </a:p>
      </dgm:t>
    </dgm:pt>
    <dgm:pt modelId="{80204C41-C42A-4D09-98D2-9EF7A59C1C5C}" type="pres">
      <dgm:prSet presAssocID="{2A96FB14-EDFE-442B-898C-BDAF6D7A10BA}" presName="ChildText" presStyleLbl="revTx" presStyleIdx="5" presStyleCnt="8">
        <dgm:presLayoutVars>
          <dgm:chMax val="0"/>
          <dgm:chPref val="0"/>
        </dgm:presLayoutVars>
      </dgm:prSet>
      <dgm:spPr/>
    </dgm:pt>
    <dgm:pt modelId="{DC066E70-DF9F-46CD-B9B3-0F7C28F46D24}" type="pres">
      <dgm:prSet presAssocID="{2A96FB14-EDFE-442B-898C-BDAF6D7A10BA}" presName="ChildAccentShape" presStyleLbl="trBgShp" presStyleIdx="2" presStyleCnt="4"/>
      <dgm:spPr/>
    </dgm:pt>
    <dgm:pt modelId="{B4F70024-B1C9-4EAC-BB1F-0865791E5819}" type="pres">
      <dgm:prSet presAssocID="{2A96FB14-EDFE-442B-898C-BDAF6D7A10BA}" presName="Image" presStyleLbl="alignImgPlace1" presStyleIdx="2" presStyleCnt="4"/>
      <dgm:spPr>
        <a:blipFill>
          <a:blip xmlns:r="http://schemas.openxmlformats.org/officeDocument/2006/relationships" r:embed="rId3"/>
          <a:srcRect/>
          <a:stretch>
            <a:fillRect t="-18000" b="-18000"/>
          </a:stretch>
        </a:blipFill>
      </dgm:spPr>
    </dgm:pt>
    <dgm:pt modelId="{4E3C03F7-288C-44C5-97B0-C2667DA74302}" type="pres">
      <dgm:prSet presAssocID="{544CCE51-0705-46B1-B977-7489F71B62F8}" presName="sibTrans" presStyleCnt="0"/>
      <dgm:spPr/>
    </dgm:pt>
    <dgm:pt modelId="{75425882-5E23-48EC-93D9-FF93A6529ADD}" type="pres">
      <dgm:prSet presAssocID="{FEFE93CD-75D7-438E-ABB0-6B61A854015E}" presName="composite" presStyleCnt="0"/>
      <dgm:spPr/>
    </dgm:pt>
    <dgm:pt modelId="{50FB771B-B846-49AA-8251-0B198493DE8C}" type="pres">
      <dgm:prSet presAssocID="{FEFE93CD-75D7-438E-ABB0-6B61A854015E}" presName="ParentAccentShape" presStyleLbl="trBgShp" presStyleIdx="3" presStyleCnt="4"/>
      <dgm:spPr/>
    </dgm:pt>
    <dgm:pt modelId="{FCEB9E88-08D7-47B6-A179-B7D049E321C8}" type="pres">
      <dgm:prSet presAssocID="{FEFE93CD-75D7-438E-ABB0-6B61A854015E}" presName="ParentText" presStyleLbl="revTx" presStyleIdx="6" presStyleCnt="8">
        <dgm:presLayoutVars>
          <dgm:chMax val="1"/>
          <dgm:chPref val="1"/>
          <dgm:bulletEnabled val="1"/>
        </dgm:presLayoutVars>
      </dgm:prSet>
      <dgm:spPr/>
      <dgm:t>
        <a:bodyPr/>
        <a:lstStyle/>
        <a:p>
          <a:endParaRPr lang="en-US"/>
        </a:p>
      </dgm:t>
    </dgm:pt>
    <dgm:pt modelId="{0770F0BC-8505-469F-B2D4-839886E13103}" type="pres">
      <dgm:prSet presAssocID="{FEFE93CD-75D7-438E-ABB0-6B61A854015E}" presName="ChildText" presStyleLbl="revTx" presStyleIdx="7" presStyleCnt="8">
        <dgm:presLayoutVars>
          <dgm:chMax val="0"/>
          <dgm:chPref val="0"/>
        </dgm:presLayoutVars>
      </dgm:prSet>
      <dgm:spPr/>
    </dgm:pt>
    <dgm:pt modelId="{4A1BF38B-F22B-44AB-AFD2-793AB6B6D919}" type="pres">
      <dgm:prSet presAssocID="{FEFE93CD-75D7-438E-ABB0-6B61A854015E}" presName="ChildAccentShape" presStyleLbl="trBgShp" presStyleIdx="3" presStyleCnt="4"/>
      <dgm:spPr/>
    </dgm:pt>
    <dgm:pt modelId="{80C0ABA4-DE4A-496D-B7C2-044EC40AF53B}" type="pres">
      <dgm:prSet presAssocID="{FEFE93CD-75D7-438E-ABB0-6B61A854015E}" presName="Image" presStyleLbl="alignImgPlace1" presStyleIdx="3" presStyleCnt="4"/>
      <dgm:spPr>
        <a:blipFill>
          <a:blip xmlns:r="http://schemas.openxmlformats.org/officeDocument/2006/relationships" r:embed="rId4"/>
          <a:srcRect/>
          <a:stretch>
            <a:fillRect t="-15000" b="-15000"/>
          </a:stretch>
        </a:blipFill>
      </dgm:spPr>
    </dgm:pt>
  </dgm:ptLst>
  <dgm:cxnLst>
    <dgm:cxn modelId="{E8D14D0E-FA3A-48CA-AD41-637B94A03731}" type="presOf" srcId="{7AD56EB2-34D8-4A7E-8615-8D388471842E}" destId="{04038BA2-E323-458C-B9D2-A01FC0C66819}" srcOrd="0" destOrd="0" presId="urn:microsoft.com/office/officeart/2009/3/layout/SnapshotPictureList"/>
    <dgm:cxn modelId="{384DACEE-9C2B-4849-A2ED-A09F3BCA6EA5}" srcId="{9C697A85-612D-43F5-A13B-E02DA2ED16BE}" destId="{2A96FB14-EDFE-442B-898C-BDAF6D7A10BA}" srcOrd="2" destOrd="0" parTransId="{F530CF51-C759-40E2-A397-5F345E2D93A4}" sibTransId="{544CCE51-0705-46B1-B977-7489F71B62F8}"/>
    <dgm:cxn modelId="{08846E71-30D3-4042-9BDF-9E8AB6B9CCB3}" srcId="{9C697A85-612D-43F5-A13B-E02DA2ED16BE}" destId="{FEFE93CD-75D7-438E-ABB0-6B61A854015E}" srcOrd="3" destOrd="0" parTransId="{DBD40BB3-CD73-4326-9BA1-DAEC3D366E62}" sibTransId="{2D02FAD5-FA8C-4C40-922C-8A90921A9423}"/>
    <dgm:cxn modelId="{4B2EE1EC-F551-49C6-B272-384633AFFD0F}" srcId="{9C697A85-612D-43F5-A13B-E02DA2ED16BE}" destId="{7AD56EB2-34D8-4A7E-8615-8D388471842E}" srcOrd="1" destOrd="0" parTransId="{184A98B4-520B-42E4-81A0-EAF471721199}" sibTransId="{D83D4CA1-7BE9-4D97-8963-2E2F2ACB1656}"/>
    <dgm:cxn modelId="{9756556A-8387-49EF-B80F-553472CA404A}" type="presOf" srcId="{2A96FB14-EDFE-442B-898C-BDAF6D7A10BA}" destId="{2EFA60B5-0A69-4F8C-A943-344F8723DBCA}" srcOrd="0" destOrd="0" presId="urn:microsoft.com/office/officeart/2009/3/layout/SnapshotPictureList"/>
    <dgm:cxn modelId="{86A2B57B-A77C-4D67-A187-6422F97A79CC}" type="presOf" srcId="{9C697A85-612D-43F5-A13B-E02DA2ED16BE}" destId="{576429AC-8087-44E6-AF73-A134E4B7DA08}" srcOrd="0" destOrd="0" presId="urn:microsoft.com/office/officeart/2009/3/layout/SnapshotPictureList"/>
    <dgm:cxn modelId="{5C12FF56-0382-44BB-8BEE-5E72DE462C12}" type="presOf" srcId="{FEFE93CD-75D7-438E-ABB0-6B61A854015E}" destId="{FCEB9E88-08D7-47B6-A179-B7D049E321C8}" srcOrd="0" destOrd="0" presId="urn:microsoft.com/office/officeart/2009/3/layout/SnapshotPictureList"/>
    <dgm:cxn modelId="{CDDBD367-93EA-4AD2-84C8-A1B3139B751F}" type="presOf" srcId="{6860AABE-03D3-4237-B9F9-E2626F5F3DE6}" destId="{A7302942-8219-467B-8145-3F7EB2B98E78}" srcOrd="0" destOrd="0" presId="urn:microsoft.com/office/officeart/2009/3/layout/SnapshotPictureList"/>
    <dgm:cxn modelId="{58067F49-C831-4060-9666-5448CD8325B6}" srcId="{9C697A85-612D-43F5-A13B-E02DA2ED16BE}" destId="{6860AABE-03D3-4237-B9F9-E2626F5F3DE6}" srcOrd="0" destOrd="0" parTransId="{C581DF0D-E9CA-49E1-9B2D-F50FEDAA019A}" sibTransId="{CC7973CF-262A-43C1-A757-84E5C4E63E53}"/>
    <dgm:cxn modelId="{374E4A4F-DCD9-41AD-A2F3-E24C6A822EAA}" type="presParOf" srcId="{576429AC-8087-44E6-AF73-A134E4B7DA08}" destId="{ED184861-E22A-4AAA-A9DE-53665EE56BFE}" srcOrd="0" destOrd="0" presId="urn:microsoft.com/office/officeart/2009/3/layout/SnapshotPictureList"/>
    <dgm:cxn modelId="{01868753-33BA-477A-BFD9-9548FD711602}" type="presParOf" srcId="{ED184861-E22A-4AAA-A9DE-53665EE56BFE}" destId="{48B27113-D3CD-480C-AAFB-78F176017E6E}" srcOrd="0" destOrd="0" presId="urn:microsoft.com/office/officeart/2009/3/layout/SnapshotPictureList"/>
    <dgm:cxn modelId="{904F0D93-EB85-4394-891C-6F21C05A0054}" type="presParOf" srcId="{ED184861-E22A-4AAA-A9DE-53665EE56BFE}" destId="{A7302942-8219-467B-8145-3F7EB2B98E78}" srcOrd="1" destOrd="0" presId="urn:microsoft.com/office/officeart/2009/3/layout/SnapshotPictureList"/>
    <dgm:cxn modelId="{F0F08F7F-29F7-4B7D-9293-6740D150DD71}" type="presParOf" srcId="{ED184861-E22A-4AAA-A9DE-53665EE56BFE}" destId="{636E1767-908F-426B-9D91-A3D0AE8F6799}" srcOrd="2" destOrd="0" presId="urn:microsoft.com/office/officeart/2009/3/layout/SnapshotPictureList"/>
    <dgm:cxn modelId="{9CD71C1D-A4F0-4034-B330-96A5352FA76A}" type="presParOf" srcId="{ED184861-E22A-4AAA-A9DE-53665EE56BFE}" destId="{3D9CDC3E-E668-4DD4-A49C-DE0D6C70E09D}" srcOrd="3" destOrd="0" presId="urn:microsoft.com/office/officeart/2009/3/layout/SnapshotPictureList"/>
    <dgm:cxn modelId="{AF269441-178E-4DFF-941B-40697270EC54}" type="presParOf" srcId="{ED184861-E22A-4AAA-A9DE-53665EE56BFE}" destId="{0A317EC3-75F6-4273-B4E9-70B60CC235DE}" srcOrd="4" destOrd="0" presId="urn:microsoft.com/office/officeart/2009/3/layout/SnapshotPictureList"/>
    <dgm:cxn modelId="{EC9E1535-CAF5-40B6-8AAD-375CECADC37F}" type="presParOf" srcId="{576429AC-8087-44E6-AF73-A134E4B7DA08}" destId="{52EBCBDA-F36D-486E-BB92-C164596F1EA6}" srcOrd="1" destOrd="0" presId="urn:microsoft.com/office/officeart/2009/3/layout/SnapshotPictureList"/>
    <dgm:cxn modelId="{8F48F7EA-7B80-49A1-B4BE-4B8AF4DEF70C}" type="presParOf" srcId="{576429AC-8087-44E6-AF73-A134E4B7DA08}" destId="{A2115880-64B2-430A-B5E1-CA8574A12134}" srcOrd="2" destOrd="0" presId="urn:microsoft.com/office/officeart/2009/3/layout/SnapshotPictureList"/>
    <dgm:cxn modelId="{8F4742D4-C81A-488D-9B01-96AC21BE5404}" type="presParOf" srcId="{A2115880-64B2-430A-B5E1-CA8574A12134}" destId="{C540B63C-69B2-4C2F-A810-E9391C6B04E7}" srcOrd="0" destOrd="0" presId="urn:microsoft.com/office/officeart/2009/3/layout/SnapshotPictureList"/>
    <dgm:cxn modelId="{EA0E700C-39F3-4142-AC2F-61F504C2ACAE}" type="presParOf" srcId="{A2115880-64B2-430A-B5E1-CA8574A12134}" destId="{04038BA2-E323-458C-B9D2-A01FC0C66819}" srcOrd="1" destOrd="0" presId="urn:microsoft.com/office/officeart/2009/3/layout/SnapshotPictureList"/>
    <dgm:cxn modelId="{54530687-CF25-4661-AFD4-AE5C3D7DE11E}" type="presParOf" srcId="{A2115880-64B2-430A-B5E1-CA8574A12134}" destId="{AA091C4A-DB9C-425C-AE1C-D56CA4CE4105}" srcOrd="2" destOrd="0" presId="urn:microsoft.com/office/officeart/2009/3/layout/SnapshotPictureList"/>
    <dgm:cxn modelId="{7261F2A0-2A90-4271-BF1A-29A7840A5226}" type="presParOf" srcId="{A2115880-64B2-430A-B5E1-CA8574A12134}" destId="{B194694E-9196-4284-9253-7B49B55ED982}" srcOrd="3" destOrd="0" presId="urn:microsoft.com/office/officeart/2009/3/layout/SnapshotPictureList"/>
    <dgm:cxn modelId="{5F5DABDD-E601-4655-BC01-E226FFC1B5D3}" type="presParOf" srcId="{A2115880-64B2-430A-B5E1-CA8574A12134}" destId="{491EBE8A-3D36-45A0-A707-E427F5BDE14C}" srcOrd="4" destOrd="0" presId="urn:microsoft.com/office/officeart/2009/3/layout/SnapshotPictureList"/>
    <dgm:cxn modelId="{725CC921-8084-4E24-8FCB-A460A9115C3C}" type="presParOf" srcId="{576429AC-8087-44E6-AF73-A134E4B7DA08}" destId="{6D7EECFB-074B-4132-B841-A97B8C0D4069}" srcOrd="3" destOrd="0" presId="urn:microsoft.com/office/officeart/2009/3/layout/SnapshotPictureList"/>
    <dgm:cxn modelId="{192CA79D-EAA5-4FAE-99CE-DCE883BDF4CE}" type="presParOf" srcId="{576429AC-8087-44E6-AF73-A134E4B7DA08}" destId="{DC20A389-69FD-4B26-9106-1B55282BCF20}" srcOrd="4" destOrd="0" presId="urn:microsoft.com/office/officeart/2009/3/layout/SnapshotPictureList"/>
    <dgm:cxn modelId="{F0F0A30C-D0EB-4273-B86A-6D4445CA3171}" type="presParOf" srcId="{DC20A389-69FD-4B26-9106-1B55282BCF20}" destId="{FBE71DE2-69E1-4854-9870-EC90F878D7FB}" srcOrd="0" destOrd="0" presId="urn:microsoft.com/office/officeart/2009/3/layout/SnapshotPictureList"/>
    <dgm:cxn modelId="{C5ED9B51-1BAD-4B5B-959D-A116CA520566}" type="presParOf" srcId="{DC20A389-69FD-4B26-9106-1B55282BCF20}" destId="{2EFA60B5-0A69-4F8C-A943-344F8723DBCA}" srcOrd="1" destOrd="0" presId="urn:microsoft.com/office/officeart/2009/3/layout/SnapshotPictureList"/>
    <dgm:cxn modelId="{CEFB5C78-05DD-4D5E-9D54-5BCA420749DD}" type="presParOf" srcId="{DC20A389-69FD-4B26-9106-1B55282BCF20}" destId="{80204C41-C42A-4D09-98D2-9EF7A59C1C5C}" srcOrd="2" destOrd="0" presId="urn:microsoft.com/office/officeart/2009/3/layout/SnapshotPictureList"/>
    <dgm:cxn modelId="{9E7A098F-8CC6-4E74-ACEC-E2A47255D8E9}" type="presParOf" srcId="{DC20A389-69FD-4B26-9106-1B55282BCF20}" destId="{DC066E70-DF9F-46CD-B9B3-0F7C28F46D24}" srcOrd="3" destOrd="0" presId="urn:microsoft.com/office/officeart/2009/3/layout/SnapshotPictureList"/>
    <dgm:cxn modelId="{79A11979-5289-4894-A59A-2F015D5E2103}" type="presParOf" srcId="{DC20A389-69FD-4B26-9106-1B55282BCF20}" destId="{B4F70024-B1C9-4EAC-BB1F-0865791E5819}" srcOrd="4" destOrd="0" presId="urn:microsoft.com/office/officeart/2009/3/layout/SnapshotPictureList"/>
    <dgm:cxn modelId="{383480F3-9F31-494C-B110-718553253464}" type="presParOf" srcId="{576429AC-8087-44E6-AF73-A134E4B7DA08}" destId="{4E3C03F7-288C-44C5-97B0-C2667DA74302}" srcOrd="5" destOrd="0" presId="urn:microsoft.com/office/officeart/2009/3/layout/SnapshotPictureList"/>
    <dgm:cxn modelId="{9E56F6F3-66A6-426F-B10E-F5FF04BB33EB}" type="presParOf" srcId="{576429AC-8087-44E6-AF73-A134E4B7DA08}" destId="{75425882-5E23-48EC-93D9-FF93A6529ADD}" srcOrd="6" destOrd="0" presId="urn:microsoft.com/office/officeart/2009/3/layout/SnapshotPictureList"/>
    <dgm:cxn modelId="{54015C20-94BC-415D-B064-CB930AF87B80}" type="presParOf" srcId="{75425882-5E23-48EC-93D9-FF93A6529ADD}" destId="{50FB771B-B846-49AA-8251-0B198493DE8C}" srcOrd="0" destOrd="0" presId="urn:microsoft.com/office/officeart/2009/3/layout/SnapshotPictureList"/>
    <dgm:cxn modelId="{167F5A22-81FA-4620-B8EC-0382BB4E6E30}" type="presParOf" srcId="{75425882-5E23-48EC-93D9-FF93A6529ADD}" destId="{FCEB9E88-08D7-47B6-A179-B7D049E321C8}" srcOrd="1" destOrd="0" presId="urn:microsoft.com/office/officeart/2009/3/layout/SnapshotPictureList"/>
    <dgm:cxn modelId="{DA5530D7-4DA2-474A-8322-5DE90388B20F}" type="presParOf" srcId="{75425882-5E23-48EC-93D9-FF93A6529ADD}" destId="{0770F0BC-8505-469F-B2D4-839886E13103}" srcOrd="2" destOrd="0" presId="urn:microsoft.com/office/officeart/2009/3/layout/SnapshotPictureList"/>
    <dgm:cxn modelId="{695A60B3-4DF1-41ED-890D-8AF9C4600FEF}" type="presParOf" srcId="{75425882-5E23-48EC-93D9-FF93A6529ADD}" destId="{4A1BF38B-F22B-44AB-AFD2-793AB6B6D919}" srcOrd="3" destOrd="0" presId="urn:microsoft.com/office/officeart/2009/3/layout/SnapshotPictureList"/>
    <dgm:cxn modelId="{06EFB385-7F33-4D58-AEB0-485048FA67C6}" type="presParOf" srcId="{75425882-5E23-48EC-93D9-FF93A6529ADD}" destId="{80C0ABA4-DE4A-496D-B7C2-044EC40AF53B}"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62AD29-ADAC-4922-AC20-FA1ED5AF27AE}" type="doc">
      <dgm:prSet loTypeId="urn:microsoft.com/office/officeart/2005/8/layout/hProcess9" loCatId="process" qsTypeId="urn:microsoft.com/office/officeart/2005/8/quickstyle/simple1" qsCatId="simple" csTypeId="urn:microsoft.com/office/officeart/2005/8/colors/accent1_2" csCatId="accent1" phldr="1"/>
      <dgm:spPr/>
    </dgm:pt>
    <dgm:pt modelId="{039FBD46-B597-4594-A94A-4F044EB7DB8C}">
      <dgm:prSet phldrT="[Tex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pt-BR" dirty="0" smtClean="0">
              <a:latin typeface="Times New Roman" panose="02020603050405020304" pitchFamily="18" charset="0"/>
              <a:cs typeface="Times New Roman" panose="02020603050405020304" pitchFamily="18" charset="0"/>
            </a:rPr>
            <a:t>Quê hương là những gì gần gũi thân thuộc, thiêng liêng nhất của mỗi chúng ta.</a:t>
          </a:r>
          <a:endParaRPr lang="en-US" dirty="0">
            <a:latin typeface="Times New Roman" panose="02020603050405020304" pitchFamily="18" charset="0"/>
            <a:cs typeface="Times New Roman" panose="02020603050405020304" pitchFamily="18" charset="0"/>
          </a:endParaRPr>
        </a:p>
      </dgm:t>
    </dgm:pt>
    <dgm:pt modelId="{A6EB4677-2A02-4120-8A36-AA278F398459}" type="parTrans" cxnId="{3AA5F9D8-15BE-42C8-97AD-7DEF7E1224F8}">
      <dgm:prSet/>
      <dgm:spPr/>
      <dgm:t>
        <a:bodyPr/>
        <a:lstStyle/>
        <a:p>
          <a:endParaRPr lang="en-US"/>
        </a:p>
      </dgm:t>
    </dgm:pt>
    <dgm:pt modelId="{BCA7757E-F597-4E95-821F-2A51AC4A2305}" type="sibTrans" cxnId="{3AA5F9D8-15BE-42C8-97AD-7DEF7E1224F8}">
      <dgm:prSet/>
      <dgm:spPr/>
      <dgm:t>
        <a:bodyPr/>
        <a:lstStyle/>
        <a:p>
          <a:endParaRPr lang="en-US"/>
        </a:p>
      </dgm:t>
    </dgm:pt>
    <dgm:pt modelId="{5E8B57B1-1217-4ED0-A3ED-39667193F903}">
      <dgm:prSet phldrT="[Tex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pt-BR" dirty="0" smtClean="0">
              <a:latin typeface="Times New Roman" panose="02020603050405020304" pitchFamily="18" charset="0"/>
              <a:cs typeface="Times New Roman" panose="02020603050405020304" pitchFamily="18" charset="0"/>
            </a:rPr>
            <a:t>Tình yêu quê hương là một trong những tình cảm ấm áp và sâu bền nhất, luôn hiện diện trong sâu thắm trái tim ta và là hành trang giúp ta khôn lớn, trưởng thành.</a:t>
          </a:r>
          <a:endParaRPr lang="en-US" dirty="0">
            <a:latin typeface="Times New Roman" panose="02020603050405020304" pitchFamily="18" charset="0"/>
            <a:cs typeface="Times New Roman" panose="02020603050405020304" pitchFamily="18" charset="0"/>
          </a:endParaRPr>
        </a:p>
      </dgm:t>
    </dgm:pt>
    <dgm:pt modelId="{EC514B50-62B1-40EA-8591-BFF3A2C98888}" type="parTrans" cxnId="{6C657744-4A86-4353-AEEC-D1E74EA3AA11}">
      <dgm:prSet/>
      <dgm:spPr/>
      <dgm:t>
        <a:bodyPr/>
        <a:lstStyle/>
        <a:p>
          <a:endParaRPr lang="en-US"/>
        </a:p>
      </dgm:t>
    </dgm:pt>
    <dgm:pt modelId="{B7F1F10C-5499-4668-934B-03E00D159F19}" type="sibTrans" cxnId="{6C657744-4A86-4353-AEEC-D1E74EA3AA11}">
      <dgm:prSet/>
      <dgm:spPr/>
      <dgm:t>
        <a:bodyPr/>
        <a:lstStyle/>
        <a:p>
          <a:endParaRPr lang="en-US"/>
        </a:p>
      </dgm:t>
    </dgm:pt>
    <dgm:pt modelId="{0D14B952-5B6E-413E-8108-0E1D3E562E56}" type="pres">
      <dgm:prSet presAssocID="{DA62AD29-ADAC-4922-AC20-FA1ED5AF27AE}" presName="CompostProcess" presStyleCnt="0">
        <dgm:presLayoutVars>
          <dgm:dir/>
          <dgm:resizeHandles val="exact"/>
        </dgm:presLayoutVars>
      </dgm:prSet>
      <dgm:spPr/>
    </dgm:pt>
    <dgm:pt modelId="{02936A25-3364-4738-B766-41F6282BBA7B}" type="pres">
      <dgm:prSet presAssocID="{DA62AD29-ADAC-4922-AC20-FA1ED5AF27AE}" presName="arrow" presStyleLbl="bgShp" presStyleIdx="0" presStyleCnt="1"/>
      <dgm:spPr/>
    </dgm:pt>
    <dgm:pt modelId="{40493640-C37D-4CAA-842F-F9D9CCAC1F76}" type="pres">
      <dgm:prSet presAssocID="{DA62AD29-ADAC-4922-AC20-FA1ED5AF27AE}" presName="linearProcess" presStyleCnt="0"/>
      <dgm:spPr/>
    </dgm:pt>
    <dgm:pt modelId="{5A5E8E90-A258-472E-A2E5-BA8FD11E21AD}" type="pres">
      <dgm:prSet presAssocID="{039FBD46-B597-4594-A94A-4F044EB7DB8C}" presName="textNode" presStyleLbl="node1" presStyleIdx="0" presStyleCnt="2" custScaleX="140595" custScaleY="151252">
        <dgm:presLayoutVars>
          <dgm:bulletEnabled val="1"/>
        </dgm:presLayoutVars>
      </dgm:prSet>
      <dgm:spPr/>
      <dgm:t>
        <a:bodyPr/>
        <a:lstStyle/>
        <a:p>
          <a:endParaRPr lang="en-US"/>
        </a:p>
      </dgm:t>
    </dgm:pt>
    <dgm:pt modelId="{7FE875D0-563E-420B-90C2-CA1DB735F3C9}" type="pres">
      <dgm:prSet presAssocID="{BCA7757E-F597-4E95-821F-2A51AC4A2305}" presName="sibTrans" presStyleCnt="0"/>
      <dgm:spPr/>
    </dgm:pt>
    <dgm:pt modelId="{D474E28A-AC33-4DDA-ADD8-1CC97C3B376A}" type="pres">
      <dgm:prSet presAssocID="{5E8B57B1-1217-4ED0-A3ED-39667193F903}" presName="textNode" presStyleLbl="node1" presStyleIdx="1" presStyleCnt="2" custScaleX="148333" custScaleY="151061">
        <dgm:presLayoutVars>
          <dgm:bulletEnabled val="1"/>
        </dgm:presLayoutVars>
      </dgm:prSet>
      <dgm:spPr/>
      <dgm:t>
        <a:bodyPr/>
        <a:lstStyle/>
        <a:p>
          <a:endParaRPr lang="en-US"/>
        </a:p>
      </dgm:t>
    </dgm:pt>
  </dgm:ptLst>
  <dgm:cxnLst>
    <dgm:cxn modelId="{6C657744-4A86-4353-AEEC-D1E74EA3AA11}" srcId="{DA62AD29-ADAC-4922-AC20-FA1ED5AF27AE}" destId="{5E8B57B1-1217-4ED0-A3ED-39667193F903}" srcOrd="1" destOrd="0" parTransId="{EC514B50-62B1-40EA-8591-BFF3A2C98888}" sibTransId="{B7F1F10C-5499-4668-934B-03E00D159F19}"/>
    <dgm:cxn modelId="{28BFCBF5-3CA2-4C4F-A8AC-1CFEE7C76191}" type="presOf" srcId="{039FBD46-B597-4594-A94A-4F044EB7DB8C}" destId="{5A5E8E90-A258-472E-A2E5-BA8FD11E21AD}" srcOrd="0" destOrd="0" presId="urn:microsoft.com/office/officeart/2005/8/layout/hProcess9"/>
    <dgm:cxn modelId="{1AF24E22-B92D-4B0C-82E6-F5AA570F70C7}" type="presOf" srcId="{5E8B57B1-1217-4ED0-A3ED-39667193F903}" destId="{D474E28A-AC33-4DDA-ADD8-1CC97C3B376A}" srcOrd="0" destOrd="0" presId="urn:microsoft.com/office/officeart/2005/8/layout/hProcess9"/>
    <dgm:cxn modelId="{3AA5F9D8-15BE-42C8-97AD-7DEF7E1224F8}" srcId="{DA62AD29-ADAC-4922-AC20-FA1ED5AF27AE}" destId="{039FBD46-B597-4594-A94A-4F044EB7DB8C}" srcOrd="0" destOrd="0" parTransId="{A6EB4677-2A02-4120-8A36-AA278F398459}" sibTransId="{BCA7757E-F597-4E95-821F-2A51AC4A2305}"/>
    <dgm:cxn modelId="{53FC8EA6-C35E-41B7-98E8-495587AFBF1D}" type="presOf" srcId="{DA62AD29-ADAC-4922-AC20-FA1ED5AF27AE}" destId="{0D14B952-5B6E-413E-8108-0E1D3E562E56}" srcOrd="0" destOrd="0" presId="urn:microsoft.com/office/officeart/2005/8/layout/hProcess9"/>
    <dgm:cxn modelId="{8A658225-79F4-4D04-8BC8-6B9C5304D3C2}" type="presParOf" srcId="{0D14B952-5B6E-413E-8108-0E1D3E562E56}" destId="{02936A25-3364-4738-B766-41F6282BBA7B}" srcOrd="0" destOrd="0" presId="urn:microsoft.com/office/officeart/2005/8/layout/hProcess9"/>
    <dgm:cxn modelId="{C3F2CFF9-6FBF-4F37-8CD3-0F3B9940DF34}" type="presParOf" srcId="{0D14B952-5B6E-413E-8108-0E1D3E562E56}" destId="{40493640-C37D-4CAA-842F-F9D9CCAC1F76}" srcOrd="1" destOrd="0" presId="urn:microsoft.com/office/officeart/2005/8/layout/hProcess9"/>
    <dgm:cxn modelId="{A66F512F-BEFF-459A-9412-BCB3A5E64BEB}" type="presParOf" srcId="{40493640-C37D-4CAA-842F-F9D9CCAC1F76}" destId="{5A5E8E90-A258-472E-A2E5-BA8FD11E21AD}" srcOrd="0" destOrd="0" presId="urn:microsoft.com/office/officeart/2005/8/layout/hProcess9"/>
    <dgm:cxn modelId="{2FD112FC-3FE0-467E-BA83-A684394E6ECC}" type="presParOf" srcId="{40493640-C37D-4CAA-842F-F9D9CCAC1F76}" destId="{7FE875D0-563E-420B-90C2-CA1DB735F3C9}" srcOrd="1" destOrd="0" presId="urn:microsoft.com/office/officeart/2005/8/layout/hProcess9"/>
    <dgm:cxn modelId="{EEAC98E4-D2A0-4041-951C-96865EE5D5F8}" type="presParOf" srcId="{40493640-C37D-4CAA-842F-F9D9CCAC1F76}" destId="{D474E28A-AC33-4DDA-ADD8-1CC97C3B376A}"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EF7327-586C-489B-A6D1-3FD99E32D01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8825984-6AF5-4162-AD10-384FE85287A6}">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vi-VN" sz="3200" dirty="0" smtClean="0">
              <a:latin typeface="+mj-lt"/>
            </a:rPr>
            <a:t>Đọc rõ ràng, rành mạch, biểu cảm...</a:t>
          </a:r>
          <a:endParaRPr lang="en-US" sz="3200" dirty="0">
            <a:latin typeface="+mj-lt"/>
          </a:endParaRPr>
        </a:p>
      </dgm:t>
    </dgm:pt>
    <dgm:pt modelId="{F1D8B48D-E755-4719-8956-E562F851F828}" type="parTrans" cxnId="{532103EC-8EE8-41C3-BEC1-45080993D39F}">
      <dgm:prSet/>
      <dgm:spPr/>
      <dgm:t>
        <a:bodyPr/>
        <a:lstStyle/>
        <a:p>
          <a:endParaRPr lang="en-US"/>
        </a:p>
      </dgm:t>
    </dgm:pt>
    <dgm:pt modelId="{23A18F7B-E0E3-4041-91B2-648BAE64D0B9}" type="sibTrans" cxnId="{532103EC-8EE8-41C3-BEC1-45080993D39F}">
      <dgm:prSet/>
      <dgm:spPr/>
      <dgm:t>
        <a:bodyPr/>
        <a:lstStyle/>
        <a:p>
          <a:endParaRPr lang="en-US"/>
        </a:p>
      </dgm:t>
    </dgm:pt>
    <dgm:pt modelId="{C185D0E4-0397-4BDB-9F43-74392B9A4F04}" type="pres">
      <dgm:prSet presAssocID="{A2EF7327-586C-489B-A6D1-3FD99E32D015}" presName="Name0" presStyleCnt="0">
        <dgm:presLayoutVars>
          <dgm:chMax val="7"/>
          <dgm:chPref val="7"/>
          <dgm:dir/>
        </dgm:presLayoutVars>
      </dgm:prSet>
      <dgm:spPr/>
      <dgm:t>
        <a:bodyPr/>
        <a:lstStyle/>
        <a:p>
          <a:endParaRPr lang="en-US"/>
        </a:p>
      </dgm:t>
    </dgm:pt>
    <dgm:pt modelId="{4521EAA3-A650-4EE2-A8BD-9432E055C986}" type="pres">
      <dgm:prSet presAssocID="{A2EF7327-586C-489B-A6D1-3FD99E32D015}" presName="Name1" presStyleCnt="0"/>
      <dgm:spPr/>
    </dgm:pt>
    <dgm:pt modelId="{881C3759-9614-4278-BDC4-EE249E0F47FC}" type="pres">
      <dgm:prSet presAssocID="{A2EF7327-586C-489B-A6D1-3FD99E32D015}" presName="cycle" presStyleCnt="0"/>
      <dgm:spPr/>
    </dgm:pt>
    <dgm:pt modelId="{C63986A9-5B30-43CC-97F8-E5626803E9F6}" type="pres">
      <dgm:prSet presAssocID="{A2EF7327-586C-489B-A6D1-3FD99E32D015}" presName="srcNode" presStyleLbl="node1" presStyleIdx="0" presStyleCnt="1"/>
      <dgm:spPr/>
    </dgm:pt>
    <dgm:pt modelId="{9AF9C36F-B260-4427-913C-B404FF085A2C}" type="pres">
      <dgm:prSet presAssocID="{A2EF7327-586C-489B-A6D1-3FD99E32D015}" presName="conn" presStyleLbl="parChTrans1D2" presStyleIdx="0" presStyleCnt="1"/>
      <dgm:spPr/>
      <dgm:t>
        <a:bodyPr/>
        <a:lstStyle/>
        <a:p>
          <a:endParaRPr lang="en-US"/>
        </a:p>
      </dgm:t>
    </dgm:pt>
    <dgm:pt modelId="{FAA65003-B906-4A9B-BAB6-046BD13F0CE7}" type="pres">
      <dgm:prSet presAssocID="{A2EF7327-586C-489B-A6D1-3FD99E32D015}" presName="extraNode" presStyleLbl="node1" presStyleIdx="0" presStyleCnt="1"/>
      <dgm:spPr/>
    </dgm:pt>
    <dgm:pt modelId="{0514DDB1-C1A9-40F0-A404-17E3FACF173F}" type="pres">
      <dgm:prSet presAssocID="{A2EF7327-586C-489B-A6D1-3FD99E32D015}" presName="dstNode" presStyleLbl="node1" presStyleIdx="0" presStyleCnt="1"/>
      <dgm:spPr/>
    </dgm:pt>
    <dgm:pt modelId="{A887B649-26D0-437C-9DE8-22A6F3831168}" type="pres">
      <dgm:prSet presAssocID="{28825984-6AF5-4162-AD10-384FE85287A6}" presName="text_1" presStyleLbl="node1" presStyleIdx="0" presStyleCnt="1">
        <dgm:presLayoutVars>
          <dgm:bulletEnabled val="1"/>
        </dgm:presLayoutVars>
      </dgm:prSet>
      <dgm:spPr/>
      <dgm:t>
        <a:bodyPr/>
        <a:lstStyle/>
        <a:p>
          <a:endParaRPr lang="en-US"/>
        </a:p>
      </dgm:t>
    </dgm:pt>
    <dgm:pt modelId="{16E80BB7-DE88-42DB-B7F5-C350DC4FF8BB}" type="pres">
      <dgm:prSet presAssocID="{28825984-6AF5-4162-AD10-384FE85287A6}" presName="accent_1" presStyleCnt="0"/>
      <dgm:spPr/>
    </dgm:pt>
    <dgm:pt modelId="{7C31B255-3850-4C46-A8F0-EDD01891F477}" type="pres">
      <dgm:prSet presAssocID="{28825984-6AF5-4162-AD10-384FE85287A6}" presName="accentRepeatNode" presStyleLbl="solidFgAcc1" presStyleIdx="0" presStyleCnt="1"/>
      <dgm:spPr>
        <a:blipFill rotWithShape="0">
          <a:blip xmlns:r="http://schemas.openxmlformats.org/officeDocument/2006/relationships" r:embed="rId1"/>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a:p>
      </dgm:t>
    </dgm:pt>
  </dgm:ptLst>
  <dgm:cxnLst>
    <dgm:cxn modelId="{1CFFEE90-027C-4C50-BA08-698AFE362B31}" type="presOf" srcId="{A2EF7327-586C-489B-A6D1-3FD99E32D015}" destId="{C185D0E4-0397-4BDB-9F43-74392B9A4F04}" srcOrd="0" destOrd="0" presId="urn:microsoft.com/office/officeart/2008/layout/VerticalCurvedList"/>
    <dgm:cxn modelId="{EE72B227-14EC-4817-BA6D-2D6FEAE8DFD9}" type="presOf" srcId="{23A18F7B-E0E3-4041-91B2-648BAE64D0B9}" destId="{9AF9C36F-B260-4427-913C-B404FF085A2C}" srcOrd="0" destOrd="0" presId="urn:microsoft.com/office/officeart/2008/layout/VerticalCurvedList"/>
    <dgm:cxn modelId="{532103EC-8EE8-41C3-BEC1-45080993D39F}" srcId="{A2EF7327-586C-489B-A6D1-3FD99E32D015}" destId="{28825984-6AF5-4162-AD10-384FE85287A6}" srcOrd="0" destOrd="0" parTransId="{F1D8B48D-E755-4719-8956-E562F851F828}" sibTransId="{23A18F7B-E0E3-4041-91B2-648BAE64D0B9}"/>
    <dgm:cxn modelId="{C9FC5504-908E-4B2D-AEF4-301D3833FB74}" type="presOf" srcId="{28825984-6AF5-4162-AD10-384FE85287A6}" destId="{A887B649-26D0-437C-9DE8-22A6F3831168}" srcOrd="0" destOrd="0" presId="urn:microsoft.com/office/officeart/2008/layout/VerticalCurvedList"/>
    <dgm:cxn modelId="{8F5B2C91-B001-4EBD-A043-C5C9896BD404}" type="presParOf" srcId="{C185D0E4-0397-4BDB-9F43-74392B9A4F04}" destId="{4521EAA3-A650-4EE2-A8BD-9432E055C986}" srcOrd="0" destOrd="0" presId="urn:microsoft.com/office/officeart/2008/layout/VerticalCurvedList"/>
    <dgm:cxn modelId="{EEC9C2DC-DD54-4FD2-9BAC-01D7AF62670F}" type="presParOf" srcId="{4521EAA3-A650-4EE2-A8BD-9432E055C986}" destId="{881C3759-9614-4278-BDC4-EE249E0F47FC}" srcOrd="0" destOrd="0" presId="urn:microsoft.com/office/officeart/2008/layout/VerticalCurvedList"/>
    <dgm:cxn modelId="{BD400A49-08A9-46CB-B592-6923FF3B538C}" type="presParOf" srcId="{881C3759-9614-4278-BDC4-EE249E0F47FC}" destId="{C63986A9-5B30-43CC-97F8-E5626803E9F6}" srcOrd="0" destOrd="0" presId="urn:microsoft.com/office/officeart/2008/layout/VerticalCurvedList"/>
    <dgm:cxn modelId="{E9C3D14C-20CE-4A15-9D51-8953C169529F}" type="presParOf" srcId="{881C3759-9614-4278-BDC4-EE249E0F47FC}" destId="{9AF9C36F-B260-4427-913C-B404FF085A2C}" srcOrd="1" destOrd="0" presId="urn:microsoft.com/office/officeart/2008/layout/VerticalCurvedList"/>
    <dgm:cxn modelId="{B498E819-63B2-47A2-890E-BF8919E5E188}" type="presParOf" srcId="{881C3759-9614-4278-BDC4-EE249E0F47FC}" destId="{FAA65003-B906-4A9B-BAB6-046BD13F0CE7}" srcOrd="2" destOrd="0" presId="urn:microsoft.com/office/officeart/2008/layout/VerticalCurvedList"/>
    <dgm:cxn modelId="{B9CB0B1B-0F4E-4AA6-B56F-8FDC0B5234E9}" type="presParOf" srcId="{881C3759-9614-4278-BDC4-EE249E0F47FC}" destId="{0514DDB1-C1A9-40F0-A404-17E3FACF173F}" srcOrd="3" destOrd="0" presId="urn:microsoft.com/office/officeart/2008/layout/VerticalCurvedList"/>
    <dgm:cxn modelId="{19681EF0-312B-41B5-9482-AB47BEA91F78}" type="presParOf" srcId="{4521EAA3-A650-4EE2-A8BD-9432E055C986}" destId="{A887B649-26D0-437C-9DE8-22A6F3831168}" srcOrd="1" destOrd="0" presId="urn:microsoft.com/office/officeart/2008/layout/VerticalCurvedList"/>
    <dgm:cxn modelId="{BDB65557-320D-43F6-88B4-8A3B2F35C7BD}" type="presParOf" srcId="{4521EAA3-A650-4EE2-A8BD-9432E055C986}" destId="{16E80BB7-DE88-42DB-B7F5-C350DC4FF8BB}" srcOrd="2" destOrd="0" presId="urn:microsoft.com/office/officeart/2008/layout/VerticalCurvedList"/>
    <dgm:cxn modelId="{C43233D3-F776-4169-BFEA-A99999A206BF}" type="presParOf" srcId="{16E80BB7-DE88-42DB-B7F5-C350DC4FF8BB}" destId="{7C31B255-3850-4C46-A8F0-EDD01891F47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D533F0-1F9F-4848-A1DA-C831777764F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28DB9DCA-052D-4DB1-8F37-F42C5D3BD3A2}">
      <dgm:prSet phldrT="[Text]" custT="1"/>
      <dgm:spPr/>
      <dgm:t>
        <a:bodyPr/>
        <a:lstStyle/>
        <a:p>
          <a:r>
            <a:rPr lang="en-US" sz="3200" dirty="0" smtClean="0">
              <a:latin typeface="Times New Roman" panose="02020603050405020304" pitchFamily="18" charset="0"/>
              <a:cs typeface="Times New Roman" panose="02020603050405020304" pitchFamily="18" charset="0"/>
            </a:rPr>
            <a:t>HỒ TÂY</a:t>
          </a:r>
          <a:endParaRPr lang="en-US" sz="3200" dirty="0">
            <a:latin typeface="Times New Roman" panose="02020603050405020304" pitchFamily="18" charset="0"/>
            <a:cs typeface="Times New Roman" panose="02020603050405020304" pitchFamily="18" charset="0"/>
          </a:endParaRPr>
        </a:p>
      </dgm:t>
    </dgm:pt>
    <dgm:pt modelId="{9AE00B7A-5D3D-4A9F-8533-2881CB300985}" type="parTrans" cxnId="{74064D88-AB45-4C2D-BC17-7B3C4ABEDF70}">
      <dgm:prSet/>
      <dgm:spPr/>
      <dgm:t>
        <a:bodyPr/>
        <a:lstStyle/>
        <a:p>
          <a:endParaRPr lang="en-US"/>
        </a:p>
      </dgm:t>
    </dgm:pt>
    <dgm:pt modelId="{AAB96F20-FD9B-4867-A491-EE5A76A8607C}" type="sibTrans" cxnId="{74064D88-AB45-4C2D-BC17-7B3C4ABEDF70}">
      <dgm:prSet/>
      <dgm:spPr>
        <a:blipFill>
          <a:blip xmlns:r="http://schemas.openxmlformats.org/officeDocument/2006/relationships" r:embed="rId1"/>
          <a:srcRect/>
          <a:stretch>
            <a:fillRect l="-45000" r="-45000"/>
          </a:stretch>
        </a:blipFill>
      </dgm:spPr>
      <dgm:t>
        <a:bodyPr/>
        <a:lstStyle/>
        <a:p>
          <a:endParaRPr lang="en-US"/>
        </a:p>
      </dgm:t>
    </dgm:pt>
    <dgm:pt modelId="{FCA3B251-CB06-47C8-B868-B04FFF0A8704}">
      <dgm:prSet phldrT="[Text]" phldr="1"/>
      <dgm:spPr/>
      <dgm:t>
        <a:bodyPr/>
        <a:lstStyle/>
        <a:p>
          <a:endParaRPr lang="en-US"/>
        </a:p>
      </dgm:t>
    </dgm:pt>
    <dgm:pt modelId="{61640678-D2BF-4A70-B08E-C063B5DBD48B}" type="parTrans" cxnId="{847BD0F7-FC4E-4B4E-9A8C-F8A30A5DB743}">
      <dgm:prSet/>
      <dgm:spPr/>
      <dgm:t>
        <a:bodyPr/>
        <a:lstStyle/>
        <a:p>
          <a:endParaRPr lang="en-US"/>
        </a:p>
      </dgm:t>
    </dgm:pt>
    <dgm:pt modelId="{C43652D6-BFDD-475F-B75A-D2581902C74E}" type="sibTrans" cxnId="{847BD0F7-FC4E-4B4E-9A8C-F8A30A5DB743}">
      <dgm:prSet/>
      <dgm:spPr>
        <a:blipFill>
          <a:blip xmlns:r="http://schemas.openxmlformats.org/officeDocument/2006/relationships" r:embed="rId2"/>
          <a:srcRect/>
          <a:stretch>
            <a:fillRect l="-35000" r="-35000"/>
          </a:stretch>
        </a:blipFill>
      </dgm:spPr>
      <dgm:t>
        <a:bodyPr/>
        <a:lstStyle/>
        <a:p>
          <a:endParaRPr lang="en-US"/>
        </a:p>
      </dgm:t>
    </dgm:pt>
    <dgm:pt modelId="{7C4C6984-C183-4ECF-A761-63289A87B8DA}">
      <dgm:prSet phldrT="[Text]" phldr="1"/>
      <dgm:spPr/>
      <dgm:t>
        <a:bodyPr/>
        <a:lstStyle/>
        <a:p>
          <a:endParaRPr lang="en-US"/>
        </a:p>
      </dgm:t>
    </dgm:pt>
    <dgm:pt modelId="{5CDC3614-79A1-46CF-836D-35ED73CC24BA}" type="parTrans" cxnId="{DD4C3446-8822-4733-BE8A-C49CFC4253C5}">
      <dgm:prSet/>
      <dgm:spPr/>
      <dgm:t>
        <a:bodyPr/>
        <a:lstStyle/>
        <a:p>
          <a:endParaRPr lang="en-US"/>
        </a:p>
      </dgm:t>
    </dgm:pt>
    <dgm:pt modelId="{B304667C-6F5E-48A4-AFF6-858E63021E1B}" type="sibTrans" cxnId="{DD4C3446-8822-4733-BE8A-C49CFC4253C5}">
      <dgm:prSet/>
      <dgm:spPr>
        <a:blipFill>
          <a:blip xmlns:r="http://schemas.openxmlformats.org/officeDocument/2006/relationships" r:embed="rId3"/>
          <a:srcRect/>
          <a:stretch>
            <a:fillRect l="-27000" r="-27000"/>
          </a:stretch>
        </a:blipFill>
      </dgm:spPr>
      <dgm:t>
        <a:bodyPr/>
        <a:lstStyle/>
        <a:p>
          <a:endParaRPr lang="en-US"/>
        </a:p>
      </dgm:t>
    </dgm:pt>
    <dgm:pt modelId="{B0EB2A7A-9B9B-43A5-A575-516150EB88EE}">
      <dgm:prSet phldrT="[Text]" phldr="1"/>
      <dgm:spPr/>
      <dgm:t>
        <a:bodyPr/>
        <a:lstStyle/>
        <a:p>
          <a:endParaRPr lang="en-US"/>
        </a:p>
      </dgm:t>
    </dgm:pt>
    <dgm:pt modelId="{E08924B8-522F-4F3D-ACBB-FA0F0CCFBEFF}" type="parTrans" cxnId="{52EA00D8-09A5-4721-AD65-E31A5E762F7B}">
      <dgm:prSet/>
      <dgm:spPr/>
      <dgm:t>
        <a:bodyPr/>
        <a:lstStyle/>
        <a:p>
          <a:endParaRPr lang="en-US"/>
        </a:p>
      </dgm:t>
    </dgm:pt>
    <dgm:pt modelId="{4B7A09ED-D269-4547-A7F4-F056D1009F7B}" type="sibTrans" cxnId="{52EA00D8-09A5-4721-AD65-E31A5E762F7B}">
      <dgm:prSet/>
      <dgm:spPr>
        <a:blipFill>
          <a:blip xmlns:r="http://schemas.openxmlformats.org/officeDocument/2006/relationships" r:embed="rId4"/>
          <a:srcRect/>
          <a:stretch>
            <a:fillRect l="-54000" r="-54000"/>
          </a:stretch>
        </a:blipFill>
      </dgm:spPr>
      <dgm:t>
        <a:bodyPr/>
        <a:lstStyle/>
        <a:p>
          <a:endParaRPr lang="en-US"/>
        </a:p>
      </dgm:t>
    </dgm:pt>
    <dgm:pt modelId="{8E45E0BE-A59D-47B3-8367-4BBCC0D033DF}" type="pres">
      <dgm:prSet presAssocID="{C1D533F0-1F9F-4848-A1DA-C831777764FE}" presName="Name0" presStyleCnt="0">
        <dgm:presLayoutVars>
          <dgm:chMax val="7"/>
          <dgm:chPref val="7"/>
          <dgm:dir/>
        </dgm:presLayoutVars>
      </dgm:prSet>
      <dgm:spPr/>
    </dgm:pt>
    <dgm:pt modelId="{C54AB140-27A4-459D-8879-B9A400C472B3}" type="pres">
      <dgm:prSet presAssocID="{C1D533F0-1F9F-4848-A1DA-C831777764FE}" presName="Name1" presStyleCnt="0"/>
      <dgm:spPr/>
    </dgm:pt>
    <dgm:pt modelId="{3357351E-C781-47FB-85E2-1F1B5A9DD009}" type="pres">
      <dgm:prSet presAssocID="{AAB96F20-FD9B-4867-A491-EE5A76A8607C}" presName="picture_1" presStyleCnt="0"/>
      <dgm:spPr/>
    </dgm:pt>
    <dgm:pt modelId="{C18154BA-E263-4182-A578-E3B412804D63}" type="pres">
      <dgm:prSet presAssocID="{AAB96F20-FD9B-4867-A491-EE5A76A8607C}" presName="pictureRepeatNode" presStyleLbl="alignImgPlace1" presStyleIdx="0" presStyleCnt="4"/>
      <dgm:spPr/>
      <dgm:t>
        <a:bodyPr/>
        <a:lstStyle/>
        <a:p>
          <a:endParaRPr lang="en-US"/>
        </a:p>
      </dgm:t>
    </dgm:pt>
    <dgm:pt modelId="{6D8C0783-5282-4476-B3FF-79FA31E0580F}" type="pres">
      <dgm:prSet presAssocID="{28DB9DCA-052D-4DB1-8F37-F42C5D3BD3A2}" presName="text_1" presStyleLbl="node1" presStyleIdx="0" presStyleCnt="0">
        <dgm:presLayoutVars>
          <dgm:bulletEnabled val="1"/>
        </dgm:presLayoutVars>
      </dgm:prSet>
      <dgm:spPr/>
      <dgm:t>
        <a:bodyPr/>
        <a:lstStyle/>
        <a:p>
          <a:endParaRPr lang="en-US"/>
        </a:p>
      </dgm:t>
    </dgm:pt>
    <dgm:pt modelId="{9A66D38D-A63F-406E-9228-5966AAC679BE}" type="pres">
      <dgm:prSet presAssocID="{C43652D6-BFDD-475F-B75A-D2581902C74E}" presName="picture_2" presStyleCnt="0"/>
      <dgm:spPr/>
    </dgm:pt>
    <dgm:pt modelId="{AF393D55-4BC6-44AA-905E-BD1FD9DE3D7D}" type="pres">
      <dgm:prSet presAssocID="{C43652D6-BFDD-475F-B75A-D2581902C74E}" presName="pictureRepeatNode" presStyleLbl="alignImgPlace1" presStyleIdx="1" presStyleCnt="4" custScaleX="140050" custScaleY="124363" custLinFactNeighborX="-21588" custLinFactNeighborY="1122"/>
      <dgm:spPr/>
      <dgm:t>
        <a:bodyPr/>
        <a:lstStyle/>
        <a:p>
          <a:endParaRPr lang="en-US"/>
        </a:p>
      </dgm:t>
    </dgm:pt>
    <dgm:pt modelId="{B53FD697-335F-4ACC-9AD1-73EAAB7696DF}" type="pres">
      <dgm:prSet presAssocID="{FCA3B251-CB06-47C8-B868-B04FFF0A8704}" presName="line_2" presStyleLbl="parChTrans1D1" presStyleIdx="0" presStyleCnt="3"/>
      <dgm:spPr/>
    </dgm:pt>
    <dgm:pt modelId="{FF1BD1E4-22D9-4947-A4CB-ABA4FB6395A2}" type="pres">
      <dgm:prSet presAssocID="{FCA3B251-CB06-47C8-B868-B04FFF0A8704}" presName="textparent_2" presStyleLbl="node1" presStyleIdx="0" presStyleCnt="0"/>
      <dgm:spPr/>
    </dgm:pt>
    <dgm:pt modelId="{79DBA7AD-E3C5-4A9C-995F-1754B265F5E3}" type="pres">
      <dgm:prSet presAssocID="{FCA3B251-CB06-47C8-B868-B04FFF0A8704}" presName="text_2" presStyleLbl="revTx" presStyleIdx="0" presStyleCnt="3">
        <dgm:presLayoutVars>
          <dgm:bulletEnabled val="1"/>
        </dgm:presLayoutVars>
      </dgm:prSet>
      <dgm:spPr/>
      <dgm:t>
        <a:bodyPr/>
        <a:lstStyle/>
        <a:p>
          <a:endParaRPr lang="en-US"/>
        </a:p>
      </dgm:t>
    </dgm:pt>
    <dgm:pt modelId="{0F25DDEA-2D10-4D92-BE19-151B64174F8A}" type="pres">
      <dgm:prSet presAssocID="{B304667C-6F5E-48A4-AFF6-858E63021E1B}" presName="picture_3" presStyleCnt="0"/>
      <dgm:spPr/>
    </dgm:pt>
    <dgm:pt modelId="{FBC5E90D-5463-4F26-B0BB-912748BD3291}" type="pres">
      <dgm:prSet presAssocID="{B304667C-6F5E-48A4-AFF6-858E63021E1B}" presName="pictureRepeatNode" presStyleLbl="alignImgPlace1" presStyleIdx="2" presStyleCnt="4" custScaleX="132273" custScaleY="118494" custLinFactNeighborX="-38151" custLinFactNeighborY="-2244"/>
      <dgm:spPr/>
      <dgm:t>
        <a:bodyPr/>
        <a:lstStyle/>
        <a:p>
          <a:endParaRPr lang="en-US"/>
        </a:p>
      </dgm:t>
    </dgm:pt>
    <dgm:pt modelId="{6486812F-FF5D-433E-8070-23031B030CE9}" type="pres">
      <dgm:prSet presAssocID="{7C4C6984-C183-4ECF-A761-63289A87B8DA}" presName="line_3" presStyleLbl="parChTrans1D1" presStyleIdx="1" presStyleCnt="3"/>
      <dgm:spPr/>
    </dgm:pt>
    <dgm:pt modelId="{611104F7-2DE4-4AF6-AAB4-F8545FB97286}" type="pres">
      <dgm:prSet presAssocID="{7C4C6984-C183-4ECF-A761-63289A87B8DA}" presName="textparent_3" presStyleLbl="node1" presStyleIdx="0" presStyleCnt="0"/>
      <dgm:spPr/>
    </dgm:pt>
    <dgm:pt modelId="{DC0317E6-236C-4DA8-8C23-7A9FACF45464}" type="pres">
      <dgm:prSet presAssocID="{7C4C6984-C183-4ECF-A761-63289A87B8DA}" presName="text_3" presStyleLbl="revTx" presStyleIdx="1" presStyleCnt="3">
        <dgm:presLayoutVars>
          <dgm:bulletEnabled val="1"/>
        </dgm:presLayoutVars>
      </dgm:prSet>
      <dgm:spPr/>
      <dgm:t>
        <a:bodyPr/>
        <a:lstStyle/>
        <a:p>
          <a:endParaRPr lang="en-US"/>
        </a:p>
      </dgm:t>
    </dgm:pt>
    <dgm:pt modelId="{4292F55C-892B-4991-9657-9AC7DF1780E9}" type="pres">
      <dgm:prSet presAssocID="{4B7A09ED-D269-4547-A7F4-F056D1009F7B}" presName="picture_4" presStyleCnt="0"/>
      <dgm:spPr/>
    </dgm:pt>
    <dgm:pt modelId="{AD0B4B80-2CCB-45FC-9F0A-7534FF0F2740}" type="pres">
      <dgm:prSet presAssocID="{4B7A09ED-D269-4547-A7F4-F056D1009F7B}" presName="pictureRepeatNode" presStyleLbl="alignImgPlace1" presStyleIdx="3" presStyleCnt="4" custScaleX="138207" custScaleY="124766" custLinFactNeighborX="-29172"/>
      <dgm:spPr/>
      <dgm:t>
        <a:bodyPr/>
        <a:lstStyle/>
        <a:p>
          <a:endParaRPr lang="en-US"/>
        </a:p>
      </dgm:t>
    </dgm:pt>
    <dgm:pt modelId="{574FAAF7-0F5B-4EFC-A785-E12D74E8DBBE}" type="pres">
      <dgm:prSet presAssocID="{B0EB2A7A-9B9B-43A5-A575-516150EB88EE}" presName="line_4" presStyleLbl="parChTrans1D1" presStyleIdx="2" presStyleCnt="3"/>
      <dgm:spPr/>
    </dgm:pt>
    <dgm:pt modelId="{CAE12535-661C-42C7-B8A1-433E9D67CEC0}" type="pres">
      <dgm:prSet presAssocID="{B0EB2A7A-9B9B-43A5-A575-516150EB88EE}" presName="textparent_4" presStyleLbl="node1" presStyleIdx="0" presStyleCnt="0"/>
      <dgm:spPr/>
    </dgm:pt>
    <dgm:pt modelId="{1D8EC293-B848-4344-BAB4-EB5849BCA8BA}" type="pres">
      <dgm:prSet presAssocID="{B0EB2A7A-9B9B-43A5-A575-516150EB88EE}" presName="text_4" presStyleLbl="revTx" presStyleIdx="2" presStyleCnt="3">
        <dgm:presLayoutVars>
          <dgm:bulletEnabled val="1"/>
        </dgm:presLayoutVars>
      </dgm:prSet>
      <dgm:spPr/>
      <dgm:t>
        <a:bodyPr/>
        <a:lstStyle/>
        <a:p>
          <a:endParaRPr lang="en-US"/>
        </a:p>
      </dgm:t>
    </dgm:pt>
  </dgm:ptLst>
  <dgm:cxnLst>
    <dgm:cxn modelId="{CD97ED31-7238-4C68-A037-BFA66BC94287}" type="presOf" srcId="{AAB96F20-FD9B-4867-A491-EE5A76A8607C}" destId="{C18154BA-E263-4182-A578-E3B412804D63}" srcOrd="0" destOrd="0" presId="urn:microsoft.com/office/officeart/2008/layout/CircularPictureCallout"/>
    <dgm:cxn modelId="{C9D9FDB0-3CD4-4D91-8721-599CAEE500DE}" type="presOf" srcId="{B0EB2A7A-9B9B-43A5-A575-516150EB88EE}" destId="{1D8EC293-B848-4344-BAB4-EB5849BCA8BA}" srcOrd="0" destOrd="0" presId="urn:microsoft.com/office/officeart/2008/layout/CircularPictureCallout"/>
    <dgm:cxn modelId="{DD4C3446-8822-4733-BE8A-C49CFC4253C5}" srcId="{C1D533F0-1F9F-4848-A1DA-C831777764FE}" destId="{7C4C6984-C183-4ECF-A761-63289A87B8DA}" srcOrd="2" destOrd="0" parTransId="{5CDC3614-79A1-46CF-836D-35ED73CC24BA}" sibTransId="{B304667C-6F5E-48A4-AFF6-858E63021E1B}"/>
    <dgm:cxn modelId="{9B1F7470-CDDD-4756-94FD-7D4F0A999CF6}" type="presOf" srcId="{C1D533F0-1F9F-4848-A1DA-C831777764FE}" destId="{8E45E0BE-A59D-47B3-8367-4BBCC0D033DF}" srcOrd="0" destOrd="0" presId="urn:microsoft.com/office/officeart/2008/layout/CircularPictureCallout"/>
    <dgm:cxn modelId="{C9307F32-4ACA-415C-9CE7-3B1F04A9A6C5}" type="presOf" srcId="{7C4C6984-C183-4ECF-A761-63289A87B8DA}" destId="{DC0317E6-236C-4DA8-8C23-7A9FACF45464}" srcOrd="0" destOrd="0" presId="urn:microsoft.com/office/officeart/2008/layout/CircularPictureCallout"/>
    <dgm:cxn modelId="{22F34E25-16E3-403B-B4FF-389030B22683}" type="presOf" srcId="{FCA3B251-CB06-47C8-B868-B04FFF0A8704}" destId="{79DBA7AD-E3C5-4A9C-995F-1754B265F5E3}" srcOrd="0" destOrd="0" presId="urn:microsoft.com/office/officeart/2008/layout/CircularPictureCallout"/>
    <dgm:cxn modelId="{52EA00D8-09A5-4721-AD65-E31A5E762F7B}" srcId="{C1D533F0-1F9F-4848-A1DA-C831777764FE}" destId="{B0EB2A7A-9B9B-43A5-A575-516150EB88EE}" srcOrd="3" destOrd="0" parTransId="{E08924B8-522F-4F3D-ACBB-FA0F0CCFBEFF}" sibTransId="{4B7A09ED-D269-4547-A7F4-F056D1009F7B}"/>
    <dgm:cxn modelId="{74064D88-AB45-4C2D-BC17-7B3C4ABEDF70}" srcId="{C1D533F0-1F9F-4848-A1DA-C831777764FE}" destId="{28DB9DCA-052D-4DB1-8F37-F42C5D3BD3A2}" srcOrd="0" destOrd="0" parTransId="{9AE00B7A-5D3D-4A9F-8533-2881CB300985}" sibTransId="{AAB96F20-FD9B-4867-A491-EE5A76A8607C}"/>
    <dgm:cxn modelId="{EF993869-569A-4AE5-ABBC-F14802E23774}" type="presOf" srcId="{4B7A09ED-D269-4547-A7F4-F056D1009F7B}" destId="{AD0B4B80-2CCB-45FC-9F0A-7534FF0F2740}" srcOrd="0" destOrd="0" presId="urn:microsoft.com/office/officeart/2008/layout/CircularPictureCallout"/>
    <dgm:cxn modelId="{F8149957-81F5-40D0-BF14-0706BCD4D371}" type="presOf" srcId="{B304667C-6F5E-48A4-AFF6-858E63021E1B}" destId="{FBC5E90D-5463-4F26-B0BB-912748BD3291}" srcOrd="0" destOrd="0" presId="urn:microsoft.com/office/officeart/2008/layout/CircularPictureCallout"/>
    <dgm:cxn modelId="{F90636AC-B564-43BF-A8D0-21419838CAD3}" type="presOf" srcId="{C43652D6-BFDD-475F-B75A-D2581902C74E}" destId="{AF393D55-4BC6-44AA-905E-BD1FD9DE3D7D}" srcOrd="0" destOrd="0" presId="urn:microsoft.com/office/officeart/2008/layout/CircularPictureCallout"/>
    <dgm:cxn modelId="{44684A0C-EE76-40EB-A958-599159C99352}" type="presOf" srcId="{28DB9DCA-052D-4DB1-8F37-F42C5D3BD3A2}" destId="{6D8C0783-5282-4476-B3FF-79FA31E0580F}" srcOrd="0" destOrd="0" presId="urn:microsoft.com/office/officeart/2008/layout/CircularPictureCallout"/>
    <dgm:cxn modelId="{847BD0F7-FC4E-4B4E-9A8C-F8A30A5DB743}" srcId="{C1D533F0-1F9F-4848-A1DA-C831777764FE}" destId="{FCA3B251-CB06-47C8-B868-B04FFF0A8704}" srcOrd="1" destOrd="0" parTransId="{61640678-D2BF-4A70-B08E-C063B5DBD48B}" sibTransId="{C43652D6-BFDD-475F-B75A-D2581902C74E}"/>
    <dgm:cxn modelId="{BF77C1E6-D320-47DB-AAE0-BAC5F6556280}" type="presParOf" srcId="{8E45E0BE-A59D-47B3-8367-4BBCC0D033DF}" destId="{C54AB140-27A4-459D-8879-B9A400C472B3}" srcOrd="0" destOrd="0" presId="urn:microsoft.com/office/officeart/2008/layout/CircularPictureCallout"/>
    <dgm:cxn modelId="{6D96D1F3-80D7-4FBF-AB26-A232DE1FD8CE}" type="presParOf" srcId="{C54AB140-27A4-459D-8879-B9A400C472B3}" destId="{3357351E-C781-47FB-85E2-1F1B5A9DD009}" srcOrd="0" destOrd="0" presId="urn:microsoft.com/office/officeart/2008/layout/CircularPictureCallout"/>
    <dgm:cxn modelId="{AE181DE4-04B0-46B4-9512-770ABAE53805}" type="presParOf" srcId="{3357351E-C781-47FB-85E2-1F1B5A9DD009}" destId="{C18154BA-E263-4182-A578-E3B412804D63}" srcOrd="0" destOrd="0" presId="urn:microsoft.com/office/officeart/2008/layout/CircularPictureCallout"/>
    <dgm:cxn modelId="{6338472E-4BC8-4F15-88F0-1D45272CB4FC}" type="presParOf" srcId="{C54AB140-27A4-459D-8879-B9A400C472B3}" destId="{6D8C0783-5282-4476-B3FF-79FA31E0580F}" srcOrd="1" destOrd="0" presId="urn:microsoft.com/office/officeart/2008/layout/CircularPictureCallout"/>
    <dgm:cxn modelId="{DC320C14-6823-4936-99F7-3CD3E08D5DFB}" type="presParOf" srcId="{C54AB140-27A4-459D-8879-B9A400C472B3}" destId="{9A66D38D-A63F-406E-9228-5966AAC679BE}" srcOrd="2" destOrd="0" presId="urn:microsoft.com/office/officeart/2008/layout/CircularPictureCallout"/>
    <dgm:cxn modelId="{EE57E7D4-6AB3-49FD-86E2-8550A01D6076}" type="presParOf" srcId="{9A66D38D-A63F-406E-9228-5966AAC679BE}" destId="{AF393D55-4BC6-44AA-905E-BD1FD9DE3D7D}" srcOrd="0" destOrd="0" presId="urn:microsoft.com/office/officeart/2008/layout/CircularPictureCallout"/>
    <dgm:cxn modelId="{C4623364-59EF-4727-BE16-0D321202357B}" type="presParOf" srcId="{C54AB140-27A4-459D-8879-B9A400C472B3}" destId="{B53FD697-335F-4ACC-9AD1-73EAAB7696DF}" srcOrd="3" destOrd="0" presId="urn:microsoft.com/office/officeart/2008/layout/CircularPictureCallout"/>
    <dgm:cxn modelId="{E4F21B46-96AD-4745-969D-FA9AF9C9051A}" type="presParOf" srcId="{C54AB140-27A4-459D-8879-B9A400C472B3}" destId="{FF1BD1E4-22D9-4947-A4CB-ABA4FB6395A2}" srcOrd="4" destOrd="0" presId="urn:microsoft.com/office/officeart/2008/layout/CircularPictureCallout"/>
    <dgm:cxn modelId="{93D2EDC4-02E8-4A8F-9925-878C65FB70AA}" type="presParOf" srcId="{FF1BD1E4-22D9-4947-A4CB-ABA4FB6395A2}" destId="{79DBA7AD-E3C5-4A9C-995F-1754B265F5E3}" srcOrd="0" destOrd="0" presId="urn:microsoft.com/office/officeart/2008/layout/CircularPictureCallout"/>
    <dgm:cxn modelId="{390031CC-57B5-4DC4-9BE0-CF72AE50DF6C}" type="presParOf" srcId="{C54AB140-27A4-459D-8879-B9A400C472B3}" destId="{0F25DDEA-2D10-4D92-BE19-151B64174F8A}" srcOrd="5" destOrd="0" presId="urn:microsoft.com/office/officeart/2008/layout/CircularPictureCallout"/>
    <dgm:cxn modelId="{799328D7-762E-41AC-B520-1B98E548B86E}" type="presParOf" srcId="{0F25DDEA-2D10-4D92-BE19-151B64174F8A}" destId="{FBC5E90D-5463-4F26-B0BB-912748BD3291}" srcOrd="0" destOrd="0" presId="urn:microsoft.com/office/officeart/2008/layout/CircularPictureCallout"/>
    <dgm:cxn modelId="{35C12840-9567-4D63-AA69-527B4C074855}" type="presParOf" srcId="{C54AB140-27A4-459D-8879-B9A400C472B3}" destId="{6486812F-FF5D-433E-8070-23031B030CE9}" srcOrd="6" destOrd="0" presId="urn:microsoft.com/office/officeart/2008/layout/CircularPictureCallout"/>
    <dgm:cxn modelId="{47D80E3C-3E2B-45C9-9BAF-38CF87497DFC}" type="presParOf" srcId="{C54AB140-27A4-459D-8879-B9A400C472B3}" destId="{611104F7-2DE4-4AF6-AAB4-F8545FB97286}" srcOrd="7" destOrd="0" presId="urn:microsoft.com/office/officeart/2008/layout/CircularPictureCallout"/>
    <dgm:cxn modelId="{CFAB3145-6529-4C5C-974D-4454923D7931}" type="presParOf" srcId="{611104F7-2DE4-4AF6-AAB4-F8545FB97286}" destId="{DC0317E6-236C-4DA8-8C23-7A9FACF45464}" srcOrd="0" destOrd="0" presId="urn:microsoft.com/office/officeart/2008/layout/CircularPictureCallout"/>
    <dgm:cxn modelId="{E0488EC7-8A97-4EF0-9832-C25BD0E17C7A}" type="presParOf" srcId="{C54AB140-27A4-459D-8879-B9A400C472B3}" destId="{4292F55C-892B-4991-9657-9AC7DF1780E9}" srcOrd="8" destOrd="0" presId="urn:microsoft.com/office/officeart/2008/layout/CircularPictureCallout"/>
    <dgm:cxn modelId="{5BED46A8-C3BE-48FA-969F-29E30899DAB2}" type="presParOf" srcId="{4292F55C-892B-4991-9657-9AC7DF1780E9}" destId="{AD0B4B80-2CCB-45FC-9F0A-7534FF0F2740}" srcOrd="0" destOrd="0" presId="urn:microsoft.com/office/officeart/2008/layout/CircularPictureCallout"/>
    <dgm:cxn modelId="{66D3C620-7610-4CD0-8789-30BD626A9161}" type="presParOf" srcId="{C54AB140-27A4-459D-8879-B9A400C472B3}" destId="{574FAAF7-0F5B-4EFC-A785-E12D74E8DBBE}" srcOrd="9" destOrd="0" presId="urn:microsoft.com/office/officeart/2008/layout/CircularPictureCallout"/>
    <dgm:cxn modelId="{E4C7D7A7-5BE9-4039-8368-8D04FDFFFFDE}" type="presParOf" srcId="{C54AB140-27A4-459D-8879-B9A400C472B3}" destId="{CAE12535-661C-42C7-B8A1-433E9D67CEC0}" srcOrd="10" destOrd="0" presId="urn:microsoft.com/office/officeart/2008/layout/CircularPictureCallout"/>
    <dgm:cxn modelId="{F1357428-BC3E-41F1-8E24-967A604514E6}" type="presParOf" srcId="{CAE12535-661C-42C7-B8A1-433E9D67CEC0}" destId="{1D8EC293-B848-4344-BAB4-EB5849BCA8BA}"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AA077EA-D9F8-4E4B-9035-0907DB345E06}" type="doc">
      <dgm:prSet loTypeId="urn:microsoft.com/office/officeart/2009/3/layout/SpiralPicture" loCatId="picture" qsTypeId="urn:microsoft.com/office/officeart/2005/8/quickstyle/3d7" qsCatId="3D" csTypeId="urn:microsoft.com/office/officeart/2005/8/colors/accent1_2" csCatId="accent1" phldr="1"/>
      <dgm:spPr/>
    </dgm:pt>
    <dgm:pt modelId="{A3DF571E-0D56-4EB1-A3BE-7D0468302011}">
      <dgm:prSet phldrT="[Text]" phldr="1"/>
      <dgm:spPr/>
      <dgm:t>
        <a:bodyPr/>
        <a:lstStyle/>
        <a:p>
          <a:endParaRPr lang="en-US" dirty="0"/>
        </a:p>
      </dgm:t>
    </dgm:pt>
    <dgm:pt modelId="{F1261AF1-7B2F-43A4-A45C-B58E9DD0D4A5}" type="parTrans" cxnId="{D8B34ADA-6478-4E77-9025-3A0153DC8C12}">
      <dgm:prSet/>
      <dgm:spPr/>
      <dgm:t>
        <a:bodyPr/>
        <a:lstStyle/>
        <a:p>
          <a:endParaRPr lang="en-US"/>
        </a:p>
      </dgm:t>
    </dgm:pt>
    <dgm:pt modelId="{794DD46F-747C-4FEB-978E-1C88CD18458A}" type="sibTrans" cxnId="{D8B34ADA-6478-4E77-9025-3A0153DC8C12}">
      <dgm:prSet/>
      <dgm:spPr>
        <a:blipFill>
          <a:blip xmlns:r="http://schemas.openxmlformats.org/officeDocument/2006/relationships" r:embed="rId1"/>
          <a:srcRect/>
          <a:stretch>
            <a:fillRect l="-25000" r="-25000"/>
          </a:stretch>
        </a:blipFill>
      </dgm:spPr>
      <dgm:t>
        <a:bodyPr/>
        <a:lstStyle/>
        <a:p>
          <a:endParaRPr lang="en-US"/>
        </a:p>
      </dgm:t>
    </dgm:pt>
    <dgm:pt modelId="{D48EC834-6173-4986-93E6-A7438002C134}">
      <dgm:prSet phldrT="[Text]" phldr="1"/>
      <dgm:spPr/>
      <dgm:t>
        <a:bodyPr/>
        <a:lstStyle/>
        <a:p>
          <a:endParaRPr lang="en-US"/>
        </a:p>
      </dgm:t>
    </dgm:pt>
    <dgm:pt modelId="{73A77F3A-3B0C-4F11-914A-82F1BAF8C1CC}" type="parTrans" cxnId="{256F8E0E-7132-4293-A143-4622513A5D06}">
      <dgm:prSet/>
      <dgm:spPr/>
      <dgm:t>
        <a:bodyPr/>
        <a:lstStyle/>
        <a:p>
          <a:endParaRPr lang="en-US"/>
        </a:p>
      </dgm:t>
    </dgm:pt>
    <dgm:pt modelId="{F39EA3EF-BA6F-4512-86F8-5FE2FAC7F4FA}" type="sibTrans" cxnId="{256F8E0E-7132-4293-A143-4622513A5D06}">
      <dgm:prSet/>
      <dgm:spPr>
        <a:blipFill>
          <a:blip xmlns:r="http://schemas.openxmlformats.org/officeDocument/2006/relationships" r:embed="rId2"/>
          <a:srcRect/>
          <a:stretch>
            <a:fillRect l="-25000" r="-25000"/>
          </a:stretch>
        </a:blipFill>
      </dgm:spPr>
      <dgm:t>
        <a:bodyPr/>
        <a:lstStyle/>
        <a:p>
          <a:endParaRPr lang="en-US"/>
        </a:p>
      </dgm:t>
    </dgm:pt>
    <dgm:pt modelId="{5ABDA5B8-0496-4345-BE2D-5623BA58FED3}">
      <dgm:prSet phldrT="[Text]" phldr="1"/>
      <dgm:spPr/>
      <dgm:t>
        <a:bodyPr/>
        <a:lstStyle/>
        <a:p>
          <a:endParaRPr lang="en-US"/>
        </a:p>
      </dgm:t>
    </dgm:pt>
    <dgm:pt modelId="{63B667CA-887E-4880-927C-FB6689E7B93E}" type="parTrans" cxnId="{6BDC1E47-4A7D-4402-9297-B198F7D3A8D7}">
      <dgm:prSet/>
      <dgm:spPr/>
      <dgm:t>
        <a:bodyPr/>
        <a:lstStyle/>
        <a:p>
          <a:endParaRPr lang="en-US"/>
        </a:p>
      </dgm:t>
    </dgm:pt>
    <dgm:pt modelId="{3D29F27D-5118-4DA6-9BA1-49F91AE45D2D}" type="sibTrans" cxnId="{6BDC1E47-4A7D-4402-9297-B198F7D3A8D7}">
      <dgm:prSet/>
      <dgm:spPr>
        <a:blipFill>
          <a:blip xmlns:r="http://schemas.openxmlformats.org/officeDocument/2006/relationships" r:embed="rId3"/>
          <a:srcRect/>
          <a:stretch>
            <a:fillRect l="-25000" r="-25000"/>
          </a:stretch>
        </a:blipFill>
      </dgm:spPr>
      <dgm:t>
        <a:bodyPr/>
        <a:lstStyle/>
        <a:p>
          <a:endParaRPr lang="en-US"/>
        </a:p>
      </dgm:t>
    </dgm:pt>
    <dgm:pt modelId="{2A16F51B-D484-40FF-A40A-8AB5C9EB6AB3}">
      <dgm:prSet phldrT="[Text]" phldr="1"/>
      <dgm:spPr/>
      <dgm:t>
        <a:bodyPr/>
        <a:lstStyle/>
        <a:p>
          <a:endParaRPr lang="en-US"/>
        </a:p>
      </dgm:t>
    </dgm:pt>
    <dgm:pt modelId="{A4DE9488-A0A9-4558-9CD8-3709E477D089}" type="parTrans" cxnId="{944B81CB-BABA-4BEA-AB8B-300FECC37E0E}">
      <dgm:prSet/>
      <dgm:spPr/>
      <dgm:t>
        <a:bodyPr/>
        <a:lstStyle/>
        <a:p>
          <a:endParaRPr lang="en-US"/>
        </a:p>
      </dgm:t>
    </dgm:pt>
    <dgm:pt modelId="{52C35196-CFF3-4A16-ABF4-21F73BD0C43C}" type="sibTrans" cxnId="{944B81CB-BABA-4BEA-AB8B-300FECC37E0E}">
      <dgm:prSet/>
      <dgm:spPr>
        <a:blipFill>
          <a:blip xmlns:r="http://schemas.openxmlformats.org/officeDocument/2006/relationships" r:embed="rId4"/>
          <a:srcRect/>
          <a:stretch>
            <a:fillRect l="-25000" r="-25000"/>
          </a:stretch>
        </a:blipFill>
      </dgm:spPr>
      <dgm:t>
        <a:bodyPr/>
        <a:lstStyle/>
        <a:p>
          <a:endParaRPr lang="en-US"/>
        </a:p>
      </dgm:t>
    </dgm:pt>
    <dgm:pt modelId="{9594EFA1-3535-420F-88F4-51861BEE9008}" type="pres">
      <dgm:prSet presAssocID="{2AA077EA-D9F8-4E4B-9035-0907DB345E06}" presName="Name0" presStyleCnt="0">
        <dgm:presLayoutVars>
          <dgm:chMax val="5"/>
          <dgm:dir/>
        </dgm:presLayoutVars>
      </dgm:prSet>
      <dgm:spPr/>
    </dgm:pt>
    <dgm:pt modelId="{CCD5B926-4E83-4092-8CCA-9686F0FE4769}" type="pres">
      <dgm:prSet presAssocID="{2AA077EA-D9F8-4E4B-9035-0907DB345E06}" presName="picts" presStyleCnt="0"/>
      <dgm:spPr/>
    </dgm:pt>
    <dgm:pt modelId="{AF2459C1-22A7-423C-8146-87ED0A554A49}" type="pres">
      <dgm:prSet presAssocID="{2AA077EA-D9F8-4E4B-9035-0907DB345E06}" presName="space1" presStyleCnt="0"/>
      <dgm:spPr/>
    </dgm:pt>
    <dgm:pt modelId="{19759C98-A306-40E5-8778-3E067BD8C22F}" type="pres">
      <dgm:prSet presAssocID="{2AA077EA-D9F8-4E4B-9035-0907DB345E06}" presName="space2" presStyleCnt="0"/>
      <dgm:spPr/>
    </dgm:pt>
    <dgm:pt modelId="{214474E2-C140-440C-8117-FD928EB8FFC7}" type="pres">
      <dgm:prSet presAssocID="{794DD46F-747C-4FEB-978E-1C88CD18458A}" presName="pictA1" presStyleCnt="0"/>
      <dgm:spPr/>
    </dgm:pt>
    <dgm:pt modelId="{6BDDE08D-36A9-4494-B45C-B2033CDD7C59}" type="pres">
      <dgm:prSet presAssocID="{794DD46F-747C-4FEB-978E-1C88CD18458A}" presName="imageRepeatNode" presStyleLbl="alignNode1" presStyleIdx="0" presStyleCnt="5"/>
      <dgm:spPr/>
      <dgm:t>
        <a:bodyPr/>
        <a:lstStyle/>
        <a:p>
          <a:endParaRPr lang="en-US"/>
        </a:p>
      </dgm:t>
    </dgm:pt>
    <dgm:pt modelId="{F4C82AFD-B82B-4BC5-A04D-7CF36698314E}" type="pres">
      <dgm:prSet presAssocID="{794DD46F-747C-4FEB-978E-1C88CD18458A}" presName="oneDotPict" presStyleCnt="0"/>
      <dgm:spPr/>
    </dgm:pt>
    <dgm:pt modelId="{F38ED474-20D7-4AAF-9F21-B0E1E59791F6}" type="pres">
      <dgm:prSet presAssocID="{794DD46F-747C-4FEB-978E-1C88CD18458A}" presName="dotPict_11" presStyleLbl="solidFgAcc1" presStyleIdx="0" presStyleCnt="20"/>
      <dgm:spPr/>
    </dgm:pt>
    <dgm:pt modelId="{030B4504-22B6-43BD-B028-413B778AC2B9}" type="pres">
      <dgm:prSet presAssocID="{F39EA3EF-BA6F-4512-86F8-5FE2FAC7F4FA}" presName="pictA2" presStyleCnt="0"/>
      <dgm:spPr/>
    </dgm:pt>
    <dgm:pt modelId="{675718B5-DFB0-44AD-BB9E-20AF08856739}" type="pres">
      <dgm:prSet presAssocID="{F39EA3EF-BA6F-4512-86F8-5FE2FAC7F4FA}" presName="imageRepeatNode" presStyleLbl="alignNode1" presStyleIdx="1" presStyleCnt="5"/>
      <dgm:spPr/>
      <dgm:t>
        <a:bodyPr/>
        <a:lstStyle/>
        <a:p>
          <a:endParaRPr lang="en-US"/>
        </a:p>
      </dgm:t>
    </dgm:pt>
    <dgm:pt modelId="{D9FE78CE-E8FD-42FC-8CDA-DF44DC3FB280}" type="pres">
      <dgm:prSet presAssocID="{F39EA3EF-BA6F-4512-86F8-5FE2FAC7F4FA}" presName="twoDotsPict" presStyleCnt="0"/>
      <dgm:spPr/>
    </dgm:pt>
    <dgm:pt modelId="{D0AAE6E4-5B45-4542-B47E-D0465C71597E}" type="pres">
      <dgm:prSet presAssocID="{F39EA3EF-BA6F-4512-86F8-5FE2FAC7F4FA}" presName="dotPict_21" presStyleLbl="solidFgAcc1" presStyleIdx="1" presStyleCnt="20"/>
      <dgm:spPr/>
    </dgm:pt>
    <dgm:pt modelId="{F541F9BF-AE50-43D0-B994-ACDAA5C5E869}" type="pres">
      <dgm:prSet presAssocID="{F39EA3EF-BA6F-4512-86F8-5FE2FAC7F4FA}" presName="dotPict_22" presStyleLbl="solidFgAcc1" presStyleIdx="2" presStyleCnt="20"/>
      <dgm:spPr/>
    </dgm:pt>
    <dgm:pt modelId="{0AA9FD6E-88F2-49DC-8597-F5E7D021FF58}" type="pres">
      <dgm:prSet presAssocID="{3D29F27D-5118-4DA6-9BA1-49F91AE45D2D}" presName="pictA3" presStyleCnt="0"/>
      <dgm:spPr/>
    </dgm:pt>
    <dgm:pt modelId="{7861318B-9760-4C8A-AADF-2F35A62F9F5E}" type="pres">
      <dgm:prSet presAssocID="{3D29F27D-5118-4DA6-9BA1-49F91AE45D2D}" presName="imageRepeatNode" presStyleLbl="alignNode1" presStyleIdx="2" presStyleCnt="5"/>
      <dgm:spPr/>
      <dgm:t>
        <a:bodyPr/>
        <a:lstStyle/>
        <a:p>
          <a:endParaRPr lang="en-US"/>
        </a:p>
      </dgm:t>
    </dgm:pt>
    <dgm:pt modelId="{130BA9DD-D524-4399-93E9-1E410BEA0B91}" type="pres">
      <dgm:prSet presAssocID="{3D29F27D-5118-4DA6-9BA1-49F91AE45D2D}" presName="threeDotsPict" presStyleCnt="0"/>
      <dgm:spPr/>
    </dgm:pt>
    <dgm:pt modelId="{3CCAEAA0-3BFD-4779-A0E4-F25265CDAA8D}" type="pres">
      <dgm:prSet presAssocID="{3D29F27D-5118-4DA6-9BA1-49F91AE45D2D}" presName="dotPict_31" presStyleLbl="solidFgAcc1" presStyleIdx="3" presStyleCnt="20"/>
      <dgm:spPr/>
    </dgm:pt>
    <dgm:pt modelId="{5612E6B5-54FA-4327-AC1F-7464EE4C9218}" type="pres">
      <dgm:prSet presAssocID="{3D29F27D-5118-4DA6-9BA1-49F91AE45D2D}" presName="dotPict_32" presStyleLbl="solidFgAcc1" presStyleIdx="4" presStyleCnt="20"/>
      <dgm:spPr/>
    </dgm:pt>
    <dgm:pt modelId="{935A377F-8B4C-44F2-93D6-03A941807A1F}" type="pres">
      <dgm:prSet presAssocID="{3D29F27D-5118-4DA6-9BA1-49F91AE45D2D}" presName="dotPict_33" presStyleLbl="solidFgAcc1" presStyleIdx="5" presStyleCnt="20"/>
      <dgm:spPr/>
    </dgm:pt>
    <dgm:pt modelId="{78A9DD61-4ACF-4F8C-B534-B70E74DE7F72}" type="pres">
      <dgm:prSet presAssocID="{52C35196-CFF3-4A16-ABF4-21F73BD0C43C}" presName="pictA4" presStyleCnt="0"/>
      <dgm:spPr/>
    </dgm:pt>
    <dgm:pt modelId="{FD0B5F05-5253-48E8-A99E-41769AA90097}" type="pres">
      <dgm:prSet presAssocID="{52C35196-CFF3-4A16-ABF4-21F73BD0C43C}" presName="imageRepeatNode" presStyleLbl="alignNode1" presStyleIdx="3" presStyleCnt="5"/>
      <dgm:spPr/>
      <dgm:t>
        <a:bodyPr/>
        <a:lstStyle/>
        <a:p>
          <a:endParaRPr lang="en-US"/>
        </a:p>
      </dgm:t>
    </dgm:pt>
    <dgm:pt modelId="{9AC92600-E1D6-463F-BBC1-65C904ECC00F}" type="pres">
      <dgm:prSet presAssocID="{52C35196-CFF3-4A16-ABF4-21F73BD0C43C}" presName="fourDotsPict" presStyleCnt="0"/>
      <dgm:spPr/>
    </dgm:pt>
    <dgm:pt modelId="{ACAD994B-0895-4DCB-AD67-FEC295AB6A72}" type="pres">
      <dgm:prSet presAssocID="{52C35196-CFF3-4A16-ABF4-21F73BD0C43C}" presName="dotPict_41" presStyleLbl="solidFgAcc1" presStyleIdx="6" presStyleCnt="20"/>
      <dgm:spPr/>
    </dgm:pt>
    <dgm:pt modelId="{9874C435-4F08-45B7-AD95-0D742326D283}" type="pres">
      <dgm:prSet presAssocID="{52C35196-CFF3-4A16-ABF4-21F73BD0C43C}" presName="dotPict_42" presStyleLbl="solidFgAcc1" presStyleIdx="7" presStyleCnt="20"/>
      <dgm:spPr/>
    </dgm:pt>
    <dgm:pt modelId="{25729259-3A03-4421-9B9B-937DB53CA333}" type="pres">
      <dgm:prSet presAssocID="{52C35196-CFF3-4A16-ABF4-21F73BD0C43C}" presName="dotPict_43" presStyleLbl="solidFgAcc1" presStyleIdx="8" presStyleCnt="20"/>
      <dgm:spPr/>
    </dgm:pt>
    <dgm:pt modelId="{54572306-3C5A-47C4-9D28-30CF58B81180}" type="pres">
      <dgm:prSet presAssocID="{52C35196-CFF3-4A16-ABF4-21F73BD0C43C}" presName="dotPict_44" presStyleLbl="solidFgAcc1" presStyleIdx="9" presStyleCnt="20"/>
      <dgm:spPr/>
    </dgm:pt>
    <dgm:pt modelId="{67F23D27-BB9A-48EA-9A85-5E478AC8C7A8}" type="pres">
      <dgm:prSet presAssocID="{2AA077EA-D9F8-4E4B-9035-0907DB345E06}" presName="pictB5" presStyleLbl="alignNode1" presStyleIdx="4" presStyleCnt="5"/>
      <dgm:spPr>
        <a:blipFill rotWithShape="0">
          <a:blip xmlns:r="http://schemas.openxmlformats.org/officeDocument/2006/relationships" r:embed="rId5"/>
          <a:stretch>
            <a:fillRect/>
          </a:stretch>
        </a:blipFill>
      </dgm:spPr>
    </dgm:pt>
    <dgm:pt modelId="{746F7E9E-F678-4237-A088-1FB79999B215}" type="pres">
      <dgm:prSet presAssocID="{2AA077EA-D9F8-4E4B-9035-0907DB345E06}" presName="txLine" presStyleCnt="0"/>
      <dgm:spPr/>
    </dgm:pt>
    <dgm:pt modelId="{0149BF26-0B69-448C-8FC2-F00E00AC800C}" type="pres">
      <dgm:prSet presAssocID="{A3DF571E-0D56-4EB1-A3BE-7D0468302011}" presName="oneDotTx" presStyleCnt="0"/>
      <dgm:spPr/>
    </dgm:pt>
    <dgm:pt modelId="{FCF04C4F-74DD-42F8-8690-99821B8F242E}" type="pres">
      <dgm:prSet presAssocID="{A3DF571E-0D56-4EB1-A3BE-7D0468302011}" presName="dotTx_11" presStyleLbl="solidFgAcc1" presStyleIdx="10" presStyleCnt="20"/>
      <dgm:spPr/>
    </dgm:pt>
    <dgm:pt modelId="{304851F4-AB18-4E87-89B1-EC56AA28E121}" type="pres">
      <dgm:prSet presAssocID="{A3DF571E-0D56-4EB1-A3BE-7D0468302011}" presName="Name37" presStyleLbl="revTx" presStyleIdx="0" presStyleCnt="4">
        <dgm:presLayoutVars>
          <dgm:bulletEnabled val="1"/>
        </dgm:presLayoutVars>
      </dgm:prSet>
      <dgm:spPr/>
      <dgm:t>
        <a:bodyPr/>
        <a:lstStyle/>
        <a:p>
          <a:endParaRPr lang="en-US"/>
        </a:p>
      </dgm:t>
    </dgm:pt>
    <dgm:pt modelId="{18240DB7-E69E-45B5-B1E8-97D185F3C98E}" type="pres">
      <dgm:prSet presAssocID="{D48EC834-6173-4986-93E6-A7438002C134}" presName="twoDotsTx" presStyleCnt="0"/>
      <dgm:spPr/>
    </dgm:pt>
    <dgm:pt modelId="{5E46E08A-17B4-4294-9BC4-5E9719A858F6}" type="pres">
      <dgm:prSet presAssocID="{D48EC834-6173-4986-93E6-A7438002C134}" presName="dotTx_21" presStyleLbl="solidFgAcc1" presStyleIdx="11" presStyleCnt="20"/>
      <dgm:spPr/>
    </dgm:pt>
    <dgm:pt modelId="{768C8294-C0D8-43F6-A4FB-DB2759324920}" type="pres">
      <dgm:prSet presAssocID="{D48EC834-6173-4986-93E6-A7438002C134}" presName="dotTx_22" presStyleLbl="solidFgAcc1" presStyleIdx="12" presStyleCnt="20"/>
      <dgm:spPr/>
    </dgm:pt>
    <dgm:pt modelId="{0636C8E9-00A2-4AC5-824F-53A5345233B1}" type="pres">
      <dgm:prSet presAssocID="{D48EC834-6173-4986-93E6-A7438002C134}" presName="Name39" presStyleLbl="revTx" presStyleIdx="1" presStyleCnt="4">
        <dgm:presLayoutVars>
          <dgm:bulletEnabled val="1"/>
        </dgm:presLayoutVars>
      </dgm:prSet>
      <dgm:spPr/>
      <dgm:t>
        <a:bodyPr/>
        <a:lstStyle/>
        <a:p>
          <a:endParaRPr lang="en-US"/>
        </a:p>
      </dgm:t>
    </dgm:pt>
    <dgm:pt modelId="{1D56612D-02EB-4F79-A6C9-F137196FA221}" type="pres">
      <dgm:prSet presAssocID="{5ABDA5B8-0496-4345-BE2D-5623BA58FED3}" presName="threeDotsTx" presStyleCnt="0"/>
      <dgm:spPr/>
    </dgm:pt>
    <dgm:pt modelId="{AF13278B-9168-4BC5-82DC-975CDE5F52C9}" type="pres">
      <dgm:prSet presAssocID="{5ABDA5B8-0496-4345-BE2D-5623BA58FED3}" presName="dotTx_31" presStyleLbl="solidFgAcc1" presStyleIdx="13" presStyleCnt="20"/>
      <dgm:spPr/>
    </dgm:pt>
    <dgm:pt modelId="{C27648B3-4EE0-47D6-8DB5-C7CC23334C6C}" type="pres">
      <dgm:prSet presAssocID="{5ABDA5B8-0496-4345-BE2D-5623BA58FED3}" presName="dotTx_32" presStyleLbl="solidFgAcc1" presStyleIdx="14" presStyleCnt="20"/>
      <dgm:spPr/>
    </dgm:pt>
    <dgm:pt modelId="{71177B2B-4A22-4321-AF63-7B4DDDAA2B80}" type="pres">
      <dgm:prSet presAssocID="{5ABDA5B8-0496-4345-BE2D-5623BA58FED3}" presName="dotTx_33" presStyleLbl="solidFgAcc1" presStyleIdx="15" presStyleCnt="20"/>
      <dgm:spPr/>
    </dgm:pt>
    <dgm:pt modelId="{58A8E8D9-7E5E-4900-B4B0-D2E68B9E79EF}" type="pres">
      <dgm:prSet presAssocID="{5ABDA5B8-0496-4345-BE2D-5623BA58FED3}" presName="Name41" presStyleLbl="revTx" presStyleIdx="2" presStyleCnt="4">
        <dgm:presLayoutVars>
          <dgm:bulletEnabled val="1"/>
        </dgm:presLayoutVars>
      </dgm:prSet>
      <dgm:spPr/>
      <dgm:t>
        <a:bodyPr/>
        <a:lstStyle/>
        <a:p>
          <a:endParaRPr lang="en-US"/>
        </a:p>
      </dgm:t>
    </dgm:pt>
    <dgm:pt modelId="{E9466A31-47D7-4A66-B0FD-3C8EC8596A82}" type="pres">
      <dgm:prSet presAssocID="{2A16F51B-D484-40FF-A40A-8AB5C9EB6AB3}" presName="fourDotsTx" presStyleCnt="0"/>
      <dgm:spPr/>
    </dgm:pt>
    <dgm:pt modelId="{F5E3EAE4-5DCE-48E2-AC4F-1542BBD69A3B}" type="pres">
      <dgm:prSet presAssocID="{2A16F51B-D484-40FF-A40A-8AB5C9EB6AB3}" presName="dotTx_41" presStyleLbl="solidFgAcc1" presStyleIdx="16" presStyleCnt="20"/>
      <dgm:spPr/>
    </dgm:pt>
    <dgm:pt modelId="{B46646A1-A4BF-427A-8EEE-B4D4E48B4E59}" type="pres">
      <dgm:prSet presAssocID="{2A16F51B-D484-40FF-A40A-8AB5C9EB6AB3}" presName="dotTx_42" presStyleLbl="solidFgAcc1" presStyleIdx="17" presStyleCnt="20"/>
      <dgm:spPr/>
    </dgm:pt>
    <dgm:pt modelId="{38BD538E-3059-4E34-9DB3-4C493B327952}" type="pres">
      <dgm:prSet presAssocID="{2A16F51B-D484-40FF-A40A-8AB5C9EB6AB3}" presName="dotTx_43" presStyleLbl="solidFgAcc1" presStyleIdx="18" presStyleCnt="20"/>
      <dgm:spPr/>
    </dgm:pt>
    <dgm:pt modelId="{09B0E64C-2C4C-42A4-89A3-4292B8B8FD3D}" type="pres">
      <dgm:prSet presAssocID="{2A16F51B-D484-40FF-A40A-8AB5C9EB6AB3}" presName="dotTx_44" presStyleLbl="solidFgAcc1" presStyleIdx="19" presStyleCnt="20"/>
      <dgm:spPr/>
    </dgm:pt>
    <dgm:pt modelId="{7A87D4C1-AC82-4FF1-A780-4AD44064F04E}" type="pres">
      <dgm:prSet presAssocID="{2A16F51B-D484-40FF-A40A-8AB5C9EB6AB3}" presName="Name43" presStyleLbl="revTx" presStyleIdx="3" presStyleCnt="4">
        <dgm:presLayoutVars>
          <dgm:bulletEnabled val="1"/>
        </dgm:presLayoutVars>
      </dgm:prSet>
      <dgm:spPr/>
      <dgm:t>
        <a:bodyPr/>
        <a:lstStyle/>
        <a:p>
          <a:endParaRPr lang="en-US"/>
        </a:p>
      </dgm:t>
    </dgm:pt>
  </dgm:ptLst>
  <dgm:cxnLst>
    <dgm:cxn modelId="{256F8E0E-7132-4293-A143-4622513A5D06}" srcId="{2AA077EA-D9F8-4E4B-9035-0907DB345E06}" destId="{D48EC834-6173-4986-93E6-A7438002C134}" srcOrd="1" destOrd="0" parTransId="{73A77F3A-3B0C-4F11-914A-82F1BAF8C1CC}" sibTransId="{F39EA3EF-BA6F-4512-86F8-5FE2FAC7F4FA}"/>
    <dgm:cxn modelId="{D95C396D-E0A0-45E0-B349-17068F70BBDE}" type="presOf" srcId="{794DD46F-747C-4FEB-978E-1C88CD18458A}" destId="{6BDDE08D-36A9-4494-B45C-B2033CDD7C59}" srcOrd="0" destOrd="0" presId="urn:microsoft.com/office/officeart/2009/3/layout/SpiralPicture"/>
    <dgm:cxn modelId="{944B81CB-BABA-4BEA-AB8B-300FECC37E0E}" srcId="{2AA077EA-D9F8-4E4B-9035-0907DB345E06}" destId="{2A16F51B-D484-40FF-A40A-8AB5C9EB6AB3}" srcOrd="3" destOrd="0" parTransId="{A4DE9488-A0A9-4558-9CD8-3709E477D089}" sibTransId="{52C35196-CFF3-4A16-ABF4-21F73BD0C43C}"/>
    <dgm:cxn modelId="{BA6D28B9-480B-4ABA-83A2-352730338AE9}" type="presOf" srcId="{2A16F51B-D484-40FF-A40A-8AB5C9EB6AB3}" destId="{7A87D4C1-AC82-4FF1-A780-4AD44064F04E}" srcOrd="0" destOrd="0" presId="urn:microsoft.com/office/officeart/2009/3/layout/SpiralPicture"/>
    <dgm:cxn modelId="{61BF9583-E7F1-4101-8DC1-E630AE87FDD4}" type="presOf" srcId="{A3DF571E-0D56-4EB1-A3BE-7D0468302011}" destId="{304851F4-AB18-4E87-89B1-EC56AA28E121}" srcOrd="0" destOrd="0" presId="urn:microsoft.com/office/officeart/2009/3/layout/SpiralPicture"/>
    <dgm:cxn modelId="{1877D482-297B-4980-B0B1-A9CAA3FF7DAA}" type="presOf" srcId="{D48EC834-6173-4986-93E6-A7438002C134}" destId="{0636C8E9-00A2-4AC5-824F-53A5345233B1}" srcOrd="0" destOrd="0" presId="urn:microsoft.com/office/officeart/2009/3/layout/SpiralPicture"/>
    <dgm:cxn modelId="{4E87128C-B0F8-42CD-BBEB-48D61706B70A}" type="presOf" srcId="{52C35196-CFF3-4A16-ABF4-21F73BD0C43C}" destId="{FD0B5F05-5253-48E8-A99E-41769AA90097}" srcOrd="0" destOrd="0" presId="urn:microsoft.com/office/officeart/2009/3/layout/SpiralPicture"/>
    <dgm:cxn modelId="{D8B34ADA-6478-4E77-9025-3A0153DC8C12}" srcId="{2AA077EA-D9F8-4E4B-9035-0907DB345E06}" destId="{A3DF571E-0D56-4EB1-A3BE-7D0468302011}" srcOrd="0" destOrd="0" parTransId="{F1261AF1-7B2F-43A4-A45C-B58E9DD0D4A5}" sibTransId="{794DD46F-747C-4FEB-978E-1C88CD18458A}"/>
    <dgm:cxn modelId="{B59C7975-7C96-4352-B49C-1BA7230781D1}" type="presOf" srcId="{3D29F27D-5118-4DA6-9BA1-49F91AE45D2D}" destId="{7861318B-9760-4C8A-AADF-2F35A62F9F5E}" srcOrd="0" destOrd="0" presId="urn:microsoft.com/office/officeart/2009/3/layout/SpiralPicture"/>
    <dgm:cxn modelId="{73B48916-61F6-43FC-9CCD-243B1EAD7FC6}" type="presOf" srcId="{2AA077EA-D9F8-4E4B-9035-0907DB345E06}" destId="{9594EFA1-3535-420F-88F4-51861BEE9008}" srcOrd="0" destOrd="0" presId="urn:microsoft.com/office/officeart/2009/3/layout/SpiralPicture"/>
    <dgm:cxn modelId="{BE02C8E5-2717-46F6-9934-D924D69A7E9E}" type="presOf" srcId="{F39EA3EF-BA6F-4512-86F8-5FE2FAC7F4FA}" destId="{675718B5-DFB0-44AD-BB9E-20AF08856739}" srcOrd="0" destOrd="0" presId="urn:microsoft.com/office/officeart/2009/3/layout/SpiralPicture"/>
    <dgm:cxn modelId="{6BDC1E47-4A7D-4402-9297-B198F7D3A8D7}" srcId="{2AA077EA-D9F8-4E4B-9035-0907DB345E06}" destId="{5ABDA5B8-0496-4345-BE2D-5623BA58FED3}" srcOrd="2" destOrd="0" parTransId="{63B667CA-887E-4880-927C-FB6689E7B93E}" sibTransId="{3D29F27D-5118-4DA6-9BA1-49F91AE45D2D}"/>
    <dgm:cxn modelId="{34AE9FC3-6B69-4113-A22D-75CF3A5B4637}" type="presOf" srcId="{5ABDA5B8-0496-4345-BE2D-5623BA58FED3}" destId="{58A8E8D9-7E5E-4900-B4B0-D2E68B9E79EF}" srcOrd="0" destOrd="0" presId="urn:microsoft.com/office/officeart/2009/3/layout/SpiralPicture"/>
    <dgm:cxn modelId="{9CCD438E-6350-4A06-A280-E4A351DB6D5B}" type="presParOf" srcId="{9594EFA1-3535-420F-88F4-51861BEE9008}" destId="{CCD5B926-4E83-4092-8CCA-9686F0FE4769}" srcOrd="0" destOrd="0" presId="urn:microsoft.com/office/officeart/2009/3/layout/SpiralPicture"/>
    <dgm:cxn modelId="{5A86F40E-4CFF-4FBE-B993-EF7DE1AB0EC6}" type="presParOf" srcId="{CCD5B926-4E83-4092-8CCA-9686F0FE4769}" destId="{AF2459C1-22A7-423C-8146-87ED0A554A49}" srcOrd="0" destOrd="0" presId="urn:microsoft.com/office/officeart/2009/3/layout/SpiralPicture"/>
    <dgm:cxn modelId="{1909BCA2-EA72-44F8-B119-B33A3D5638EE}" type="presParOf" srcId="{CCD5B926-4E83-4092-8CCA-9686F0FE4769}" destId="{19759C98-A306-40E5-8778-3E067BD8C22F}" srcOrd="1" destOrd="0" presId="urn:microsoft.com/office/officeart/2009/3/layout/SpiralPicture"/>
    <dgm:cxn modelId="{D8B68E04-5B10-49EE-A92B-94372BBC79D1}" type="presParOf" srcId="{CCD5B926-4E83-4092-8CCA-9686F0FE4769}" destId="{214474E2-C140-440C-8117-FD928EB8FFC7}" srcOrd="2" destOrd="0" presId="urn:microsoft.com/office/officeart/2009/3/layout/SpiralPicture"/>
    <dgm:cxn modelId="{D8191A3F-55D1-4C03-954B-2389AB6EFCF0}" type="presParOf" srcId="{214474E2-C140-440C-8117-FD928EB8FFC7}" destId="{6BDDE08D-36A9-4494-B45C-B2033CDD7C59}" srcOrd="0" destOrd="0" presId="urn:microsoft.com/office/officeart/2009/3/layout/SpiralPicture"/>
    <dgm:cxn modelId="{E1F0845B-65F6-4B01-BD13-F85383B9E7C3}" type="presParOf" srcId="{CCD5B926-4E83-4092-8CCA-9686F0FE4769}" destId="{F4C82AFD-B82B-4BC5-A04D-7CF36698314E}" srcOrd="3" destOrd="0" presId="urn:microsoft.com/office/officeart/2009/3/layout/SpiralPicture"/>
    <dgm:cxn modelId="{A9A728CF-0783-40B6-BB72-CF02F6A0AAFE}" type="presParOf" srcId="{F4C82AFD-B82B-4BC5-A04D-7CF36698314E}" destId="{F38ED474-20D7-4AAF-9F21-B0E1E59791F6}" srcOrd="0" destOrd="0" presId="urn:microsoft.com/office/officeart/2009/3/layout/SpiralPicture"/>
    <dgm:cxn modelId="{A4F4386A-4B61-4934-8240-3ED81FF6A1E4}" type="presParOf" srcId="{CCD5B926-4E83-4092-8CCA-9686F0FE4769}" destId="{030B4504-22B6-43BD-B028-413B778AC2B9}" srcOrd="4" destOrd="0" presId="urn:microsoft.com/office/officeart/2009/3/layout/SpiralPicture"/>
    <dgm:cxn modelId="{604DBABF-2EC6-4A5B-8466-9C1DD1546536}" type="presParOf" srcId="{030B4504-22B6-43BD-B028-413B778AC2B9}" destId="{675718B5-DFB0-44AD-BB9E-20AF08856739}" srcOrd="0" destOrd="0" presId="urn:microsoft.com/office/officeart/2009/3/layout/SpiralPicture"/>
    <dgm:cxn modelId="{9AACD6C7-6307-4087-87DA-AAF1F6F57455}" type="presParOf" srcId="{CCD5B926-4E83-4092-8CCA-9686F0FE4769}" destId="{D9FE78CE-E8FD-42FC-8CDA-DF44DC3FB280}" srcOrd="5" destOrd="0" presId="urn:microsoft.com/office/officeart/2009/3/layout/SpiralPicture"/>
    <dgm:cxn modelId="{5A6BFAB6-C9AB-4141-B45A-11E1900FF16D}" type="presParOf" srcId="{D9FE78CE-E8FD-42FC-8CDA-DF44DC3FB280}" destId="{D0AAE6E4-5B45-4542-B47E-D0465C71597E}" srcOrd="0" destOrd="0" presId="urn:microsoft.com/office/officeart/2009/3/layout/SpiralPicture"/>
    <dgm:cxn modelId="{E43E2FBE-D7E4-4A65-B0A3-62690FA70A8D}" type="presParOf" srcId="{D9FE78CE-E8FD-42FC-8CDA-DF44DC3FB280}" destId="{F541F9BF-AE50-43D0-B994-ACDAA5C5E869}" srcOrd="1" destOrd="0" presId="urn:microsoft.com/office/officeart/2009/3/layout/SpiralPicture"/>
    <dgm:cxn modelId="{E93ADF9E-0AD0-46F6-8A45-5F3EB92541B3}" type="presParOf" srcId="{CCD5B926-4E83-4092-8CCA-9686F0FE4769}" destId="{0AA9FD6E-88F2-49DC-8597-F5E7D021FF58}" srcOrd="6" destOrd="0" presId="urn:microsoft.com/office/officeart/2009/3/layout/SpiralPicture"/>
    <dgm:cxn modelId="{8F472BB1-9213-4F79-9A4D-C46A5D0ED42F}" type="presParOf" srcId="{0AA9FD6E-88F2-49DC-8597-F5E7D021FF58}" destId="{7861318B-9760-4C8A-AADF-2F35A62F9F5E}" srcOrd="0" destOrd="0" presId="urn:microsoft.com/office/officeart/2009/3/layout/SpiralPicture"/>
    <dgm:cxn modelId="{8D41019C-A9DF-4883-8D91-076268FA5109}" type="presParOf" srcId="{CCD5B926-4E83-4092-8CCA-9686F0FE4769}" destId="{130BA9DD-D524-4399-93E9-1E410BEA0B91}" srcOrd="7" destOrd="0" presId="urn:microsoft.com/office/officeart/2009/3/layout/SpiralPicture"/>
    <dgm:cxn modelId="{B60EA827-2179-406C-B4A7-FE5AAD46D693}" type="presParOf" srcId="{130BA9DD-D524-4399-93E9-1E410BEA0B91}" destId="{3CCAEAA0-3BFD-4779-A0E4-F25265CDAA8D}" srcOrd="0" destOrd="0" presId="urn:microsoft.com/office/officeart/2009/3/layout/SpiralPicture"/>
    <dgm:cxn modelId="{ED60D8CE-73FC-4F50-A0C8-06D6FAA99C4D}" type="presParOf" srcId="{130BA9DD-D524-4399-93E9-1E410BEA0B91}" destId="{5612E6B5-54FA-4327-AC1F-7464EE4C9218}" srcOrd="1" destOrd="0" presId="urn:microsoft.com/office/officeart/2009/3/layout/SpiralPicture"/>
    <dgm:cxn modelId="{C1C6BD69-A46B-4728-992E-7A1753E81D6D}" type="presParOf" srcId="{130BA9DD-D524-4399-93E9-1E410BEA0B91}" destId="{935A377F-8B4C-44F2-93D6-03A941807A1F}" srcOrd="2" destOrd="0" presId="urn:microsoft.com/office/officeart/2009/3/layout/SpiralPicture"/>
    <dgm:cxn modelId="{774FDC90-713B-45C4-85C8-0FA308E14976}" type="presParOf" srcId="{CCD5B926-4E83-4092-8CCA-9686F0FE4769}" destId="{78A9DD61-4ACF-4F8C-B534-B70E74DE7F72}" srcOrd="8" destOrd="0" presId="urn:microsoft.com/office/officeart/2009/3/layout/SpiralPicture"/>
    <dgm:cxn modelId="{1C7CD567-4DA3-4AEC-95BD-D41543C69F56}" type="presParOf" srcId="{78A9DD61-4ACF-4F8C-B534-B70E74DE7F72}" destId="{FD0B5F05-5253-48E8-A99E-41769AA90097}" srcOrd="0" destOrd="0" presId="urn:microsoft.com/office/officeart/2009/3/layout/SpiralPicture"/>
    <dgm:cxn modelId="{66BCE77A-171A-43B4-8F31-865035B9DE94}" type="presParOf" srcId="{CCD5B926-4E83-4092-8CCA-9686F0FE4769}" destId="{9AC92600-E1D6-463F-BBC1-65C904ECC00F}" srcOrd="9" destOrd="0" presId="urn:microsoft.com/office/officeart/2009/3/layout/SpiralPicture"/>
    <dgm:cxn modelId="{3C43FF7D-E83F-466F-A6E4-D2F8962301D8}" type="presParOf" srcId="{9AC92600-E1D6-463F-BBC1-65C904ECC00F}" destId="{ACAD994B-0895-4DCB-AD67-FEC295AB6A72}" srcOrd="0" destOrd="0" presId="urn:microsoft.com/office/officeart/2009/3/layout/SpiralPicture"/>
    <dgm:cxn modelId="{3AC36EB6-66A5-4FB6-AB38-3F4D688849E6}" type="presParOf" srcId="{9AC92600-E1D6-463F-BBC1-65C904ECC00F}" destId="{9874C435-4F08-45B7-AD95-0D742326D283}" srcOrd="1" destOrd="0" presId="urn:microsoft.com/office/officeart/2009/3/layout/SpiralPicture"/>
    <dgm:cxn modelId="{CE69EA19-0E9E-489E-A072-1F7092AD0189}" type="presParOf" srcId="{9AC92600-E1D6-463F-BBC1-65C904ECC00F}" destId="{25729259-3A03-4421-9B9B-937DB53CA333}" srcOrd="2" destOrd="0" presId="urn:microsoft.com/office/officeart/2009/3/layout/SpiralPicture"/>
    <dgm:cxn modelId="{57663CA4-D897-43CC-9556-1773697F25F0}" type="presParOf" srcId="{9AC92600-E1D6-463F-BBC1-65C904ECC00F}" destId="{54572306-3C5A-47C4-9D28-30CF58B81180}" srcOrd="3" destOrd="0" presId="urn:microsoft.com/office/officeart/2009/3/layout/SpiralPicture"/>
    <dgm:cxn modelId="{529CA82F-D6D5-4722-9993-1E573F245523}" type="presParOf" srcId="{CCD5B926-4E83-4092-8CCA-9686F0FE4769}" destId="{67F23D27-BB9A-48EA-9A85-5E478AC8C7A8}" srcOrd="10" destOrd="0" presId="urn:microsoft.com/office/officeart/2009/3/layout/SpiralPicture"/>
    <dgm:cxn modelId="{51588674-72DD-4E5E-8DAB-B126CF68FADE}" type="presParOf" srcId="{9594EFA1-3535-420F-88F4-51861BEE9008}" destId="{746F7E9E-F678-4237-A088-1FB79999B215}" srcOrd="1" destOrd="0" presId="urn:microsoft.com/office/officeart/2009/3/layout/SpiralPicture"/>
    <dgm:cxn modelId="{707B57D5-11B2-4CC3-839B-9639B9A5CE46}" type="presParOf" srcId="{746F7E9E-F678-4237-A088-1FB79999B215}" destId="{0149BF26-0B69-448C-8FC2-F00E00AC800C}" srcOrd="0" destOrd="0" presId="urn:microsoft.com/office/officeart/2009/3/layout/SpiralPicture"/>
    <dgm:cxn modelId="{56EF26A2-330B-4CF0-BEF8-1DEACBE8DBCF}" type="presParOf" srcId="{0149BF26-0B69-448C-8FC2-F00E00AC800C}" destId="{FCF04C4F-74DD-42F8-8690-99821B8F242E}" srcOrd="0" destOrd="0" presId="urn:microsoft.com/office/officeart/2009/3/layout/SpiralPicture"/>
    <dgm:cxn modelId="{82DF06CE-8670-4AC0-AF31-06CDB182BB7A}" type="presParOf" srcId="{746F7E9E-F678-4237-A088-1FB79999B215}" destId="{304851F4-AB18-4E87-89B1-EC56AA28E121}" srcOrd="1" destOrd="0" presId="urn:microsoft.com/office/officeart/2009/3/layout/SpiralPicture"/>
    <dgm:cxn modelId="{77B6C27A-C0F6-4E51-B951-B4982D900A44}" type="presParOf" srcId="{746F7E9E-F678-4237-A088-1FB79999B215}" destId="{18240DB7-E69E-45B5-B1E8-97D185F3C98E}" srcOrd="2" destOrd="0" presId="urn:microsoft.com/office/officeart/2009/3/layout/SpiralPicture"/>
    <dgm:cxn modelId="{4F299F05-F1E7-40E4-9AED-51C049A1FAFD}" type="presParOf" srcId="{18240DB7-E69E-45B5-B1E8-97D185F3C98E}" destId="{5E46E08A-17B4-4294-9BC4-5E9719A858F6}" srcOrd="0" destOrd="0" presId="urn:microsoft.com/office/officeart/2009/3/layout/SpiralPicture"/>
    <dgm:cxn modelId="{43475B7A-615B-44F7-BAA1-BE2254836C63}" type="presParOf" srcId="{18240DB7-E69E-45B5-B1E8-97D185F3C98E}" destId="{768C8294-C0D8-43F6-A4FB-DB2759324920}" srcOrd="1" destOrd="0" presId="urn:microsoft.com/office/officeart/2009/3/layout/SpiralPicture"/>
    <dgm:cxn modelId="{B9E1A388-42A8-41DE-890D-63FC9352361B}" type="presParOf" srcId="{746F7E9E-F678-4237-A088-1FB79999B215}" destId="{0636C8E9-00A2-4AC5-824F-53A5345233B1}" srcOrd="3" destOrd="0" presId="urn:microsoft.com/office/officeart/2009/3/layout/SpiralPicture"/>
    <dgm:cxn modelId="{9ACC53CB-5F17-485D-96C6-50CFFACC3163}" type="presParOf" srcId="{746F7E9E-F678-4237-A088-1FB79999B215}" destId="{1D56612D-02EB-4F79-A6C9-F137196FA221}" srcOrd="4" destOrd="0" presId="urn:microsoft.com/office/officeart/2009/3/layout/SpiralPicture"/>
    <dgm:cxn modelId="{68B5DC6F-59B6-4205-9BD7-AC483BC7595E}" type="presParOf" srcId="{1D56612D-02EB-4F79-A6C9-F137196FA221}" destId="{AF13278B-9168-4BC5-82DC-975CDE5F52C9}" srcOrd="0" destOrd="0" presId="urn:microsoft.com/office/officeart/2009/3/layout/SpiralPicture"/>
    <dgm:cxn modelId="{C52ACE29-1235-4995-9DF0-61AE4BF08FBD}" type="presParOf" srcId="{1D56612D-02EB-4F79-A6C9-F137196FA221}" destId="{C27648B3-4EE0-47D6-8DB5-C7CC23334C6C}" srcOrd="1" destOrd="0" presId="urn:microsoft.com/office/officeart/2009/3/layout/SpiralPicture"/>
    <dgm:cxn modelId="{C9DF9C3B-19F2-4523-95F1-39561ADD020C}" type="presParOf" srcId="{1D56612D-02EB-4F79-A6C9-F137196FA221}" destId="{71177B2B-4A22-4321-AF63-7B4DDDAA2B80}" srcOrd="2" destOrd="0" presId="urn:microsoft.com/office/officeart/2009/3/layout/SpiralPicture"/>
    <dgm:cxn modelId="{CDB92A85-A12A-4339-8625-7CF84715C90B}" type="presParOf" srcId="{746F7E9E-F678-4237-A088-1FB79999B215}" destId="{58A8E8D9-7E5E-4900-B4B0-D2E68B9E79EF}" srcOrd="5" destOrd="0" presId="urn:microsoft.com/office/officeart/2009/3/layout/SpiralPicture"/>
    <dgm:cxn modelId="{433F2BB0-3A37-469A-AD2E-AC5FC3266E88}" type="presParOf" srcId="{746F7E9E-F678-4237-A088-1FB79999B215}" destId="{E9466A31-47D7-4A66-B0FD-3C8EC8596A82}" srcOrd="6" destOrd="0" presId="urn:microsoft.com/office/officeart/2009/3/layout/SpiralPicture"/>
    <dgm:cxn modelId="{B36A788F-7B5D-4C0B-98F3-8F370AEC8085}" type="presParOf" srcId="{E9466A31-47D7-4A66-B0FD-3C8EC8596A82}" destId="{F5E3EAE4-5DCE-48E2-AC4F-1542BBD69A3B}" srcOrd="0" destOrd="0" presId="urn:microsoft.com/office/officeart/2009/3/layout/SpiralPicture"/>
    <dgm:cxn modelId="{0C45C264-7BA3-48DA-9998-355F2572BFE7}" type="presParOf" srcId="{E9466A31-47D7-4A66-B0FD-3C8EC8596A82}" destId="{B46646A1-A4BF-427A-8EEE-B4D4E48B4E59}" srcOrd="1" destOrd="0" presId="urn:microsoft.com/office/officeart/2009/3/layout/SpiralPicture"/>
    <dgm:cxn modelId="{BF37FEE5-E6AD-4743-BF49-0FCB1FBF13FD}" type="presParOf" srcId="{E9466A31-47D7-4A66-B0FD-3C8EC8596A82}" destId="{38BD538E-3059-4E34-9DB3-4C493B327952}" srcOrd="2" destOrd="0" presId="urn:microsoft.com/office/officeart/2009/3/layout/SpiralPicture"/>
    <dgm:cxn modelId="{AC04F796-7161-4943-9486-45B189178872}" type="presParOf" srcId="{E9466A31-47D7-4A66-B0FD-3C8EC8596A82}" destId="{09B0E64C-2C4C-42A4-89A3-4292B8B8FD3D}" srcOrd="3" destOrd="0" presId="urn:microsoft.com/office/officeart/2009/3/layout/SpiralPicture"/>
    <dgm:cxn modelId="{22EAEECA-1F0E-414F-AD0D-3EA3627FBC3C}" type="presParOf" srcId="{746F7E9E-F678-4237-A088-1FB79999B215}" destId="{7A87D4C1-AC82-4FF1-A780-4AD44064F04E}" srcOrd="7" destOrd="0" presId="urn:microsoft.com/office/officeart/2009/3/layout/Spiral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86898B-344D-4BD3-A7AD-5DF328058A43}"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F7151752-969A-464A-9B38-320BADC40555}">
      <dgm:prSet phldrT="[Text]" custT="1"/>
      <dgm:spPr/>
      <dgm:t>
        <a:bodyPr/>
        <a:lstStyle/>
        <a:p>
          <a:r>
            <a:rPr lang="en-US" sz="2000" dirty="0" err="1" smtClean="0">
              <a:latin typeface="Times New Roman" panose="02020603050405020304" pitchFamily="18" charset="0"/>
              <a:cs typeface="Times New Roman" panose="02020603050405020304" pitchFamily="18" charset="0"/>
            </a:rPr>
            <a:t>Tấm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Cám</a:t>
          </a:r>
          <a:r>
            <a:rPr lang="en-US" sz="2000" dirty="0" smtClean="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a:t>
          </a:r>
          <a:r>
            <a:rPr lang="en-US" sz="2000" i="1" dirty="0" err="1" smtClean="0">
              <a:latin typeface="Times New Roman" panose="02020603050405020304" pitchFamily="18" charset="0"/>
              <a:cs typeface="Times New Roman" panose="02020603050405020304" pitchFamily="18" charset="0"/>
            </a:rPr>
            <a:t>Thị</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thơm</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thị</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giấu</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người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thơm</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Chăm</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làm</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thì</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được</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áo</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cơm</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cửa</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nhà</a:t>
          </a:r>
          <a:r>
            <a:rPr lang="en-US" sz="2000" i="1"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D73205CA-C201-4155-AB6D-8B9665840CFB}" type="parTrans" cxnId="{C02535C3-198B-42CE-A19C-59830F5DDA2B}">
      <dgm:prSet/>
      <dgm:spPr/>
      <dgm:t>
        <a:bodyPr/>
        <a:lstStyle/>
        <a:p>
          <a:endParaRPr lang="en-US"/>
        </a:p>
      </dgm:t>
    </dgm:pt>
    <dgm:pt modelId="{D3470341-B67B-49CC-AFC9-25DA85C1ED4B}" type="sibTrans" cxnId="{C02535C3-198B-42CE-A19C-59830F5DDA2B}">
      <dgm:prSet/>
      <dgm:spPr/>
      <dgm:t>
        <a:bodyPr/>
        <a:lstStyle/>
        <a:p>
          <a:endParaRPr lang="en-US"/>
        </a:p>
      </dgm:t>
    </dgm:pt>
    <dgm:pt modelId="{CE2EC3F4-25AD-43D0-A1CC-FFE4AF70D403}">
      <dgm:prSet phldrT="[Text]" custT="1"/>
      <dgm:spPr/>
      <dgm:t>
        <a:bodyPr/>
        <a:lstStyle/>
        <a:p>
          <a:r>
            <a:rPr lang="en-US" sz="1800" dirty="0" err="1" smtClean="0">
              <a:latin typeface="Times New Roman" panose="02020603050405020304" pitchFamily="18" charset="0"/>
              <a:cs typeface="Times New Roman" panose="02020603050405020304" pitchFamily="18" charset="0"/>
            </a:rPr>
            <a:t>Đẽo</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cày</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giữa</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đường</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Đẽo</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cày</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theo</a:t>
          </a:r>
          <a:r>
            <a:rPr lang="en-US" sz="1800" i="1" dirty="0" smtClean="0">
              <a:latin typeface="Times New Roman" panose="02020603050405020304" pitchFamily="18" charset="0"/>
              <a:cs typeface="Times New Roman" panose="02020603050405020304" pitchFamily="18" charset="0"/>
            </a:rPr>
            <a:t> ý </a:t>
          </a:r>
          <a:r>
            <a:rPr lang="en-US" sz="1800" i="1" dirty="0" err="1" smtClean="0">
              <a:latin typeface="Times New Roman" panose="02020603050405020304" pitchFamily="18" charset="0"/>
              <a:cs typeface="Times New Roman" panose="02020603050405020304" pitchFamily="18" charset="0"/>
            </a:rPr>
            <a:t>người</a:t>
          </a:r>
          <a:r>
            <a:rPr lang="en-US" sz="1800" i="1" dirty="0" smtClean="0">
              <a:latin typeface="Times New Roman" panose="02020603050405020304" pitchFamily="18" charset="0"/>
              <a:cs typeface="Times New Roman" panose="02020603050405020304" pitchFamily="18" charset="0"/>
            </a:rPr>
            <a:t> ta/ </a:t>
          </a:r>
          <a:r>
            <a:rPr lang="en-US" sz="1800" i="1" dirty="0" err="1" smtClean="0">
              <a:latin typeface="Times New Roman" panose="02020603050405020304" pitchFamily="18" charset="0"/>
              <a:cs typeface="Times New Roman" panose="02020603050405020304" pitchFamily="18" charset="0"/>
            </a:rPr>
            <a:t>Sẽ</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thành</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khúc</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gỗ</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chẳng</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ra</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việc</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gì</a:t>
          </a:r>
          <a:r>
            <a:rPr lang="en-US" sz="1800" i="1"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dgm:t>
    </dgm:pt>
    <dgm:pt modelId="{634F3A7B-DEDD-4491-8D9F-D15BC56488E4}" type="parTrans" cxnId="{98EF5E50-F1BE-4D88-9228-F7A08196CC47}">
      <dgm:prSet/>
      <dgm:spPr/>
      <dgm:t>
        <a:bodyPr/>
        <a:lstStyle/>
        <a:p>
          <a:endParaRPr lang="en-US"/>
        </a:p>
      </dgm:t>
    </dgm:pt>
    <dgm:pt modelId="{390D5184-143E-43E7-AB7D-03C5E861DD8C}" type="sibTrans" cxnId="{98EF5E50-F1BE-4D88-9228-F7A08196CC47}">
      <dgm:prSet/>
      <dgm:spPr/>
      <dgm:t>
        <a:bodyPr/>
        <a:lstStyle/>
        <a:p>
          <a:endParaRPr lang="en-US"/>
        </a:p>
      </dgm:t>
    </dgm:pt>
    <dgm:pt modelId="{621908AC-8BCB-4220-AB5D-AC02597A9ADA}">
      <dgm:prSet phldrT="[Text]" custT="1"/>
      <dgm:spPr/>
      <dgm:t>
        <a:bodyPr/>
        <a:lstStyle/>
        <a:p>
          <a:r>
            <a:rPr lang="en-US" sz="1800" dirty="0" err="1" smtClean="0">
              <a:latin typeface="Times New Roman" panose="02020603050405020304" pitchFamily="18" charset="0"/>
              <a:cs typeface="Times New Roman" panose="02020603050405020304" pitchFamily="18" charset="0"/>
            </a:rPr>
            <a:t>Sự</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tích</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trầu</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cau</a:t>
          </a:r>
          <a:r>
            <a:rPr lang="en-US" sz="1800" dirty="0" smtClean="0">
              <a:latin typeface="Times New Roman" panose="02020603050405020304" pitchFamily="18" charset="0"/>
              <a:cs typeface="Times New Roman" panose="02020603050405020304" pitchFamily="18" charset="0"/>
            </a:rPr>
            <a:t> </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Đậm</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đã</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cái</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tích</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trầu</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cau</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Miếng</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trầu</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đỏ</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thắm</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nặng</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sâu</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tình</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người</a:t>
          </a:r>
          <a:r>
            <a:rPr lang="en-US" sz="1800" i="1"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dgm:t>
    </dgm:pt>
    <dgm:pt modelId="{05820D24-812D-47D7-8BBC-55D3F5A61C79}" type="parTrans" cxnId="{DB45D273-2EB5-476C-9D0D-82B073187515}">
      <dgm:prSet/>
      <dgm:spPr/>
      <dgm:t>
        <a:bodyPr/>
        <a:lstStyle/>
        <a:p>
          <a:endParaRPr lang="en-US"/>
        </a:p>
      </dgm:t>
    </dgm:pt>
    <dgm:pt modelId="{B47BDEF1-4FF7-459C-8EB2-E6B6605F08E9}" type="sibTrans" cxnId="{DB45D273-2EB5-476C-9D0D-82B073187515}">
      <dgm:prSet/>
      <dgm:spPr/>
      <dgm:t>
        <a:bodyPr/>
        <a:lstStyle/>
        <a:p>
          <a:endParaRPr lang="en-US"/>
        </a:p>
      </dgm:t>
    </dgm:pt>
    <dgm:pt modelId="{6246D5C4-11A6-4A14-9CD9-FB93AEAEFF75}" type="pres">
      <dgm:prSet presAssocID="{1C86898B-344D-4BD3-A7AD-5DF328058A43}" presName="Name0" presStyleCnt="0">
        <dgm:presLayoutVars>
          <dgm:chMax/>
          <dgm:chPref/>
          <dgm:dir/>
        </dgm:presLayoutVars>
      </dgm:prSet>
      <dgm:spPr/>
    </dgm:pt>
    <dgm:pt modelId="{84D092A0-09D7-4F80-A232-D846740D8905}" type="pres">
      <dgm:prSet presAssocID="{F7151752-969A-464A-9B38-320BADC40555}" presName="composite" presStyleCnt="0">
        <dgm:presLayoutVars>
          <dgm:chMax val="1"/>
          <dgm:chPref val="1"/>
        </dgm:presLayoutVars>
      </dgm:prSet>
      <dgm:spPr/>
    </dgm:pt>
    <dgm:pt modelId="{0EE88034-7839-42CB-B6DB-AF4FAF2CCC67}" type="pres">
      <dgm:prSet presAssocID="{F7151752-969A-464A-9B38-320BADC40555}" presName="Accent" presStyleLbl="trAlignAcc1" presStyleIdx="0" presStyleCnt="3">
        <dgm:presLayoutVars>
          <dgm:chMax val="0"/>
          <dgm:chPref val="0"/>
        </dgm:presLayoutVars>
      </dgm:prSet>
      <dgm:spPr/>
    </dgm:pt>
    <dgm:pt modelId="{A62D162B-F1BA-4265-870F-720C22A527DA}" type="pres">
      <dgm:prSet presAssocID="{F7151752-969A-464A-9B38-320BADC40555}" presName="Image" presStyleLbl="alignImgPlace1" presStyleIdx="0" presStyleCnt="3" custScaleY="83603" custLinFactNeighborX="1044" custLinFactNeighborY="-13283">
        <dgm:presLayoutVars>
          <dgm:chMax val="0"/>
          <dgm:chPref val="0"/>
        </dgm:presLayoutVars>
      </dgm:prSet>
      <dgm:spPr>
        <a:blipFill>
          <a:blip xmlns:r="http://schemas.openxmlformats.org/officeDocument/2006/relationships" r:embed="rId1"/>
          <a:srcRect/>
          <a:stretch>
            <a:fillRect t="-9000" b="-9000"/>
          </a:stretch>
        </a:blipFill>
      </dgm:spPr>
    </dgm:pt>
    <dgm:pt modelId="{1B93FBC0-2AB2-4655-BD73-1BA99AB9336D}" type="pres">
      <dgm:prSet presAssocID="{F7151752-969A-464A-9B38-320BADC40555}" presName="ChildComposite" presStyleCnt="0"/>
      <dgm:spPr/>
    </dgm:pt>
    <dgm:pt modelId="{E19F6D25-E723-4A61-A0A2-81FBE868C0B5}" type="pres">
      <dgm:prSet presAssocID="{F7151752-969A-464A-9B38-320BADC40555}" presName="Child" presStyleLbl="node1" presStyleIdx="0" presStyleCnt="0">
        <dgm:presLayoutVars>
          <dgm:chMax val="0"/>
          <dgm:chPref val="0"/>
          <dgm:bulletEnabled val="1"/>
        </dgm:presLayoutVars>
      </dgm:prSet>
      <dgm:spPr/>
    </dgm:pt>
    <dgm:pt modelId="{1B200812-5383-48E3-AEF7-D77F3FD4C56B}" type="pres">
      <dgm:prSet presAssocID="{F7151752-969A-464A-9B38-320BADC40555}" presName="Parent" presStyleLbl="revTx" presStyleIdx="0" presStyleCnt="3" custLinFactNeighborX="1044" custLinFactNeighborY="-20146">
        <dgm:presLayoutVars>
          <dgm:chMax val="1"/>
          <dgm:chPref val="0"/>
          <dgm:bulletEnabled val="1"/>
        </dgm:presLayoutVars>
      </dgm:prSet>
      <dgm:spPr/>
      <dgm:t>
        <a:bodyPr/>
        <a:lstStyle/>
        <a:p>
          <a:endParaRPr lang="en-US"/>
        </a:p>
      </dgm:t>
    </dgm:pt>
    <dgm:pt modelId="{E73825EA-8861-4554-9723-44268419638B}" type="pres">
      <dgm:prSet presAssocID="{D3470341-B67B-49CC-AFC9-25DA85C1ED4B}" presName="sibTrans" presStyleCnt="0"/>
      <dgm:spPr/>
    </dgm:pt>
    <dgm:pt modelId="{BCE1FEFF-DB4C-4CFB-9E1E-E493DD01F46C}" type="pres">
      <dgm:prSet presAssocID="{CE2EC3F4-25AD-43D0-A1CC-FFE4AF70D403}" presName="composite" presStyleCnt="0">
        <dgm:presLayoutVars>
          <dgm:chMax val="1"/>
          <dgm:chPref val="1"/>
        </dgm:presLayoutVars>
      </dgm:prSet>
      <dgm:spPr/>
    </dgm:pt>
    <dgm:pt modelId="{87ACDF12-0AEF-41F0-87AB-6741D19F1C50}" type="pres">
      <dgm:prSet presAssocID="{CE2EC3F4-25AD-43D0-A1CC-FFE4AF70D403}" presName="Accent" presStyleLbl="trAlignAcc1" presStyleIdx="1" presStyleCnt="3">
        <dgm:presLayoutVars>
          <dgm:chMax val="0"/>
          <dgm:chPref val="0"/>
        </dgm:presLayoutVars>
      </dgm:prSet>
      <dgm:spPr/>
    </dgm:pt>
    <dgm:pt modelId="{DA3D4E07-AB0C-42F1-A94F-CB47D5466D13}" type="pres">
      <dgm:prSet presAssocID="{CE2EC3F4-25AD-43D0-A1CC-FFE4AF70D403}" presName="Image" presStyleLbl="alignImgPlace1" presStyleIdx="1" presStyleCnt="3" custScaleY="83603" custLinFactNeighborX="-2188" custLinFactNeighborY="-8767">
        <dgm:presLayoutVars>
          <dgm:chMax val="0"/>
          <dgm:chPref val="0"/>
        </dgm:presLayoutVars>
      </dgm:prSet>
      <dgm:spPr>
        <a:blipFill>
          <a:blip xmlns:r="http://schemas.openxmlformats.org/officeDocument/2006/relationships" r:embed="rId2"/>
          <a:srcRect/>
          <a:stretch>
            <a:fillRect l="-8000" r="-8000"/>
          </a:stretch>
        </a:blipFill>
      </dgm:spPr>
    </dgm:pt>
    <dgm:pt modelId="{2E425A42-8BD2-4CD9-AD34-555741F5895E}" type="pres">
      <dgm:prSet presAssocID="{CE2EC3F4-25AD-43D0-A1CC-FFE4AF70D403}" presName="ChildComposite" presStyleCnt="0"/>
      <dgm:spPr/>
    </dgm:pt>
    <dgm:pt modelId="{B87CDA46-8310-415A-B3DD-9C67011B52E9}" type="pres">
      <dgm:prSet presAssocID="{CE2EC3F4-25AD-43D0-A1CC-FFE4AF70D403}" presName="Child" presStyleLbl="node1" presStyleIdx="0" presStyleCnt="0">
        <dgm:presLayoutVars>
          <dgm:chMax val="0"/>
          <dgm:chPref val="0"/>
          <dgm:bulletEnabled val="1"/>
        </dgm:presLayoutVars>
      </dgm:prSet>
      <dgm:spPr/>
    </dgm:pt>
    <dgm:pt modelId="{63B297D3-0338-4C1F-9234-4858C920A30D}" type="pres">
      <dgm:prSet presAssocID="{CE2EC3F4-25AD-43D0-A1CC-FFE4AF70D403}" presName="Parent" presStyleLbl="revTx" presStyleIdx="1" presStyleCnt="3" custScaleY="176043">
        <dgm:presLayoutVars>
          <dgm:chMax val="1"/>
          <dgm:chPref val="0"/>
          <dgm:bulletEnabled val="1"/>
        </dgm:presLayoutVars>
      </dgm:prSet>
      <dgm:spPr/>
      <dgm:t>
        <a:bodyPr/>
        <a:lstStyle/>
        <a:p>
          <a:endParaRPr lang="en-US"/>
        </a:p>
      </dgm:t>
    </dgm:pt>
    <dgm:pt modelId="{C4A82775-20E7-4B1E-9B97-E1D70EA18B36}" type="pres">
      <dgm:prSet presAssocID="{390D5184-143E-43E7-AB7D-03C5E861DD8C}" presName="sibTrans" presStyleCnt="0"/>
      <dgm:spPr/>
    </dgm:pt>
    <dgm:pt modelId="{A018BCB4-D23A-4891-BD7F-E2099BB66E04}" type="pres">
      <dgm:prSet presAssocID="{621908AC-8BCB-4220-AB5D-AC02597A9ADA}" presName="composite" presStyleCnt="0">
        <dgm:presLayoutVars>
          <dgm:chMax val="1"/>
          <dgm:chPref val="1"/>
        </dgm:presLayoutVars>
      </dgm:prSet>
      <dgm:spPr/>
    </dgm:pt>
    <dgm:pt modelId="{5E90A22D-DDA8-4DEA-84E3-EDB0884AE8BF}" type="pres">
      <dgm:prSet presAssocID="{621908AC-8BCB-4220-AB5D-AC02597A9ADA}" presName="Accent" presStyleLbl="trAlignAcc1" presStyleIdx="2" presStyleCnt="3">
        <dgm:presLayoutVars>
          <dgm:chMax val="0"/>
          <dgm:chPref val="0"/>
        </dgm:presLayoutVars>
      </dgm:prSet>
      <dgm:spPr/>
    </dgm:pt>
    <dgm:pt modelId="{3E600BC6-A76B-45CF-A5DA-CE368B9906C9}" type="pres">
      <dgm:prSet presAssocID="{621908AC-8BCB-4220-AB5D-AC02597A9ADA}" presName="Image" presStyleLbl="alignImgPlace1" presStyleIdx="2" presStyleCnt="3" custScaleY="86177" custLinFactNeighborY="-9016">
        <dgm:presLayoutVars>
          <dgm:chMax val="0"/>
          <dgm:chPref val="0"/>
        </dgm:presLayoutVars>
      </dgm:prSet>
      <dgm:spPr>
        <a:blipFill>
          <a:blip xmlns:r="http://schemas.openxmlformats.org/officeDocument/2006/relationships" r:embed="rId3"/>
          <a:srcRect/>
          <a:stretch>
            <a:fillRect l="-17000" r="-17000"/>
          </a:stretch>
        </a:blipFill>
      </dgm:spPr>
    </dgm:pt>
    <dgm:pt modelId="{54128F9B-A121-40CF-ABD6-9F536ABFD6BB}" type="pres">
      <dgm:prSet presAssocID="{621908AC-8BCB-4220-AB5D-AC02597A9ADA}" presName="ChildComposite" presStyleCnt="0"/>
      <dgm:spPr/>
    </dgm:pt>
    <dgm:pt modelId="{A47C04BD-9A1B-4CD0-AF6D-F5F4CD6534E2}" type="pres">
      <dgm:prSet presAssocID="{621908AC-8BCB-4220-AB5D-AC02597A9ADA}" presName="Child" presStyleLbl="node1" presStyleIdx="0" presStyleCnt="0">
        <dgm:presLayoutVars>
          <dgm:chMax val="0"/>
          <dgm:chPref val="0"/>
          <dgm:bulletEnabled val="1"/>
        </dgm:presLayoutVars>
      </dgm:prSet>
      <dgm:spPr/>
    </dgm:pt>
    <dgm:pt modelId="{986126FF-1A0E-449B-82EF-931DBED1D383}" type="pres">
      <dgm:prSet presAssocID="{621908AC-8BCB-4220-AB5D-AC02597A9ADA}" presName="Parent" presStyleLbl="revTx" presStyleIdx="2" presStyleCnt="3">
        <dgm:presLayoutVars>
          <dgm:chMax val="1"/>
          <dgm:chPref val="0"/>
          <dgm:bulletEnabled val="1"/>
        </dgm:presLayoutVars>
      </dgm:prSet>
      <dgm:spPr/>
      <dgm:t>
        <a:bodyPr/>
        <a:lstStyle/>
        <a:p>
          <a:endParaRPr lang="en-US"/>
        </a:p>
      </dgm:t>
    </dgm:pt>
  </dgm:ptLst>
  <dgm:cxnLst>
    <dgm:cxn modelId="{42F11C44-1D1B-440E-8B8C-569A1B1B1EBC}" type="presOf" srcId="{F7151752-969A-464A-9B38-320BADC40555}" destId="{1B200812-5383-48E3-AEF7-D77F3FD4C56B}" srcOrd="0" destOrd="0" presId="urn:microsoft.com/office/officeart/2008/layout/CaptionedPictures"/>
    <dgm:cxn modelId="{98EF5E50-F1BE-4D88-9228-F7A08196CC47}" srcId="{1C86898B-344D-4BD3-A7AD-5DF328058A43}" destId="{CE2EC3F4-25AD-43D0-A1CC-FFE4AF70D403}" srcOrd="1" destOrd="0" parTransId="{634F3A7B-DEDD-4491-8D9F-D15BC56488E4}" sibTransId="{390D5184-143E-43E7-AB7D-03C5E861DD8C}"/>
    <dgm:cxn modelId="{4ECD4DFD-5C4E-45B2-965A-69C317621C78}" type="presOf" srcId="{CE2EC3F4-25AD-43D0-A1CC-FFE4AF70D403}" destId="{63B297D3-0338-4C1F-9234-4858C920A30D}" srcOrd="0" destOrd="0" presId="urn:microsoft.com/office/officeart/2008/layout/CaptionedPictures"/>
    <dgm:cxn modelId="{394260F8-3A17-44EE-BA9E-D5F011F94220}" type="presOf" srcId="{621908AC-8BCB-4220-AB5D-AC02597A9ADA}" destId="{986126FF-1A0E-449B-82EF-931DBED1D383}" srcOrd="0" destOrd="0" presId="urn:microsoft.com/office/officeart/2008/layout/CaptionedPictures"/>
    <dgm:cxn modelId="{C02535C3-198B-42CE-A19C-59830F5DDA2B}" srcId="{1C86898B-344D-4BD3-A7AD-5DF328058A43}" destId="{F7151752-969A-464A-9B38-320BADC40555}" srcOrd="0" destOrd="0" parTransId="{D73205CA-C201-4155-AB6D-8B9665840CFB}" sibTransId="{D3470341-B67B-49CC-AFC9-25DA85C1ED4B}"/>
    <dgm:cxn modelId="{7B39B772-E456-4BF8-9162-5F44684D304E}" type="presOf" srcId="{1C86898B-344D-4BD3-A7AD-5DF328058A43}" destId="{6246D5C4-11A6-4A14-9CD9-FB93AEAEFF75}" srcOrd="0" destOrd="0" presId="urn:microsoft.com/office/officeart/2008/layout/CaptionedPictures"/>
    <dgm:cxn modelId="{DB45D273-2EB5-476C-9D0D-82B073187515}" srcId="{1C86898B-344D-4BD3-A7AD-5DF328058A43}" destId="{621908AC-8BCB-4220-AB5D-AC02597A9ADA}" srcOrd="2" destOrd="0" parTransId="{05820D24-812D-47D7-8BBC-55D3F5A61C79}" sibTransId="{B47BDEF1-4FF7-459C-8EB2-E6B6605F08E9}"/>
    <dgm:cxn modelId="{0EB831B6-CCB1-4F11-957B-A708EBD9943C}" type="presParOf" srcId="{6246D5C4-11A6-4A14-9CD9-FB93AEAEFF75}" destId="{84D092A0-09D7-4F80-A232-D846740D8905}" srcOrd="0" destOrd="0" presId="urn:microsoft.com/office/officeart/2008/layout/CaptionedPictures"/>
    <dgm:cxn modelId="{AFB6F80F-2EED-404D-BFB7-0A2626206E0E}" type="presParOf" srcId="{84D092A0-09D7-4F80-A232-D846740D8905}" destId="{0EE88034-7839-42CB-B6DB-AF4FAF2CCC67}" srcOrd="0" destOrd="0" presId="urn:microsoft.com/office/officeart/2008/layout/CaptionedPictures"/>
    <dgm:cxn modelId="{854B0DCF-B8AA-4007-BCD7-2F1C56DCD577}" type="presParOf" srcId="{84D092A0-09D7-4F80-A232-D846740D8905}" destId="{A62D162B-F1BA-4265-870F-720C22A527DA}" srcOrd="1" destOrd="0" presId="urn:microsoft.com/office/officeart/2008/layout/CaptionedPictures"/>
    <dgm:cxn modelId="{3F50B17C-B9C4-4C31-8AE2-B8E2C5CBA3BC}" type="presParOf" srcId="{84D092A0-09D7-4F80-A232-D846740D8905}" destId="{1B93FBC0-2AB2-4655-BD73-1BA99AB9336D}" srcOrd="2" destOrd="0" presId="urn:microsoft.com/office/officeart/2008/layout/CaptionedPictures"/>
    <dgm:cxn modelId="{55E02AAC-EABF-4257-83BB-A7A283DEB262}" type="presParOf" srcId="{1B93FBC0-2AB2-4655-BD73-1BA99AB9336D}" destId="{E19F6D25-E723-4A61-A0A2-81FBE868C0B5}" srcOrd="0" destOrd="0" presId="urn:microsoft.com/office/officeart/2008/layout/CaptionedPictures"/>
    <dgm:cxn modelId="{9FA453C0-1059-4C08-9E1C-2235FB6308E3}" type="presParOf" srcId="{1B93FBC0-2AB2-4655-BD73-1BA99AB9336D}" destId="{1B200812-5383-48E3-AEF7-D77F3FD4C56B}" srcOrd="1" destOrd="0" presId="urn:microsoft.com/office/officeart/2008/layout/CaptionedPictures"/>
    <dgm:cxn modelId="{997A789A-9BDB-405F-B30B-78AB090CDCF0}" type="presParOf" srcId="{6246D5C4-11A6-4A14-9CD9-FB93AEAEFF75}" destId="{E73825EA-8861-4554-9723-44268419638B}" srcOrd="1" destOrd="0" presId="urn:microsoft.com/office/officeart/2008/layout/CaptionedPictures"/>
    <dgm:cxn modelId="{34F15527-0359-4E97-A9DD-63E325DDA998}" type="presParOf" srcId="{6246D5C4-11A6-4A14-9CD9-FB93AEAEFF75}" destId="{BCE1FEFF-DB4C-4CFB-9E1E-E493DD01F46C}" srcOrd="2" destOrd="0" presId="urn:microsoft.com/office/officeart/2008/layout/CaptionedPictures"/>
    <dgm:cxn modelId="{DE155C73-4230-4F18-A41F-15EE201614F7}" type="presParOf" srcId="{BCE1FEFF-DB4C-4CFB-9E1E-E493DD01F46C}" destId="{87ACDF12-0AEF-41F0-87AB-6741D19F1C50}" srcOrd="0" destOrd="0" presId="urn:microsoft.com/office/officeart/2008/layout/CaptionedPictures"/>
    <dgm:cxn modelId="{3E59DA0E-AA4F-4E01-A51A-E5BF42A6F625}" type="presParOf" srcId="{BCE1FEFF-DB4C-4CFB-9E1E-E493DD01F46C}" destId="{DA3D4E07-AB0C-42F1-A94F-CB47D5466D13}" srcOrd="1" destOrd="0" presId="urn:microsoft.com/office/officeart/2008/layout/CaptionedPictures"/>
    <dgm:cxn modelId="{9F0CA8E4-F7DA-4B82-91AF-228F4CB34C80}" type="presParOf" srcId="{BCE1FEFF-DB4C-4CFB-9E1E-E493DD01F46C}" destId="{2E425A42-8BD2-4CD9-AD34-555741F5895E}" srcOrd="2" destOrd="0" presId="urn:microsoft.com/office/officeart/2008/layout/CaptionedPictures"/>
    <dgm:cxn modelId="{97821651-8A26-44F9-B1CF-A0CD2D093258}" type="presParOf" srcId="{2E425A42-8BD2-4CD9-AD34-555741F5895E}" destId="{B87CDA46-8310-415A-B3DD-9C67011B52E9}" srcOrd="0" destOrd="0" presId="urn:microsoft.com/office/officeart/2008/layout/CaptionedPictures"/>
    <dgm:cxn modelId="{6E9B5F9A-1B98-4784-8049-144D42F29382}" type="presParOf" srcId="{2E425A42-8BD2-4CD9-AD34-555741F5895E}" destId="{63B297D3-0338-4C1F-9234-4858C920A30D}" srcOrd="1" destOrd="0" presId="urn:microsoft.com/office/officeart/2008/layout/CaptionedPictures"/>
    <dgm:cxn modelId="{C1C45B2E-1249-48A4-ABB6-62C6E8FDF6BD}" type="presParOf" srcId="{6246D5C4-11A6-4A14-9CD9-FB93AEAEFF75}" destId="{C4A82775-20E7-4B1E-9B97-E1D70EA18B36}" srcOrd="3" destOrd="0" presId="urn:microsoft.com/office/officeart/2008/layout/CaptionedPictures"/>
    <dgm:cxn modelId="{F6544FB7-AA78-48DA-BED8-32B4EE2E87EC}" type="presParOf" srcId="{6246D5C4-11A6-4A14-9CD9-FB93AEAEFF75}" destId="{A018BCB4-D23A-4891-BD7F-E2099BB66E04}" srcOrd="4" destOrd="0" presId="urn:microsoft.com/office/officeart/2008/layout/CaptionedPictures"/>
    <dgm:cxn modelId="{BA7BDA23-62AE-4E7F-BB34-BF327D29E02A}" type="presParOf" srcId="{A018BCB4-D23A-4891-BD7F-E2099BB66E04}" destId="{5E90A22D-DDA8-4DEA-84E3-EDB0884AE8BF}" srcOrd="0" destOrd="0" presId="urn:microsoft.com/office/officeart/2008/layout/CaptionedPictures"/>
    <dgm:cxn modelId="{50E2A0B1-D74D-4375-8F52-29CC7AC69119}" type="presParOf" srcId="{A018BCB4-D23A-4891-BD7F-E2099BB66E04}" destId="{3E600BC6-A76B-45CF-A5DA-CE368B9906C9}" srcOrd="1" destOrd="0" presId="urn:microsoft.com/office/officeart/2008/layout/CaptionedPictures"/>
    <dgm:cxn modelId="{74B9F7A4-3621-4162-AE8D-2CF9A30FDCE8}" type="presParOf" srcId="{A018BCB4-D23A-4891-BD7F-E2099BB66E04}" destId="{54128F9B-A121-40CF-ABD6-9F536ABFD6BB}" srcOrd="2" destOrd="0" presId="urn:microsoft.com/office/officeart/2008/layout/CaptionedPictures"/>
    <dgm:cxn modelId="{F84ACEF0-06C6-4DEF-8841-D7DD06C6422D}" type="presParOf" srcId="{54128F9B-A121-40CF-ABD6-9F536ABFD6BB}" destId="{A47C04BD-9A1B-4CD0-AF6D-F5F4CD6534E2}" srcOrd="0" destOrd="0" presId="urn:microsoft.com/office/officeart/2008/layout/CaptionedPictures"/>
    <dgm:cxn modelId="{BFC1E50F-42ED-402F-9019-5AD3DFA768F4}" type="presParOf" srcId="{54128F9B-A121-40CF-ABD6-9F536ABFD6BB}" destId="{986126FF-1A0E-449B-82EF-931DBED1D383}"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7CABFB-4829-4BA1-84A3-A781C1161C2B}" type="doc">
      <dgm:prSet loTypeId="urn:microsoft.com/office/officeart/2008/layout/BendingPictureBlocks" loCatId="picture" qsTypeId="urn:microsoft.com/office/officeart/2005/8/quickstyle/simple1" qsCatId="simple" csTypeId="urn:microsoft.com/office/officeart/2005/8/colors/accent1_2" csCatId="accent1" phldr="1"/>
      <dgm:spPr/>
    </dgm:pt>
    <dgm:pt modelId="{840B5D24-F4C3-47D1-B0D8-D41F50E38E12}">
      <dgm:prSet phldrT="[Text]" custT="1"/>
      <dgm:spPr>
        <a:solidFill>
          <a:schemeClr val="accent6">
            <a:lumMod val="50000"/>
          </a:schemeClr>
        </a:solidFill>
      </dgm:spPr>
      <dgm:t>
        <a:bodyPr/>
        <a:lstStyle/>
        <a:p>
          <a:r>
            <a:rPr lang="en-US" sz="2000" dirty="0" err="1" smtClean="0">
              <a:latin typeface="Times New Roman" panose="02020603050405020304" pitchFamily="18" charset="0"/>
              <a:cs typeface="Times New Roman" panose="02020603050405020304" pitchFamily="18" charset="0"/>
            </a:rPr>
            <a:t>Cần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đọc</a:t>
          </a:r>
          <a:r>
            <a:rPr lang="en-US" sz="2000" dirty="0" smtClean="0">
              <a:latin typeface="Times New Roman" panose="02020603050405020304" pitchFamily="18" charset="0"/>
              <a:cs typeface="Times New Roman" panose="02020603050405020304" pitchFamily="18" charset="0"/>
            </a:rPr>
            <a:t> to, </a:t>
          </a:r>
          <a:r>
            <a:rPr lang="en-US" sz="2000" dirty="0" err="1" smtClean="0">
              <a:latin typeface="Times New Roman" panose="02020603050405020304" pitchFamily="18" charset="0"/>
              <a:cs typeface="Times New Roman" panose="02020603050405020304" pitchFamily="18" charset="0"/>
            </a:rPr>
            <a:t>rành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mạch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ngắt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nhịp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đúng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nhịp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điệu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văn</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dgm:t>
    </dgm:pt>
    <dgm:pt modelId="{330F6F71-E976-4487-9933-5953865E6907}" type="parTrans" cxnId="{20F9A8D2-84C7-43D8-BF3C-FB0C751E6D95}">
      <dgm:prSet/>
      <dgm:spPr/>
      <dgm:t>
        <a:bodyPr/>
        <a:lstStyle/>
        <a:p>
          <a:endParaRPr lang="en-US"/>
        </a:p>
      </dgm:t>
    </dgm:pt>
    <dgm:pt modelId="{60A7FB95-AEFF-4D7F-9D28-6FA1167F4DDC}" type="sibTrans" cxnId="{20F9A8D2-84C7-43D8-BF3C-FB0C751E6D95}">
      <dgm:prSet/>
      <dgm:spPr/>
      <dgm:t>
        <a:bodyPr/>
        <a:lstStyle/>
        <a:p>
          <a:endParaRPr lang="en-US"/>
        </a:p>
      </dgm:t>
    </dgm:pt>
    <dgm:pt modelId="{9257776B-CEC7-414D-B3A1-0E132469BBCA}" type="pres">
      <dgm:prSet presAssocID="{6E7CABFB-4829-4BA1-84A3-A781C1161C2B}" presName="Name0" presStyleCnt="0">
        <dgm:presLayoutVars>
          <dgm:dir/>
          <dgm:resizeHandles/>
        </dgm:presLayoutVars>
      </dgm:prSet>
      <dgm:spPr/>
    </dgm:pt>
    <dgm:pt modelId="{95180827-8C98-48C6-B818-E39E3BFEEA42}" type="pres">
      <dgm:prSet presAssocID="{840B5D24-F4C3-47D1-B0D8-D41F50E38E12}" presName="composite" presStyleCnt="0"/>
      <dgm:spPr/>
    </dgm:pt>
    <dgm:pt modelId="{7634C049-37FE-4054-B712-B08EDB339118}" type="pres">
      <dgm:prSet presAssocID="{840B5D24-F4C3-47D1-B0D8-D41F50E38E12}" presName="rect1" presStyleLbl="bgImgPlace1" presStyleIdx="0" presStyleCnt="1"/>
      <dgm:spPr>
        <a:blipFill>
          <a:blip xmlns:r="http://schemas.openxmlformats.org/officeDocument/2006/relationships" r:embed="rId1"/>
          <a:srcRect/>
          <a:stretch>
            <a:fillRect l="-13000" r="-13000"/>
          </a:stretch>
        </a:blipFill>
      </dgm:spPr>
    </dgm:pt>
    <dgm:pt modelId="{6CD6BB89-CAAF-42D2-B22C-8DE0179793DC}" type="pres">
      <dgm:prSet presAssocID="{840B5D24-F4C3-47D1-B0D8-D41F50E38E12}" presName="rect2" presStyleLbl="node1" presStyleIdx="0" presStyleCnt="1" custScaleX="123161" custScaleY="100179" custLinFactNeighborX="-10794" custLinFactNeighborY="2498">
        <dgm:presLayoutVars>
          <dgm:bulletEnabled val="1"/>
        </dgm:presLayoutVars>
      </dgm:prSet>
      <dgm:spPr/>
      <dgm:t>
        <a:bodyPr/>
        <a:lstStyle/>
        <a:p>
          <a:endParaRPr lang="en-US"/>
        </a:p>
      </dgm:t>
    </dgm:pt>
  </dgm:ptLst>
  <dgm:cxnLst>
    <dgm:cxn modelId="{E81D9C6F-BF61-4503-A678-18CBFC21760D}" type="presOf" srcId="{6E7CABFB-4829-4BA1-84A3-A781C1161C2B}" destId="{9257776B-CEC7-414D-B3A1-0E132469BBCA}" srcOrd="0" destOrd="0" presId="urn:microsoft.com/office/officeart/2008/layout/BendingPictureBlocks"/>
    <dgm:cxn modelId="{20F9A8D2-84C7-43D8-BF3C-FB0C751E6D95}" srcId="{6E7CABFB-4829-4BA1-84A3-A781C1161C2B}" destId="{840B5D24-F4C3-47D1-B0D8-D41F50E38E12}" srcOrd="0" destOrd="0" parTransId="{330F6F71-E976-4487-9933-5953865E6907}" sibTransId="{60A7FB95-AEFF-4D7F-9D28-6FA1167F4DDC}"/>
    <dgm:cxn modelId="{E2F373DC-B868-47FB-B0D7-3C938C7E3ADA}" type="presOf" srcId="{840B5D24-F4C3-47D1-B0D8-D41F50E38E12}" destId="{6CD6BB89-CAAF-42D2-B22C-8DE0179793DC}" srcOrd="0" destOrd="0" presId="urn:microsoft.com/office/officeart/2008/layout/BendingPictureBlocks"/>
    <dgm:cxn modelId="{F540E270-AAA1-45E4-8EF5-2904E2B176BC}" type="presParOf" srcId="{9257776B-CEC7-414D-B3A1-0E132469BBCA}" destId="{95180827-8C98-48C6-B818-E39E3BFEEA42}" srcOrd="0" destOrd="0" presId="urn:microsoft.com/office/officeart/2008/layout/BendingPictureBlocks"/>
    <dgm:cxn modelId="{4897FAD5-20C0-4D83-895B-4E75348AB034}" type="presParOf" srcId="{95180827-8C98-48C6-B818-E39E3BFEEA42}" destId="{7634C049-37FE-4054-B712-B08EDB339118}" srcOrd="0" destOrd="0" presId="urn:microsoft.com/office/officeart/2008/layout/BendingPictureBlocks"/>
    <dgm:cxn modelId="{D7C49B0F-DEDF-4D3A-B9B9-206E00B2831B}" type="presParOf" srcId="{95180827-8C98-48C6-B818-E39E3BFEEA42}" destId="{6CD6BB89-CAAF-42D2-B22C-8DE0179793DC}" srcOrd="1" destOrd="0" presId="urn:microsoft.com/office/officeart/2008/layout/Bend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27113-D3CD-480C-AAFB-78F176017E6E}">
      <dsp:nvSpPr>
        <dsp:cNvPr id="0" name=""/>
        <dsp:cNvSpPr/>
      </dsp:nvSpPr>
      <dsp:spPr>
        <a:xfrm>
          <a:off x="268078" y="263938"/>
          <a:ext cx="3088079" cy="2197511"/>
        </a:xfrm>
        <a:prstGeom prst="frame">
          <a:avLst>
            <a:gd name="adj1" fmla="val 5450"/>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C540B63C-69B2-4C2F-A810-E9391C6B04E7}">
      <dsp:nvSpPr>
        <dsp:cNvPr id="0" name=""/>
        <dsp:cNvSpPr/>
      </dsp:nvSpPr>
      <dsp:spPr>
        <a:xfrm>
          <a:off x="268078" y="2970840"/>
          <a:ext cx="3088079" cy="2197511"/>
        </a:xfrm>
        <a:prstGeom prst="frame">
          <a:avLst>
            <a:gd name="adj1" fmla="val 5450"/>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FBE71DE2-69E1-4854-9870-EC90F878D7FB}">
      <dsp:nvSpPr>
        <dsp:cNvPr id="0" name=""/>
        <dsp:cNvSpPr/>
      </dsp:nvSpPr>
      <dsp:spPr>
        <a:xfrm>
          <a:off x="5502980" y="263938"/>
          <a:ext cx="3088079" cy="2197511"/>
        </a:xfrm>
        <a:prstGeom prst="frame">
          <a:avLst>
            <a:gd name="adj1" fmla="val 5450"/>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0A317EC3-75F6-4273-B4E9-70B60CC235DE}">
      <dsp:nvSpPr>
        <dsp:cNvPr id="0" name=""/>
        <dsp:cNvSpPr/>
      </dsp:nvSpPr>
      <dsp:spPr>
        <a:xfrm>
          <a:off x="149345" y="630"/>
          <a:ext cx="2969345" cy="2078654"/>
        </a:xfrm>
        <a:prstGeom prst="rect">
          <a:avLst/>
        </a:prstGeom>
        <a:blipFill>
          <a:blip xmlns:r="http://schemas.openxmlformats.org/officeDocument/2006/relationships" r:embed="rId1"/>
          <a:srcRect/>
          <a:stretch>
            <a:fillRect t="-8000" b="-8000"/>
          </a:stretch>
        </a:blipFill>
        <a:ln>
          <a:noFill/>
        </a:ln>
        <a:effectLst>
          <a:outerShdw blurRad="38100" dist="25400" dir="2700000" algn="br" rotWithShape="0">
            <a:srgbClr val="000000">
              <a:alpha val="60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A7302942-8219-467B-8145-3F7EB2B98E78}">
      <dsp:nvSpPr>
        <dsp:cNvPr id="0" name=""/>
        <dsp:cNvSpPr/>
      </dsp:nvSpPr>
      <dsp:spPr>
        <a:xfrm>
          <a:off x="388808" y="2080023"/>
          <a:ext cx="2848615" cy="260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45720" rIns="121920" bIns="45720" numCol="1" spcCol="1270" anchor="ctr" anchorCtr="0">
          <a:noAutofit/>
        </a:bodyPr>
        <a:lstStyle/>
        <a:p>
          <a:pPr lvl="0" algn="l" defTabSz="533400">
            <a:lnSpc>
              <a:spcPct val="90000"/>
            </a:lnSpc>
            <a:spcBef>
              <a:spcPct val="0"/>
            </a:spcBef>
            <a:spcAft>
              <a:spcPct val="35000"/>
            </a:spcAft>
          </a:pPr>
          <a:endParaRPr lang="en-US" sz="1200" kern="1200" dirty="0"/>
        </a:p>
      </dsp:txBody>
      <dsp:txXfrm>
        <a:off x="388808" y="2080023"/>
        <a:ext cx="2848615" cy="260846"/>
      </dsp:txXfrm>
    </dsp:sp>
    <dsp:sp modelId="{636E1767-908F-426B-9D91-A3D0AE8F6799}">
      <dsp:nvSpPr>
        <dsp:cNvPr id="0" name=""/>
        <dsp:cNvSpPr/>
      </dsp:nvSpPr>
      <dsp:spPr>
        <a:xfrm>
          <a:off x="3481876" y="263938"/>
          <a:ext cx="1411835" cy="2197511"/>
        </a:xfrm>
        <a:prstGeom prst="rect">
          <a:avLst/>
        </a:prstGeom>
        <a:noFill/>
        <a:ln>
          <a:noFill/>
        </a:ln>
        <a:effectLst/>
      </dsp:spPr>
      <dsp:style>
        <a:lnRef idx="0">
          <a:scrgbClr r="0" g="0" b="0"/>
        </a:lnRef>
        <a:fillRef idx="0">
          <a:scrgbClr r="0" g="0" b="0"/>
        </a:fillRef>
        <a:effectRef idx="0">
          <a:scrgbClr r="0" g="0" b="0"/>
        </a:effectRef>
        <a:fontRef idx="minor"/>
      </dsp:style>
    </dsp:sp>
    <dsp:sp modelId="{50FB771B-B846-49AA-8251-0B198493DE8C}">
      <dsp:nvSpPr>
        <dsp:cNvPr id="0" name=""/>
        <dsp:cNvSpPr/>
      </dsp:nvSpPr>
      <dsp:spPr>
        <a:xfrm>
          <a:off x="5502980" y="2970840"/>
          <a:ext cx="3088079" cy="2197511"/>
        </a:xfrm>
        <a:prstGeom prst="frame">
          <a:avLst>
            <a:gd name="adj1" fmla="val 5450"/>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491EBE8A-3D36-45A0-A707-E427F5BDE14C}">
      <dsp:nvSpPr>
        <dsp:cNvPr id="0" name=""/>
        <dsp:cNvSpPr/>
      </dsp:nvSpPr>
      <dsp:spPr>
        <a:xfrm>
          <a:off x="149345" y="2707532"/>
          <a:ext cx="2969345" cy="2078654"/>
        </a:xfrm>
        <a:prstGeom prst="rect">
          <a:avLst/>
        </a:prstGeom>
        <a:blipFill>
          <a:blip xmlns:r="http://schemas.openxmlformats.org/officeDocument/2006/relationships" r:embed="rId2"/>
          <a:srcRect/>
          <a:stretch>
            <a:fillRect t="-11000" b="-11000"/>
          </a:stretch>
        </a:blipFill>
        <a:ln>
          <a:noFill/>
        </a:ln>
        <a:effectLst>
          <a:outerShdw blurRad="38100" dist="25400" dir="2700000" algn="br" rotWithShape="0">
            <a:srgbClr val="000000">
              <a:alpha val="60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04038BA2-E323-458C-B9D2-A01FC0C66819}">
      <dsp:nvSpPr>
        <dsp:cNvPr id="0" name=""/>
        <dsp:cNvSpPr/>
      </dsp:nvSpPr>
      <dsp:spPr>
        <a:xfrm>
          <a:off x="388808" y="4786924"/>
          <a:ext cx="2848615" cy="260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45720" rIns="121920" bIns="45720" numCol="1" spcCol="1270" anchor="ctr" anchorCtr="0">
          <a:noAutofit/>
        </a:bodyPr>
        <a:lstStyle/>
        <a:p>
          <a:pPr lvl="0" algn="l" defTabSz="533400">
            <a:lnSpc>
              <a:spcPct val="90000"/>
            </a:lnSpc>
            <a:spcBef>
              <a:spcPct val="0"/>
            </a:spcBef>
            <a:spcAft>
              <a:spcPct val="35000"/>
            </a:spcAft>
          </a:pPr>
          <a:endParaRPr lang="en-US" sz="1200" kern="1200" dirty="0"/>
        </a:p>
      </dsp:txBody>
      <dsp:txXfrm>
        <a:off x="388808" y="4786924"/>
        <a:ext cx="2848615" cy="260846"/>
      </dsp:txXfrm>
    </dsp:sp>
    <dsp:sp modelId="{AA091C4A-DB9C-425C-AE1C-D56CA4CE4105}">
      <dsp:nvSpPr>
        <dsp:cNvPr id="0" name=""/>
        <dsp:cNvSpPr/>
      </dsp:nvSpPr>
      <dsp:spPr>
        <a:xfrm>
          <a:off x="3481876" y="2970840"/>
          <a:ext cx="1411835" cy="2197511"/>
        </a:xfrm>
        <a:prstGeom prst="rect">
          <a:avLst/>
        </a:prstGeom>
        <a:noFill/>
        <a:ln>
          <a:noFill/>
        </a:ln>
        <a:effectLst/>
      </dsp:spPr>
      <dsp:style>
        <a:lnRef idx="0">
          <a:scrgbClr r="0" g="0" b="0"/>
        </a:lnRef>
        <a:fillRef idx="0">
          <a:scrgbClr r="0" g="0" b="0"/>
        </a:fillRef>
        <a:effectRef idx="0">
          <a:scrgbClr r="0" g="0" b="0"/>
        </a:effectRef>
        <a:fontRef idx="minor"/>
      </dsp:style>
    </dsp:sp>
    <dsp:sp modelId="{B4F70024-B1C9-4EAC-BB1F-0865791E5819}">
      <dsp:nvSpPr>
        <dsp:cNvPr id="0" name=""/>
        <dsp:cNvSpPr/>
      </dsp:nvSpPr>
      <dsp:spPr>
        <a:xfrm>
          <a:off x="5384246" y="630"/>
          <a:ext cx="2969345" cy="2078654"/>
        </a:xfrm>
        <a:prstGeom prst="rect">
          <a:avLst/>
        </a:prstGeom>
        <a:blipFill>
          <a:blip xmlns:r="http://schemas.openxmlformats.org/officeDocument/2006/relationships" r:embed="rId3"/>
          <a:srcRect/>
          <a:stretch>
            <a:fillRect t="-18000" b="-18000"/>
          </a:stretch>
        </a:blipFill>
        <a:ln>
          <a:noFill/>
        </a:ln>
        <a:effectLst>
          <a:outerShdw blurRad="38100" dist="25400" dir="2700000" algn="br" rotWithShape="0">
            <a:srgbClr val="000000">
              <a:alpha val="60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2EFA60B5-0A69-4F8C-A943-344F8723DBCA}">
      <dsp:nvSpPr>
        <dsp:cNvPr id="0" name=""/>
        <dsp:cNvSpPr/>
      </dsp:nvSpPr>
      <dsp:spPr>
        <a:xfrm>
          <a:off x="5623709" y="2080023"/>
          <a:ext cx="2848615" cy="260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45720" rIns="121920" bIns="45720" numCol="1" spcCol="1270" anchor="ctr" anchorCtr="0">
          <a:noAutofit/>
        </a:bodyPr>
        <a:lstStyle/>
        <a:p>
          <a:pPr lvl="0" algn="l" defTabSz="533400">
            <a:lnSpc>
              <a:spcPct val="90000"/>
            </a:lnSpc>
            <a:spcBef>
              <a:spcPct val="0"/>
            </a:spcBef>
            <a:spcAft>
              <a:spcPct val="35000"/>
            </a:spcAft>
          </a:pPr>
          <a:r>
            <a:rPr lang="en-US" sz="1200" kern="1200" dirty="0" smtClean="0"/>
            <a:t>                                    </a:t>
          </a:r>
          <a:endParaRPr lang="en-US" sz="1200" kern="1200" dirty="0"/>
        </a:p>
      </dsp:txBody>
      <dsp:txXfrm>
        <a:off x="5623709" y="2080023"/>
        <a:ext cx="2848615" cy="260846"/>
      </dsp:txXfrm>
    </dsp:sp>
    <dsp:sp modelId="{80204C41-C42A-4D09-98D2-9EF7A59C1C5C}">
      <dsp:nvSpPr>
        <dsp:cNvPr id="0" name=""/>
        <dsp:cNvSpPr/>
      </dsp:nvSpPr>
      <dsp:spPr>
        <a:xfrm>
          <a:off x="8716777" y="263938"/>
          <a:ext cx="1411835" cy="2197511"/>
        </a:xfrm>
        <a:prstGeom prst="rect">
          <a:avLst/>
        </a:prstGeom>
        <a:noFill/>
        <a:ln>
          <a:noFill/>
        </a:ln>
        <a:effectLst/>
      </dsp:spPr>
      <dsp:style>
        <a:lnRef idx="0">
          <a:scrgbClr r="0" g="0" b="0"/>
        </a:lnRef>
        <a:fillRef idx="0">
          <a:scrgbClr r="0" g="0" b="0"/>
        </a:fillRef>
        <a:effectRef idx="0">
          <a:scrgbClr r="0" g="0" b="0"/>
        </a:effectRef>
        <a:fontRef idx="minor"/>
      </dsp:style>
    </dsp:sp>
    <dsp:sp modelId="{80C0ABA4-DE4A-496D-B7C2-044EC40AF53B}">
      <dsp:nvSpPr>
        <dsp:cNvPr id="0" name=""/>
        <dsp:cNvSpPr/>
      </dsp:nvSpPr>
      <dsp:spPr>
        <a:xfrm>
          <a:off x="5384246" y="2707532"/>
          <a:ext cx="2969345" cy="2078654"/>
        </a:xfrm>
        <a:prstGeom prst="rect">
          <a:avLst/>
        </a:prstGeom>
        <a:blipFill>
          <a:blip xmlns:r="http://schemas.openxmlformats.org/officeDocument/2006/relationships" r:embed="rId4"/>
          <a:srcRect/>
          <a:stretch>
            <a:fillRect t="-15000" b="-15000"/>
          </a:stretch>
        </a:blipFill>
        <a:ln>
          <a:noFill/>
        </a:ln>
        <a:effectLst>
          <a:outerShdw blurRad="38100" dist="25400" dir="2700000" algn="br" rotWithShape="0">
            <a:srgbClr val="000000">
              <a:alpha val="60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FCEB9E88-08D7-47B6-A179-B7D049E321C8}">
      <dsp:nvSpPr>
        <dsp:cNvPr id="0" name=""/>
        <dsp:cNvSpPr/>
      </dsp:nvSpPr>
      <dsp:spPr>
        <a:xfrm>
          <a:off x="5623709" y="4786924"/>
          <a:ext cx="2848615" cy="260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45720" rIns="121920" bIns="45720" numCol="1" spcCol="1270" anchor="ctr" anchorCtr="0">
          <a:noAutofit/>
        </a:bodyPr>
        <a:lstStyle/>
        <a:p>
          <a:pPr lvl="0" algn="l" defTabSz="533400">
            <a:lnSpc>
              <a:spcPct val="90000"/>
            </a:lnSpc>
            <a:spcBef>
              <a:spcPct val="0"/>
            </a:spcBef>
            <a:spcAft>
              <a:spcPct val="35000"/>
            </a:spcAft>
          </a:pPr>
          <a:endParaRPr lang="en-US" sz="1200" kern="1200" dirty="0"/>
        </a:p>
      </dsp:txBody>
      <dsp:txXfrm>
        <a:off x="5623709" y="4786924"/>
        <a:ext cx="2848615" cy="260846"/>
      </dsp:txXfrm>
    </dsp:sp>
    <dsp:sp modelId="{0770F0BC-8505-469F-B2D4-839886E13103}">
      <dsp:nvSpPr>
        <dsp:cNvPr id="0" name=""/>
        <dsp:cNvSpPr/>
      </dsp:nvSpPr>
      <dsp:spPr>
        <a:xfrm>
          <a:off x="8716777" y="2970840"/>
          <a:ext cx="1411835" cy="2197511"/>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36A25-3364-4738-B766-41F6282BBA7B}">
      <dsp:nvSpPr>
        <dsp:cNvPr id="0" name=""/>
        <dsp:cNvSpPr/>
      </dsp:nvSpPr>
      <dsp:spPr>
        <a:xfrm>
          <a:off x="609599" y="0"/>
          <a:ext cx="6908800" cy="331660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5E8E90-A258-472E-A2E5-BA8FD11E21AD}">
      <dsp:nvSpPr>
        <dsp:cNvPr id="0" name=""/>
        <dsp:cNvSpPr/>
      </dsp:nvSpPr>
      <dsp:spPr>
        <a:xfrm>
          <a:off x="4486" y="655015"/>
          <a:ext cx="3883585" cy="2006570"/>
        </a:xfrm>
        <a:prstGeom prst="roundRect">
          <a:avLst/>
        </a:prstGeom>
        <a:solidFill>
          <a:schemeClr val="accent1">
            <a:hueOff val="0"/>
            <a:satOff val="0"/>
            <a:lumOff val="0"/>
            <a:alphaOff val="0"/>
          </a:schemeClr>
        </a:solidFill>
        <a:ln w="15875"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pt-BR" sz="2100" kern="1200" dirty="0" smtClean="0">
              <a:latin typeface="Times New Roman" panose="02020603050405020304" pitchFamily="18" charset="0"/>
              <a:cs typeface="Times New Roman" panose="02020603050405020304" pitchFamily="18" charset="0"/>
            </a:rPr>
            <a:t>Quê hương là những gì gần gũi thân thuộc, thiêng liêng nhất của mỗi chúng ta.</a:t>
          </a:r>
          <a:endParaRPr lang="en-US" sz="2100" kern="1200" dirty="0">
            <a:latin typeface="Times New Roman" panose="02020603050405020304" pitchFamily="18" charset="0"/>
            <a:cs typeface="Times New Roman" panose="02020603050405020304" pitchFamily="18" charset="0"/>
          </a:endParaRPr>
        </a:p>
      </dsp:txBody>
      <dsp:txXfrm>
        <a:off x="102439" y="752968"/>
        <a:ext cx="3687679" cy="1810664"/>
      </dsp:txXfrm>
    </dsp:sp>
    <dsp:sp modelId="{D474E28A-AC33-4DDA-ADD8-1CC97C3B376A}">
      <dsp:nvSpPr>
        <dsp:cNvPr id="0" name=""/>
        <dsp:cNvSpPr/>
      </dsp:nvSpPr>
      <dsp:spPr>
        <a:xfrm>
          <a:off x="4026184" y="656282"/>
          <a:ext cx="4097328" cy="2004036"/>
        </a:xfrm>
        <a:prstGeom prst="roundRect">
          <a:avLst/>
        </a:prstGeom>
        <a:solidFill>
          <a:schemeClr val="accent1">
            <a:hueOff val="0"/>
            <a:satOff val="0"/>
            <a:lumOff val="0"/>
            <a:alphaOff val="0"/>
          </a:schemeClr>
        </a:solidFill>
        <a:ln w="15875"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pt-BR" sz="2100" kern="1200" dirty="0" smtClean="0">
              <a:latin typeface="Times New Roman" panose="02020603050405020304" pitchFamily="18" charset="0"/>
              <a:cs typeface="Times New Roman" panose="02020603050405020304" pitchFamily="18" charset="0"/>
            </a:rPr>
            <a:t>Tình yêu quê hương là một trong những tình cảm ấm áp và sâu bền nhất, luôn hiện diện trong sâu thắm trái tim ta và là hành trang giúp ta khôn lớn, trưởng thành.</a:t>
          </a:r>
          <a:endParaRPr lang="en-US" sz="2100" kern="1200" dirty="0">
            <a:latin typeface="Times New Roman" panose="02020603050405020304" pitchFamily="18" charset="0"/>
            <a:cs typeface="Times New Roman" panose="02020603050405020304" pitchFamily="18" charset="0"/>
          </a:endParaRPr>
        </a:p>
      </dsp:txBody>
      <dsp:txXfrm>
        <a:off x="4124013" y="754111"/>
        <a:ext cx="3901670" cy="18083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9C36F-B260-4427-913C-B404FF085A2C}">
      <dsp:nvSpPr>
        <dsp:cNvPr id="0" name=""/>
        <dsp:cNvSpPr/>
      </dsp:nvSpPr>
      <dsp:spPr>
        <a:xfrm>
          <a:off x="-2639413" y="-443528"/>
          <a:ext cx="3434314" cy="3434314"/>
        </a:xfrm>
        <a:prstGeom prst="blockArc">
          <a:avLst>
            <a:gd name="adj1" fmla="val 18900000"/>
            <a:gd name="adj2" fmla="val 2700000"/>
            <a:gd name="adj3" fmla="val 629"/>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87B649-26D0-437C-9DE8-22A6F3831168}">
      <dsp:nvSpPr>
        <dsp:cNvPr id="0" name=""/>
        <dsp:cNvSpPr/>
      </dsp:nvSpPr>
      <dsp:spPr>
        <a:xfrm>
          <a:off x="775236" y="653439"/>
          <a:ext cx="7510756" cy="1240378"/>
        </a:xfrm>
        <a:prstGeom prst="rect">
          <a:avLst/>
        </a:prstGeom>
        <a:solidFill>
          <a:schemeClr val="accent1">
            <a:hueOff val="0"/>
            <a:satOff val="0"/>
            <a:lumOff val="0"/>
            <a:alphaOff val="0"/>
          </a:schemeClr>
        </a:solidFill>
        <a:ln w="15875"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010943" tIns="81280" rIns="81280" bIns="81280" numCol="1" spcCol="1270" anchor="ctr" anchorCtr="0">
          <a:noAutofit/>
        </a:bodyPr>
        <a:lstStyle/>
        <a:p>
          <a:pPr lvl="0" algn="l" defTabSz="1422400">
            <a:lnSpc>
              <a:spcPct val="90000"/>
            </a:lnSpc>
            <a:spcBef>
              <a:spcPct val="0"/>
            </a:spcBef>
            <a:spcAft>
              <a:spcPct val="35000"/>
            </a:spcAft>
          </a:pPr>
          <a:r>
            <a:rPr lang="vi-VN" sz="3200" kern="1200" dirty="0" smtClean="0">
              <a:latin typeface="+mj-lt"/>
            </a:rPr>
            <a:t>Đọc rõ ràng, rành mạch, biểu cảm...</a:t>
          </a:r>
          <a:endParaRPr lang="en-US" sz="3200" kern="1200" dirty="0">
            <a:latin typeface="+mj-lt"/>
          </a:endParaRPr>
        </a:p>
      </dsp:txBody>
      <dsp:txXfrm>
        <a:off x="775236" y="653439"/>
        <a:ext cx="7510756" cy="1240378"/>
      </dsp:txXfrm>
    </dsp:sp>
    <dsp:sp modelId="{7C31B255-3850-4C46-A8F0-EDD01891F477}">
      <dsp:nvSpPr>
        <dsp:cNvPr id="0" name=""/>
        <dsp:cNvSpPr/>
      </dsp:nvSpPr>
      <dsp:spPr>
        <a:xfrm>
          <a:off x="0" y="498392"/>
          <a:ext cx="1550473" cy="1550473"/>
        </a:xfrm>
        <a:prstGeom prst="ellipse">
          <a:avLst/>
        </a:prstGeom>
        <a:blipFill rotWithShape="0">
          <a:blip xmlns:r="http://schemas.openxmlformats.org/officeDocument/2006/relationships" r:embed="rId1"/>
          <a:stretch>
            <a:fillRect/>
          </a:stretch>
        </a:blipFill>
        <a:ln w="15875"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FAAF7-0F5B-4EFC-A785-E12D74E8DBBE}">
      <dsp:nvSpPr>
        <dsp:cNvPr id="0" name=""/>
        <dsp:cNvSpPr/>
      </dsp:nvSpPr>
      <dsp:spPr>
        <a:xfrm>
          <a:off x="3142828" y="3297167"/>
          <a:ext cx="3895922"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86812F-FF5D-433E-8070-23031B030CE9}">
      <dsp:nvSpPr>
        <dsp:cNvPr id="0" name=""/>
        <dsp:cNvSpPr/>
      </dsp:nvSpPr>
      <dsp:spPr>
        <a:xfrm>
          <a:off x="3142828" y="1939027"/>
          <a:ext cx="3337144"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3FD697-335F-4ACC-9AD1-73EAAB7696DF}">
      <dsp:nvSpPr>
        <dsp:cNvPr id="0" name=""/>
        <dsp:cNvSpPr/>
      </dsp:nvSpPr>
      <dsp:spPr>
        <a:xfrm>
          <a:off x="3142828" y="580887"/>
          <a:ext cx="3895922"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8154BA-E263-4182-A578-E3B412804D63}">
      <dsp:nvSpPr>
        <dsp:cNvPr id="0" name=""/>
        <dsp:cNvSpPr/>
      </dsp:nvSpPr>
      <dsp:spPr>
        <a:xfrm>
          <a:off x="1202627" y="-1172"/>
          <a:ext cx="3880401" cy="3880401"/>
        </a:xfrm>
        <a:prstGeom prst="ellipse">
          <a:avLst/>
        </a:prstGeom>
        <a:blipFill>
          <a:blip xmlns:r="http://schemas.openxmlformats.org/officeDocument/2006/relationships" r:embed="rId1"/>
          <a:srcRect/>
          <a:stretch>
            <a:fillRect l="-45000" r="-4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8C0783-5282-4476-B3FF-79FA31E0580F}">
      <dsp:nvSpPr>
        <dsp:cNvPr id="0" name=""/>
        <dsp:cNvSpPr/>
      </dsp:nvSpPr>
      <dsp:spPr>
        <a:xfrm>
          <a:off x="1901099" y="2059320"/>
          <a:ext cx="2483456" cy="128053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1422400">
            <a:lnSpc>
              <a:spcPct val="90000"/>
            </a:lnSpc>
            <a:spcBef>
              <a:spcPct val="0"/>
            </a:spcBef>
            <a:spcAft>
              <a:spcPct val="35000"/>
            </a:spcAft>
          </a:pPr>
          <a:r>
            <a:rPr lang="en-US" sz="3200" kern="1200" dirty="0" smtClean="0">
              <a:latin typeface="Times New Roman" panose="02020603050405020304" pitchFamily="18" charset="0"/>
              <a:cs typeface="Times New Roman" panose="02020603050405020304" pitchFamily="18" charset="0"/>
            </a:rPr>
            <a:t>HỒ TÂY</a:t>
          </a:r>
          <a:endParaRPr lang="en-US" sz="3200" kern="1200" dirty="0">
            <a:latin typeface="Times New Roman" panose="02020603050405020304" pitchFamily="18" charset="0"/>
            <a:cs typeface="Times New Roman" panose="02020603050405020304" pitchFamily="18" charset="0"/>
          </a:endParaRPr>
        </a:p>
      </dsp:txBody>
      <dsp:txXfrm>
        <a:off x="1901099" y="2059320"/>
        <a:ext cx="2483456" cy="1280532"/>
      </dsp:txXfrm>
    </dsp:sp>
    <dsp:sp modelId="{AF393D55-4BC6-44AA-905E-BD1FD9DE3D7D}">
      <dsp:nvSpPr>
        <dsp:cNvPr id="0" name=""/>
        <dsp:cNvSpPr/>
      </dsp:nvSpPr>
      <dsp:spPr>
        <a:xfrm>
          <a:off x="5972265" y="-129918"/>
          <a:ext cx="1630350" cy="1447734"/>
        </a:xfrm>
        <a:prstGeom prst="ellipse">
          <a:avLst/>
        </a:prstGeom>
        <a:blipFill>
          <a:blip xmlns:r="http://schemas.openxmlformats.org/officeDocument/2006/relationships" r:embed="rId2"/>
          <a:srcRect/>
          <a:stretch>
            <a:fillRect l="-35000" r="-3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DBA7AD-E3C5-4A9C-995F-1754B265F5E3}">
      <dsp:nvSpPr>
        <dsp:cNvPr id="0" name=""/>
        <dsp:cNvSpPr/>
      </dsp:nvSpPr>
      <dsp:spPr>
        <a:xfrm>
          <a:off x="7620810" y="-1172"/>
          <a:ext cx="267250" cy="1164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0" rIns="26670" bIns="0" numCol="1" spcCol="1270" anchor="ctr" anchorCtr="0">
          <a:noAutofit/>
        </a:bodyPr>
        <a:lstStyle/>
        <a:p>
          <a:pPr lvl="0" algn="l" defTabSz="311150">
            <a:lnSpc>
              <a:spcPct val="90000"/>
            </a:lnSpc>
            <a:spcBef>
              <a:spcPct val="0"/>
            </a:spcBef>
            <a:spcAft>
              <a:spcPct val="35000"/>
            </a:spcAft>
          </a:pPr>
          <a:endParaRPr lang="en-US" sz="700" kern="1200"/>
        </a:p>
      </dsp:txBody>
      <dsp:txXfrm>
        <a:off x="7620810" y="-1172"/>
        <a:ext cx="267250" cy="1164120"/>
      </dsp:txXfrm>
    </dsp:sp>
    <dsp:sp modelId="{FBC5E90D-5463-4F26-B0BB-912748BD3291}">
      <dsp:nvSpPr>
        <dsp:cNvPr id="0" name=""/>
        <dsp:cNvSpPr/>
      </dsp:nvSpPr>
      <dsp:spPr>
        <a:xfrm>
          <a:off x="5265940" y="1223198"/>
          <a:ext cx="1539816" cy="1379412"/>
        </a:xfrm>
        <a:prstGeom prst="ellipse">
          <a:avLst/>
        </a:prstGeom>
        <a:blipFill>
          <a:blip xmlns:r="http://schemas.openxmlformats.org/officeDocument/2006/relationships" r:embed="rId3"/>
          <a:srcRect/>
          <a:stretch>
            <a:fillRect l="-27000" r="-2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0317E6-236C-4DA8-8C23-7A9FACF45464}">
      <dsp:nvSpPr>
        <dsp:cNvPr id="0" name=""/>
        <dsp:cNvSpPr/>
      </dsp:nvSpPr>
      <dsp:spPr>
        <a:xfrm>
          <a:off x="7062033" y="1356967"/>
          <a:ext cx="323128" cy="1164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0" rIns="26670" bIns="0" numCol="1" spcCol="1270" anchor="ctr" anchorCtr="0">
          <a:noAutofit/>
        </a:bodyPr>
        <a:lstStyle/>
        <a:p>
          <a:pPr lvl="0" algn="l" defTabSz="311150">
            <a:lnSpc>
              <a:spcPct val="90000"/>
            </a:lnSpc>
            <a:spcBef>
              <a:spcPct val="0"/>
            </a:spcBef>
            <a:spcAft>
              <a:spcPct val="35000"/>
            </a:spcAft>
          </a:pPr>
          <a:endParaRPr lang="en-US" sz="700" kern="1200"/>
        </a:p>
      </dsp:txBody>
      <dsp:txXfrm>
        <a:off x="7062033" y="1356967"/>
        <a:ext cx="323128" cy="1164120"/>
      </dsp:txXfrm>
    </dsp:sp>
    <dsp:sp modelId="{AD0B4B80-2CCB-45FC-9F0A-7534FF0F2740}">
      <dsp:nvSpPr>
        <dsp:cNvPr id="0" name=""/>
        <dsp:cNvSpPr/>
      </dsp:nvSpPr>
      <dsp:spPr>
        <a:xfrm>
          <a:off x="5894705" y="2570954"/>
          <a:ext cx="1608895" cy="1452426"/>
        </a:xfrm>
        <a:prstGeom prst="ellipse">
          <a:avLst/>
        </a:prstGeom>
        <a:blipFill>
          <a:blip xmlns:r="http://schemas.openxmlformats.org/officeDocument/2006/relationships" r:embed="rId4"/>
          <a:srcRect/>
          <a:stretch>
            <a:fillRect l="-54000" r="-5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8EC293-B848-4344-BAB4-EB5849BCA8BA}">
      <dsp:nvSpPr>
        <dsp:cNvPr id="0" name=""/>
        <dsp:cNvSpPr/>
      </dsp:nvSpPr>
      <dsp:spPr>
        <a:xfrm>
          <a:off x="7620810" y="2715107"/>
          <a:ext cx="267250" cy="1164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0" rIns="26670" bIns="0" numCol="1" spcCol="1270" anchor="ctr" anchorCtr="0">
          <a:noAutofit/>
        </a:bodyPr>
        <a:lstStyle/>
        <a:p>
          <a:pPr lvl="0" algn="l" defTabSz="311150">
            <a:lnSpc>
              <a:spcPct val="90000"/>
            </a:lnSpc>
            <a:spcBef>
              <a:spcPct val="0"/>
            </a:spcBef>
            <a:spcAft>
              <a:spcPct val="35000"/>
            </a:spcAft>
          </a:pPr>
          <a:endParaRPr lang="en-US" sz="700" kern="1200"/>
        </a:p>
      </dsp:txBody>
      <dsp:txXfrm>
        <a:off x="7620810" y="2715107"/>
        <a:ext cx="267250" cy="1164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DE08D-36A9-4494-B45C-B2033CDD7C59}">
      <dsp:nvSpPr>
        <dsp:cNvPr id="0" name=""/>
        <dsp:cNvSpPr/>
      </dsp:nvSpPr>
      <dsp:spPr>
        <a:xfrm>
          <a:off x="1540785" y="0"/>
          <a:ext cx="4397741" cy="4397741"/>
        </a:xfrm>
        <a:prstGeom prst="rect">
          <a:avLst/>
        </a:prstGeom>
        <a:blipFill>
          <a:blip xmlns:r="http://schemas.openxmlformats.org/officeDocument/2006/relationships" r:embed="rId1"/>
          <a:srcRect/>
          <a:stretch>
            <a:fillRect l="-25000" r="-25000"/>
          </a:stretch>
        </a:blipFill>
        <a:ln w="12700" cap="flat" cmpd="sng" algn="ctr">
          <a:solidFill>
            <a:schemeClr val="accent1">
              <a:hueOff val="0"/>
              <a:satOff val="0"/>
              <a:lumOff val="0"/>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F38ED474-20D7-4AAF-9F21-B0E1E59791F6}">
      <dsp:nvSpPr>
        <dsp:cNvPr id="0" name=""/>
        <dsp:cNvSpPr/>
      </dsp:nvSpPr>
      <dsp:spPr>
        <a:xfrm>
          <a:off x="5787206" y="4246421"/>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675718B5-DFB0-44AD-BB9E-20AF08856739}">
      <dsp:nvSpPr>
        <dsp:cNvPr id="0" name=""/>
        <dsp:cNvSpPr/>
      </dsp:nvSpPr>
      <dsp:spPr>
        <a:xfrm>
          <a:off x="6031021" y="0"/>
          <a:ext cx="2673826" cy="2673826"/>
        </a:xfrm>
        <a:prstGeom prst="rect">
          <a:avLst/>
        </a:prstGeom>
        <a:blipFill>
          <a:blip xmlns:r="http://schemas.openxmlformats.org/officeDocument/2006/relationships" r:embed="rId2"/>
          <a:srcRect/>
          <a:stretch>
            <a:fillRect l="-25000" r="-25000"/>
          </a:stretch>
        </a:blipFill>
        <a:ln w="12700" cap="flat" cmpd="sng" algn="ctr">
          <a:solidFill>
            <a:schemeClr val="accent1">
              <a:hueOff val="0"/>
              <a:satOff val="0"/>
              <a:lumOff val="0"/>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D0AAE6E4-5B45-4542-B47E-D0465C71597E}">
      <dsp:nvSpPr>
        <dsp:cNvPr id="0" name=""/>
        <dsp:cNvSpPr/>
      </dsp:nvSpPr>
      <dsp:spPr>
        <a:xfrm>
          <a:off x="8440037" y="2522506"/>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F541F9BF-AE50-43D0-B994-ACDAA5C5E869}">
      <dsp:nvSpPr>
        <dsp:cNvPr id="0" name=""/>
        <dsp:cNvSpPr/>
      </dsp:nvSpPr>
      <dsp:spPr>
        <a:xfrm>
          <a:off x="8553528" y="2522506"/>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7861318B-9760-4C8A-AADF-2F35A62F9F5E}">
      <dsp:nvSpPr>
        <dsp:cNvPr id="0" name=""/>
        <dsp:cNvSpPr/>
      </dsp:nvSpPr>
      <dsp:spPr>
        <a:xfrm>
          <a:off x="7073286" y="2766179"/>
          <a:ext cx="1631561" cy="1631561"/>
        </a:xfrm>
        <a:prstGeom prst="rect">
          <a:avLst/>
        </a:prstGeom>
        <a:blipFill>
          <a:blip xmlns:r="http://schemas.openxmlformats.org/officeDocument/2006/relationships" r:embed="rId3"/>
          <a:srcRect/>
          <a:stretch>
            <a:fillRect l="-25000" r="-25000"/>
          </a:stretch>
        </a:blipFill>
        <a:ln w="12700" cap="flat" cmpd="sng" algn="ctr">
          <a:solidFill>
            <a:schemeClr val="accent1">
              <a:hueOff val="0"/>
              <a:satOff val="0"/>
              <a:lumOff val="0"/>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3CCAEAA0-3BFD-4779-A0E4-F25265CDAA8D}">
      <dsp:nvSpPr>
        <dsp:cNvPr id="0" name=""/>
        <dsp:cNvSpPr/>
      </dsp:nvSpPr>
      <dsp:spPr>
        <a:xfrm>
          <a:off x="8383292" y="4246421"/>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5612E6B5-54FA-4327-AC1F-7464EE4C9218}">
      <dsp:nvSpPr>
        <dsp:cNvPr id="0" name=""/>
        <dsp:cNvSpPr/>
      </dsp:nvSpPr>
      <dsp:spPr>
        <a:xfrm>
          <a:off x="8468410" y="4161303"/>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935A377F-8B4C-44F2-93D6-03A941807A1F}">
      <dsp:nvSpPr>
        <dsp:cNvPr id="0" name=""/>
        <dsp:cNvSpPr/>
      </dsp:nvSpPr>
      <dsp:spPr>
        <a:xfrm>
          <a:off x="8553528" y="4076185"/>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FD0B5F05-5253-48E8-A99E-41769AA90097}">
      <dsp:nvSpPr>
        <dsp:cNvPr id="0" name=""/>
        <dsp:cNvSpPr/>
      </dsp:nvSpPr>
      <dsp:spPr>
        <a:xfrm>
          <a:off x="6031021" y="3447829"/>
          <a:ext cx="949912" cy="949912"/>
        </a:xfrm>
        <a:prstGeom prst="rect">
          <a:avLst/>
        </a:prstGeom>
        <a:blipFill>
          <a:blip xmlns:r="http://schemas.openxmlformats.org/officeDocument/2006/relationships" r:embed="rId4"/>
          <a:srcRect/>
          <a:stretch>
            <a:fillRect l="-25000" r="-25000"/>
          </a:stretch>
        </a:blipFill>
        <a:ln w="12700" cap="flat" cmpd="sng" algn="ctr">
          <a:solidFill>
            <a:schemeClr val="accent1">
              <a:hueOff val="0"/>
              <a:satOff val="0"/>
              <a:lumOff val="0"/>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ACAD994B-0895-4DCB-AD67-FEC295AB6A72}">
      <dsp:nvSpPr>
        <dsp:cNvPr id="0" name=""/>
        <dsp:cNvSpPr/>
      </dsp:nvSpPr>
      <dsp:spPr>
        <a:xfrm>
          <a:off x="6716123" y="4132930"/>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9874C435-4F08-45B7-AD95-0D742326D283}">
      <dsp:nvSpPr>
        <dsp:cNvPr id="0" name=""/>
        <dsp:cNvSpPr/>
      </dsp:nvSpPr>
      <dsp:spPr>
        <a:xfrm>
          <a:off x="6829613" y="4132930"/>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25729259-3A03-4421-9B9B-937DB53CA333}">
      <dsp:nvSpPr>
        <dsp:cNvPr id="0" name=""/>
        <dsp:cNvSpPr/>
      </dsp:nvSpPr>
      <dsp:spPr>
        <a:xfrm>
          <a:off x="6716123" y="4246421"/>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54572306-3C5A-47C4-9D28-30CF58B81180}">
      <dsp:nvSpPr>
        <dsp:cNvPr id="0" name=""/>
        <dsp:cNvSpPr/>
      </dsp:nvSpPr>
      <dsp:spPr>
        <a:xfrm>
          <a:off x="6829613" y="4246421"/>
          <a:ext cx="75660"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67F23D27-BB9A-48EA-9A85-5E478AC8C7A8}">
      <dsp:nvSpPr>
        <dsp:cNvPr id="0" name=""/>
        <dsp:cNvSpPr/>
      </dsp:nvSpPr>
      <dsp:spPr>
        <a:xfrm>
          <a:off x="6031021" y="2766179"/>
          <a:ext cx="949912" cy="584899"/>
        </a:xfrm>
        <a:prstGeom prst="rect">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FCF04C4F-74DD-42F8-8690-99821B8F242E}">
      <dsp:nvSpPr>
        <dsp:cNvPr id="0" name=""/>
        <dsp:cNvSpPr/>
      </dsp:nvSpPr>
      <dsp:spPr>
        <a:xfrm>
          <a:off x="7649126" y="4525417"/>
          <a:ext cx="75364"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304851F4-AB18-4E87-89B1-EC56AA28E121}">
      <dsp:nvSpPr>
        <dsp:cNvPr id="0" name=""/>
        <dsp:cNvSpPr/>
      </dsp:nvSpPr>
      <dsp:spPr>
        <a:xfrm>
          <a:off x="7724491" y="4397741"/>
          <a:ext cx="89648" cy="33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7724491" y="4397741"/>
        <a:ext cx="89648" cy="331012"/>
      </dsp:txXfrm>
    </dsp:sp>
    <dsp:sp modelId="{5E46E08A-17B4-4294-9BC4-5E9719A858F6}">
      <dsp:nvSpPr>
        <dsp:cNvPr id="0" name=""/>
        <dsp:cNvSpPr/>
      </dsp:nvSpPr>
      <dsp:spPr>
        <a:xfrm>
          <a:off x="7814140" y="4525417"/>
          <a:ext cx="75276"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768C8294-C0D8-43F6-A4FB-DB2759324920}">
      <dsp:nvSpPr>
        <dsp:cNvPr id="0" name=""/>
        <dsp:cNvSpPr/>
      </dsp:nvSpPr>
      <dsp:spPr>
        <a:xfrm>
          <a:off x="7927276" y="4525417"/>
          <a:ext cx="75276"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0636C8E9-00A2-4AC5-824F-53A5345233B1}">
      <dsp:nvSpPr>
        <dsp:cNvPr id="0" name=""/>
        <dsp:cNvSpPr/>
      </dsp:nvSpPr>
      <dsp:spPr>
        <a:xfrm>
          <a:off x="8002552" y="4397741"/>
          <a:ext cx="89648" cy="33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n-US" sz="500" kern="1200"/>
        </a:p>
      </dsp:txBody>
      <dsp:txXfrm>
        <a:off x="8002552" y="4397741"/>
        <a:ext cx="89648" cy="331012"/>
      </dsp:txXfrm>
    </dsp:sp>
    <dsp:sp modelId="{AF13278B-9168-4BC5-82DC-975CDE5F52C9}">
      <dsp:nvSpPr>
        <dsp:cNvPr id="0" name=""/>
        <dsp:cNvSpPr/>
      </dsp:nvSpPr>
      <dsp:spPr>
        <a:xfrm>
          <a:off x="8092201" y="4610535"/>
          <a:ext cx="75263"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C27648B3-4EE0-47D6-8DB5-C7CC23334C6C}">
      <dsp:nvSpPr>
        <dsp:cNvPr id="0" name=""/>
        <dsp:cNvSpPr/>
      </dsp:nvSpPr>
      <dsp:spPr>
        <a:xfrm>
          <a:off x="8177038" y="4525417"/>
          <a:ext cx="75263"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71177B2B-4A22-4321-AF63-7B4DDDAA2B80}">
      <dsp:nvSpPr>
        <dsp:cNvPr id="0" name=""/>
        <dsp:cNvSpPr/>
      </dsp:nvSpPr>
      <dsp:spPr>
        <a:xfrm>
          <a:off x="8261874" y="4440300"/>
          <a:ext cx="75263"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58A8E8D9-7E5E-4900-B4B0-D2E68B9E79EF}">
      <dsp:nvSpPr>
        <dsp:cNvPr id="0" name=""/>
        <dsp:cNvSpPr/>
      </dsp:nvSpPr>
      <dsp:spPr>
        <a:xfrm>
          <a:off x="8337137" y="4397741"/>
          <a:ext cx="89648" cy="33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n-US" sz="500" kern="1200"/>
        </a:p>
      </dsp:txBody>
      <dsp:txXfrm>
        <a:off x="8337137" y="4397741"/>
        <a:ext cx="89648" cy="331012"/>
      </dsp:txXfrm>
    </dsp:sp>
    <dsp:sp modelId="{F5E3EAE4-5DCE-48E2-AC4F-1542BBD69A3B}">
      <dsp:nvSpPr>
        <dsp:cNvPr id="0" name=""/>
        <dsp:cNvSpPr/>
      </dsp:nvSpPr>
      <dsp:spPr>
        <a:xfrm>
          <a:off x="8426786" y="4468672"/>
          <a:ext cx="75276"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B46646A1-A4BF-427A-8EEE-B4D4E48B4E59}">
      <dsp:nvSpPr>
        <dsp:cNvPr id="0" name=""/>
        <dsp:cNvSpPr/>
      </dsp:nvSpPr>
      <dsp:spPr>
        <a:xfrm>
          <a:off x="8539922" y="4468672"/>
          <a:ext cx="75276"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38BD538E-3059-4E34-9DB3-4C493B327952}">
      <dsp:nvSpPr>
        <dsp:cNvPr id="0" name=""/>
        <dsp:cNvSpPr/>
      </dsp:nvSpPr>
      <dsp:spPr>
        <a:xfrm>
          <a:off x="8426786" y="4582162"/>
          <a:ext cx="75276"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09B0E64C-2C4C-42A4-89A3-4292B8B8FD3D}">
      <dsp:nvSpPr>
        <dsp:cNvPr id="0" name=""/>
        <dsp:cNvSpPr/>
      </dsp:nvSpPr>
      <dsp:spPr>
        <a:xfrm>
          <a:off x="8539922" y="4582162"/>
          <a:ext cx="75276" cy="75660"/>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7A87D4C1-AC82-4FF1-A780-4AD44064F04E}">
      <dsp:nvSpPr>
        <dsp:cNvPr id="0" name=""/>
        <dsp:cNvSpPr/>
      </dsp:nvSpPr>
      <dsp:spPr>
        <a:xfrm>
          <a:off x="8615199" y="4397741"/>
          <a:ext cx="89648" cy="33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n-US" sz="500" kern="1200"/>
        </a:p>
      </dsp:txBody>
      <dsp:txXfrm>
        <a:off x="8615199" y="4397741"/>
        <a:ext cx="89648" cy="3310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88034-7839-42CB-B6DB-AF4FAF2CCC67}">
      <dsp:nvSpPr>
        <dsp:cNvPr id="0" name=""/>
        <dsp:cNvSpPr/>
      </dsp:nvSpPr>
      <dsp:spPr>
        <a:xfrm>
          <a:off x="19682" y="98571"/>
          <a:ext cx="2645428" cy="311226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62D162B-F1BA-4265-870F-720C22A527DA}">
      <dsp:nvSpPr>
        <dsp:cNvPr id="0" name=""/>
        <dsp:cNvSpPr/>
      </dsp:nvSpPr>
      <dsp:spPr>
        <a:xfrm>
          <a:off x="176810" y="120203"/>
          <a:ext cx="2380885" cy="1691267"/>
        </a:xfrm>
        <a:prstGeom prst="rect">
          <a:avLst/>
        </a:prstGeom>
        <a:blipFill>
          <a:blip xmlns:r="http://schemas.openxmlformats.org/officeDocument/2006/relationships" r:embed="rId1"/>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200812-5383-48E3-AEF7-D77F3FD4C56B}">
      <dsp:nvSpPr>
        <dsp:cNvPr id="0" name=""/>
        <dsp:cNvSpPr/>
      </dsp:nvSpPr>
      <dsp:spPr>
        <a:xfrm>
          <a:off x="176810" y="2076747"/>
          <a:ext cx="2380885" cy="84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Tấm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Cám</a:t>
          </a:r>
          <a:r>
            <a:rPr lang="en-US" sz="2000" kern="1200" dirty="0" smtClean="0">
              <a:latin typeface="Times New Roman" panose="02020603050405020304" pitchFamily="18" charset="0"/>
              <a:cs typeface="Times New Roman" panose="02020603050405020304" pitchFamily="18" charset="0"/>
            </a:rPr>
            <a:t>: </a:t>
          </a:r>
          <a:r>
            <a:rPr lang="en-US" sz="2000" i="1" kern="1200" dirty="0" smtClean="0">
              <a:latin typeface="Times New Roman" panose="02020603050405020304" pitchFamily="18" charset="0"/>
              <a:cs typeface="Times New Roman" panose="02020603050405020304" pitchFamily="18" charset="0"/>
            </a:rPr>
            <a:t>"</a:t>
          </a:r>
          <a:r>
            <a:rPr lang="en-US" sz="2000" i="1" kern="1200" dirty="0" err="1" smtClean="0">
              <a:latin typeface="Times New Roman" panose="02020603050405020304" pitchFamily="18" charset="0"/>
              <a:cs typeface="Times New Roman" panose="02020603050405020304" pitchFamily="18" charset="0"/>
            </a:rPr>
            <a:t>Thị</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thơm</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thị</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giấu</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người</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thơm</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Chăm</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làm</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thì</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được</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áo</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cơm</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cửa</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nhà</a:t>
          </a:r>
          <a:r>
            <a:rPr lang="en-US" sz="2000" i="1"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dsp:txBody>
      <dsp:txXfrm>
        <a:off x="176810" y="2076747"/>
        <a:ext cx="2380885" cy="840312"/>
      </dsp:txXfrm>
    </dsp:sp>
    <dsp:sp modelId="{87ACDF12-0AEF-41F0-87AB-6741D19F1C50}">
      <dsp:nvSpPr>
        <dsp:cNvPr id="0" name=""/>
        <dsp:cNvSpPr/>
      </dsp:nvSpPr>
      <dsp:spPr>
        <a:xfrm>
          <a:off x="3588919" y="1066"/>
          <a:ext cx="2645428" cy="311226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A3D4E07-AB0C-42F1-A94F-CB47D5466D13}">
      <dsp:nvSpPr>
        <dsp:cNvPr id="0" name=""/>
        <dsp:cNvSpPr/>
      </dsp:nvSpPr>
      <dsp:spPr>
        <a:xfrm>
          <a:off x="3669097" y="114057"/>
          <a:ext cx="2380885" cy="1691267"/>
        </a:xfrm>
        <a:prstGeom prst="rect">
          <a:avLst/>
        </a:prstGeom>
        <a:blipFill>
          <a:blip xmlns:r="http://schemas.openxmlformats.org/officeDocument/2006/relationships" r:embed="rId2"/>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B297D3-0338-4C1F-9234-4858C920A30D}">
      <dsp:nvSpPr>
        <dsp:cNvPr id="0" name=""/>
        <dsp:cNvSpPr/>
      </dsp:nvSpPr>
      <dsp:spPr>
        <a:xfrm>
          <a:off x="3721191" y="1829032"/>
          <a:ext cx="2380885" cy="147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Times New Roman" panose="02020603050405020304" pitchFamily="18" charset="0"/>
              <a:cs typeface="Times New Roman" panose="02020603050405020304" pitchFamily="18" charset="0"/>
            </a:rPr>
            <a:t>Đẽo</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cày</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giữa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đường</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Đẽo</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cày</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theo</a:t>
          </a:r>
          <a:r>
            <a:rPr lang="en-US" sz="1800" i="1" kern="1200" dirty="0" smtClean="0">
              <a:latin typeface="Times New Roman" panose="02020603050405020304" pitchFamily="18" charset="0"/>
              <a:cs typeface="Times New Roman" panose="02020603050405020304" pitchFamily="18" charset="0"/>
            </a:rPr>
            <a:t> ý </a:t>
          </a:r>
          <a:r>
            <a:rPr lang="en-US" sz="1800" i="1" kern="1200" dirty="0" err="1" smtClean="0">
              <a:latin typeface="Times New Roman" panose="02020603050405020304" pitchFamily="18" charset="0"/>
              <a:cs typeface="Times New Roman" panose="02020603050405020304" pitchFamily="18" charset="0"/>
            </a:rPr>
            <a:t>người</a:t>
          </a:r>
          <a:r>
            <a:rPr lang="en-US" sz="1800" i="1" kern="1200" dirty="0" smtClean="0">
              <a:latin typeface="Times New Roman" panose="02020603050405020304" pitchFamily="18" charset="0"/>
              <a:cs typeface="Times New Roman" panose="02020603050405020304" pitchFamily="18" charset="0"/>
            </a:rPr>
            <a:t> ta/ </a:t>
          </a:r>
          <a:r>
            <a:rPr lang="en-US" sz="1800" i="1" kern="1200" dirty="0" err="1" smtClean="0">
              <a:latin typeface="Times New Roman" panose="02020603050405020304" pitchFamily="18" charset="0"/>
              <a:cs typeface="Times New Roman" panose="02020603050405020304" pitchFamily="18" charset="0"/>
            </a:rPr>
            <a:t>Sẽ</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thành</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khúc</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gỗ</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chẳng</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ra</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việc</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gì</a:t>
          </a:r>
          <a:r>
            <a:rPr lang="en-US" sz="1800" i="1"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dsp:txBody>
      <dsp:txXfrm>
        <a:off x="3721191" y="1829032"/>
        <a:ext cx="2380885" cy="1479311"/>
      </dsp:txXfrm>
    </dsp:sp>
    <dsp:sp modelId="{5E90A22D-DDA8-4DEA-84E3-EDB0884AE8BF}">
      <dsp:nvSpPr>
        <dsp:cNvPr id="0" name=""/>
        <dsp:cNvSpPr/>
      </dsp:nvSpPr>
      <dsp:spPr>
        <a:xfrm>
          <a:off x="7158157" y="98571"/>
          <a:ext cx="2645428" cy="311226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E600BC6-A76B-45CF-A5DA-CE368B9906C9}">
      <dsp:nvSpPr>
        <dsp:cNvPr id="0" name=""/>
        <dsp:cNvSpPr/>
      </dsp:nvSpPr>
      <dsp:spPr>
        <a:xfrm>
          <a:off x="7290428" y="180488"/>
          <a:ext cx="2380885" cy="1743338"/>
        </a:xfrm>
        <a:prstGeom prst="rect">
          <a:avLst/>
        </a:prstGeom>
        <a:blipFill>
          <a:blip xmlns:r="http://schemas.openxmlformats.org/officeDocument/2006/relationships" r:embed="rId3"/>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6126FF-1A0E-449B-82EF-931DBED1D383}">
      <dsp:nvSpPr>
        <dsp:cNvPr id="0" name=""/>
        <dsp:cNvSpPr/>
      </dsp:nvSpPr>
      <dsp:spPr>
        <a:xfrm>
          <a:off x="7290428" y="2246036"/>
          <a:ext cx="2380885" cy="84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Times New Roman" panose="02020603050405020304" pitchFamily="18" charset="0"/>
              <a:cs typeface="Times New Roman" panose="02020603050405020304" pitchFamily="18" charset="0"/>
            </a:rPr>
            <a:t>Sự</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tích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trầu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cau</a:t>
          </a:r>
          <a:r>
            <a:rPr lang="en-US" sz="1800" kern="1200" dirty="0" smtClean="0">
              <a:latin typeface="Times New Roman" panose="02020603050405020304" pitchFamily="18" charset="0"/>
              <a:cs typeface="Times New Roman" panose="02020603050405020304" pitchFamily="18" charset="0"/>
            </a:rPr>
            <a:t> </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Đậm</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đã</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cái</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tích</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trầu</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cau</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Miếng</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trầu</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đỏ</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thắm</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nặng</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sâu</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tình</a:t>
          </a:r>
          <a:r>
            <a:rPr lang="en-US" sz="1800" i="1" kern="1200" dirty="0" smtClean="0">
              <a:latin typeface="Times New Roman" panose="02020603050405020304" pitchFamily="18" charset="0"/>
              <a:cs typeface="Times New Roman" panose="02020603050405020304" pitchFamily="18" charset="0"/>
            </a:rPr>
            <a:t> </a:t>
          </a:r>
          <a:r>
            <a:rPr lang="en-US" sz="1800" i="1" kern="1200" dirty="0" err="1" smtClean="0">
              <a:latin typeface="Times New Roman" panose="02020603050405020304" pitchFamily="18" charset="0"/>
              <a:cs typeface="Times New Roman" panose="02020603050405020304" pitchFamily="18" charset="0"/>
            </a:rPr>
            <a:t>người</a:t>
          </a:r>
          <a:r>
            <a:rPr lang="en-US" sz="1800" i="1"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dsp:txBody>
      <dsp:txXfrm>
        <a:off x="7290428" y="2246036"/>
        <a:ext cx="2380885" cy="8403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4C049-37FE-4054-B712-B08EDB339118}">
      <dsp:nvSpPr>
        <dsp:cNvPr id="0" name=""/>
        <dsp:cNvSpPr/>
      </dsp:nvSpPr>
      <dsp:spPr>
        <a:xfrm>
          <a:off x="2161291" y="165762"/>
          <a:ext cx="3587291" cy="3017168"/>
        </a:xfrm>
        <a:prstGeom prst="rect">
          <a:avLst/>
        </a:prstGeom>
        <a:blipFill>
          <a:blip xmlns:r="http://schemas.openxmlformats.org/officeDocument/2006/relationships" r:embed="rId1"/>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D6BB89-CAAF-42D2-B22C-8DE0179793DC}">
      <dsp:nvSpPr>
        <dsp:cNvPr id="0" name=""/>
        <dsp:cNvSpPr/>
      </dsp:nvSpPr>
      <dsp:spPr>
        <a:xfrm>
          <a:off x="389895" y="1480952"/>
          <a:ext cx="2394476" cy="1947664"/>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đọc</a:t>
          </a:r>
          <a:r>
            <a:rPr lang="en-US" sz="2000" kern="1200" dirty="0" smtClean="0">
              <a:latin typeface="Times New Roman" panose="02020603050405020304" pitchFamily="18" charset="0"/>
              <a:cs typeface="Times New Roman" panose="02020603050405020304" pitchFamily="18" charset="0"/>
            </a:rPr>
            <a:t> to, </a:t>
          </a:r>
          <a:r>
            <a:rPr lang="en-US" sz="2000" kern="1200" dirty="0" err="1" smtClean="0">
              <a:latin typeface="Times New Roman" panose="02020603050405020304" pitchFamily="18" charset="0"/>
              <a:cs typeface="Times New Roman" panose="02020603050405020304" pitchFamily="18" charset="0"/>
            </a:rPr>
            <a:t>rành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mạch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ngắt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nhịp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đúng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dấu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câu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thể</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hiện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nhịp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điệu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câu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văn</a:t>
          </a:r>
          <a:r>
            <a:rPr lang="en-US" sz="2000" kern="1200" dirty="0" smtClean="0">
              <a:latin typeface="Times New Roman" panose="02020603050405020304" pitchFamily="18" charset="0"/>
              <a:cs typeface="Times New Roman" panose="02020603050405020304" pitchFamily="18" charset="0"/>
            </a:rPr>
            <a:t>. </a:t>
          </a:r>
          <a:endParaRPr lang="en-US" sz="2000" kern="1200" dirty="0">
            <a:latin typeface="Times New Roman" panose="02020603050405020304" pitchFamily="18" charset="0"/>
            <a:cs typeface="Times New Roman" panose="02020603050405020304" pitchFamily="18" charset="0"/>
          </a:endParaRPr>
        </a:p>
      </dsp:txBody>
      <dsp:txXfrm>
        <a:off x="389895" y="1480952"/>
        <a:ext cx="2394476" cy="1947664"/>
      </dsp:txXfrm>
    </dsp:sp>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15A9DB-DC84-4EB2-8DA8-B240083B4CBE}" type="datetimeFigureOut">
              <a:rPr lang="en-US" smtClean="0"/>
              <a:t>12/17/2023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604F7E-7C19-470A-B028-C09E769081DE}" type="slidenum">
              <a:rPr lang="en-US" smtClean="0"/>
              <a:t>‹#›</a:t>
            </a:fld>
            <a:endParaRPr lang="en-US"/>
          </a:p>
        </p:txBody>
      </p:sp>
    </p:spTree>
    <p:extLst>
      <p:ext uri="{BB962C8B-B14F-4D97-AF65-F5344CB8AC3E}">
        <p14:creationId xmlns:p14="http://schemas.microsoft.com/office/powerpoint/2010/main" val="2587056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04F7E-7C19-470A-B028-C09E769081DE}" type="slidenum">
              <a:rPr lang="en-US" smtClean="0"/>
              <a:t>149</a:t>
            </a:fld>
            <a:endParaRPr lang="en-US"/>
          </a:p>
        </p:txBody>
      </p:sp>
    </p:spTree>
    <p:extLst>
      <p:ext uri="{BB962C8B-B14F-4D97-AF65-F5344CB8AC3E}">
        <p14:creationId xmlns:p14="http://schemas.microsoft.com/office/powerpoint/2010/main" val="3759287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1A8FA8-2D2F-404D-8AF5-61B60C9FBF7C}"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C4CAD-82DC-413B-A91E-FA52F6FE266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807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1A8FA8-2D2F-404D-8AF5-61B60C9FBF7C}"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2847698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1A8FA8-2D2F-404D-8AF5-61B60C9FBF7C}"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2963137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675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987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39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920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867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859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912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243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1A8FA8-2D2F-404D-8AF5-61B60C9FBF7C}"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1131513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81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065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460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91A8FA8-2D2F-404D-8AF5-61B60C9FBF7C}"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C4CAD-82DC-413B-A91E-FA52F6FE266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90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91A8FA8-2D2F-404D-8AF5-61B60C9FBF7C}"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4029068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91A8FA8-2D2F-404D-8AF5-61B60C9FBF7C}" type="datetimeFigureOut">
              <a:rPr lang="en-US" smtClean="0"/>
              <a:t>12/17/2023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2807322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91A8FA8-2D2F-404D-8AF5-61B60C9FBF7C}" type="datetimeFigureOut">
              <a:rPr lang="en-US" smtClean="0"/>
              <a:t>12/17/2023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2919799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91A8FA8-2D2F-404D-8AF5-61B60C9FBF7C}" type="datetimeFigureOut">
              <a:rPr lang="en-US" smtClean="0"/>
              <a:t>12/17/2023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4244327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91A8FA8-2D2F-404D-8AF5-61B60C9FBF7C}" type="datetimeFigureOut">
              <a:rPr lang="en-US" smtClean="0"/>
              <a:t>12/17/2023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42C4CAD-82DC-413B-A91E-FA52F6FE266A}" type="slidenum">
              <a:rPr lang="en-US" smtClean="0"/>
              <a:t>‹#›</a:t>
            </a:fld>
            <a:endParaRPr lang="en-US"/>
          </a:p>
        </p:txBody>
      </p:sp>
    </p:spTree>
    <p:extLst>
      <p:ext uri="{BB962C8B-B14F-4D97-AF65-F5344CB8AC3E}">
        <p14:creationId xmlns:p14="http://schemas.microsoft.com/office/powerpoint/2010/main" val="2249064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91A8FA8-2D2F-404D-8AF5-61B60C9FBF7C}"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367690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91A8FA8-2D2F-404D-8AF5-61B60C9FBF7C}" type="datetimeFigureOut">
              <a:rPr lang="en-US" smtClean="0"/>
              <a:t>12/17/2023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42C4CAD-82DC-413B-A91E-FA52F6FE266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74623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88486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10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 Id="rId5" Type="http://schemas.microsoft.com/office/2007/relationships/hdphoto" Target="../media/hdphoto18.wdp"/><Relationship Id="rId4" Type="http://schemas.openxmlformats.org/officeDocument/2006/relationships/image" Target="../media/image87.png"/></Relationships>
</file>

<file path=ppt/slides/_rels/slide10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10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 Id="rId4" Type="http://schemas.microsoft.com/office/2007/relationships/hdphoto" Target="../media/hdphoto19.wdp"/></Relationships>
</file>

<file path=ppt/slides/_rels/slide11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 Id="rId4" Type="http://schemas.microsoft.com/office/2007/relationships/hdphoto" Target="../media/hdphoto20.wdp"/></Relationships>
</file>

<file path=ppt/slides/_rels/slide11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Layout" Target="../slideLayouts/slideLayout13.xml"/><Relationship Id="rId4" Type="http://schemas.microsoft.com/office/2007/relationships/hdphoto" Target="../media/hdphoto21.wdp"/></Relationships>
</file>

<file path=ppt/slides/_rels/slide13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13.xml"/><Relationship Id="rId4" Type="http://schemas.microsoft.com/office/2007/relationships/hdphoto" Target="../media/hdphoto22.wdp"/></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13.xml"/><Relationship Id="rId6" Type="http://schemas.openxmlformats.org/officeDocument/2006/relationships/hyperlink" Target="https://vi.wikipedia.org/wiki/Gi%E1%BA%A3i_th%C6%B0%E1%BB%9Fng_Nh%C3%A0_n%C6%B0%E1%BB%9Bc_(Vi%E1%BB%87t_Nam)" TargetMode="External"/><Relationship Id="rId5" Type="http://schemas.openxmlformats.org/officeDocument/2006/relationships/hyperlink" Target="https://vi.wikipedia.org/wiki/Nam_%C4%90%E1%BB%8Bnh" TargetMode="External"/><Relationship Id="rId4" Type="http://schemas.openxmlformats.org/officeDocument/2006/relationships/hyperlink" Target="https://vi.wikipedia.org/wiki/Nam_Tr%E1%BB%B1c" TargetMode="External"/></Relationships>
</file>

<file path=ppt/slides/_rels/slide14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7.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vi.wikipedia.org/wiki/Qu%E1%BA%A3ng_B%C3%ACnh" TargetMode="External"/><Relationship Id="rId7" Type="http://schemas.openxmlformats.org/officeDocument/2006/relationships/hyperlink" Target="https://vi.wikipedia.org/wiki/Vi%E1%BB%87t_Nam" TargetMode="External"/><Relationship Id="rId2" Type="http://schemas.openxmlformats.org/officeDocument/2006/relationships/hyperlink" Target="https://vi.wikipedia.org/wiki/L%E1%BB%87_Th%E1%BB%A7y,_Qu%E1%BA%A3ng_B%C3%ACnh" TargetMode="External"/><Relationship Id="rId1" Type="http://schemas.openxmlformats.org/officeDocument/2006/relationships/slideLayout" Target="../slideLayouts/slideLayout13.xml"/><Relationship Id="rId6" Type="http://schemas.openxmlformats.org/officeDocument/2006/relationships/hyperlink" Target="https://vi.wikipedia.org/wiki/Ho%C3%A0ng_Ph%E1%BB%A7_Ng%E1%BB%8Dc_T%C6%B0%E1%BB%9Dng" TargetMode="External"/><Relationship Id="rId5" Type="http://schemas.openxmlformats.org/officeDocument/2006/relationships/hyperlink" Target="https://vi.wikipedia.org/wiki/Th%E1%BB%ABa_Thi%C3%AAn_Hu%E1%BA%BF" TargetMode="External"/><Relationship Id="rId10" Type="http://schemas.microsoft.com/office/2007/relationships/hdphoto" Target="../media/hdphoto12.wdp"/><Relationship Id="rId4" Type="http://schemas.openxmlformats.org/officeDocument/2006/relationships/hyperlink" Target="https://vi.wikipedia.org/wiki/Hu%E1%BA%BF" TargetMode="External"/><Relationship Id="rId9" Type="http://schemas.openxmlformats.org/officeDocument/2006/relationships/image" Target="../media/image59.png"/></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3.xml"/><Relationship Id="rId4" Type="http://schemas.microsoft.com/office/2007/relationships/hdphoto" Target="../media/hdphoto13.wdp"/></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3.xml"/><Relationship Id="rId4" Type="http://schemas.microsoft.com/office/2007/relationships/hdphoto" Target="../media/hdphoto13.wdp"/></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3.xml"/><Relationship Id="rId4" Type="http://schemas.microsoft.com/office/2007/relationships/hdphoto" Target="../media/hdphoto13.wdp"/></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3.xml"/><Relationship Id="rId4" Type="http://schemas.microsoft.com/office/2007/relationships/hdphoto" Target="../media/hdphoto13.wdp"/></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 Id="rId5" Type="http://schemas.microsoft.com/office/2007/relationships/hdphoto" Target="../media/hdphoto15.wdp"/><Relationship Id="rId4" Type="http://schemas.openxmlformats.org/officeDocument/2006/relationships/image" Target="../media/image72.png"/></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84.xml.rels><?xml version="1.0" encoding="UTF-8" standalone="yes"?>
<Relationships xmlns="http://schemas.openxmlformats.org/package/2006/relationships"><Relationship Id="rId8" Type="http://schemas.microsoft.com/office/2007/relationships/diagramDrawing" Target="../diagrams/drawing7.xml"/><Relationship Id="rId3" Type="http://schemas.microsoft.com/office/2007/relationships/hdphoto" Target="../media/hdphoto14.wdp"/><Relationship Id="rId7" Type="http://schemas.openxmlformats.org/officeDocument/2006/relationships/diagramColors" Target="../diagrams/colors7.xml"/><Relationship Id="rId2" Type="http://schemas.openxmlformats.org/officeDocument/2006/relationships/image" Target="../media/image71.png"/><Relationship Id="rId1" Type="http://schemas.openxmlformats.org/officeDocument/2006/relationships/slideLayout" Target="../slideLayouts/slideLayout1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8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microsoft.com/office/2007/relationships/hdphoto" Target="../media/hdphoto14.wdp"/><Relationship Id="rId7" Type="http://schemas.microsoft.com/office/2007/relationships/hdphoto" Target="../media/hdphoto17.wdp"/><Relationship Id="rId2" Type="http://schemas.openxmlformats.org/officeDocument/2006/relationships/image" Target="../media/image71.png"/><Relationship Id="rId1" Type="http://schemas.openxmlformats.org/officeDocument/2006/relationships/slideLayout" Target="../slideLayouts/slideLayout13.xml"/><Relationship Id="rId6" Type="http://schemas.openxmlformats.org/officeDocument/2006/relationships/image" Target="../media/image81.png"/><Relationship Id="rId5" Type="http://schemas.microsoft.com/office/2007/relationships/hdphoto" Target="../media/hdphoto16.wdp"/><Relationship Id="rId4" Type="http://schemas.openxmlformats.org/officeDocument/2006/relationships/image" Target="../media/image80.png"/></Relationships>
</file>

<file path=ppt/slides/_rels/slide8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8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9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9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9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9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3524" r="3524"/>
          <a:stretch/>
        </p:blipFill>
        <p:spPr>
          <a:xfrm>
            <a:off x="0" y="0"/>
            <a:ext cx="12192000" cy="6857999"/>
          </a:xfrm>
          <a:prstGeom prst="rect">
            <a:avLst/>
          </a:prstGeom>
        </p:spPr>
      </p:pic>
      <p:sp>
        <p:nvSpPr>
          <p:cNvPr id="5" name="Rectangle 4"/>
          <p:cNvSpPr/>
          <p:nvPr/>
        </p:nvSpPr>
        <p:spPr>
          <a:xfrm>
            <a:off x="2055816" y="3675947"/>
            <a:ext cx="7427226" cy="707886"/>
          </a:xfrm>
          <a:prstGeom prst="rect">
            <a:avLst/>
          </a:prstGeom>
        </p:spPr>
        <p:txBody>
          <a:bodyPr wrap="none">
            <a:spAutoFit/>
          </a:bodyPr>
          <a:lstStyle/>
          <a:p>
            <a:pPr algn="ctr">
              <a:spcAft>
                <a:spcPts val="0"/>
              </a:spcAft>
            </a:pPr>
            <a:r>
              <a:rPr lang="vi-VN" sz="4000" b="1" dirty="0" smtClean="0">
                <a:solidFill>
                  <a:srgbClr val="FF0000"/>
                </a:solidFill>
                <a:effectLst/>
                <a:latin typeface="Times New Roman" panose="02020603050405020304" pitchFamily="18" charset="0"/>
                <a:ea typeface="Times New Roman" panose="02020603050405020304" pitchFamily="18" charset="0"/>
              </a:rPr>
              <a:t>BÀI </a:t>
            </a:r>
            <a:r>
              <a:rPr lang="en-US" sz="4000" b="1" dirty="0" smtClean="0">
                <a:solidFill>
                  <a:srgbClr val="FF0000"/>
                </a:solidFill>
                <a:effectLst/>
                <a:latin typeface="Times New Roman" panose="02020603050405020304" pitchFamily="18" charset="0"/>
                <a:ea typeface="Times New Roman" panose="02020603050405020304" pitchFamily="18" charset="0"/>
              </a:rPr>
              <a:t>4: QUÊ HƯƠNG YÊU DẤU</a:t>
            </a:r>
            <a:endParaRPr lang="en-US" sz="40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8920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8575"/>
            <a:ext cx="12192000" cy="6886575"/>
          </a:xfrm>
          <a:prstGeom prst="rect">
            <a:avLst/>
          </a:prstGeom>
        </p:spPr>
      </p:pic>
      <p:sp>
        <p:nvSpPr>
          <p:cNvPr id="3" name="Rectangle 2"/>
          <p:cNvSpPr/>
          <p:nvPr/>
        </p:nvSpPr>
        <p:spPr>
          <a:xfrm>
            <a:off x="2695303" y="97619"/>
            <a:ext cx="7441474" cy="954107"/>
          </a:xfrm>
          <a:prstGeom prst="rect">
            <a:avLst/>
          </a:prstGeom>
        </p:spPr>
        <p:txBody>
          <a:bodyPr wrap="square">
            <a:spAutoFit/>
          </a:bodyPr>
          <a:lstStyle/>
          <a:p>
            <a:pPr indent="228600" algn="ctr">
              <a:spcAft>
                <a:spcPts val="0"/>
              </a:spcAft>
              <a:tabLst>
                <a:tab pos="1386840" algn="l"/>
              </a:tabLst>
            </a:pPr>
            <a:r>
              <a:rPr lang="pt-BR" sz="2800" b="1" dirty="0">
                <a:solidFill>
                  <a:srgbClr val="FF00FF"/>
                </a:solidFill>
                <a:latin typeface="Times New Roman" panose="02020603050405020304" pitchFamily="18" charset="0"/>
                <a:ea typeface="MS Mincho"/>
              </a:rPr>
              <a:t>HOẠT ĐỘNG 2:  </a:t>
            </a:r>
            <a:r>
              <a:rPr lang="en-US" sz="2800" b="1" dirty="0">
                <a:solidFill>
                  <a:srgbClr val="FF00FF"/>
                </a:solidFill>
                <a:latin typeface="Times New Roman" panose="02020603050405020304" pitchFamily="18" charset="0"/>
                <a:ea typeface="MS Mincho"/>
              </a:rPr>
              <a:t>ĐỌC VĂN BẢN</a:t>
            </a:r>
            <a:endParaRPr lang="en-US" sz="2800" dirty="0">
              <a:latin typeface="Times New Roman" panose="02020603050405020304" pitchFamily="18" charset="0"/>
              <a:ea typeface="Times New Roman" panose="02020603050405020304" pitchFamily="18" charset="0"/>
            </a:endParaRPr>
          </a:p>
          <a:p>
            <a:pPr algn="ctr">
              <a:spcAft>
                <a:spcPts val="0"/>
              </a:spcAft>
            </a:pPr>
            <a:r>
              <a:rPr lang="en-US" sz="2800" b="1" dirty="0">
                <a:solidFill>
                  <a:srgbClr val="C00000"/>
                </a:solidFill>
                <a:latin typeface="Times New Roman" panose="02020603050405020304" pitchFamily="18" charset="0"/>
                <a:ea typeface="Times New Roman" panose="02020603050405020304" pitchFamily="18" charset="0"/>
              </a:rPr>
              <a:t>KĨ NĂNG: ĐỌC</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1668834" y="1039421"/>
            <a:ext cx="3608680"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1571897" y="1562641"/>
            <a:ext cx="6096000" cy="1384995"/>
          </a:xfrm>
          <a:prstGeom prst="rect">
            <a:avLst/>
          </a:prstGeom>
        </p:spPr>
        <p:txBody>
          <a:bodyPr>
            <a:spAutoFit/>
          </a:bodyPr>
          <a:lstStyle/>
          <a:p>
            <a:pPr algn="just">
              <a:spcAft>
                <a:spcPts val="0"/>
              </a:spcAft>
            </a:pPr>
            <a:r>
              <a:rPr lang="de-DE" sz="2800" b="1" dirty="0">
                <a:solidFill>
                  <a:srgbClr val="000000"/>
                </a:solidFill>
                <a:latin typeface="Times New Roman" panose="02020603050405020304" pitchFamily="18" charset="0"/>
                <a:ea typeface="Times New Roman" panose="02020603050405020304" pitchFamily="18" charset="0"/>
              </a:rPr>
              <a:t>1. Đọc văn bản</a:t>
            </a:r>
            <a:endParaRPr lang="en-US" sz="2800" dirty="0">
              <a:latin typeface="Times New Roman" panose="02020603050405020304" pitchFamily="18" charset="0"/>
              <a:ea typeface="Times New Roman" panose="02020603050405020304" pitchFamily="18" charset="0"/>
            </a:endParaRPr>
          </a:p>
          <a:p>
            <a:pPr algn="just">
              <a:spcAft>
                <a:spcPts val="0"/>
              </a:spcAft>
            </a:pPr>
            <a:r>
              <a:rPr lang="de-DE" sz="2800" b="1" dirty="0">
                <a:solidFill>
                  <a:srgbClr val="000000"/>
                </a:solidFill>
                <a:latin typeface="Times New Roman" panose="02020603050405020304" pitchFamily="18" charset="0"/>
                <a:ea typeface="Times New Roman" panose="02020603050405020304" pitchFamily="18" charset="0"/>
              </a:rPr>
              <a:t>a. Đọc</a:t>
            </a:r>
            <a:endParaRPr lang="en-US" sz="2800" dirty="0">
              <a:latin typeface="Times New Roman" panose="02020603050405020304" pitchFamily="18" charset="0"/>
              <a:ea typeface="Times New Roman" panose="02020603050405020304" pitchFamily="18" charset="0"/>
            </a:endParaRPr>
          </a:p>
          <a:p>
            <a:pPr algn="just">
              <a:spcAft>
                <a:spcPts val="0"/>
              </a:spcAft>
            </a:pPr>
            <a:r>
              <a:rPr lang="de-DE" sz="2800" b="1" dirty="0">
                <a:solidFill>
                  <a:srgbClr val="000000"/>
                </a:solidFill>
                <a:latin typeface="Times New Roman" panose="02020603050405020304" pitchFamily="18" charset="0"/>
                <a:ea typeface="Times New Roman" panose="02020603050405020304" pitchFamily="18" charset="0"/>
              </a:rPr>
              <a:t>b. Giải nghĩa </a:t>
            </a:r>
            <a:r>
              <a:rPr lang="de-DE" sz="2800" b="1" dirty="0" smtClean="0">
                <a:solidFill>
                  <a:srgbClr val="000000"/>
                </a:solidFill>
                <a:latin typeface="Times New Roman" panose="02020603050405020304" pitchFamily="18" charset="0"/>
                <a:ea typeface="Times New Roman" panose="02020603050405020304" pitchFamily="18" charset="0"/>
              </a:rPr>
              <a:t>từ</a:t>
            </a:r>
            <a:r>
              <a:rPr lang="de-DE"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1668834" y="3031722"/>
            <a:ext cx="9121086" cy="2858475"/>
          </a:xfrm>
          <a:prstGeom prst="rect">
            <a:avLst/>
          </a:prstGeom>
        </p:spPr>
        <p:txBody>
          <a:bodyPr wrap="square">
            <a:spAutoFit/>
          </a:bodyPr>
          <a:lstStyle/>
          <a:p>
            <a:pPr>
              <a:lnSpc>
                <a:spcPct val="107000"/>
              </a:lnSpc>
              <a:spcAft>
                <a:spcPts val="0"/>
              </a:spcAft>
              <a:tabLst>
                <a:tab pos="1386840" algn="l"/>
              </a:tabLst>
            </a:pPr>
            <a:r>
              <a:rPr lang="en-US" sz="2800" b="1" dirty="0" err="1" smtClean="0">
                <a:latin typeface="Times New Roman" panose="02020603050405020304" pitchFamily="18" charset="0"/>
                <a:ea typeface="MS Mincho"/>
              </a:rPr>
              <a:t>Bài</a:t>
            </a:r>
            <a:r>
              <a:rPr lang="en-US" sz="2800" b="1" dirty="0" smtClean="0">
                <a:latin typeface="Times New Roman" panose="02020603050405020304" pitchFamily="18" charset="0"/>
                <a:ea typeface="MS Mincho"/>
              </a:rPr>
              <a:t> </a:t>
            </a:r>
            <a:r>
              <a:rPr lang="en-US" sz="2800" b="1" dirty="0">
                <a:latin typeface="Times New Roman" panose="02020603050405020304" pitchFamily="18" charset="0"/>
                <a:ea typeface="MS Mincho"/>
              </a:rPr>
              <a:t>1: </a:t>
            </a:r>
            <a:r>
              <a:rPr lang="en-US" sz="2800" dirty="0" err="1">
                <a:latin typeface="Times New Roman" panose="02020603050405020304" pitchFamily="18" charset="0"/>
                <a:ea typeface="MS Mincho"/>
              </a:rPr>
              <a:t>Đại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danh</a:t>
            </a:r>
            <a:r>
              <a:rPr lang="en-US" sz="2800" dirty="0">
                <a:latin typeface="Times New Roman" panose="02020603050405020304" pitchFamily="18" charset="0"/>
                <a:ea typeface="MS Mincho"/>
              </a:rPr>
              <a:t> ở </a:t>
            </a:r>
            <a:r>
              <a:rPr lang="en-US" sz="2800" dirty="0" err="1">
                <a:latin typeface="Times New Roman" panose="02020603050405020304" pitchFamily="18" charset="0"/>
                <a:ea typeface="MS Mincho"/>
              </a:rPr>
              <a:t>kinh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thành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Thăng</a:t>
            </a:r>
            <a:r>
              <a:rPr lang="en-US" sz="2800" dirty="0">
                <a:latin typeface="Times New Roman" panose="02020603050405020304" pitchFamily="18" charset="0"/>
                <a:ea typeface="MS Mincho"/>
              </a:rPr>
              <a:t> Long (</a:t>
            </a:r>
            <a:r>
              <a:rPr lang="en-US" sz="2800" dirty="0" err="1">
                <a:latin typeface="Times New Roman" panose="02020603050405020304" pitchFamily="18" charset="0"/>
                <a:ea typeface="MS Mincho"/>
              </a:rPr>
              <a:t>Hà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Nội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Thọ</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Xương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Yên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Thái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chùa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Trấn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Võ</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b="1" dirty="0" err="1" smtClean="0">
                <a:latin typeface="Times New Roman" panose="02020603050405020304" pitchFamily="18" charset="0"/>
                <a:ea typeface="MS Mincho"/>
              </a:rPr>
              <a:t>Bài</a:t>
            </a:r>
            <a:r>
              <a:rPr lang="en-US" sz="2800" b="1" dirty="0" smtClean="0">
                <a:latin typeface="Times New Roman" panose="02020603050405020304" pitchFamily="18" charset="0"/>
                <a:ea typeface="MS Mincho"/>
              </a:rPr>
              <a:t> </a:t>
            </a:r>
            <a:r>
              <a:rPr lang="en-US" sz="2800" b="1" dirty="0">
                <a:latin typeface="Times New Roman" panose="02020603050405020304" pitchFamily="18" charset="0"/>
                <a:ea typeface="MS Mincho"/>
              </a:rPr>
              <a:t>2: </a:t>
            </a:r>
            <a:r>
              <a:rPr lang="en-US" sz="2800" dirty="0" err="1">
                <a:latin typeface="Times New Roman" panose="02020603050405020304" pitchFamily="18" charset="0"/>
                <a:ea typeface="MS Mincho"/>
              </a:rPr>
              <a:t>Địa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danh</a:t>
            </a:r>
            <a:r>
              <a:rPr lang="en-US" sz="2800" dirty="0">
                <a:latin typeface="Times New Roman" panose="02020603050405020304" pitchFamily="18" charset="0"/>
                <a:ea typeface="MS Mincho"/>
              </a:rPr>
              <a:t> ở </a:t>
            </a:r>
            <a:r>
              <a:rPr lang="en-US" sz="2800" dirty="0" err="1">
                <a:latin typeface="Times New Roman" panose="02020603050405020304" pitchFamily="18" charset="0"/>
                <a:ea typeface="MS Mincho"/>
              </a:rPr>
              <a:t>Lạng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Sơn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xứ</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Lạng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sông</a:t>
            </a:r>
            <a:r>
              <a:rPr lang="en-US" sz="2800" dirty="0">
                <a:latin typeface="Times New Roman" panose="02020603050405020304" pitchFamily="18" charset="0"/>
                <a:ea typeface="MS Mincho"/>
              </a:rPr>
              <a:t> Tam </a:t>
            </a:r>
            <a:r>
              <a:rPr lang="en-US" sz="2800" dirty="0" err="1">
                <a:latin typeface="Times New Roman" panose="02020603050405020304" pitchFamily="18" charset="0"/>
                <a:ea typeface="MS Mincho"/>
              </a:rPr>
              <a:t>Cờ</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b="1" dirty="0" err="1" smtClean="0">
                <a:latin typeface="Times New Roman" panose="02020603050405020304" pitchFamily="18" charset="0"/>
                <a:ea typeface="MS Mincho"/>
              </a:rPr>
              <a:t>Bài</a:t>
            </a:r>
            <a:r>
              <a:rPr lang="en-US" sz="2800" b="1" dirty="0" smtClean="0">
                <a:latin typeface="Times New Roman" panose="02020603050405020304" pitchFamily="18" charset="0"/>
                <a:ea typeface="MS Mincho"/>
              </a:rPr>
              <a:t> </a:t>
            </a:r>
            <a:r>
              <a:rPr lang="en-US" sz="2800" b="1" dirty="0">
                <a:latin typeface="Times New Roman" panose="02020603050405020304" pitchFamily="18" charset="0"/>
                <a:ea typeface="MS Mincho"/>
              </a:rPr>
              <a:t>3: </a:t>
            </a:r>
            <a:r>
              <a:rPr lang="en-US" sz="2800" dirty="0" err="1">
                <a:latin typeface="Times New Roman" panose="02020603050405020304" pitchFamily="18" charset="0"/>
                <a:ea typeface="MS Mincho"/>
              </a:rPr>
              <a:t>Địa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danh</a:t>
            </a:r>
            <a:r>
              <a:rPr lang="en-US" sz="2800" dirty="0">
                <a:latin typeface="Times New Roman" panose="02020603050405020304" pitchFamily="18" charset="0"/>
                <a:ea typeface="MS Mincho"/>
              </a:rPr>
              <a:t> ở </a:t>
            </a:r>
            <a:r>
              <a:rPr lang="en-US" sz="2800" dirty="0" err="1">
                <a:latin typeface="Times New Roman" panose="02020603050405020304" pitchFamily="18" charset="0"/>
                <a:ea typeface="MS Mincho"/>
              </a:rPr>
              <a:t>Huế</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chợ</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Đông</a:t>
            </a:r>
            <a:r>
              <a:rPr lang="en-US" sz="2800" dirty="0">
                <a:latin typeface="Times New Roman" panose="02020603050405020304" pitchFamily="18" charset="0"/>
                <a:ea typeface="MS Mincho"/>
              </a:rPr>
              <a:t> Ba, </a:t>
            </a:r>
            <a:r>
              <a:rPr lang="en-US" sz="2800" dirty="0" err="1">
                <a:latin typeface="Times New Roman" panose="02020603050405020304" pitchFamily="18" charset="0"/>
                <a:ea typeface="MS Mincho"/>
              </a:rPr>
              <a:t>Đập</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Đá</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làng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Vĩ</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Dạ</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ngã</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Sình</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
        <p:nvSpPr>
          <p:cNvPr id="15" name="Cloud Callout 14"/>
          <p:cNvSpPr/>
          <p:nvPr/>
        </p:nvSpPr>
        <p:spPr>
          <a:xfrm>
            <a:off x="3137263" y="2630637"/>
            <a:ext cx="5917473" cy="2460079"/>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07000"/>
              </a:lnSpc>
              <a:spcAft>
                <a:spcPts val="0"/>
              </a:spcAft>
              <a:tabLst>
                <a:tab pos="1386840" algn="l"/>
              </a:tabLst>
            </a:pPr>
            <a:r>
              <a:rPr lang="en-US" sz="2000" dirty="0" err="1">
                <a:latin typeface="Times New Roman" panose="02020603050405020304" pitchFamily="18" charset="0"/>
                <a:ea typeface="MS Mincho"/>
              </a:rPr>
              <a:t>Bài</a:t>
            </a:r>
            <a:r>
              <a:rPr lang="en-US" sz="2000" dirty="0">
                <a:latin typeface="Times New Roman" panose="02020603050405020304" pitchFamily="18" charset="0"/>
                <a:ea typeface="MS Mincho"/>
              </a:rPr>
              <a:t> ca </a:t>
            </a:r>
            <a:r>
              <a:rPr lang="en-US" sz="2000" dirty="0" err="1">
                <a:latin typeface="Times New Roman" panose="02020603050405020304" pitchFamily="18" charset="0"/>
                <a:ea typeface="MS Mincho"/>
              </a:rPr>
              <a:t>dao</a:t>
            </a:r>
            <a:r>
              <a:rPr lang="en-US" sz="2000" dirty="0">
                <a:latin typeface="Times New Roman" panose="02020603050405020304" pitchFamily="18" charset="0"/>
                <a:ea typeface="MS Mincho"/>
              </a:rPr>
              <a:t> 1,2,3 </a:t>
            </a:r>
            <a:r>
              <a:rPr lang="en-US" sz="2000" dirty="0" err="1">
                <a:latin typeface="Times New Roman" panose="02020603050405020304" pitchFamily="18" charset="0"/>
                <a:ea typeface="MS Mincho"/>
              </a:rPr>
              <a:t>nhắc</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đến</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những</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địa</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danh</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nào</a:t>
            </a:r>
            <a:r>
              <a:rPr lang="en-US" sz="2000" dirty="0">
                <a:latin typeface="Times New Roman" panose="02020603050405020304" pitchFamily="18" charset="0"/>
                <a:ea typeface="MS Mincho"/>
              </a:rPr>
              <a:t>? Ở </a:t>
            </a:r>
            <a:r>
              <a:rPr lang="en-US" sz="2000" dirty="0" err="1">
                <a:latin typeface="Times New Roman" panose="02020603050405020304" pitchFamily="18" charset="0"/>
                <a:ea typeface="MS Mincho"/>
              </a:rPr>
              <a:t>mỗi</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bài</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địa</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danh</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được</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nhắc</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đến</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là</a:t>
            </a:r>
            <a:r>
              <a:rPr lang="en-US" sz="2000" dirty="0">
                <a:latin typeface="Times New Roman" panose="02020603050405020304" pitchFamily="18" charset="0"/>
                <a:ea typeface="MS Mincho"/>
              </a:rPr>
              <a:t> ở </a:t>
            </a:r>
            <a:r>
              <a:rPr lang="en-US" sz="2000" dirty="0" err="1">
                <a:latin typeface="Times New Roman" panose="02020603050405020304" pitchFamily="18" charset="0"/>
                <a:ea typeface="MS Mincho"/>
              </a:rPr>
              <a:t>đâu</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em</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hãy</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giải</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nghĩa</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cụ</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thể</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địa</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danh</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đó</a:t>
            </a:r>
            <a:r>
              <a:rPr lang="en-US" sz="2000" dirty="0">
                <a:latin typeface="Times New Roman" panose="02020603050405020304" pitchFamily="18" charset="0"/>
                <a:ea typeface="MS Mincho"/>
              </a:rPr>
              <a:t>?</a:t>
            </a:r>
            <a:endParaRPr 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2412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1000"/>
                                        <p:tgtEl>
                                          <p:spTgt spid="12">
                                            <p:txEl>
                                              <p:pRg st="2" end="2"/>
                                            </p:txEl>
                                          </p:spTgt>
                                        </p:tgtEl>
                                      </p:cBhvr>
                                    </p:animEffect>
                                    <p:anim calcmode="lin" valueType="num">
                                      <p:cBhvr>
                                        <p:cTn id="20"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1" nodeType="clickEffect">
                                  <p:stCondLst>
                                    <p:cond delay="0"/>
                                  </p:stCondLst>
                                  <p:childTnLst>
                                    <p:anim calcmode="lin" valueType="num">
                                      <p:cBhvr>
                                        <p:cTn id="32" dur="500"/>
                                        <p:tgtEl>
                                          <p:spTgt spid="15"/>
                                        </p:tgtEl>
                                        <p:attrNameLst>
                                          <p:attrName>ppt_w</p:attrName>
                                        </p:attrNameLst>
                                      </p:cBhvr>
                                      <p:tavLst>
                                        <p:tav tm="0">
                                          <p:val>
                                            <p:strVal val="ppt_w"/>
                                          </p:val>
                                        </p:tav>
                                        <p:tav tm="100000">
                                          <p:val>
                                            <p:fltVal val="0"/>
                                          </p:val>
                                        </p:tav>
                                      </p:tavLst>
                                    </p:anim>
                                    <p:anim calcmode="lin" valueType="num">
                                      <p:cBhvr>
                                        <p:cTn id="33" dur="500"/>
                                        <p:tgtEl>
                                          <p:spTgt spid="15"/>
                                        </p:tgtEl>
                                        <p:attrNameLst>
                                          <p:attrName>ppt_h</p:attrName>
                                        </p:attrNameLst>
                                      </p:cBhvr>
                                      <p:tavLst>
                                        <p:tav tm="0">
                                          <p:val>
                                            <p:strVal val="ppt_h"/>
                                          </p:val>
                                        </p:tav>
                                        <p:tav tm="100000">
                                          <p:val>
                                            <p:fltVal val="0"/>
                                          </p:val>
                                        </p:tav>
                                      </p:tavLst>
                                    </p:anim>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4">
                                            <p:txEl>
                                              <p:pRg st="0" end="0"/>
                                            </p:txEl>
                                          </p:spTgt>
                                        </p:tgtEl>
                                        <p:attrNameLst>
                                          <p:attrName>style.visibility</p:attrName>
                                        </p:attrNameLst>
                                      </p:cBhvr>
                                      <p:to>
                                        <p:strVal val="visible"/>
                                      </p:to>
                                    </p:set>
                                    <p:animEffect transition="in" filter="fade">
                                      <p:cBhvr>
                                        <p:cTn id="40" dur="1000"/>
                                        <p:tgtEl>
                                          <p:spTgt spid="14">
                                            <p:txEl>
                                              <p:pRg st="0" end="0"/>
                                            </p:txEl>
                                          </p:spTgt>
                                        </p:tgtEl>
                                      </p:cBhvr>
                                    </p:animEffect>
                                    <p:anim calcmode="lin" valueType="num">
                                      <p:cBhvr>
                                        <p:cTn id="4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4">
                                            <p:txEl>
                                              <p:pRg st="1" end="1"/>
                                            </p:txEl>
                                          </p:spTgt>
                                        </p:tgtEl>
                                        <p:attrNameLst>
                                          <p:attrName>style.visibility</p:attrName>
                                        </p:attrNameLst>
                                      </p:cBhvr>
                                      <p:to>
                                        <p:strVal val="visible"/>
                                      </p:to>
                                    </p:set>
                                    <p:animEffect transition="in" filter="fade">
                                      <p:cBhvr>
                                        <p:cTn id="47" dur="1000"/>
                                        <p:tgtEl>
                                          <p:spTgt spid="14">
                                            <p:txEl>
                                              <p:pRg st="1" end="1"/>
                                            </p:txEl>
                                          </p:spTgt>
                                        </p:tgtEl>
                                      </p:cBhvr>
                                    </p:animEffect>
                                    <p:anim calcmode="lin" valueType="num">
                                      <p:cBhvr>
                                        <p:cTn id="48"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4">
                                            <p:txEl>
                                              <p:pRg st="2" end="2"/>
                                            </p:txEl>
                                          </p:spTgt>
                                        </p:tgtEl>
                                        <p:attrNameLst>
                                          <p:attrName>style.visibility</p:attrName>
                                        </p:attrNameLst>
                                      </p:cBhvr>
                                      <p:to>
                                        <p:strVal val="visible"/>
                                      </p:to>
                                    </p:set>
                                    <p:animEffect transition="in" filter="fade">
                                      <p:cBhvr>
                                        <p:cTn id="54" dur="1000"/>
                                        <p:tgtEl>
                                          <p:spTgt spid="14">
                                            <p:txEl>
                                              <p:pRg st="2" end="2"/>
                                            </p:txEl>
                                          </p:spTgt>
                                        </p:tgtEl>
                                      </p:cBhvr>
                                    </p:animEffect>
                                    <p:anim calcmode="lin" valueType="num">
                                      <p:cBhvr>
                                        <p:cTn id="55"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43662"/>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Diamond 1"/>
          <p:cNvSpPr/>
          <p:nvPr/>
        </p:nvSpPr>
        <p:spPr>
          <a:xfrm>
            <a:off x="3951665" y="0"/>
            <a:ext cx="4408563" cy="1227909"/>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tabLst>
                <a:tab pos="1386840" algn="l"/>
              </a:tabLst>
            </a:pPr>
            <a:r>
              <a:rPr lang="en-US" sz="2800" b="1" dirty="0">
                <a:solidFill>
                  <a:schemeClr val="bg1"/>
                </a:solidFill>
                <a:latin typeface="Times New Roman" panose="02020603050405020304" pitchFamily="18" charset="0"/>
                <a:ea typeface="MS Mincho"/>
              </a:rPr>
              <a:t>III. </a:t>
            </a:r>
            <a:r>
              <a:rPr lang="en-US" sz="2800" b="1" dirty="0" err="1">
                <a:solidFill>
                  <a:schemeClr val="bg1"/>
                </a:solidFill>
                <a:latin typeface="Times New Roman" panose="02020603050405020304" pitchFamily="18" charset="0"/>
                <a:ea typeface="MS Mincho"/>
              </a:rPr>
              <a:t>Tổng</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kết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5" name="Oval 4"/>
          <p:cNvSpPr/>
          <p:nvPr/>
        </p:nvSpPr>
        <p:spPr>
          <a:xfrm>
            <a:off x="2148685" y="1086750"/>
            <a:ext cx="2899955" cy="940526"/>
          </a:xfrm>
          <a:prstGeom prst="ellipse">
            <a:avLst/>
          </a:prstGeom>
          <a:effectLst>
            <a:outerShdw blurRad="76200" dist="12700" dir="8100000" sy="-23000" kx="800400" algn="br" rotWithShape="0">
              <a:prstClr val="black">
                <a:alpha val="2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spcAft>
                <a:spcPts val="0"/>
              </a:spcAft>
            </a:pPr>
            <a:r>
              <a:rPr lang="en-US" sz="2400" b="1" dirty="0">
                <a:latin typeface="Times New Roman" panose="02020603050405020304" pitchFamily="18" charset="0"/>
                <a:ea typeface="Times New Roman" panose="02020603050405020304" pitchFamily="18" charset="0"/>
              </a:rPr>
              <a:t>1. </a:t>
            </a:r>
            <a:r>
              <a:rPr lang="en-US" sz="2400" b="1" dirty="0" err="1">
                <a:latin typeface="Times New Roman" panose="02020603050405020304" pitchFamily="18" charset="0"/>
                <a:ea typeface="Times New Roman" panose="02020603050405020304" pitchFamily="18" charset="0"/>
              </a:rPr>
              <a:t>Nghệ</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thuật</a:t>
            </a:r>
            <a:endParaRPr lang="en-US" sz="2400" dirty="0">
              <a:effectLst/>
              <a:latin typeface="Times New Roman" panose="02020603050405020304" pitchFamily="18" charset="0"/>
              <a:ea typeface="Times New Roman" panose="02020603050405020304" pitchFamily="18" charset="0"/>
            </a:endParaRPr>
          </a:p>
        </p:txBody>
      </p:sp>
      <p:sp>
        <p:nvSpPr>
          <p:cNvPr id="10" name="Oval 9"/>
          <p:cNvSpPr/>
          <p:nvPr/>
        </p:nvSpPr>
        <p:spPr>
          <a:xfrm>
            <a:off x="7321881" y="1058091"/>
            <a:ext cx="2899955" cy="940526"/>
          </a:xfrm>
          <a:prstGeom prst="ellipse">
            <a:avLst/>
          </a:prstGeom>
          <a:effectLst>
            <a:outerShdw blurRad="76200" dist="12700" dir="8100000" sy="-23000" kx="800400" algn="br" rotWithShape="0">
              <a:prstClr val="black">
                <a:alpha val="2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spcAft>
                <a:spcPts val="0"/>
              </a:spcAft>
            </a:pPr>
            <a:r>
              <a:rPr lang="en-US" sz="2400" b="1" dirty="0">
                <a:latin typeface="Times New Roman" panose="02020603050405020304" pitchFamily="18" charset="0"/>
                <a:ea typeface="Times New Roman" panose="02020603050405020304" pitchFamily="18" charset="0"/>
              </a:rPr>
              <a:t>2. </a:t>
            </a:r>
            <a:r>
              <a:rPr lang="en-US" sz="2400" b="1" dirty="0" err="1">
                <a:latin typeface="Times New Roman" panose="02020603050405020304" pitchFamily="18" charset="0"/>
                <a:ea typeface="Times New Roman" panose="02020603050405020304" pitchFamily="18" charset="0"/>
              </a:rPr>
              <a:t>Nội</a:t>
            </a:r>
            <a:r>
              <a:rPr lang="en-US" sz="2400" b="1" dirty="0">
                <a:latin typeface="Times New Roman" panose="02020603050405020304" pitchFamily="18" charset="0"/>
                <a:ea typeface="Times New Roman" panose="02020603050405020304" pitchFamily="18" charset="0"/>
              </a:rPr>
              <a:t> dung</a:t>
            </a:r>
            <a:endParaRPr lang="en-US" sz="2400" dirty="0">
              <a:effectLst/>
              <a:latin typeface="Times New Roman" panose="02020603050405020304" pitchFamily="18" charset="0"/>
              <a:ea typeface="Times New Roman" panose="02020603050405020304" pitchFamily="18" charset="0"/>
            </a:endParaRPr>
          </a:p>
        </p:txBody>
      </p:sp>
      <p:grpSp>
        <p:nvGrpSpPr>
          <p:cNvPr id="11" name="Group 10"/>
          <p:cNvGrpSpPr/>
          <p:nvPr/>
        </p:nvGrpSpPr>
        <p:grpSpPr>
          <a:xfrm>
            <a:off x="2148277" y="2397436"/>
            <a:ext cx="2900363" cy="3291036"/>
            <a:chOff x="4911226" y="2508470"/>
            <a:chExt cx="2369546" cy="3291036"/>
          </a:xfrm>
        </p:grpSpPr>
        <p:sp>
          <p:nvSpPr>
            <p:cNvPr id="12" name="Freeform 11"/>
            <p:cNvSpPr/>
            <p:nvPr/>
          </p:nvSpPr>
          <p:spPr>
            <a:xfrm>
              <a:off x="4911226" y="2508470"/>
              <a:ext cx="2369546" cy="1316414"/>
            </a:xfrm>
            <a:custGeom>
              <a:avLst/>
              <a:gdLst>
                <a:gd name="connsiteX0" fmla="*/ 0 w 2369546"/>
                <a:gd name="connsiteY0" fmla="*/ 131641 h 1316414"/>
                <a:gd name="connsiteX1" fmla="*/ 131641 w 2369546"/>
                <a:gd name="connsiteY1" fmla="*/ 0 h 1316414"/>
                <a:gd name="connsiteX2" fmla="*/ 2237905 w 2369546"/>
                <a:gd name="connsiteY2" fmla="*/ 0 h 1316414"/>
                <a:gd name="connsiteX3" fmla="*/ 2369546 w 2369546"/>
                <a:gd name="connsiteY3" fmla="*/ 131641 h 1316414"/>
                <a:gd name="connsiteX4" fmla="*/ 2369546 w 2369546"/>
                <a:gd name="connsiteY4" fmla="*/ 1184773 h 1316414"/>
                <a:gd name="connsiteX5" fmla="*/ 2237905 w 2369546"/>
                <a:gd name="connsiteY5" fmla="*/ 1316414 h 1316414"/>
                <a:gd name="connsiteX6" fmla="*/ 131641 w 2369546"/>
                <a:gd name="connsiteY6" fmla="*/ 1316414 h 1316414"/>
                <a:gd name="connsiteX7" fmla="*/ 0 w 2369546"/>
                <a:gd name="connsiteY7" fmla="*/ 1184773 h 1316414"/>
                <a:gd name="connsiteX8" fmla="*/ 0 w 2369546"/>
                <a:gd name="connsiteY8" fmla="*/ 131641 h 13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546" h="1316414">
                  <a:moveTo>
                    <a:pt x="0" y="131641"/>
                  </a:moveTo>
                  <a:cubicBezTo>
                    <a:pt x="0" y="58938"/>
                    <a:pt x="58938" y="0"/>
                    <a:pt x="131641" y="0"/>
                  </a:cubicBezTo>
                  <a:lnTo>
                    <a:pt x="2237905" y="0"/>
                  </a:lnTo>
                  <a:cubicBezTo>
                    <a:pt x="2310608" y="0"/>
                    <a:pt x="2369546" y="58938"/>
                    <a:pt x="2369546" y="131641"/>
                  </a:cubicBezTo>
                  <a:lnTo>
                    <a:pt x="2369546" y="1184773"/>
                  </a:lnTo>
                  <a:cubicBezTo>
                    <a:pt x="2369546" y="1257476"/>
                    <a:pt x="2310608" y="1316414"/>
                    <a:pt x="2237905" y="1316414"/>
                  </a:cubicBezTo>
                  <a:lnTo>
                    <a:pt x="131641" y="1316414"/>
                  </a:lnTo>
                  <a:cubicBezTo>
                    <a:pt x="58938" y="1316414"/>
                    <a:pt x="0" y="1257476"/>
                    <a:pt x="0" y="1184773"/>
                  </a:cubicBezTo>
                  <a:lnTo>
                    <a:pt x="0" y="131641"/>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946" tIns="110946" rIns="110946" bIns="110946" numCol="1" spcCol="1270" anchor="ctr" anchorCtr="0">
              <a:noAutofit/>
            </a:bodyPr>
            <a:lstStyle/>
            <a:p>
              <a:pPr lvl="0" algn="ctr" defTabSz="844550">
                <a:lnSpc>
                  <a:spcPct val="90000"/>
                </a:lnSpc>
                <a:spcBef>
                  <a:spcPct val="0"/>
                </a:spcBef>
                <a:spcAft>
                  <a:spcPct val="35000"/>
                </a:spcAft>
              </a:pPr>
              <a:r>
                <a:rPr lang="nl-NL" sz="2400" kern="1200" dirty="0" smtClean="0">
                  <a:latin typeface="Times New Roman" panose="02020603050405020304" pitchFamily="18" charset="0"/>
                  <a:cs typeface="Times New Roman" panose="02020603050405020304" pitchFamily="18" charset="0"/>
                </a:rPr>
                <a:t>Lời văn giàu hình ảnh, nhạc điệu  thấm đẫm chất trữ tình.</a:t>
              </a:r>
              <a:endParaRPr lang="en-US" sz="24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5799806" y="3907160"/>
              <a:ext cx="592387" cy="493656"/>
            </a:xfrm>
            <a:custGeom>
              <a:avLst/>
              <a:gdLst>
                <a:gd name="connsiteX0" fmla="*/ 0 w 493655"/>
                <a:gd name="connsiteY0" fmla="*/ 118477 h 592386"/>
                <a:gd name="connsiteX1" fmla="*/ 246828 w 493655"/>
                <a:gd name="connsiteY1" fmla="*/ 118477 h 592386"/>
                <a:gd name="connsiteX2" fmla="*/ 246828 w 493655"/>
                <a:gd name="connsiteY2" fmla="*/ 0 h 592386"/>
                <a:gd name="connsiteX3" fmla="*/ 493655 w 493655"/>
                <a:gd name="connsiteY3" fmla="*/ 296193 h 592386"/>
                <a:gd name="connsiteX4" fmla="*/ 246828 w 493655"/>
                <a:gd name="connsiteY4" fmla="*/ 592386 h 592386"/>
                <a:gd name="connsiteX5" fmla="*/ 246828 w 493655"/>
                <a:gd name="connsiteY5" fmla="*/ 473909 h 592386"/>
                <a:gd name="connsiteX6" fmla="*/ 0 w 493655"/>
                <a:gd name="connsiteY6" fmla="*/ 473909 h 592386"/>
                <a:gd name="connsiteX7" fmla="*/ 0 w 493655"/>
                <a:gd name="connsiteY7" fmla="*/ 118477 h 59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655" h="592386">
                  <a:moveTo>
                    <a:pt x="394924" y="1"/>
                  </a:moveTo>
                  <a:lnTo>
                    <a:pt x="394924" y="296194"/>
                  </a:lnTo>
                  <a:lnTo>
                    <a:pt x="493655" y="296194"/>
                  </a:lnTo>
                  <a:lnTo>
                    <a:pt x="246828" y="592385"/>
                  </a:lnTo>
                  <a:lnTo>
                    <a:pt x="0" y="296194"/>
                  </a:lnTo>
                  <a:lnTo>
                    <a:pt x="98731" y="296194"/>
                  </a:lnTo>
                  <a:lnTo>
                    <a:pt x="98731" y="1"/>
                  </a:lnTo>
                  <a:lnTo>
                    <a:pt x="394924"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18478" tIns="0" rIns="118477" bIns="148097" numCol="1" spcCol="1270" anchor="ctr" anchorCtr="0">
              <a:noAutofit/>
            </a:bodyPr>
            <a:lstStyle/>
            <a:p>
              <a:pPr lvl="0" algn="ctr" defTabSz="666750">
                <a:lnSpc>
                  <a:spcPct val="90000"/>
                </a:lnSpc>
                <a:spcBef>
                  <a:spcPct val="0"/>
                </a:spcBef>
                <a:spcAft>
                  <a:spcPct val="35000"/>
                </a:spcAft>
              </a:pPr>
              <a:endParaRPr lang="en-US" sz="1500" kern="1200"/>
            </a:p>
          </p:txBody>
        </p:sp>
        <p:sp>
          <p:nvSpPr>
            <p:cNvPr id="14" name="Freeform 13"/>
            <p:cNvSpPr/>
            <p:nvPr/>
          </p:nvSpPr>
          <p:spPr>
            <a:xfrm>
              <a:off x="4911226" y="4483092"/>
              <a:ext cx="2369546" cy="1316414"/>
            </a:xfrm>
            <a:custGeom>
              <a:avLst/>
              <a:gdLst>
                <a:gd name="connsiteX0" fmla="*/ 0 w 2369546"/>
                <a:gd name="connsiteY0" fmla="*/ 131641 h 1316414"/>
                <a:gd name="connsiteX1" fmla="*/ 131641 w 2369546"/>
                <a:gd name="connsiteY1" fmla="*/ 0 h 1316414"/>
                <a:gd name="connsiteX2" fmla="*/ 2237905 w 2369546"/>
                <a:gd name="connsiteY2" fmla="*/ 0 h 1316414"/>
                <a:gd name="connsiteX3" fmla="*/ 2369546 w 2369546"/>
                <a:gd name="connsiteY3" fmla="*/ 131641 h 1316414"/>
                <a:gd name="connsiteX4" fmla="*/ 2369546 w 2369546"/>
                <a:gd name="connsiteY4" fmla="*/ 1184773 h 1316414"/>
                <a:gd name="connsiteX5" fmla="*/ 2237905 w 2369546"/>
                <a:gd name="connsiteY5" fmla="*/ 1316414 h 1316414"/>
                <a:gd name="connsiteX6" fmla="*/ 131641 w 2369546"/>
                <a:gd name="connsiteY6" fmla="*/ 1316414 h 1316414"/>
                <a:gd name="connsiteX7" fmla="*/ 0 w 2369546"/>
                <a:gd name="connsiteY7" fmla="*/ 1184773 h 1316414"/>
                <a:gd name="connsiteX8" fmla="*/ 0 w 2369546"/>
                <a:gd name="connsiteY8" fmla="*/ 131641 h 13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546" h="1316414">
                  <a:moveTo>
                    <a:pt x="0" y="131641"/>
                  </a:moveTo>
                  <a:cubicBezTo>
                    <a:pt x="0" y="58938"/>
                    <a:pt x="58938" y="0"/>
                    <a:pt x="131641" y="0"/>
                  </a:cubicBezTo>
                  <a:lnTo>
                    <a:pt x="2237905" y="0"/>
                  </a:lnTo>
                  <a:cubicBezTo>
                    <a:pt x="2310608" y="0"/>
                    <a:pt x="2369546" y="58938"/>
                    <a:pt x="2369546" y="131641"/>
                  </a:cubicBezTo>
                  <a:lnTo>
                    <a:pt x="2369546" y="1184773"/>
                  </a:lnTo>
                  <a:cubicBezTo>
                    <a:pt x="2369546" y="1257476"/>
                    <a:pt x="2310608" y="1316414"/>
                    <a:pt x="2237905" y="1316414"/>
                  </a:cubicBezTo>
                  <a:lnTo>
                    <a:pt x="131641" y="1316414"/>
                  </a:lnTo>
                  <a:cubicBezTo>
                    <a:pt x="58938" y="1316414"/>
                    <a:pt x="0" y="1257476"/>
                    <a:pt x="0" y="1184773"/>
                  </a:cubicBezTo>
                  <a:lnTo>
                    <a:pt x="0" y="131641"/>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946" tIns="110946" rIns="110946" bIns="110946" numCol="1" spcCol="1270" anchor="ctr" anchorCtr="0">
              <a:noAutofit/>
            </a:bodyPr>
            <a:lstStyle/>
            <a:p>
              <a:pPr lvl="0" algn="ctr" defTabSz="844550">
                <a:lnSpc>
                  <a:spcPct val="90000"/>
                </a:lnSpc>
                <a:spcBef>
                  <a:spcPct val="0"/>
                </a:spcBef>
                <a:spcAft>
                  <a:spcPct val="35000"/>
                </a:spcAft>
              </a:pPr>
              <a:r>
                <a:rPr lang="nl-NL" sz="2400" kern="1200" dirty="0" smtClean="0">
                  <a:latin typeface="Times New Roman" panose="02020603050405020304" pitchFamily="18" charset="0"/>
                  <a:cs typeface="Times New Roman" panose="02020603050405020304" pitchFamily="18" charset="0"/>
                </a:rPr>
                <a:t>Cách sử dụng các biện pháp tu từ như điệp ngữ, ẩn dụ, hoán dụ,...</a:t>
              </a:r>
              <a:endParaRPr lang="en-US" sz="2400" kern="1200" dirty="0">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6985863" y="2397436"/>
            <a:ext cx="3571989" cy="3400513"/>
            <a:chOff x="6342005" y="2573809"/>
            <a:chExt cx="3571989" cy="3493390"/>
          </a:xfrm>
        </p:grpSpPr>
        <p:sp>
          <p:nvSpPr>
            <p:cNvPr id="17" name="Freeform 16"/>
            <p:cNvSpPr/>
            <p:nvPr/>
          </p:nvSpPr>
          <p:spPr>
            <a:xfrm>
              <a:off x="6342005" y="2573809"/>
              <a:ext cx="3571989" cy="1397355"/>
            </a:xfrm>
            <a:custGeom>
              <a:avLst/>
              <a:gdLst>
                <a:gd name="connsiteX0" fmla="*/ 0 w 3571989"/>
                <a:gd name="connsiteY0" fmla="*/ 139736 h 1397355"/>
                <a:gd name="connsiteX1" fmla="*/ 139736 w 3571989"/>
                <a:gd name="connsiteY1" fmla="*/ 0 h 1397355"/>
                <a:gd name="connsiteX2" fmla="*/ 3432254 w 3571989"/>
                <a:gd name="connsiteY2" fmla="*/ 0 h 1397355"/>
                <a:gd name="connsiteX3" fmla="*/ 3571990 w 3571989"/>
                <a:gd name="connsiteY3" fmla="*/ 139736 h 1397355"/>
                <a:gd name="connsiteX4" fmla="*/ 3571989 w 3571989"/>
                <a:gd name="connsiteY4" fmla="*/ 1257620 h 1397355"/>
                <a:gd name="connsiteX5" fmla="*/ 3432253 w 3571989"/>
                <a:gd name="connsiteY5" fmla="*/ 1397356 h 1397355"/>
                <a:gd name="connsiteX6" fmla="*/ 139736 w 3571989"/>
                <a:gd name="connsiteY6" fmla="*/ 1397355 h 1397355"/>
                <a:gd name="connsiteX7" fmla="*/ 0 w 3571989"/>
                <a:gd name="connsiteY7" fmla="*/ 1257619 h 1397355"/>
                <a:gd name="connsiteX8" fmla="*/ 0 w 3571989"/>
                <a:gd name="connsiteY8" fmla="*/ 139736 h 13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1989" h="1397355">
                  <a:moveTo>
                    <a:pt x="0" y="139736"/>
                  </a:moveTo>
                  <a:cubicBezTo>
                    <a:pt x="0" y="62562"/>
                    <a:pt x="62562" y="0"/>
                    <a:pt x="139736" y="0"/>
                  </a:cubicBezTo>
                  <a:lnTo>
                    <a:pt x="3432254" y="0"/>
                  </a:lnTo>
                  <a:cubicBezTo>
                    <a:pt x="3509428" y="0"/>
                    <a:pt x="3571990" y="62562"/>
                    <a:pt x="3571990" y="139736"/>
                  </a:cubicBezTo>
                  <a:cubicBezTo>
                    <a:pt x="3571990" y="512364"/>
                    <a:pt x="3571989" y="884992"/>
                    <a:pt x="3571989" y="1257620"/>
                  </a:cubicBezTo>
                  <a:cubicBezTo>
                    <a:pt x="3571989" y="1334794"/>
                    <a:pt x="3509427" y="1397356"/>
                    <a:pt x="3432253" y="1397356"/>
                  </a:cubicBezTo>
                  <a:lnTo>
                    <a:pt x="139736" y="1397355"/>
                  </a:lnTo>
                  <a:cubicBezTo>
                    <a:pt x="62562" y="1397355"/>
                    <a:pt x="0" y="1334793"/>
                    <a:pt x="0" y="1257619"/>
                  </a:cubicBezTo>
                  <a:lnTo>
                    <a:pt x="0" y="139736"/>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9507" tIns="109507" rIns="109507" bIns="109507" numCol="1" spcCol="1270" anchor="ctr" anchorCtr="0">
              <a:noAutofit/>
            </a:bodyPr>
            <a:lstStyle/>
            <a:p>
              <a:pPr lvl="0" algn="ctr" defTabSz="800100">
                <a:lnSpc>
                  <a:spcPct val="90000"/>
                </a:lnSpc>
                <a:spcBef>
                  <a:spcPct val="0"/>
                </a:spcBef>
                <a:spcAft>
                  <a:spcPct val="35000"/>
                </a:spcAft>
              </a:pPr>
              <a:r>
                <a:rPr lang="nl-NL" sz="2400" kern="1200" dirty="0" smtClean="0">
                  <a:latin typeface="Times New Roman" panose="02020603050405020304" pitchFamily="18" charset="0"/>
                  <a:cs typeface="Times New Roman" panose="02020603050405020304" pitchFamily="18" charset="0"/>
                </a:rPr>
                <a:t>Ca ngợi vẻ đẹp, sự gắn bó của cây tre đối với con người, đất nước Việt Nam từ xưa đến nay.</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7813594" y="4058498"/>
              <a:ext cx="628810" cy="524009"/>
            </a:xfrm>
            <a:custGeom>
              <a:avLst/>
              <a:gdLst>
                <a:gd name="connsiteX0" fmla="*/ 0 w 524008"/>
                <a:gd name="connsiteY0" fmla="*/ 125762 h 628809"/>
                <a:gd name="connsiteX1" fmla="*/ 262004 w 524008"/>
                <a:gd name="connsiteY1" fmla="*/ 125762 h 628809"/>
                <a:gd name="connsiteX2" fmla="*/ 262004 w 524008"/>
                <a:gd name="connsiteY2" fmla="*/ 0 h 628809"/>
                <a:gd name="connsiteX3" fmla="*/ 524008 w 524008"/>
                <a:gd name="connsiteY3" fmla="*/ 314405 h 628809"/>
                <a:gd name="connsiteX4" fmla="*/ 262004 w 524008"/>
                <a:gd name="connsiteY4" fmla="*/ 628809 h 628809"/>
                <a:gd name="connsiteX5" fmla="*/ 262004 w 524008"/>
                <a:gd name="connsiteY5" fmla="*/ 503047 h 628809"/>
                <a:gd name="connsiteX6" fmla="*/ 0 w 524008"/>
                <a:gd name="connsiteY6" fmla="*/ 503047 h 628809"/>
                <a:gd name="connsiteX7" fmla="*/ 0 w 524008"/>
                <a:gd name="connsiteY7" fmla="*/ 125762 h 62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08" h="628809">
                  <a:moveTo>
                    <a:pt x="419206" y="1"/>
                  </a:moveTo>
                  <a:lnTo>
                    <a:pt x="419206" y="314405"/>
                  </a:lnTo>
                  <a:lnTo>
                    <a:pt x="524008" y="314405"/>
                  </a:lnTo>
                  <a:lnTo>
                    <a:pt x="262004" y="628808"/>
                  </a:lnTo>
                  <a:lnTo>
                    <a:pt x="0" y="314405"/>
                  </a:lnTo>
                  <a:lnTo>
                    <a:pt x="104802" y="314405"/>
                  </a:lnTo>
                  <a:lnTo>
                    <a:pt x="104802" y="1"/>
                  </a:lnTo>
                  <a:lnTo>
                    <a:pt x="419206"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25763" tIns="0" rIns="125762" bIns="157203" numCol="1" spcCol="1270" anchor="ctr" anchorCtr="0">
              <a:noAutofit/>
            </a:bodyPr>
            <a:lstStyle/>
            <a:p>
              <a:pPr lvl="0" algn="ctr" defTabSz="622300">
                <a:lnSpc>
                  <a:spcPct val="90000"/>
                </a:lnSpc>
                <a:spcBef>
                  <a:spcPct val="0"/>
                </a:spcBef>
                <a:spcAft>
                  <a:spcPct val="35000"/>
                </a:spcAft>
              </a:pPr>
              <a:endParaRPr lang="en-US" sz="1400" kern="1200"/>
            </a:p>
          </p:txBody>
        </p:sp>
        <p:sp>
          <p:nvSpPr>
            <p:cNvPr id="19" name="Freeform 18"/>
            <p:cNvSpPr/>
            <p:nvPr/>
          </p:nvSpPr>
          <p:spPr>
            <a:xfrm>
              <a:off x="6342005" y="4530508"/>
              <a:ext cx="3571989" cy="1536691"/>
            </a:xfrm>
            <a:custGeom>
              <a:avLst/>
              <a:gdLst>
                <a:gd name="connsiteX0" fmla="*/ 0 w 3571989"/>
                <a:gd name="connsiteY0" fmla="*/ 139736 h 1397355"/>
                <a:gd name="connsiteX1" fmla="*/ 139736 w 3571989"/>
                <a:gd name="connsiteY1" fmla="*/ 0 h 1397355"/>
                <a:gd name="connsiteX2" fmla="*/ 3432254 w 3571989"/>
                <a:gd name="connsiteY2" fmla="*/ 0 h 1397355"/>
                <a:gd name="connsiteX3" fmla="*/ 3571990 w 3571989"/>
                <a:gd name="connsiteY3" fmla="*/ 139736 h 1397355"/>
                <a:gd name="connsiteX4" fmla="*/ 3571989 w 3571989"/>
                <a:gd name="connsiteY4" fmla="*/ 1257620 h 1397355"/>
                <a:gd name="connsiteX5" fmla="*/ 3432253 w 3571989"/>
                <a:gd name="connsiteY5" fmla="*/ 1397356 h 1397355"/>
                <a:gd name="connsiteX6" fmla="*/ 139736 w 3571989"/>
                <a:gd name="connsiteY6" fmla="*/ 1397355 h 1397355"/>
                <a:gd name="connsiteX7" fmla="*/ 0 w 3571989"/>
                <a:gd name="connsiteY7" fmla="*/ 1257619 h 1397355"/>
                <a:gd name="connsiteX8" fmla="*/ 0 w 3571989"/>
                <a:gd name="connsiteY8" fmla="*/ 139736 h 139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1989" h="1397355">
                  <a:moveTo>
                    <a:pt x="0" y="139736"/>
                  </a:moveTo>
                  <a:cubicBezTo>
                    <a:pt x="0" y="62562"/>
                    <a:pt x="62562" y="0"/>
                    <a:pt x="139736" y="0"/>
                  </a:cubicBezTo>
                  <a:lnTo>
                    <a:pt x="3432254" y="0"/>
                  </a:lnTo>
                  <a:cubicBezTo>
                    <a:pt x="3509428" y="0"/>
                    <a:pt x="3571990" y="62562"/>
                    <a:pt x="3571990" y="139736"/>
                  </a:cubicBezTo>
                  <a:cubicBezTo>
                    <a:pt x="3571990" y="512364"/>
                    <a:pt x="3571989" y="884992"/>
                    <a:pt x="3571989" y="1257620"/>
                  </a:cubicBezTo>
                  <a:cubicBezTo>
                    <a:pt x="3571989" y="1334794"/>
                    <a:pt x="3509427" y="1397356"/>
                    <a:pt x="3432253" y="1397356"/>
                  </a:cubicBezTo>
                  <a:lnTo>
                    <a:pt x="139736" y="1397355"/>
                  </a:lnTo>
                  <a:cubicBezTo>
                    <a:pt x="62562" y="1397355"/>
                    <a:pt x="0" y="1334793"/>
                    <a:pt x="0" y="1257619"/>
                  </a:cubicBezTo>
                  <a:lnTo>
                    <a:pt x="0" y="139736"/>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9507" tIns="109507" rIns="109507" bIns="109507" numCol="1" spcCol="1270" anchor="ctr" anchorCtr="0">
              <a:noAutofit/>
            </a:bodyPr>
            <a:lstStyle/>
            <a:p>
              <a:pPr lvl="0" algn="ctr" defTabSz="800100">
                <a:lnSpc>
                  <a:spcPct val="90000"/>
                </a:lnSpc>
                <a:spcBef>
                  <a:spcPct val="0"/>
                </a:spcBef>
                <a:spcAft>
                  <a:spcPct val="35000"/>
                </a:spcAft>
              </a:pPr>
              <a:r>
                <a:rPr lang="nl-NL" sz="2200" kern="1200" dirty="0" smtClean="0">
                  <a:latin typeface="Times New Roman" panose="02020603050405020304" pitchFamily="18" charset="0"/>
                  <a:cs typeface="Times New Roman" panose="02020603050405020304" pitchFamily="18" charset="0"/>
                </a:rPr>
                <a:t>Tình yêu quê hương, đất nước và niềm tự hào của nhà văn vẻ đẹp của thiên nhiên, con người Việt Nam và  truyền thống văn hóa dân tộc.</a:t>
              </a:r>
              <a:endParaRPr lang="en-US" sz="22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4711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43662"/>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2639578" y="0"/>
            <a:ext cx="7095725" cy="523220"/>
          </a:xfrm>
          <a:prstGeom prst="rect">
            <a:avLst/>
          </a:prstGeom>
        </p:spPr>
        <p:txBody>
          <a:bodyPr wrap="none">
            <a:spAutoFit/>
          </a:bodyPr>
          <a:lstStyle/>
          <a:p>
            <a:pPr algn="ctr" eaLnBrk="0" fontAlgn="base" hangingPunct="0"/>
            <a:r>
              <a:rPr lang="en-US" sz="2800" b="1" dirty="0">
                <a:solidFill>
                  <a:schemeClr val="accent5">
                    <a:lumMod val="50000"/>
                  </a:schemeClr>
                </a:solidFill>
                <a:latin typeface="Times New Roman" panose="02020603050405020304" pitchFamily="18" charset="0"/>
                <a:cs typeface="Times New Roman" panose="02020603050405020304" pitchFamily="18" charset="0"/>
              </a:rPr>
              <a:t>HOẠT ĐỘNG 4:  LUYỆN TẬP, VẬN DỤNG</a:t>
            </a:r>
            <a:endParaRPr lang="en-US" sz="2800" dirty="0">
              <a:solidFill>
                <a:schemeClr val="accent5">
                  <a:lumMod val="50000"/>
                </a:schemeClr>
              </a:solidFill>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7421728" y="1183341"/>
            <a:ext cx="3470390" cy="401182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Rectangle 5"/>
          <p:cNvSpPr/>
          <p:nvPr/>
        </p:nvSpPr>
        <p:spPr>
          <a:xfrm>
            <a:off x="1401483" y="802631"/>
            <a:ext cx="5348942" cy="761419"/>
          </a:xfrm>
          <a:prstGeom prst="rect">
            <a:avLst/>
          </a:prstGeom>
          <a:noFill/>
        </p:spPr>
        <p:txBody>
          <a:bodyPr wrap="none" lIns="91440" tIns="45720" rIns="91440" bIns="45720">
            <a:prstTxWarp prst="textWave2">
              <a:avLst/>
            </a:prstTxWarp>
            <a:spAutoFit/>
          </a:bodyPr>
          <a:lstStyle/>
          <a:p>
            <a:pPr algn="ctr"/>
            <a:r>
              <a:rPr lang="en-US" sz="5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TRÒ CHƠI TIẾP SỨC</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995083" y="1698519"/>
            <a:ext cx="1932773"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LUẬT CHƠI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1016748" y="2203654"/>
            <a:ext cx="6118412" cy="1815353"/>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a:latin typeface="Times New Roman" panose="02020603050405020304" pitchFamily="18" charset="0"/>
                <a:ea typeface="Times New Roman" panose="02020603050405020304" pitchFamily="18" charset="0"/>
              </a:rPr>
              <a:t>Chia </a:t>
            </a:r>
            <a:r>
              <a:rPr lang="en-US" sz="2400" dirty="0" err="1">
                <a:latin typeface="Times New Roman" panose="02020603050405020304" pitchFamily="18" charset="0"/>
                <a:ea typeface="Times New Roman" panose="02020603050405020304" pitchFamily="18" charset="0"/>
              </a:rPr>
              <a:t>lớp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2 </a:t>
            </a:r>
            <a:r>
              <a:rPr lang="en-US" sz="2400" dirty="0" err="1">
                <a:latin typeface="Times New Roman" panose="02020603050405020304" pitchFamily="18" charset="0"/>
                <a:ea typeface="Times New Roman" panose="02020603050405020304" pitchFamily="18" charset="0"/>
              </a:rPr>
              <a:t>đội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xếp</a:t>
            </a:r>
            <a:r>
              <a:rPr lang="en-US" sz="2400" dirty="0">
                <a:latin typeface="Times New Roman" panose="02020603050405020304" pitchFamily="18" charset="0"/>
                <a:ea typeface="Times New Roman" panose="02020603050405020304" pitchFamily="18" charset="0"/>
              </a:rPr>
              <a:t> 2 </a:t>
            </a:r>
            <a:r>
              <a:rPr lang="en-US" sz="2400" dirty="0" err="1">
                <a:latin typeface="Times New Roman" panose="02020603050405020304" pitchFamily="18" charset="0"/>
                <a:ea typeface="Times New Roman" panose="02020603050405020304" pitchFamily="18" charset="0"/>
              </a:rPr>
              <a:t>hàng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sức</a:t>
            </a:r>
            <a:r>
              <a:rPr lang="en-US" sz="2400" dirty="0">
                <a:latin typeface="Times New Roman" panose="02020603050405020304" pitchFamily="18" charset="0"/>
                <a:ea typeface="Times New Roman" panose="02020603050405020304" pitchFamily="18" charset="0"/>
              </a:rPr>
              <a:t>. </a:t>
            </a:r>
          </a:p>
          <a:p>
            <a:pPr>
              <a:spcAft>
                <a:spcPts val="0"/>
              </a:spcAft>
            </a:pP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đáp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án</a:t>
            </a:r>
            <a:r>
              <a:rPr lang="en-US" sz="2400" dirty="0">
                <a:latin typeface="Times New Roman" panose="02020603050405020304" pitchFamily="18" charset="0"/>
                <a:ea typeface="Times New Roman" panose="02020603050405020304" pitchFamily="18" charset="0"/>
              </a:rPr>
              <a:t>. </a:t>
            </a:r>
          </a:p>
          <a:p>
            <a:pPr>
              <a:spcAft>
                <a:spcPts val="0"/>
              </a:spcAft>
            </a:pPr>
            <a:r>
              <a:rPr lang="en-US" sz="2400" dirty="0" err="1">
                <a:latin typeface="Times New Roman" panose="02020603050405020304" pitchFamily="18" charset="0"/>
                <a:ea typeface="Times New Roman" panose="02020603050405020304" pitchFamily="18" charset="0"/>
              </a:rPr>
              <a:t>Đội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thắng</a:t>
            </a:r>
            <a:r>
              <a:rPr lang="en-US" sz="2400" dirty="0">
                <a:solidFill>
                  <a:srgbClr val="FF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Cloud Callout 12"/>
          <p:cNvSpPr/>
          <p:nvPr/>
        </p:nvSpPr>
        <p:spPr>
          <a:xfrm>
            <a:off x="1139266" y="4101548"/>
            <a:ext cx="5873375" cy="2042296"/>
          </a:xfrm>
          <a:prstGeom prst="cloudCallout">
            <a:avLst/>
          </a:prstGeom>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hãy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ngữ</a:t>
            </a:r>
            <a:r>
              <a:rPr lang="en-US" sz="2400" dirty="0" smtClean="0">
                <a:latin typeface="Times New Roman" panose="02020603050405020304" pitchFamily="18" charset="0"/>
                <a:cs typeface="Times New Roman" panose="02020603050405020304" pitchFamily="18" charset="0"/>
              </a:rPr>
              <a:t>, ca </a:t>
            </a:r>
            <a:r>
              <a:rPr lang="en-US" sz="2400" dirty="0" err="1" smtClean="0">
                <a:latin typeface="Times New Roman" panose="02020603050405020304" pitchFamily="18" charset="0"/>
                <a:cs typeface="Times New Roman" panose="02020603050405020304" pitchFamily="18" charset="0"/>
              </a:rPr>
              <a:t>dao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chuyện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cổ</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Việt</a:t>
            </a:r>
            <a:r>
              <a:rPr lang="en-US" sz="2400" dirty="0" smtClean="0">
                <a:latin typeface="Times New Roman" panose="02020603050405020304" pitchFamily="18" charset="0"/>
                <a:cs typeface="Times New Roman" panose="02020603050405020304" pitchFamily="18" charset="0"/>
              </a:rPr>
              <a:t> Nam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nói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tre</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72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animBg="1"/>
      <p:bldP spid="1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43662"/>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3514863" y="43662"/>
            <a:ext cx="4613635" cy="523220"/>
          </a:xfrm>
          <a:prstGeom prst="rect">
            <a:avLst/>
          </a:prstGeom>
        </p:spPr>
        <p:txBody>
          <a:bodyPr wrap="none">
            <a:spAutoFit/>
          </a:bodyPr>
          <a:lstStyle/>
          <a:p>
            <a:pPr algn="ctr">
              <a:spcAft>
                <a:spcPts val="0"/>
              </a:spcAft>
              <a:tabLst>
                <a:tab pos="1386840" algn="l"/>
              </a:tabLst>
            </a:pPr>
            <a:r>
              <a:rPr lang="en-US" sz="2800" b="1" dirty="0">
                <a:solidFill>
                  <a:srgbClr val="002060"/>
                </a:solidFill>
                <a:latin typeface="Times New Roman" panose="02020603050405020304" pitchFamily="18" charset="0"/>
                <a:ea typeface="MS Mincho"/>
              </a:rPr>
              <a:t>THỰC HÀNH TIẾNG VIỆT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227271" y="566882"/>
            <a:ext cx="5024068" cy="523220"/>
          </a:xfrm>
          <a:prstGeom prst="rect">
            <a:avLst/>
          </a:prstGeom>
        </p:spPr>
        <p:txBody>
          <a:bodyPr wrap="none">
            <a:spAutoFit/>
          </a:bodyPr>
          <a:lstStyle/>
          <a:p>
            <a:pPr>
              <a:spcAft>
                <a:spcPts val="0"/>
              </a:spcAft>
              <a:tabLst>
                <a:tab pos="1386840" algn="l"/>
              </a:tabLst>
            </a:pPr>
            <a:r>
              <a:rPr lang="pt-BR" sz="2800" b="1" dirty="0">
                <a:solidFill>
                  <a:srgbClr val="0000FF"/>
                </a:solidFill>
                <a:latin typeface="Times New Roman" panose="02020603050405020304" pitchFamily="18" charset="0"/>
                <a:ea typeface="MS Mincho"/>
              </a:rPr>
              <a:t>HOẠT ĐỘNG 1: KHỞI ĐỘNG</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1227271" y="1290156"/>
            <a:ext cx="1172116" cy="646331"/>
          </a:xfrm>
          <a:prstGeom prst="rect">
            <a:avLst/>
          </a:prstGeom>
          <a:noFill/>
        </p:spPr>
        <p:txBody>
          <a:bodyPr wrap="none" lIns="91440" tIns="45720" rIns="91440" bIns="45720">
            <a:spAutoFit/>
          </a:bodyPr>
          <a:lstStyle/>
          <a:p>
            <a:pPr algn="ctr"/>
            <a:r>
              <a:rPr lang="en-US" sz="36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reflection blurRad="6350" stA="60000" endA="900" endPos="58000" dir="5400000" sy="-100000" algn="bl" rotWithShape="0"/>
                </a:effectLst>
              </a:rPr>
              <a:t>Ví</a:t>
            </a:r>
            <a:r>
              <a:rPr lang="en-US" sz="3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reflection blurRad="6350" stA="60000" endA="900" endPos="58000" dir="5400000" sy="-100000" algn="bl" rotWithShape="0"/>
                </a:effectLst>
              </a:rPr>
              <a:t> </a:t>
            </a:r>
            <a:r>
              <a:rPr lang="en-US" sz="36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reflection blurRad="6350" stA="60000" endA="900" endPos="58000" dir="5400000" sy="-100000" algn="bl" rotWithShape="0"/>
                </a:effectLst>
              </a:rPr>
              <a:t>dụ</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reflection blurRad="6350" stA="60000" endA="900" endPos="58000" dir="5400000" sy="-100000" algn="bl" rotWithShape="0"/>
              </a:effectLst>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14500" y1="15250" x2="14500" y2="15250"/>
                      </a14:backgroundRemoval>
                    </a14:imgEffect>
                  </a14:imgLayer>
                </a14:imgProps>
              </a:ext>
            </a:extLst>
          </a:blip>
          <a:stretch>
            <a:fillRect/>
          </a:stretch>
        </p:blipFill>
        <p:spPr>
          <a:xfrm>
            <a:off x="1985554" y="992777"/>
            <a:ext cx="8961120" cy="3304904"/>
          </a:xfrm>
          <a:prstGeom prst="rect">
            <a:avLst/>
          </a:prstGeom>
        </p:spPr>
      </p:pic>
      <p:sp>
        <p:nvSpPr>
          <p:cNvPr id="12" name="Rectangle 11"/>
          <p:cNvSpPr/>
          <p:nvPr/>
        </p:nvSpPr>
        <p:spPr>
          <a:xfrm>
            <a:off x="3204929" y="1936487"/>
            <a:ext cx="6631401" cy="1200329"/>
          </a:xfrm>
          <a:prstGeom prst="rect">
            <a:avLst/>
          </a:prstGeom>
        </p:spPr>
        <p:txBody>
          <a:bodyPr wrap="square">
            <a:spAutoFit/>
          </a:bodyPr>
          <a:lstStyle/>
          <a:p>
            <a:pPr>
              <a:spcAft>
                <a:spcPts val="0"/>
              </a:spcAft>
              <a:tabLst>
                <a:tab pos="1386840" algn="l"/>
              </a:tabLst>
            </a:pPr>
            <a:r>
              <a:rPr lang="en-US" sz="2400" i="1" dirty="0" err="1">
                <a:solidFill>
                  <a:srgbClr val="FF0000"/>
                </a:solidFill>
                <a:latin typeface="Segoe Script" panose="030B0504020000000003" pitchFamily="66" charset="0"/>
                <a:ea typeface="Times New Roman" panose="02020603050405020304" pitchFamily="18" charset="0"/>
              </a:rPr>
              <a:t>Bàn</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tay</a:t>
            </a:r>
            <a:r>
              <a:rPr lang="en-US" sz="2400" i="1" dirty="0">
                <a:solidFill>
                  <a:srgbClr val="FF0000"/>
                </a:solidFill>
                <a:latin typeface="Segoe Script" panose="030B0504020000000003" pitchFamily="66" charset="0"/>
                <a:ea typeface="Times New Roman" panose="02020603050405020304" pitchFamily="18" charset="0"/>
              </a:rPr>
              <a:t> ta </a:t>
            </a:r>
            <a:r>
              <a:rPr lang="en-US" sz="2400" i="1" dirty="0" err="1">
                <a:solidFill>
                  <a:srgbClr val="FF0000"/>
                </a:solidFill>
                <a:latin typeface="Segoe Script" panose="030B0504020000000003" pitchFamily="66" charset="0"/>
                <a:ea typeface="Times New Roman" panose="02020603050405020304" pitchFamily="18" charset="0"/>
              </a:rPr>
              <a:t>làm</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nên</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tất</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cả</a:t>
            </a:r>
            <a:endParaRPr lang="en-US" sz="2400" dirty="0">
              <a:solidFill>
                <a:srgbClr val="FF0000"/>
              </a:solidFill>
              <a:latin typeface="Segoe Script" panose="030B0504020000000003" pitchFamily="66" charset="0"/>
              <a:ea typeface="Times New Roman" panose="02020603050405020304" pitchFamily="18" charset="0"/>
            </a:endParaRPr>
          </a:p>
          <a:p>
            <a:pPr>
              <a:spcAft>
                <a:spcPts val="0"/>
              </a:spcAft>
              <a:tabLst>
                <a:tab pos="1386840" algn="l"/>
              </a:tabLst>
            </a:pP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Có</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sức</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người</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sỏi</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đá</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cùng</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thành</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cơm</a:t>
            </a:r>
            <a:r>
              <a:rPr lang="en-US" sz="2400" i="1" dirty="0">
                <a:solidFill>
                  <a:srgbClr val="FF0000"/>
                </a:solidFill>
                <a:latin typeface="Segoe Script" panose="030B0504020000000003" pitchFamily="66" charset="0"/>
                <a:ea typeface="Times New Roman" panose="02020603050405020304" pitchFamily="18" charset="0"/>
              </a:rPr>
              <a:t>.</a:t>
            </a:r>
            <a:endParaRPr lang="en-US" sz="2400" dirty="0">
              <a:solidFill>
                <a:srgbClr val="FF0000"/>
              </a:solidFill>
              <a:latin typeface="Segoe Script" panose="030B0504020000000003" pitchFamily="66" charset="0"/>
              <a:ea typeface="Times New Roman" panose="02020603050405020304" pitchFamily="18" charset="0"/>
            </a:endParaRPr>
          </a:p>
          <a:p>
            <a:pPr>
              <a:spcAft>
                <a:spcPts val="0"/>
              </a:spcAft>
              <a:tabLst>
                <a:tab pos="1386840" algn="l"/>
              </a:tabLst>
            </a:pPr>
            <a:r>
              <a:rPr lang="en-US" sz="2400" dirty="0">
                <a:latin typeface="Times New Roman" panose="02020603050405020304" pitchFamily="18" charset="0"/>
                <a:ea typeface="Times New Roman" panose="02020603050405020304" pitchFamily="18" charset="0"/>
              </a:rPr>
              <a:t>                </a:t>
            </a:r>
            <a:r>
              <a:rPr lang="en-US" sz="2400" dirty="0" smtClean="0">
                <a:solidFill>
                  <a:schemeClr val="accent5">
                    <a:lumMod val="50000"/>
                  </a:schemeClr>
                </a:solidFill>
                <a:latin typeface="Times New Roman" panose="02020603050405020304" pitchFamily="18" charset="0"/>
                <a:ea typeface="Times New Roman" panose="02020603050405020304" pitchFamily="18" charset="0"/>
              </a:rPr>
              <a:t>(</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Hoàng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Trung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Thông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ea typeface="Times New Roman" panose="02020603050405020304" pitchFamily="18" charset="0"/>
              </a:rPr>
              <a:t>Bài</a:t>
            </a:r>
            <a:r>
              <a:rPr lang="en-US" sz="2400" i="1" dirty="0">
                <a:solidFill>
                  <a:schemeClr val="accent5">
                    <a:lumMod val="50000"/>
                  </a:schemeClr>
                </a:solidFill>
                <a:latin typeface="Times New Roman" panose="02020603050405020304" pitchFamily="18" charset="0"/>
                <a:ea typeface="Times New Roman" panose="02020603050405020304" pitchFamily="18" charset="0"/>
              </a:rPr>
              <a:t> ca </a:t>
            </a:r>
            <a:r>
              <a:rPr lang="en-US" sz="2400" i="1" dirty="0" err="1">
                <a:solidFill>
                  <a:schemeClr val="accent5">
                    <a:lumMod val="50000"/>
                  </a:schemeClr>
                </a:solidFill>
                <a:latin typeface="Times New Roman" panose="02020603050405020304" pitchFamily="18" charset="0"/>
                <a:ea typeface="Times New Roman" panose="02020603050405020304" pitchFamily="18" charset="0"/>
              </a:rPr>
              <a:t>vỡ</a:t>
            </a:r>
            <a:r>
              <a:rPr lang="en-US" sz="2400" i="1" dirty="0">
                <a:solidFill>
                  <a:schemeClr val="accent5">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ea typeface="Times New Roman" panose="02020603050405020304" pitchFamily="18" charset="0"/>
              </a:rPr>
              <a:t>đất</a:t>
            </a:r>
            <a:r>
              <a:rPr lang="en-US" sz="2400" dirty="0">
                <a:solidFill>
                  <a:schemeClr val="accent5">
                    <a:lumMod val="50000"/>
                  </a:schemeClr>
                </a:solidFill>
                <a:latin typeface="Times New Roman" panose="02020603050405020304" pitchFamily="18" charset="0"/>
                <a:ea typeface="Times New Roman" panose="02020603050405020304" pitchFamily="18" charset="0"/>
              </a:rPr>
              <a:t>)</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13" name="Cloud Callout 12"/>
          <p:cNvSpPr/>
          <p:nvPr/>
        </p:nvSpPr>
        <p:spPr>
          <a:xfrm>
            <a:off x="2978331" y="4080526"/>
            <a:ext cx="6975566" cy="1836948"/>
          </a:xfrm>
          <a:prstGeom prst="cloudCallout">
            <a:avLst/>
          </a:prstGeom>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spcAft>
                <a:spcPts val="0"/>
              </a:spcAft>
              <a:tabLst>
                <a:tab pos="270510" algn="l"/>
              </a:tabLst>
            </a:pPr>
            <a:r>
              <a:rPr lang="en-US" sz="2400" dirty="0">
                <a:solidFill>
                  <a:srgbClr val="000000"/>
                </a:solidFill>
                <a:latin typeface="Times New Roman" panose="02020603050405020304" pitchFamily="18" charset="0"/>
                <a:ea typeface="Times New Roman" panose="02020603050405020304" pitchFamily="18" charset="0"/>
              </a:rPr>
              <a:t>Theo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tay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1611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43662"/>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3514863" y="43662"/>
            <a:ext cx="46136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218775" y="566882"/>
            <a:ext cx="7037376" cy="523220"/>
          </a:xfrm>
          <a:prstGeom prst="rect">
            <a:avLst/>
          </a:prstGeom>
        </p:spPr>
        <p:txBody>
          <a:bodyPr wrap="none">
            <a:spAutoFit/>
          </a:bodyPr>
          <a:lstStyle/>
          <a:p>
            <a:pPr algn="ctr">
              <a:spcAft>
                <a:spcPts val="0"/>
              </a:spcAft>
              <a:tabLst>
                <a:tab pos="1386840" algn="l"/>
              </a:tabLst>
            </a:pPr>
            <a:r>
              <a:rPr lang="pt-BR" sz="2800" b="1" dirty="0">
                <a:solidFill>
                  <a:srgbClr val="0000FF"/>
                </a:solidFill>
                <a:latin typeface="Times New Roman" panose="02020603050405020304" pitchFamily="18" charset="0"/>
                <a:ea typeface="MS Mincho"/>
              </a:rPr>
              <a:t>HOẠT ĐỘNG 2: KHÁM PHÁ KIẾN THỨC</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1031583" y="1090102"/>
            <a:ext cx="2369496" cy="523220"/>
          </a:xfrm>
          <a:prstGeom prst="rect">
            <a:avLst/>
          </a:prstGeom>
        </p:spPr>
        <p:txBody>
          <a:bodyPr wrap="none">
            <a:spAutoFit/>
          </a:bodyPr>
          <a:lstStyle/>
          <a:p>
            <a:pPr algn="ctr"/>
            <a:r>
              <a:rPr lang="en-US" sz="2800" b="1" dirty="0">
                <a:solidFill>
                  <a:srgbClr val="0000FF"/>
                </a:solidFill>
                <a:latin typeface="Times New Roman" panose="02020603050405020304" pitchFamily="18" charset="0"/>
                <a:ea typeface="Calibri" panose="020F0502020204030204" pitchFamily="34" charset="0"/>
              </a:rPr>
              <a:t>I. </a:t>
            </a:r>
            <a:r>
              <a:rPr lang="en-US" sz="2800" b="1" dirty="0" err="1">
                <a:solidFill>
                  <a:srgbClr val="0000FF"/>
                </a:solidFill>
                <a:latin typeface="Times New Roman" panose="02020603050405020304" pitchFamily="18" charset="0"/>
                <a:ea typeface="Calibri" panose="020F0502020204030204" pitchFamily="34" charset="0"/>
              </a:rPr>
              <a:t>Từ</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đồng</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âm</a:t>
            </a:r>
            <a:endParaRPr lang="en-US" sz="2800" dirty="0">
              <a:effectLst/>
              <a:latin typeface="Times New Roman" panose="02020603050405020304" pitchFamily="18" charset="0"/>
              <a:ea typeface="Calibri" panose="020F0502020204030204" pitchFamily="34" charset="0"/>
            </a:endParaRPr>
          </a:p>
        </p:txBody>
      </p:sp>
      <p:sp>
        <p:nvSpPr>
          <p:cNvPr id="14" name="Rectangle 13"/>
          <p:cNvSpPr/>
          <p:nvPr/>
        </p:nvSpPr>
        <p:spPr>
          <a:xfrm>
            <a:off x="3178803" y="1613322"/>
            <a:ext cx="6631401" cy="830997"/>
          </a:xfrm>
          <a:prstGeom prst="rect">
            <a:avLst/>
          </a:prstGeom>
        </p:spPr>
        <p:txBody>
          <a:bodyPr wrap="square">
            <a:spAutoFit/>
          </a:bodyPr>
          <a:lstStyle/>
          <a:p>
            <a:pPr>
              <a:spcAft>
                <a:spcPts val="0"/>
              </a:spcAft>
              <a:tabLst>
                <a:tab pos="1386840" algn="l"/>
              </a:tabLst>
            </a:pPr>
            <a:r>
              <a:rPr lang="en-US" sz="2400" i="1" dirty="0" err="1">
                <a:solidFill>
                  <a:srgbClr val="002060"/>
                </a:solidFill>
                <a:latin typeface="Segoe Script" panose="030B0504020000000003" pitchFamily="66" charset="0"/>
                <a:ea typeface="Times New Roman" panose="02020603050405020304" pitchFamily="18" charset="0"/>
              </a:rPr>
              <a:t>Bàn</a:t>
            </a:r>
            <a:r>
              <a:rPr lang="en-US" sz="2400" i="1" dirty="0">
                <a:solidFill>
                  <a:srgbClr val="002060"/>
                </a:solidFill>
                <a:latin typeface="Segoe Script" panose="030B0504020000000003" pitchFamily="66" charset="0"/>
                <a:ea typeface="Times New Roman" panose="02020603050405020304" pitchFamily="18" charset="0"/>
              </a:rPr>
              <a:t> </a:t>
            </a:r>
            <a:r>
              <a:rPr lang="en-US" sz="2400" i="1" dirty="0" err="1">
                <a:solidFill>
                  <a:srgbClr val="002060"/>
                </a:solidFill>
                <a:latin typeface="Segoe Script" panose="030B0504020000000003" pitchFamily="66" charset="0"/>
                <a:ea typeface="Times New Roman" panose="02020603050405020304" pitchFamily="18" charset="0"/>
              </a:rPr>
              <a:t>tay</a:t>
            </a:r>
            <a:r>
              <a:rPr lang="en-US" sz="2400" i="1" dirty="0">
                <a:solidFill>
                  <a:srgbClr val="002060"/>
                </a:solidFill>
                <a:latin typeface="Segoe Script" panose="030B0504020000000003" pitchFamily="66" charset="0"/>
                <a:ea typeface="Times New Roman" panose="02020603050405020304" pitchFamily="18" charset="0"/>
              </a:rPr>
              <a:t> </a:t>
            </a:r>
            <a:r>
              <a:rPr lang="en-US" sz="2400" i="1" dirty="0">
                <a:solidFill>
                  <a:srgbClr val="FF0000"/>
                </a:solidFill>
                <a:latin typeface="Segoe Script" panose="030B0504020000000003" pitchFamily="66" charset="0"/>
                <a:ea typeface="Times New Roman" panose="02020603050405020304" pitchFamily="18" charset="0"/>
              </a:rPr>
              <a:t>ta </a:t>
            </a:r>
            <a:r>
              <a:rPr lang="en-US" sz="2400" i="1" dirty="0" err="1">
                <a:solidFill>
                  <a:srgbClr val="FF0000"/>
                </a:solidFill>
                <a:latin typeface="Segoe Script" panose="030B0504020000000003" pitchFamily="66" charset="0"/>
                <a:ea typeface="Times New Roman" panose="02020603050405020304" pitchFamily="18" charset="0"/>
              </a:rPr>
              <a:t>làm</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nên</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tất</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cả</a:t>
            </a:r>
            <a:endParaRPr lang="en-US" sz="2400" dirty="0">
              <a:solidFill>
                <a:srgbClr val="FF0000"/>
              </a:solidFill>
              <a:latin typeface="Segoe Script" panose="030B0504020000000003" pitchFamily="66" charset="0"/>
              <a:ea typeface="Times New Roman" panose="02020603050405020304" pitchFamily="18" charset="0"/>
            </a:endParaRPr>
          </a:p>
          <a:p>
            <a:pPr>
              <a:spcAft>
                <a:spcPts val="0"/>
              </a:spcAft>
              <a:tabLst>
                <a:tab pos="1386840" algn="l"/>
              </a:tabLst>
            </a:pP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Có</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sức</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người</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sỏi</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đá</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cùng</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thành</a:t>
            </a:r>
            <a:r>
              <a:rPr lang="en-US" sz="2400" i="1" dirty="0">
                <a:solidFill>
                  <a:srgbClr val="FF0000"/>
                </a:solidFill>
                <a:latin typeface="Segoe Script" panose="030B0504020000000003" pitchFamily="66" charset="0"/>
                <a:ea typeface="Times New Roman" panose="02020603050405020304" pitchFamily="18" charset="0"/>
              </a:rPr>
              <a:t> </a:t>
            </a:r>
            <a:r>
              <a:rPr lang="en-US" sz="2400" i="1" dirty="0" err="1">
                <a:solidFill>
                  <a:srgbClr val="FF0000"/>
                </a:solidFill>
                <a:latin typeface="Segoe Script" panose="030B0504020000000003" pitchFamily="66" charset="0"/>
                <a:ea typeface="Times New Roman" panose="02020603050405020304" pitchFamily="18" charset="0"/>
              </a:rPr>
              <a:t>cơm</a:t>
            </a:r>
            <a:r>
              <a:rPr lang="en-US" sz="2400" i="1" dirty="0" smtClean="0">
                <a:solidFill>
                  <a:srgbClr val="FF0000"/>
                </a:solidFill>
                <a:latin typeface="Segoe Script" panose="030B0504020000000003" pitchFamily="66" charset="0"/>
                <a:ea typeface="Times New Roman" panose="02020603050405020304" pitchFamily="18" charset="0"/>
              </a:rPr>
              <a:t>.</a:t>
            </a:r>
            <a:r>
              <a:rPr lang="en-US" sz="2400" dirty="0" smtClean="0">
                <a:latin typeface="Times New Roman" panose="02020603050405020304" pitchFamily="18" charset="0"/>
                <a:ea typeface="Times New Roman" panose="02020603050405020304" pitchFamily="18" charset="0"/>
              </a:rPr>
              <a:t>              </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383414" y="2444319"/>
            <a:ext cx="10092763" cy="523220"/>
          </a:xfrm>
          <a:prstGeom prst="rect">
            <a:avLst/>
          </a:prstGeom>
        </p:spPr>
        <p:txBody>
          <a:bodyPr wrap="none">
            <a:spAutoFit/>
          </a:bodyPr>
          <a:lstStyle/>
          <a:p>
            <a:pPr lvl="1"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Hoán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Từ</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tay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chỉ</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lao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động</a:t>
            </a:r>
            <a:r>
              <a:rPr lang="en-US" sz="2800" dirty="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6" name="Freeform 15"/>
          <p:cNvSpPr/>
          <p:nvPr/>
        </p:nvSpPr>
        <p:spPr>
          <a:xfrm>
            <a:off x="2728783" y="3058980"/>
            <a:ext cx="7552533" cy="1036827"/>
          </a:xfrm>
          <a:custGeom>
            <a:avLst/>
            <a:gdLst>
              <a:gd name="connsiteX0" fmla="*/ 0 w 4891226"/>
              <a:gd name="connsiteY0" fmla="*/ 49201 h 295200"/>
              <a:gd name="connsiteX1" fmla="*/ 49201 w 4891226"/>
              <a:gd name="connsiteY1" fmla="*/ 0 h 295200"/>
              <a:gd name="connsiteX2" fmla="*/ 4842025 w 4891226"/>
              <a:gd name="connsiteY2" fmla="*/ 0 h 295200"/>
              <a:gd name="connsiteX3" fmla="*/ 4891226 w 4891226"/>
              <a:gd name="connsiteY3" fmla="*/ 49201 h 295200"/>
              <a:gd name="connsiteX4" fmla="*/ 4891226 w 4891226"/>
              <a:gd name="connsiteY4" fmla="*/ 245999 h 295200"/>
              <a:gd name="connsiteX5" fmla="*/ 4842025 w 4891226"/>
              <a:gd name="connsiteY5" fmla="*/ 295200 h 295200"/>
              <a:gd name="connsiteX6" fmla="*/ 49201 w 4891226"/>
              <a:gd name="connsiteY6" fmla="*/ 295200 h 295200"/>
              <a:gd name="connsiteX7" fmla="*/ 0 w 4891226"/>
              <a:gd name="connsiteY7" fmla="*/ 245999 h 295200"/>
              <a:gd name="connsiteX8" fmla="*/ 0 w 4891226"/>
              <a:gd name="connsiteY8" fmla="*/ 49201 h 29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1226" h="295200">
                <a:moveTo>
                  <a:pt x="0" y="49201"/>
                </a:moveTo>
                <a:cubicBezTo>
                  <a:pt x="0" y="22028"/>
                  <a:pt x="22028" y="0"/>
                  <a:pt x="49201" y="0"/>
                </a:cubicBezTo>
                <a:lnTo>
                  <a:pt x="4842025" y="0"/>
                </a:lnTo>
                <a:cubicBezTo>
                  <a:pt x="4869198" y="0"/>
                  <a:pt x="4891226" y="22028"/>
                  <a:pt x="4891226" y="49201"/>
                </a:cubicBezTo>
                <a:lnTo>
                  <a:pt x="4891226" y="245999"/>
                </a:lnTo>
                <a:cubicBezTo>
                  <a:pt x="4891226" y="273172"/>
                  <a:pt x="4869198" y="295200"/>
                  <a:pt x="4842025" y="295200"/>
                </a:cubicBezTo>
                <a:lnTo>
                  <a:pt x="49201" y="295200"/>
                </a:lnTo>
                <a:cubicBezTo>
                  <a:pt x="22028" y="295200"/>
                  <a:pt x="0" y="273172"/>
                  <a:pt x="0" y="245999"/>
                </a:cubicBezTo>
                <a:lnTo>
                  <a:pt x="0" y="49201"/>
                </a:lnTo>
                <a:close/>
              </a:path>
            </a:pathLst>
          </a:cu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287" tIns="14410" rIns="199287" bIns="14410" numCol="1" spcCol="1270" anchor="ctr" anchorCtr="0">
            <a:noAutofit/>
          </a:bodyPr>
          <a:lstStyle/>
          <a:p>
            <a:pPr lvl="0" algn="l" defTabSz="4445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Nhà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bộ</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chỉ</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toàn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dựa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hệ</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gũi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nhau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Đôi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tay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tưởng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lao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cù</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2728783" y="4135058"/>
            <a:ext cx="7552533" cy="726184"/>
          </a:xfrm>
          <a:custGeom>
            <a:avLst/>
            <a:gdLst>
              <a:gd name="connsiteX0" fmla="*/ 0 w 4891226"/>
              <a:gd name="connsiteY0" fmla="*/ 49201 h 295200"/>
              <a:gd name="connsiteX1" fmla="*/ 49201 w 4891226"/>
              <a:gd name="connsiteY1" fmla="*/ 0 h 295200"/>
              <a:gd name="connsiteX2" fmla="*/ 4842025 w 4891226"/>
              <a:gd name="connsiteY2" fmla="*/ 0 h 295200"/>
              <a:gd name="connsiteX3" fmla="*/ 4891226 w 4891226"/>
              <a:gd name="connsiteY3" fmla="*/ 49201 h 295200"/>
              <a:gd name="connsiteX4" fmla="*/ 4891226 w 4891226"/>
              <a:gd name="connsiteY4" fmla="*/ 245999 h 295200"/>
              <a:gd name="connsiteX5" fmla="*/ 4842025 w 4891226"/>
              <a:gd name="connsiteY5" fmla="*/ 295200 h 295200"/>
              <a:gd name="connsiteX6" fmla="*/ 49201 w 4891226"/>
              <a:gd name="connsiteY6" fmla="*/ 295200 h 295200"/>
              <a:gd name="connsiteX7" fmla="*/ 0 w 4891226"/>
              <a:gd name="connsiteY7" fmla="*/ 245999 h 295200"/>
              <a:gd name="connsiteX8" fmla="*/ 0 w 4891226"/>
              <a:gd name="connsiteY8" fmla="*/ 49201 h 29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1226" h="295200">
                <a:moveTo>
                  <a:pt x="0" y="49201"/>
                </a:moveTo>
                <a:cubicBezTo>
                  <a:pt x="0" y="22028"/>
                  <a:pt x="22028" y="0"/>
                  <a:pt x="49201" y="0"/>
                </a:cubicBezTo>
                <a:lnTo>
                  <a:pt x="4842025" y="0"/>
                </a:lnTo>
                <a:cubicBezTo>
                  <a:pt x="4869198" y="0"/>
                  <a:pt x="4891226" y="22028"/>
                  <a:pt x="4891226" y="49201"/>
                </a:cubicBezTo>
                <a:lnTo>
                  <a:pt x="4891226" y="245999"/>
                </a:lnTo>
                <a:cubicBezTo>
                  <a:pt x="4891226" y="273172"/>
                  <a:pt x="4869198" y="295200"/>
                  <a:pt x="4842025" y="295200"/>
                </a:cubicBezTo>
                <a:lnTo>
                  <a:pt x="49201" y="295200"/>
                </a:lnTo>
                <a:cubicBezTo>
                  <a:pt x="22028" y="295200"/>
                  <a:pt x="0" y="273172"/>
                  <a:pt x="0" y="245999"/>
                </a:cubicBezTo>
                <a:lnTo>
                  <a:pt x="0" y="49201"/>
                </a:lnTo>
                <a:close/>
              </a:path>
            </a:pathLst>
          </a:cu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287" tIns="14410" rIns="199287" bIns="14410" numCol="1" spcCol="1270" anchor="ctr" anchorCtr="0">
            <a:noAutofit/>
          </a:bodyPr>
          <a:lstStyle/>
          <a:p>
            <a:pPr lvl="0" algn="l" defTabSz="4445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dụng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việc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diễn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hấp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dẫn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2728783" y="4895791"/>
            <a:ext cx="7552533" cy="1071543"/>
          </a:xfrm>
          <a:custGeom>
            <a:avLst/>
            <a:gdLst>
              <a:gd name="connsiteX0" fmla="*/ 0 w 4891226"/>
              <a:gd name="connsiteY0" fmla="*/ 49201 h 295200"/>
              <a:gd name="connsiteX1" fmla="*/ 49201 w 4891226"/>
              <a:gd name="connsiteY1" fmla="*/ 0 h 295200"/>
              <a:gd name="connsiteX2" fmla="*/ 4842025 w 4891226"/>
              <a:gd name="connsiteY2" fmla="*/ 0 h 295200"/>
              <a:gd name="connsiteX3" fmla="*/ 4891226 w 4891226"/>
              <a:gd name="connsiteY3" fmla="*/ 49201 h 295200"/>
              <a:gd name="connsiteX4" fmla="*/ 4891226 w 4891226"/>
              <a:gd name="connsiteY4" fmla="*/ 245999 h 295200"/>
              <a:gd name="connsiteX5" fmla="*/ 4842025 w 4891226"/>
              <a:gd name="connsiteY5" fmla="*/ 295200 h 295200"/>
              <a:gd name="connsiteX6" fmla="*/ 49201 w 4891226"/>
              <a:gd name="connsiteY6" fmla="*/ 295200 h 295200"/>
              <a:gd name="connsiteX7" fmla="*/ 0 w 4891226"/>
              <a:gd name="connsiteY7" fmla="*/ 245999 h 295200"/>
              <a:gd name="connsiteX8" fmla="*/ 0 w 4891226"/>
              <a:gd name="connsiteY8" fmla="*/ 49201 h 29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1226" h="295200">
                <a:moveTo>
                  <a:pt x="0" y="49201"/>
                </a:moveTo>
                <a:cubicBezTo>
                  <a:pt x="0" y="22028"/>
                  <a:pt x="22028" y="0"/>
                  <a:pt x="49201" y="0"/>
                </a:cubicBezTo>
                <a:lnTo>
                  <a:pt x="4842025" y="0"/>
                </a:lnTo>
                <a:cubicBezTo>
                  <a:pt x="4869198" y="0"/>
                  <a:pt x="4891226" y="22028"/>
                  <a:pt x="4891226" y="49201"/>
                </a:cubicBezTo>
                <a:lnTo>
                  <a:pt x="4891226" y="245999"/>
                </a:lnTo>
                <a:cubicBezTo>
                  <a:pt x="4891226" y="273172"/>
                  <a:pt x="4869198" y="295200"/>
                  <a:pt x="4842025" y="295200"/>
                </a:cubicBezTo>
                <a:lnTo>
                  <a:pt x="49201" y="295200"/>
                </a:lnTo>
                <a:cubicBezTo>
                  <a:pt x="22028" y="295200"/>
                  <a:pt x="0" y="273172"/>
                  <a:pt x="0" y="245999"/>
                </a:cubicBezTo>
                <a:lnTo>
                  <a:pt x="0" y="49201"/>
                </a:lnTo>
                <a:close/>
              </a:path>
            </a:pathLst>
          </a:cu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287" tIns="14410" rIns="199287" bIns="14410" numCol="1" spcCol="1270" anchor="ctr" anchorCtr="0">
            <a:noAutofit/>
          </a:bodyPr>
          <a:lstStyle/>
          <a:p>
            <a:pPr lvl="0" algn="l" defTabSz="4445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muốn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ngợi</a:t>
            </a:r>
            <a:r>
              <a:rPr lang="en-US" sz="2400" kern="1200" dirty="0" smtClean="0">
                <a:latin typeface="Times New Roman" panose="02020603050405020304" pitchFamily="18" charset="0"/>
                <a:cs typeface="Times New Roman" panose="02020603050405020304" pitchFamily="18" charset="0"/>
              </a:rPr>
              <a:t> ca </a:t>
            </a:r>
            <a:r>
              <a:rPr lang="en-US" sz="2400" kern="1200" dirty="0" err="1" smtClean="0">
                <a:latin typeface="Times New Roman" panose="02020603050405020304" pitchFamily="18" charset="0"/>
                <a:cs typeface="Times New Roman" panose="02020603050405020304" pitchFamily="18" charset="0"/>
              </a:rPr>
              <a:t>tầm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lao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hội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lệ</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mọi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trọng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lao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nỗ</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lao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giàu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tổ</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quốc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2" name="Right Arrow 21"/>
          <p:cNvSpPr/>
          <p:nvPr/>
        </p:nvSpPr>
        <p:spPr>
          <a:xfrm>
            <a:off x="1910685" y="3290983"/>
            <a:ext cx="614337" cy="647213"/>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1910684" y="4135058"/>
            <a:ext cx="614337" cy="647213"/>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a:off x="1910685" y="4998291"/>
            <a:ext cx="614337" cy="647213"/>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Callout 22"/>
          <p:cNvSpPr/>
          <p:nvPr/>
        </p:nvSpPr>
        <p:spPr>
          <a:xfrm>
            <a:off x="2982116" y="3184080"/>
            <a:ext cx="7024774" cy="2299063"/>
          </a:xfrm>
          <a:prstGeom prst="cloudCallout">
            <a:avLst/>
          </a:prstGeom>
          <a:effectLst>
            <a:outerShdw blurRad="50800" dist="38100" dir="16200000"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spcAft>
                <a:spcPts val="750"/>
              </a:spcAft>
            </a:pPr>
            <a:r>
              <a:rPr lang="en-US" sz="2000" dirty="0" err="1">
                <a:latin typeface="Times New Roman" panose="02020603050405020304" pitchFamily="18" charset="0"/>
                <a:ea typeface="Calibri" panose="020F0502020204030204" pitchFamily="34" charset="0"/>
              </a:rPr>
              <a:t>Từ</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bàn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tay</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trong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câu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thơ</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trên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là</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chỉ</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người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lao</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động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Vậy</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bàn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tay</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và</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người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lao</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động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có</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mối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quan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hệ</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như</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thế</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nào</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Tác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dụng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của</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cách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diễn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đạt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ấy</a:t>
            </a:r>
            <a:r>
              <a:rPr lang="en-US" sz="2000" dirty="0">
                <a:latin typeface="Times New Roman" panose="02020603050405020304" pitchFamily="18" charset="0"/>
                <a:ea typeface="Calibri" panose="020F0502020204030204" pitchFamily="34" charset="0"/>
              </a:rPr>
              <a:t>?</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8249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23"/>
                                        </p:tgtEl>
                                        <p:attrNameLst>
                                          <p:attrName>ppt_w</p:attrName>
                                        </p:attrNameLst>
                                      </p:cBhvr>
                                      <p:tavLst>
                                        <p:tav tm="0">
                                          <p:val>
                                            <p:strVal val="ppt_w"/>
                                          </p:val>
                                        </p:tav>
                                        <p:tav tm="100000">
                                          <p:val>
                                            <p:fltVal val="0"/>
                                          </p:val>
                                        </p:tav>
                                      </p:tavLst>
                                    </p:anim>
                                    <p:anim calcmode="lin" valueType="num">
                                      <p:cBhvr>
                                        <p:cTn id="21" dur="500"/>
                                        <p:tgtEl>
                                          <p:spTgt spid="23"/>
                                        </p:tgtEl>
                                        <p:attrNameLst>
                                          <p:attrName>ppt_h</p:attrName>
                                        </p:attrNameLst>
                                      </p:cBhvr>
                                      <p:tavLst>
                                        <p:tav tm="0">
                                          <p:val>
                                            <p:strVal val="ppt_h"/>
                                          </p:val>
                                        </p:tav>
                                        <p:tav tm="100000">
                                          <p:val>
                                            <p:fltVal val="0"/>
                                          </p:val>
                                        </p:tav>
                                      </p:tavLst>
                                    </p:anim>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1000"/>
                                        <p:tgtEl>
                                          <p:spTgt spid="20"/>
                                        </p:tgtEl>
                                      </p:cBhvr>
                                    </p:animEffect>
                                    <p:anim calcmode="lin" valueType="num">
                                      <p:cBhvr>
                                        <p:cTn id="71" dur="1000" fill="hold"/>
                                        <p:tgtEl>
                                          <p:spTgt spid="20"/>
                                        </p:tgtEl>
                                        <p:attrNameLst>
                                          <p:attrName>ppt_x</p:attrName>
                                        </p:attrNameLst>
                                      </p:cBhvr>
                                      <p:tavLst>
                                        <p:tav tm="0">
                                          <p:val>
                                            <p:strVal val="#ppt_x"/>
                                          </p:val>
                                        </p:tav>
                                        <p:tav tm="100000">
                                          <p:val>
                                            <p:strVal val="#ppt_x"/>
                                          </p:val>
                                        </p:tav>
                                      </p:tavLst>
                                    </p:anim>
                                    <p:anim calcmode="lin" valueType="num">
                                      <p:cBhvr>
                                        <p:cTn id="7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16" grpId="0" animBg="1"/>
      <p:bldP spid="18" grpId="0" animBg="1"/>
      <p:bldP spid="20" grpId="0" animBg="1"/>
      <p:bldP spid="22" grpId="0" animBg="1"/>
      <p:bldP spid="24" grpId="0" animBg="1"/>
      <p:bldP spid="25" grpId="0" animBg="1"/>
      <p:bldP spid="23" grpId="0" animBg="1"/>
      <p:bldP spid="23" grpId="1"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43662"/>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3514863" y="43662"/>
            <a:ext cx="46136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145367" y="659028"/>
            <a:ext cx="2369496" cy="523220"/>
          </a:xfrm>
          <a:prstGeom prst="rect">
            <a:avLst/>
          </a:prstGeom>
        </p:spPr>
        <p:txBody>
          <a:bodyPr wrap="none">
            <a:spAutoFit/>
          </a:bodyPr>
          <a:lstStyle/>
          <a:p>
            <a:pPr algn="ctr"/>
            <a:r>
              <a:rPr lang="en-US" sz="2800" b="1" dirty="0">
                <a:solidFill>
                  <a:srgbClr val="0000FF"/>
                </a:solidFill>
                <a:latin typeface="Times New Roman" panose="02020603050405020304" pitchFamily="18" charset="0"/>
                <a:ea typeface="Calibri" panose="020F0502020204030204" pitchFamily="34" charset="0"/>
              </a:rPr>
              <a:t>I. </a:t>
            </a:r>
            <a:r>
              <a:rPr lang="en-US" sz="2800" b="1" dirty="0" err="1">
                <a:solidFill>
                  <a:srgbClr val="0000FF"/>
                </a:solidFill>
                <a:latin typeface="Times New Roman" panose="02020603050405020304" pitchFamily="18" charset="0"/>
                <a:ea typeface="Calibri" panose="020F0502020204030204" pitchFamily="34" charset="0"/>
              </a:rPr>
              <a:t>Từ</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đồng</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âm</a:t>
            </a:r>
            <a:endParaRPr lang="en-US" sz="2800" dirty="0">
              <a:effectLst/>
              <a:latin typeface="Times New Roman" panose="02020603050405020304" pitchFamily="18" charset="0"/>
              <a:ea typeface="Calibri" panose="020F0502020204030204" pitchFamily="34" charset="0"/>
            </a:endParaRPr>
          </a:p>
        </p:txBody>
      </p:sp>
      <p:sp>
        <p:nvSpPr>
          <p:cNvPr id="3" name="Rectangle 2"/>
          <p:cNvSpPr/>
          <p:nvPr/>
        </p:nvSpPr>
        <p:spPr>
          <a:xfrm>
            <a:off x="979714" y="1182248"/>
            <a:ext cx="10763794" cy="3970318"/>
          </a:xfrm>
          <a:prstGeom prst="rect">
            <a:avLst/>
          </a:prstGeom>
        </p:spPr>
        <p:txBody>
          <a:bodyPr wrap="square">
            <a:spAutoFit/>
          </a:bodyPr>
          <a:lstStyle/>
          <a:p>
            <a:pPr algn="just"/>
            <a:r>
              <a:rPr lang="en-US" sz="2800" b="1" dirty="0">
                <a:solidFill>
                  <a:srgbClr val="000000"/>
                </a:solidFill>
                <a:latin typeface="Times New Roman" panose="02020603050405020304" pitchFamily="18" charset="0"/>
                <a:ea typeface="Calibri" panose="020F0502020204030204" pitchFamily="34" charset="0"/>
              </a:rPr>
              <a:t>2. </a:t>
            </a:r>
            <a:r>
              <a:rPr lang="en-US" sz="2800" b="1" dirty="0" err="1">
                <a:solidFill>
                  <a:srgbClr val="000000"/>
                </a:solidFill>
                <a:latin typeface="Times New Roman" panose="02020603050405020304" pitchFamily="18" charset="0"/>
                <a:ea typeface="Calibri" panose="020F0502020204030204" pitchFamily="34" charset="0"/>
              </a:rPr>
              <a:t>Kết</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luận</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gũi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nhằm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a:t>
            </a:r>
          </a:p>
          <a:p>
            <a:pPr algn="just">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4 </a:t>
            </a:r>
            <a:r>
              <a:rPr lang="en-US" sz="2800" dirty="0" err="1">
                <a:latin typeface="Times New Roman" panose="02020603050405020304" pitchFamily="18" charset="0"/>
                <a:ea typeface="Times New Roman" panose="02020603050405020304" pitchFamily="18" charset="0"/>
              </a:rPr>
              <a:t>kiểu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gặp</a:t>
            </a:r>
            <a:r>
              <a:rPr lang="en-US" sz="2800" dirty="0">
                <a:latin typeface="Times New Roman" panose="02020603050405020304" pitchFamily="18" charset="0"/>
                <a:ea typeface="Times New Roman" panose="02020603050405020304" pitchFamily="18" charset="0"/>
              </a:rPr>
              <a:t>:</a:t>
            </a:r>
          </a:p>
          <a:p>
            <a:pPr algn="just">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a:t>
            </a:r>
          </a:p>
          <a:p>
            <a:pPr algn="just">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đựng</a:t>
            </a:r>
            <a:r>
              <a:rPr lang="en-US" sz="2800" dirty="0">
                <a:latin typeface="Times New Roman" panose="02020603050405020304" pitchFamily="18" charset="0"/>
                <a:ea typeface="Times New Roman" panose="02020603050405020304" pitchFamily="18" charset="0"/>
              </a:rPr>
              <a:t>;</a:t>
            </a:r>
          </a:p>
          <a:p>
            <a:pPr algn="just">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a:t>
            </a:r>
          </a:p>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trừu</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tượng</a:t>
            </a:r>
            <a:r>
              <a:rPr lang="en-US" sz="2800" dirty="0" smtClean="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161766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43662"/>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3514863" y="43662"/>
            <a:ext cx="46136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372583" y="566882"/>
            <a:ext cx="2340641" cy="523220"/>
          </a:xfrm>
          <a:prstGeom prst="rect">
            <a:avLst/>
          </a:prstGeom>
        </p:spPr>
        <p:txBody>
          <a:bodyPr wrap="none">
            <a:spAutoFit/>
          </a:bodyPr>
          <a:lstStyle/>
          <a:p>
            <a:pPr algn="ctr"/>
            <a:r>
              <a:rPr lang="en-US" sz="2800" b="1" dirty="0">
                <a:solidFill>
                  <a:srgbClr val="0000FF"/>
                </a:solidFill>
                <a:latin typeface="Times New Roman" panose="02020603050405020304" pitchFamily="18" charset="0"/>
                <a:ea typeface="Calibri" panose="020F0502020204030204" pitchFamily="34" charset="0"/>
              </a:rPr>
              <a:t>II. </a:t>
            </a:r>
            <a:r>
              <a:rPr lang="en-US" sz="2800" b="1" dirty="0" err="1">
                <a:solidFill>
                  <a:srgbClr val="0000FF"/>
                </a:solidFill>
                <a:latin typeface="Times New Roman" panose="02020603050405020304" pitchFamily="18" charset="0"/>
                <a:ea typeface="Calibri" panose="020F0502020204030204" pitchFamily="34" charset="0"/>
              </a:rPr>
              <a:t>Thành</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ngữ</a:t>
            </a:r>
            <a:endParaRPr lang="en-US" sz="2800" dirty="0">
              <a:effectLst/>
              <a:latin typeface="Times New Roman" panose="02020603050405020304" pitchFamily="18" charset="0"/>
              <a:ea typeface="Calibri" panose="020F0502020204030204" pitchFamily="34" charset="0"/>
            </a:endParaRPr>
          </a:p>
        </p:txBody>
      </p:sp>
      <p:sp>
        <p:nvSpPr>
          <p:cNvPr id="6" name="Rectangle 5"/>
          <p:cNvSpPr/>
          <p:nvPr/>
        </p:nvSpPr>
        <p:spPr>
          <a:xfrm>
            <a:off x="1056662" y="1090102"/>
            <a:ext cx="1486241" cy="523220"/>
          </a:xfrm>
          <a:prstGeom prst="rect">
            <a:avLst/>
          </a:prstGeom>
        </p:spPr>
        <p:txBody>
          <a:bodyPr wrap="none">
            <a:spAutoFit/>
          </a:bodyPr>
          <a:lstStyle/>
          <a:p>
            <a:pPr algn="just"/>
            <a:r>
              <a:rPr lang="en-US" sz="2800" b="1" dirty="0">
                <a:solidFill>
                  <a:srgbClr val="000000"/>
                </a:solidFill>
                <a:latin typeface="Times New Roman" panose="02020603050405020304" pitchFamily="18" charset="0"/>
                <a:ea typeface="Calibri" panose="020F0502020204030204" pitchFamily="34" charset="0"/>
              </a:rPr>
              <a:t>1. </a:t>
            </a:r>
            <a:r>
              <a:rPr lang="en-US" sz="2800" b="1" dirty="0" err="1">
                <a:solidFill>
                  <a:srgbClr val="000000"/>
                </a:solidFill>
                <a:latin typeface="Times New Roman" panose="02020603050405020304" pitchFamily="18" charset="0"/>
                <a:ea typeface="Calibri" panose="020F0502020204030204" pitchFamily="34" charset="0"/>
              </a:rPr>
              <a:t>Ví</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dụ</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a:blip r:embed="rId4"/>
          <a:stretch>
            <a:fillRect/>
          </a:stretch>
        </p:blipFill>
        <p:spPr>
          <a:xfrm>
            <a:off x="0" y="1240972"/>
            <a:ext cx="8961897" cy="4140925"/>
          </a:xfrm>
          <a:prstGeom prst="rect">
            <a:avLst/>
          </a:prstGeom>
        </p:spPr>
      </p:pic>
      <p:sp>
        <p:nvSpPr>
          <p:cNvPr id="8" name="Rectangle 7"/>
          <p:cNvSpPr/>
          <p:nvPr/>
        </p:nvSpPr>
        <p:spPr>
          <a:xfrm>
            <a:off x="1372583" y="2084290"/>
            <a:ext cx="6096000" cy="2246769"/>
          </a:xfrm>
          <a:prstGeom prst="rect">
            <a:avLst/>
          </a:prstGeom>
        </p:spPr>
        <p:txBody>
          <a:bodyPr>
            <a:spAutoFit/>
          </a:bodyPr>
          <a:lstStyle/>
          <a:p>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nết</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xổi</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ốm</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đau</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hang ở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bới</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đào</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khoét</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ngách</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hang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538016" y="4282439"/>
            <a:ext cx="3547766" cy="400110"/>
          </a:xfrm>
          <a:prstGeom prst="rect">
            <a:avLst/>
          </a:prstGeom>
        </p:spPr>
        <p:txBody>
          <a:bodyPr wrap="none">
            <a:spAutoFit/>
          </a:bodyPr>
          <a:lstStyle/>
          <a:p>
            <a:pPr algn="just"/>
            <a:r>
              <a:rPr lang="en-US" sz="2000" b="1" dirty="0">
                <a:solidFill>
                  <a:srgbClr val="000000"/>
                </a:solidFill>
                <a:latin typeface="Times New Roman" panose="02020603050405020304" pitchFamily="18" charset="0"/>
                <a:ea typeface="Calibri" panose="020F0502020204030204" pitchFamily="34" charset="0"/>
              </a:rPr>
              <a:t>(</a:t>
            </a:r>
            <a:r>
              <a:rPr lang="en-US" sz="2000" b="1" dirty="0" err="1">
                <a:solidFill>
                  <a:srgbClr val="000000"/>
                </a:solidFill>
                <a:latin typeface="Times New Roman" panose="02020603050405020304" pitchFamily="18" charset="0"/>
                <a:ea typeface="Calibri" panose="020F0502020204030204" pitchFamily="34" charset="0"/>
              </a:rPr>
              <a:t>Tô</a:t>
            </a:r>
            <a:r>
              <a:rPr lang="en-US" sz="2000" b="1" dirty="0">
                <a:solidFill>
                  <a:srgbClr val="000000"/>
                </a:solidFill>
                <a:latin typeface="Times New Roman" panose="02020603050405020304" pitchFamily="18" charset="0"/>
                <a:ea typeface="Calibri" panose="020F0502020204030204" pitchFamily="34" charset="0"/>
              </a:rPr>
              <a:t> </a:t>
            </a:r>
            <a:r>
              <a:rPr lang="en-US" sz="2000" b="1" dirty="0" err="1">
                <a:solidFill>
                  <a:srgbClr val="000000"/>
                </a:solidFill>
                <a:latin typeface="Times New Roman" panose="02020603050405020304" pitchFamily="18" charset="0"/>
                <a:ea typeface="Calibri" panose="020F0502020204030204" pitchFamily="34" charset="0"/>
              </a:rPr>
              <a:t>Hoài</a:t>
            </a:r>
            <a:r>
              <a:rPr lang="en-US" sz="2000" b="1" dirty="0">
                <a:solidFill>
                  <a:srgbClr val="000000"/>
                </a:solidFill>
                <a:latin typeface="Times New Roman" panose="02020603050405020304" pitchFamily="18" charset="0"/>
                <a:ea typeface="Calibri" panose="020F0502020204030204" pitchFamily="34" charset="0"/>
              </a:rPr>
              <a:t>, </a:t>
            </a:r>
            <a:r>
              <a:rPr lang="en-US" sz="2000" b="1" i="1" dirty="0" err="1">
                <a:solidFill>
                  <a:srgbClr val="000000"/>
                </a:solidFill>
                <a:latin typeface="Times New Roman" panose="02020603050405020304" pitchFamily="18" charset="0"/>
                <a:ea typeface="Calibri" panose="020F0502020204030204" pitchFamily="34" charset="0"/>
              </a:rPr>
              <a:t>Dế</a:t>
            </a:r>
            <a:r>
              <a:rPr lang="en-US" sz="2000" b="1" i="1" dirty="0">
                <a:solidFill>
                  <a:srgbClr val="000000"/>
                </a:solidFill>
                <a:latin typeface="Times New Roman" panose="02020603050405020304" pitchFamily="18" charset="0"/>
                <a:ea typeface="Calibri" panose="020F0502020204030204" pitchFamily="34" charset="0"/>
              </a:rPr>
              <a:t> </a:t>
            </a:r>
            <a:r>
              <a:rPr lang="en-US" sz="2000" b="1" i="1" dirty="0" err="1">
                <a:solidFill>
                  <a:srgbClr val="000000"/>
                </a:solidFill>
                <a:latin typeface="Times New Roman" panose="02020603050405020304" pitchFamily="18" charset="0"/>
                <a:ea typeface="Calibri" panose="020F0502020204030204" pitchFamily="34" charset="0"/>
              </a:rPr>
              <a:t>mèn</a:t>
            </a:r>
            <a:r>
              <a:rPr lang="en-US" sz="2000" b="1" i="1" dirty="0">
                <a:solidFill>
                  <a:srgbClr val="000000"/>
                </a:solidFill>
                <a:latin typeface="Times New Roman" panose="02020603050405020304" pitchFamily="18" charset="0"/>
                <a:ea typeface="Calibri" panose="020F0502020204030204" pitchFamily="34" charset="0"/>
              </a:rPr>
              <a:t> </a:t>
            </a:r>
            <a:r>
              <a:rPr lang="en-US" sz="2000" b="1" i="1" dirty="0" err="1">
                <a:solidFill>
                  <a:srgbClr val="000000"/>
                </a:solidFill>
                <a:latin typeface="Times New Roman" panose="02020603050405020304" pitchFamily="18" charset="0"/>
                <a:ea typeface="Calibri" panose="020F0502020204030204" pitchFamily="34" charset="0"/>
              </a:rPr>
              <a:t>phiêu</a:t>
            </a:r>
            <a:r>
              <a:rPr lang="en-US" sz="2000" b="1" i="1" dirty="0">
                <a:solidFill>
                  <a:srgbClr val="000000"/>
                </a:solidFill>
                <a:latin typeface="Times New Roman" panose="02020603050405020304" pitchFamily="18" charset="0"/>
                <a:ea typeface="Calibri" panose="020F0502020204030204" pitchFamily="34" charset="0"/>
              </a:rPr>
              <a:t> </a:t>
            </a:r>
            <a:r>
              <a:rPr lang="en-US" sz="2000" b="1" i="1" dirty="0" err="1">
                <a:solidFill>
                  <a:srgbClr val="000000"/>
                </a:solidFill>
                <a:latin typeface="Times New Roman" panose="02020603050405020304" pitchFamily="18" charset="0"/>
                <a:ea typeface="Calibri" panose="020F0502020204030204" pitchFamily="34" charset="0"/>
              </a:rPr>
              <a:t>lưu</a:t>
            </a:r>
            <a:r>
              <a:rPr lang="en-US" sz="2000" b="1" i="1" dirty="0">
                <a:solidFill>
                  <a:srgbClr val="000000"/>
                </a:solidFill>
                <a:latin typeface="Times New Roman" panose="02020603050405020304" pitchFamily="18" charset="0"/>
                <a:ea typeface="Calibri" panose="020F0502020204030204" pitchFamily="34" charset="0"/>
              </a:rPr>
              <a:t> </a:t>
            </a:r>
            <a:r>
              <a:rPr lang="en-US" sz="2000" b="1" i="1" dirty="0" err="1">
                <a:solidFill>
                  <a:srgbClr val="000000"/>
                </a:solidFill>
                <a:latin typeface="Times New Roman" panose="02020603050405020304" pitchFamily="18" charset="0"/>
                <a:ea typeface="Calibri" panose="020F0502020204030204" pitchFamily="34" charset="0"/>
              </a:rPr>
              <a:t>kí</a:t>
            </a:r>
            <a:r>
              <a:rPr lang="en-US" sz="2000" b="1" i="1" dirty="0">
                <a:solidFill>
                  <a:srgbClr val="000000"/>
                </a:solidFill>
                <a:latin typeface="Times New Roman" panose="02020603050405020304" pitchFamily="18" charset="0"/>
                <a:ea typeface="Calibri" panose="020F0502020204030204" pitchFamily="34" charset="0"/>
              </a:rPr>
              <a:t>)</a:t>
            </a:r>
            <a:endParaRPr lang="en-US" sz="2000" b="1" dirty="0">
              <a:effectLst/>
              <a:latin typeface="Times New Roman" panose="02020603050405020304" pitchFamily="18" charset="0"/>
              <a:ea typeface="Calibri" panose="020F0502020204030204" pitchFamily="34" charset="0"/>
            </a:endParaRPr>
          </a:p>
        </p:txBody>
      </p:sp>
      <p:sp>
        <p:nvSpPr>
          <p:cNvPr id="12" name="Oval Callout 11"/>
          <p:cNvSpPr/>
          <p:nvPr/>
        </p:nvSpPr>
        <p:spPr>
          <a:xfrm>
            <a:off x="7790295" y="365466"/>
            <a:ext cx="4180417" cy="1972491"/>
          </a:xfrm>
          <a:prstGeom prst="wedgeEllipseCallout">
            <a:avLst>
              <a:gd name="adj1" fmla="val -59857"/>
              <a:gd name="adj2" fmla="val 84219"/>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dirty="0" err="1">
                <a:solidFill>
                  <a:srgbClr val="000000"/>
                </a:solidFill>
                <a:latin typeface="Times New Roman" panose="02020603050405020304" pitchFamily="18" charset="0"/>
                <a:ea typeface="Calibri" panose="020F0502020204030204" pitchFamily="34" charset="0"/>
              </a:rPr>
              <a:t>Em</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hãy</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tìm</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một</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thành</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ngữ</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được</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dùng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trong</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câu</a:t>
            </a: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latin typeface="Times New Roman" panose="02020603050405020304" pitchFamily="18" charset="0"/>
                <a:ea typeface="Calibri" panose="020F0502020204030204" pitchFamily="34" charset="0"/>
              </a:rPr>
              <a:t>văn</a:t>
            </a:r>
            <a:r>
              <a:rPr lang="en-US" sz="2000" dirty="0">
                <a:solidFill>
                  <a:srgbClr val="000000"/>
                </a:solidFill>
                <a:latin typeface="Times New Roman" panose="02020603050405020304" pitchFamily="18" charset="0"/>
                <a:ea typeface="Calibri" panose="020F0502020204030204" pitchFamily="34" charset="0"/>
              </a:rPr>
              <a:t> ? </a:t>
            </a:r>
            <a:r>
              <a:rPr lang="vi-VN" sz="2000" dirty="0">
                <a:solidFill>
                  <a:srgbClr val="000000"/>
                </a:solidFill>
                <a:latin typeface="Times New Roman" panose="02020603050405020304" pitchFamily="18" charset="0"/>
                <a:ea typeface="Calibri" panose="020F0502020204030204" pitchFamily="34" charset="0"/>
              </a:rPr>
              <a:t>Giải thích ý nghĩa ngắn gọn của từ ngữ đó. </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9224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43662"/>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3514863" y="43662"/>
            <a:ext cx="46136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372583" y="566882"/>
            <a:ext cx="234064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II.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6" name="Rectangle 5"/>
          <p:cNvSpPr/>
          <p:nvPr/>
        </p:nvSpPr>
        <p:spPr>
          <a:xfrm>
            <a:off x="1056662" y="1090102"/>
            <a:ext cx="1486241"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1.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dụ</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838200" y="1650337"/>
            <a:ext cx="9966960" cy="1815882"/>
          </a:xfrm>
          <a:prstGeom prst="rect">
            <a:avLst/>
          </a:prstGeom>
        </p:spPr>
        <p:txBody>
          <a:bodyPr wrap="square">
            <a:spAutoFit/>
          </a:bodyPr>
          <a:lstStyle/>
          <a:p>
            <a:pPr algn="just"/>
            <a:r>
              <a:rPr lang="en-US" sz="2800" dirty="0" err="1">
                <a:solidFill>
                  <a:srgbClr val="000000"/>
                </a:solidFill>
                <a:latin typeface="Times New Roman" panose="02020603050405020304" pitchFamily="18" charset="0"/>
                <a:ea typeface="Calibri" panose="020F0502020204030204" pitchFamily="34" charset="0"/>
              </a:rPr>
              <a:t>Thành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ngữ</a:t>
            </a:r>
            <a:r>
              <a:rPr lang="en-US" sz="2800" dirty="0">
                <a:solidFill>
                  <a:srgbClr val="000000"/>
                </a:solidFill>
                <a:latin typeface="Times New Roman" panose="02020603050405020304" pitchFamily="18" charset="0"/>
                <a:ea typeface="Calibri" panose="020F0502020204030204" pitchFamily="34" charset="0"/>
              </a:rPr>
              <a:t>: </a:t>
            </a:r>
            <a:r>
              <a:rPr lang="en-US" sz="2800" i="1" dirty="0" err="1">
                <a:solidFill>
                  <a:srgbClr val="FF0000"/>
                </a:solidFill>
                <a:latin typeface="Brush Script MT" panose="03060802040406070304" pitchFamily="66" charset="0"/>
                <a:ea typeface="Calibri" panose="020F0502020204030204" pitchFamily="34" charset="0"/>
              </a:rPr>
              <a:t>ăn</a:t>
            </a:r>
            <a:r>
              <a:rPr lang="en-US" sz="2800" i="1" dirty="0">
                <a:solidFill>
                  <a:srgbClr val="FF0000"/>
                </a:solidFill>
                <a:latin typeface="Brush Script MT" panose="03060802040406070304" pitchFamily="66" charset="0"/>
                <a:ea typeface="Calibri" panose="020F0502020204030204" pitchFamily="34" charset="0"/>
              </a:rPr>
              <a:t> </a:t>
            </a:r>
            <a:r>
              <a:rPr lang="en-US" sz="2800" i="1" dirty="0" err="1">
                <a:solidFill>
                  <a:srgbClr val="FF0000"/>
                </a:solidFill>
                <a:latin typeface="Brush Script MT" panose="03060802040406070304" pitchFamily="66" charset="0"/>
                <a:ea typeface="Calibri" panose="020F0502020204030204" pitchFamily="34" charset="0"/>
              </a:rPr>
              <a:t>xổi</a:t>
            </a:r>
            <a:r>
              <a:rPr lang="en-US" sz="2800" i="1" dirty="0">
                <a:solidFill>
                  <a:srgbClr val="FF0000"/>
                </a:solidFill>
                <a:latin typeface="Brush Script MT" panose="03060802040406070304" pitchFamily="66" charset="0"/>
                <a:ea typeface="Calibri" panose="020F0502020204030204" pitchFamily="34" charset="0"/>
              </a:rPr>
              <a:t> ở </a:t>
            </a:r>
            <a:r>
              <a:rPr lang="en-US" sz="2800" i="1" dirty="0" err="1" smtClean="0">
                <a:solidFill>
                  <a:srgbClr val="FF0000"/>
                </a:solidFill>
                <a:latin typeface="Brush Script MT" panose="03060802040406070304" pitchFamily="66" charset="0"/>
                <a:ea typeface="Calibri" panose="020F0502020204030204" pitchFamily="34" charset="0"/>
              </a:rPr>
              <a:t>thì</a:t>
            </a:r>
            <a:r>
              <a:rPr lang="en-US" sz="2800" i="1" dirty="0" smtClean="0">
                <a:solidFill>
                  <a:srgbClr val="FF0000"/>
                </a:solidFill>
                <a:latin typeface="Brush Script MT" panose="03060802040406070304" pitchFamily="66" charset="0"/>
                <a:ea typeface="Calibri" panose="020F0502020204030204" pitchFamily="34" charset="0"/>
              </a:rPr>
              <a:t>.</a:t>
            </a:r>
            <a:r>
              <a:rPr lang="en-US" sz="2800" dirty="0" smtClean="0">
                <a:solidFill>
                  <a:srgbClr val="FF0000"/>
                </a:solidFill>
                <a:latin typeface="Brush Script MT" panose="03060802040406070304" pitchFamily="66" charset="0"/>
                <a:ea typeface="Calibri" panose="020F0502020204030204" pitchFamily="34" charset="0"/>
              </a:rPr>
              <a:t> </a:t>
            </a:r>
            <a:endParaRPr lang="en-US" sz="2800" dirty="0">
              <a:solidFill>
                <a:srgbClr val="FF0000"/>
              </a:solidFill>
              <a:latin typeface="Brush Script MT" panose="03060802040406070304" pitchFamily="66" charset="0"/>
              <a:ea typeface="Calibri" panose="020F0502020204030204" pitchFamily="34" charset="0"/>
            </a:endParaRPr>
          </a:p>
          <a:p>
            <a:pPr algn="just"/>
            <a:r>
              <a:rPr lang="en-US" sz="2800" dirty="0" err="1">
                <a:solidFill>
                  <a:srgbClr val="000000"/>
                </a:solidFill>
                <a:latin typeface="Times New Roman" panose="02020603050405020304" pitchFamily="18" charset="0"/>
                <a:ea typeface="Calibri" panose="020F0502020204030204" pitchFamily="34" charset="0"/>
              </a:rPr>
              <a:t>Giải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cho</a:t>
            </a:r>
            <a:r>
              <a:rPr lang="en-US" sz="2800" dirty="0">
                <a:solidFill>
                  <a:srgbClr val="000000"/>
                </a:solidFill>
                <a:latin typeface="Times New Roman" panose="02020603050405020304" pitchFamily="18" charset="0"/>
                <a:ea typeface="Calibri" panose="020F0502020204030204" pitchFamily="34" charset="0"/>
              </a:rPr>
              <a:t> qua </a:t>
            </a:r>
            <a:r>
              <a:rPr lang="en-US" sz="2800" dirty="0" err="1">
                <a:solidFill>
                  <a:srgbClr val="000000"/>
                </a:solidFill>
                <a:latin typeface="Times New Roman" panose="02020603050405020304" pitchFamily="18" charset="0"/>
                <a:ea typeface="Calibri" panose="020F0502020204030204" pitchFamily="34" charset="0"/>
              </a:rPr>
              <a:t>ngày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tính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đến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chuyện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ổn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định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lâu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dài</a:t>
            </a:r>
            <a:r>
              <a:rPr lang="en-US" sz="2800"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xổi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chóng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vánh</a:t>
            </a:r>
            <a:r>
              <a:rPr lang="en-US" sz="2800"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ăn</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xổi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ngay</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có</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ngày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ngày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ấy</a:t>
            </a:r>
            <a:r>
              <a:rPr lang="en-US" sz="2800" dirty="0">
                <a:solidFill>
                  <a:srgbClr val="000000"/>
                </a:solidFill>
                <a:latin typeface="Times New Roman" panose="02020603050405020304" pitchFamily="18" charset="0"/>
                <a:ea typeface="Calibri" panose="020F0502020204030204" pitchFamily="34" charset="0"/>
              </a:rPr>
              <a:t>; </a:t>
            </a:r>
            <a:r>
              <a:rPr lang="en-US" sz="2800" i="1" dirty="0">
                <a:solidFill>
                  <a:srgbClr val="000000"/>
                </a:solidFill>
                <a:latin typeface="Times New Roman" panose="02020603050405020304" pitchFamily="18" charset="0"/>
                <a:ea typeface="Calibri" panose="020F0502020204030204" pitchFamily="34" charset="0"/>
              </a:rPr>
              <a:t>ở </a:t>
            </a:r>
            <a:r>
              <a:rPr lang="en-US" sz="2800" i="1" dirty="0" err="1">
                <a:solidFill>
                  <a:srgbClr val="000000"/>
                </a:solidFill>
                <a:latin typeface="Times New Roman" panose="02020603050405020304" pitchFamily="18" charset="0"/>
                <a:ea typeface="Calibri" panose="020F0502020204030204" pitchFamily="34" charset="0"/>
              </a:rPr>
              <a:t>thì</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bợ</a:t>
            </a:r>
            <a:r>
              <a:rPr lang="en-US" sz="2800" dirty="0" smtClean="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9" name="Rectangle 8"/>
          <p:cNvSpPr/>
          <p:nvPr/>
        </p:nvSpPr>
        <p:spPr>
          <a:xfrm>
            <a:off x="715191" y="3503234"/>
            <a:ext cx="10212977" cy="523220"/>
          </a:xfrm>
          <a:prstGeom prst="rect">
            <a:avLst/>
          </a:prstGeom>
        </p:spPr>
        <p:txBody>
          <a:bodyPr wrap="square">
            <a:spAutoFit/>
          </a:bodyPr>
          <a:lstStyle/>
          <a:p>
            <a:pPr algn="just"/>
            <a:r>
              <a:rPr lang="en-US" sz="2800" b="1" dirty="0">
                <a:solidFill>
                  <a:srgbClr val="000000"/>
                </a:solidFill>
                <a:latin typeface="Times New Roman" panose="02020603050405020304" pitchFamily="18" charset="0"/>
                <a:ea typeface="Calibri" panose="020F0502020204030204" pitchFamily="34" charset="0"/>
              </a:rPr>
              <a:t>2. </a:t>
            </a:r>
            <a:r>
              <a:rPr lang="en-US" sz="2800" b="1" dirty="0" err="1">
                <a:solidFill>
                  <a:srgbClr val="000000"/>
                </a:solidFill>
                <a:latin typeface="Times New Roman" panose="02020603050405020304" pitchFamily="18" charset="0"/>
                <a:ea typeface="Calibri" panose="020F0502020204030204" pitchFamily="34" charset="0"/>
              </a:rPr>
              <a:t>Kết</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luận</a:t>
            </a:r>
            <a:r>
              <a:rPr lang="en-US" sz="2800" b="1" dirty="0" smtClean="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grpSp>
        <p:nvGrpSpPr>
          <p:cNvPr id="13" name="Group 12"/>
          <p:cNvGrpSpPr/>
          <p:nvPr/>
        </p:nvGrpSpPr>
        <p:grpSpPr>
          <a:xfrm>
            <a:off x="3017520" y="3466220"/>
            <a:ext cx="5110978" cy="2490444"/>
            <a:chOff x="3409065" y="3709196"/>
            <a:chExt cx="4267118" cy="2098899"/>
          </a:xfrm>
        </p:grpSpPr>
        <p:sp>
          <p:nvSpPr>
            <p:cNvPr id="14" name="Oval 13"/>
            <p:cNvSpPr/>
            <p:nvPr/>
          </p:nvSpPr>
          <p:spPr>
            <a:xfrm>
              <a:off x="5577488" y="3709430"/>
              <a:ext cx="2098695" cy="209866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14"/>
            <p:cNvSpPr/>
            <p:nvPr/>
          </p:nvSpPr>
          <p:spPr>
            <a:xfrm>
              <a:off x="5647414" y="3779397"/>
              <a:ext cx="1958378" cy="1958730"/>
            </a:xfrm>
            <a:custGeom>
              <a:avLst/>
              <a:gdLst>
                <a:gd name="connsiteX0" fmla="*/ 0 w 1958378"/>
                <a:gd name="connsiteY0" fmla="*/ 979365 h 1958730"/>
                <a:gd name="connsiteX1" fmla="*/ 979189 w 1958378"/>
                <a:gd name="connsiteY1" fmla="*/ 0 h 1958730"/>
                <a:gd name="connsiteX2" fmla="*/ 1958378 w 1958378"/>
                <a:gd name="connsiteY2" fmla="*/ 979365 h 1958730"/>
                <a:gd name="connsiteX3" fmla="*/ 979189 w 1958378"/>
                <a:gd name="connsiteY3" fmla="*/ 1958730 h 1958730"/>
                <a:gd name="connsiteX4" fmla="*/ 0 w 1958378"/>
                <a:gd name="connsiteY4" fmla="*/ 979365 h 195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8378" h="1958730">
                  <a:moveTo>
                    <a:pt x="0" y="979365"/>
                  </a:moveTo>
                  <a:cubicBezTo>
                    <a:pt x="0" y="438477"/>
                    <a:pt x="438398" y="0"/>
                    <a:pt x="979189" y="0"/>
                  </a:cubicBezTo>
                  <a:cubicBezTo>
                    <a:pt x="1519980" y="0"/>
                    <a:pt x="1958378" y="438477"/>
                    <a:pt x="1958378" y="979365"/>
                  </a:cubicBezTo>
                  <a:cubicBezTo>
                    <a:pt x="1958378" y="1520253"/>
                    <a:pt x="1519980" y="1958730"/>
                    <a:pt x="979189" y="1958730"/>
                  </a:cubicBezTo>
                  <a:cubicBezTo>
                    <a:pt x="438398" y="1958730"/>
                    <a:pt x="0" y="1520253"/>
                    <a:pt x="0" y="979365"/>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1758" tIns="301462" rIns="300825" bIns="301461" numCol="1" spcCol="1270" anchor="ctr" anchorCtr="0">
              <a:noAutofit/>
            </a:bodyPr>
            <a:lstStyle/>
            <a:p>
              <a:pPr lvl="0" algn="ctr" defTabSz="755650">
                <a:lnSpc>
                  <a:spcPct val="90000"/>
                </a:lnSpc>
                <a:spcBef>
                  <a:spcPct val="0"/>
                </a:spcBef>
                <a:spcAft>
                  <a:spcPct val="35000"/>
                </a:spcAft>
              </a:pPr>
              <a:r>
                <a:rPr lang="en-US" sz="2400" kern="1200" dirty="0" smtClean="0">
                  <a:solidFill>
                    <a:srgbClr val="000000"/>
                  </a:solidFill>
                  <a:latin typeface="Times New Roman" panose="02020603050405020304" pitchFamily="18" charset="0"/>
                  <a:ea typeface="Times New Roman" panose="02020603050405020304" pitchFamily="18" charset="0"/>
                </a:rPr>
                <a:t> </a:t>
              </a:r>
              <a:r>
                <a:rPr lang="en-US" sz="2400" kern="1200" dirty="0" err="1" smtClean="0">
                  <a:solidFill>
                    <a:srgbClr val="000000"/>
                  </a:solidFill>
                  <a:latin typeface="Times New Roman" panose="02020603050405020304" pitchFamily="18" charset="0"/>
                  <a:ea typeface="Times New Roman" panose="02020603050405020304" pitchFamily="18" charset="0"/>
                </a:rPr>
                <a:t>Muốn</a:t>
              </a:r>
              <a:r>
                <a:rPr lang="en-US" sz="2400" kern="1200" dirty="0" smtClean="0">
                  <a:solidFill>
                    <a:srgbClr val="000000"/>
                  </a:solidFill>
                  <a:latin typeface="Times New Roman" panose="02020603050405020304" pitchFamily="18" charset="0"/>
                  <a:ea typeface="Times New Roman" panose="02020603050405020304" pitchFamily="18" charset="0"/>
                </a:rPr>
                <a:t> </a:t>
              </a:r>
              <a:r>
                <a:rPr lang="en-US" sz="2400" kern="1200" dirty="0" err="1" smtClean="0">
                  <a:solidFill>
                    <a:srgbClr val="000000"/>
                  </a:solidFill>
                  <a:latin typeface="Times New Roman" panose="02020603050405020304" pitchFamily="18" charset="0"/>
                  <a:ea typeface="Times New Roman" panose="02020603050405020304" pitchFamily="18" charset="0"/>
                </a:rPr>
                <a:t>giải</a:t>
              </a:r>
              <a:r>
                <a:rPr lang="en-US" sz="2400" kern="1200" dirty="0" smtClean="0">
                  <a:solidFill>
                    <a:srgbClr val="000000"/>
                  </a:solidFill>
                  <a:latin typeface="Times New Roman" panose="02020603050405020304" pitchFamily="18" charset="0"/>
                  <a:ea typeface="Times New Roman" panose="02020603050405020304" pitchFamily="18" charset="0"/>
                </a:rPr>
                <a:t> </a:t>
              </a:r>
              <a:r>
                <a:rPr lang="en-US" sz="2400" kern="1200" dirty="0" err="1" smtClean="0">
                  <a:solidFill>
                    <a:srgbClr val="000000"/>
                  </a:solidFill>
                  <a:latin typeface="Times New Roman" panose="02020603050405020304" pitchFamily="18" charset="0"/>
                  <a:ea typeface="Times New Roman" panose="02020603050405020304" pitchFamily="18" charset="0"/>
                </a:rPr>
                <a:t>nghĩa</a:t>
              </a:r>
              <a:r>
                <a:rPr lang="en-US" sz="2400" kern="1200" dirty="0" smtClean="0">
                  <a:solidFill>
                    <a:srgbClr val="000000"/>
                  </a:solidFill>
                  <a:latin typeface="Times New Roman" panose="02020603050405020304" pitchFamily="18" charset="0"/>
                  <a:ea typeface="Times New Roman" panose="02020603050405020304" pitchFamily="18" charset="0"/>
                </a:rPr>
                <a:t> </a:t>
              </a:r>
              <a:r>
                <a:rPr lang="en-US" sz="2400" kern="1200" dirty="0" err="1" smtClean="0">
                  <a:solidFill>
                    <a:srgbClr val="000000"/>
                  </a:solidFill>
                  <a:latin typeface="Times New Roman" panose="02020603050405020304" pitchFamily="18" charset="0"/>
                  <a:ea typeface="Times New Roman" panose="02020603050405020304" pitchFamily="18" charset="0"/>
                </a:rPr>
                <a:t>của</a:t>
              </a:r>
              <a:r>
                <a:rPr lang="en-US" sz="2400" kern="1200" dirty="0" smtClean="0">
                  <a:solidFill>
                    <a:srgbClr val="000000"/>
                  </a:solidFill>
                  <a:latin typeface="Times New Roman" panose="02020603050405020304" pitchFamily="18" charset="0"/>
                  <a:ea typeface="Times New Roman" panose="02020603050405020304" pitchFamily="18" charset="0"/>
                </a:rPr>
                <a:t> </a:t>
              </a:r>
              <a:r>
                <a:rPr lang="en-US" sz="2400" kern="1200" dirty="0" err="1" smtClean="0">
                  <a:solidFill>
                    <a:srgbClr val="000000"/>
                  </a:solidFill>
                  <a:latin typeface="Times New Roman" panose="02020603050405020304" pitchFamily="18" charset="0"/>
                  <a:ea typeface="Times New Roman" panose="02020603050405020304" pitchFamily="18" charset="0"/>
                </a:rPr>
                <a:t>thành</a:t>
              </a:r>
              <a:r>
                <a:rPr lang="en-US" sz="2400" kern="1200" dirty="0" smtClean="0">
                  <a:solidFill>
                    <a:srgbClr val="000000"/>
                  </a:solidFill>
                  <a:latin typeface="Times New Roman" panose="02020603050405020304" pitchFamily="18" charset="0"/>
                  <a:ea typeface="Times New Roman" panose="02020603050405020304" pitchFamily="18" charset="0"/>
                </a:rPr>
                <a:t> </a:t>
              </a:r>
              <a:r>
                <a:rPr lang="en-US" sz="2400" kern="1200" dirty="0" err="1" smtClean="0">
                  <a:solidFill>
                    <a:srgbClr val="000000"/>
                  </a:solidFill>
                  <a:latin typeface="Times New Roman" panose="02020603050405020304" pitchFamily="18" charset="0"/>
                  <a:ea typeface="Times New Roman" panose="02020603050405020304" pitchFamily="18" charset="0"/>
                </a:rPr>
                <a:t>ngữ</a:t>
              </a:r>
              <a:r>
                <a:rPr lang="en-US" sz="2400" kern="1200" dirty="0" smtClean="0">
                  <a:solidFill>
                    <a:srgbClr val="000000"/>
                  </a:solidFill>
                  <a:latin typeface="Times New Roman" panose="02020603050405020304" pitchFamily="18" charset="0"/>
                  <a:ea typeface="Times New Roman" panose="02020603050405020304" pitchFamily="18" charset="0"/>
                </a:rPr>
                <a:t> </a:t>
              </a:r>
              <a:r>
                <a:rPr lang="en-US" sz="2400" kern="1200" dirty="0" err="1" smtClean="0">
                  <a:solidFill>
                    <a:srgbClr val="000000"/>
                  </a:solidFill>
                  <a:latin typeface="Times New Roman" panose="02020603050405020304" pitchFamily="18" charset="0"/>
                  <a:ea typeface="Times New Roman" panose="02020603050405020304" pitchFamily="18" charset="0"/>
                </a:rPr>
                <a:t>cần</a:t>
              </a:r>
              <a:r>
                <a:rPr lang="en-US" sz="2400" kern="1200" dirty="0" smtClean="0">
                  <a:solidFill>
                    <a:srgbClr val="000000"/>
                  </a:solidFill>
                  <a:latin typeface="Times New Roman" panose="02020603050405020304" pitchFamily="18" charset="0"/>
                  <a:ea typeface="Times New Roman" panose="02020603050405020304" pitchFamily="18" charset="0"/>
                </a:rPr>
                <a:t> </a:t>
              </a:r>
              <a:r>
                <a:rPr lang="en-US" sz="2400" kern="1200" dirty="0" err="1" smtClean="0">
                  <a:solidFill>
                    <a:srgbClr val="000000"/>
                  </a:solidFill>
                  <a:latin typeface="Times New Roman" panose="02020603050405020304" pitchFamily="18" charset="0"/>
                  <a:ea typeface="Times New Roman" panose="02020603050405020304" pitchFamily="18" charset="0"/>
                </a:rPr>
                <a:t>căn</a:t>
              </a:r>
              <a:r>
                <a:rPr lang="en-US" sz="2400" kern="1200" dirty="0" smtClean="0">
                  <a:solidFill>
                    <a:srgbClr val="000000"/>
                  </a:solidFill>
                  <a:latin typeface="Times New Roman" panose="02020603050405020304" pitchFamily="18" charset="0"/>
                  <a:ea typeface="Times New Roman" panose="02020603050405020304" pitchFamily="18" charset="0"/>
                </a:rPr>
                <a:t> </a:t>
              </a:r>
              <a:r>
                <a:rPr lang="en-US" sz="2400" kern="1200" dirty="0" err="1" smtClean="0">
                  <a:solidFill>
                    <a:srgbClr val="000000"/>
                  </a:solidFill>
                  <a:latin typeface="Times New Roman" panose="02020603050405020304" pitchFamily="18" charset="0"/>
                  <a:ea typeface="Times New Roman" panose="02020603050405020304" pitchFamily="18" charset="0"/>
                </a:rPr>
                <a:t>cứ</a:t>
              </a:r>
              <a:r>
                <a:rPr lang="en-US" sz="2400" kern="1200" dirty="0" smtClean="0">
                  <a:solidFill>
                    <a:srgbClr val="000000"/>
                  </a:solidFill>
                  <a:latin typeface="Times New Roman" panose="02020603050405020304" pitchFamily="18" charset="0"/>
                  <a:ea typeface="Times New Roman" panose="02020603050405020304" pitchFamily="18" charset="0"/>
                </a:rPr>
                <a:t> </a:t>
              </a:r>
              <a:r>
                <a:rPr lang="en-US" sz="2400" kern="1200" dirty="0" err="1" smtClean="0">
                  <a:solidFill>
                    <a:srgbClr val="000000"/>
                  </a:solidFill>
                  <a:latin typeface="Times New Roman" panose="02020603050405020304" pitchFamily="18" charset="0"/>
                  <a:ea typeface="Times New Roman" panose="02020603050405020304" pitchFamily="18" charset="0"/>
                </a:rPr>
                <a:t>vào</a:t>
              </a:r>
              <a:r>
                <a:rPr lang="en-US" sz="2400" kern="1200" dirty="0" smtClean="0">
                  <a:solidFill>
                    <a:srgbClr val="000000"/>
                  </a:solidFill>
                  <a:latin typeface="Times New Roman" panose="02020603050405020304" pitchFamily="18" charset="0"/>
                  <a:ea typeface="Times New Roman" panose="02020603050405020304" pitchFamily="18" charset="0"/>
                </a:rPr>
                <a:t> </a:t>
              </a:r>
              <a:r>
                <a:rPr lang="en-US" sz="2400" kern="1200" dirty="0" err="1" smtClean="0">
                  <a:solidFill>
                    <a:srgbClr val="000000"/>
                  </a:solidFill>
                  <a:latin typeface="Times New Roman" panose="02020603050405020304" pitchFamily="18" charset="0"/>
                  <a:ea typeface="Times New Roman" panose="02020603050405020304" pitchFamily="18" charset="0"/>
                </a:rPr>
                <a:t>ngữ</a:t>
              </a:r>
              <a:r>
                <a:rPr lang="en-US" sz="2400" kern="1200" dirty="0" smtClean="0">
                  <a:solidFill>
                    <a:srgbClr val="000000"/>
                  </a:solidFill>
                  <a:latin typeface="Times New Roman" panose="02020603050405020304" pitchFamily="18" charset="0"/>
                  <a:ea typeface="Times New Roman" panose="02020603050405020304" pitchFamily="18" charset="0"/>
                </a:rPr>
                <a:t> </a:t>
              </a:r>
              <a:r>
                <a:rPr lang="en-US" sz="2400" kern="1200" dirty="0" err="1" smtClean="0">
                  <a:solidFill>
                    <a:srgbClr val="000000"/>
                  </a:solidFill>
                  <a:latin typeface="Times New Roman" panose="02020603050405020304" pitchFamily="18" charset="0"/>
                  <a:ea typeface="Times New Roman" panose="02020603050405020304" pitchFamily="18" charset="0"/>
                </a:rPr>
                <a:t>cảnh</a:t>
              </a:r>
              <a:r>
                <a:rPr lang="en-US" sz="2400" kern="1200" dirty="0" smtClean="0">
                  <a:solidFill>
                    <a:srgbClr val="000000"/>
                  </a:solidFill>
                  <a:latin typeface="Times New Roman" panose="02020603050405020304" pitchFamily="18" charset="0"/>
                  <a:ea typeface="Times New Roman" panose="02020603050405020304" pitchFamily="18" charset="0"/>
                </a:rPr>
                <a:t> </a:t>
              </a:r>
              <a:r>
                <a:rPr lang="en-US" sz="2400" kern="1200" dirty="0" err="1" smtClean="0">
                  <a:solidFill>
                    <a:srgbClr val="000000"/>
                  </a:solidFill>
                  <a:latin typeface="Times New Roman" panose="02020603050405020304" pitchFamily="18" charset="0"/>
                  <a:ea typeface="Times New Roman" panose="02020603050405020304" pitchFamily="18" charset="0"/>
                </a:rPr>
                <a:t>sử</a:t>
              </a:r>
              <a:r>
                <a:rPr lang="en-US" sz="2400" kern="1200" dirty="0" smtClean="0">
                  <a:solidFill>
                    <a:srgbClr val="000000"/>
                  </a:solidFill>
                  <a:latin typeface="Times New Roman" panose="02020603050405020304" pitchFamily="18" charset="0"/>
                  <a:ea typeface="Times New Roman" panose="02020603050405020304" pitchFamily="18" charset="0"/>
                </a:rPr>
                <a:t> </a:t>
              </a:r>
              <a:r>
                <a:rPr lang="en-US" sz="2400" kern="1200" dirty="0" err="1" smtClean="0">
                  <a:solidFill>
                    <a:srgbClr val="000000"/>
                  </a:solidFill>
                  <a:latin typeface="Times New Roman" panose="02020603050405020304" pitchFamily="18" charset="0"/>
                  <a:ea typeface="Times New Roman" panose="02020603050405020304" pitchFamily="18" charset="0"/>
                </a:rPr>
                <a:t>dụng</a:t>
              </a:r>
              <a:r>
                <a:rPr lang="en-US" sz="2400" kern="1200" dirty="0" smtClean="0">
                  <a:solidFill>
                    <a:srgbClr val="000000"/>
                  </a:solidFill>
                  <a:latin typeface="Times New Roman" panose="02020603050405020304" pitchFamily="18" charset="0"/>
                  <a:ea typeface="Times New Roman" panose="02020603050405020304" pitchFamily="18" charset="0"/>
                </a:rPr>
                <a:t>.</a:t>
              </a:r>
              <a:endParaRPr lang="en-US" sz="2400" kern="1200" dirty="0"/>
            </a:p>
          </p:txBody>
        </p:sp>
        <p:sp>
          <p:nvSpPr>
            <p:cNvPr id="16" name="Teardrop 15"/>
            <p:cNvSpPr/>
            <p:nvPr/>
          </p:nvSpPr>
          <p:spPr>
            <a:xfrm rot="2700000">
              <a:off x="3409065" y="3709196"/>
              <a:ext cx="2098765" cy="2098765"/>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3479258" y="3779397"/>
              <a:ext cx="1958378" cy="1958730"/>
            </a:xfrm>
            <a:custGeom>
              <a:avLst/>
              <a:gdLst>
                <a:gd name="connsiteX0" fmla="*/ 0 w 1958378"/>
                <a:gd name="connsiteY0" fmla="*/ 979365 h 1958730"/>
                <a:gd name="connsiteX1" fmla="*/ 979189 w 1958378"/>
                <a:gd name="connsiteY1" fmla="*/ 0 h 1958730"/>
                <a:gd name="connsiteX2" fmla="*/ 1958378 w 1958378"/>
                <a:gd name="connsiteY2" fmla="*/ 979365 h 1958730"/>
                <a:gd name="connsiteX3" fmla="*/ 979189 w 1958378"/>
                <a:gd name="connsiteY3" fmla="*/ 1958730 h 1958730"/>
                <a:gd name="connsiteX4" fmla="*/ 0 w 1958378"/>
                <a:gd name="connsiteY4" fmla="*/ 979365 h 195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8378" h="1958730">
                  <a:moveTo>
                    <a:pt x="0" y="979365"/>
                  </a:moveTo>
                  <a:cubicBezTo>
                    <a:pt x="0" y="438477"/>
                    <a:pt x="438398" y="0"/>
                    <a:pt x="979189" y="0"/>
                  </a:cubicBezTo>
                  <a:cubicBezTo>
                    <a:pt x="1519980" y="0"/>
                    <a:pt x="1958378" y="438477"/>
                    <a:pt x="1958378" y="979365"/>
                  </a:cubicBezTo>
                  <a:cubicBezTo>
                    <a:pt x="1958378" y="1520253"/>
                    <a:pt x="1519980" y="1958730"/>
                    <a:pt x="979189" y="1958730"/>
                  </a:cubicBezTo>
                  <a:cubicBezTo>
                    <a:pt x="438398" y="1958730"/>
                    <a:pt x="0" y="1520253"/>
                    <a:pt x="0" y="979365"/>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1292" tIns="301462" rIns="301291" bIns="301461" numCol="1" spcCol="1270" anchor="ctr" anchorCtr="0">
              <a:noAutofit/>
            </a:bodyPr>
            <a:lstStyle/>
            <a:p>
              <a:pPr lvl="0" algn="ctr" defTabSz="755650">
                <a:lnSpc>
                  <a:spcPct val="90000"/>
                </a:lnSpc>
                <a:spcBef>
                  <a:spcPct val="0"/>
                </a:spcBef>
                <a:spcAft>
                  <a:spcPct val="35000"/>
                </a:spcAft>
              </a:pPr>
              <a:r>
                <a:rPr lang="en-US" sz="2400" kern="1200" dirty="0" smtClean="0">
                  <a:solidFill>
                    <a:srgbClr val="000000"/>
                  </a:solidFill>
                  <a:latin typeface="Times New Roman" panose="02020603050405020304" pitchFamily="18" charset="0"/>
                  <a:ea typeface="Calibri" panose="020F0502020204030204" pitchFamily="34" charset="0"/>
                </a:rPr>
                <a:t>  </a:t>
              </a:r>
              <a:r>
                <a:rPr lang="en-US" sz="2400" kern="1200" dirty="0" err="1" smtClean="0">
                  <a:solidFill>
                    <a:srgbClr val="000000"/>
                  </a:solidFill>
                  <a:latin typeface="Times New Roman" panose="02020603050405020304" pitchFamily="18" charset="0"/>
                  <a:ea typeface="Calibri" panose="020F0502020204030204" pitchFamily="34" charset="0"/>
                </a:rPr>
                <a:t>Thành</a:t>
              </a:r>
              <a:r>
                <a:rPr lang="en-US" sz="2400" kern="1200" dirty="0" smtClean="0">
                  <a:solidFill>
                    <a:srgbClr val="000000"/>
                  </a:solidFill>
                  <a:latin typeface="Times New Roman" panose="02020603050405020304" pitchFamily="18" charset="0"/>
                  <a:ea typeface="Calibri" panose="020F0502020204030204" pitchFamily="34" charset="0"/>
                </a:rPr>
                <a:t> </a:t>
              </a:r>
              <a:r>
                <a:rPr lang="en-US" sz="2400" kern="1200" dirty="0" err="1" smtClean="0">
                  <a:solidFill>
                    <a:srgbClr val="000000"/>
                  </a:solidFill>
                  <a:latin typeface="Times New Roman" panose="02020603050405020304" pitchFamily="18" charset="0"/>
                  <a:ea typeface="Calibri" panose="020F0502020204030204" pitchFamily="34" charset="0"/>
                </a:rPr>
                <a:t>ngữ</a:t>
              </a:r>
              <a:r>
                <a:rPr lang="en-US" sz="2400" kern="1200" dirty="0" smtClean="0">
                  <a:solidFill>
                    <a:srgbClr val="000000"/>
                  </a:solidFill>
                  <a:latin typeface="Times New Roman" panose="02020603050405020304" pitchFamily="18" charset="0"/>
                  <a:ea typeface="Calibri" panose="020F0502020204030204" pitchFamily="34" charset="0"/>
                </a:rPr>
                <a:t> </a:t>
              </a:r>
              <a:r>
                <a:rPr lang="en-US" sz="2400" kern="1200" dirty="0" err="1" smtClean="0">
                  <a:solidFill>
                    <a:srgbClr val="000000"/>
                  </a:solidFill>
                  <a:latin typeface="Times New Roman" panose="02020603050405020304" pitchFamily="18" charset="0"/>
                  <a:ea typeface="Calibri" panose="020F0502020204030204" pitchFamily="34" charset="0"/>
                </a:rPr>
                <a:t>là</a:t>
              </a:r>
              <a:r>
                <a:rPr lang="en-US" sz="2400" kern="1200" dirty="0" smtClean="0">
                  <a:solidFill>
                    <a:srgbClr val="000000"/>
                  </a:solidFill>
                  <a:latin typeface="Times New Roman" panose="02020603050405020304" pitchFamily="18" charset="0"/>
                  <a:ea typeface="Calibri" panose="020F0502020204030204" pitchFamily="34" charset="0"/>
                </a:rPr>
                <a:t> </a:t>
              </a:r>
              <a:r>
                <a:rPr lang="en-US" sz="2400" kern="1200" dirty="0" err="1" smtClean="0">
                  <a:solidFill>
                    <a:srgbClr val="000000"/>
                  </a:solidFill>
                  <a:latin typeface="Times New Roman" panose="02020603050405020304" pitchFamily="18" charset="0"/>
                  <a:ea typeface="Calibri" panose="020F0502020204030204" pitchFamily="34" charset="0"/>
                </a:rPr>
                <a:t>cụm</a:t>
              </a:r>
              <a:r>
                <a:rPr lang="en-US" sz="2400" kern="1200" dirty="0" smtClean="0">
                  <a:solidFill>
                    <a:srgbClr val="000000"/>
                  </a:solidFill>
                  <a:latin typeface="Times New Roman" panose="02020603050405020304" pitchFamily="18" charset="0"/>
                  <a:ea typeface="Calibri" panose="020F0502020204030204" pitchFamily="34" charset="0"/>
                </a:rPr>
                <a:t> </a:t>
              </a:r>
              <a:r>
                <a:rPr lang="en-US" sz="2400" kern="1200" dirty="0" err="1" smtClean="0">
                  <a:solidFill>
                    <a:srgbClr val="000000"/>
                  </a:solidFill>
                  <a:latin typeface="Times New Roman" panose="02020603050405020304" pitchFamily="18" charset="0"/>
                  <a:ea typeface="Calibri" panose="020F0502020204030204" pitchFamily="34" charset="0"/>
                </a:rPr>
                <a:t>từ</a:t>
              </a:r>
              <a:r>
                <a:rPr lang="en-US" sz="2400" kern="1200" dirty="0" smtClean="0">
                  <a:solidFill>
                    <a:srgbClr val="000000"/>
                  </a:solidFill>
                  <a:latin typeface="Times New Roman" panose="02020603050405020304" pitchFamily="18" charset="0"/>
                  <a:ea typeface="Calibri" panose="020F0502020204030204" pitchFamily="34" charset="0"/>
                </a:rPr>
                <a:t> </a:t>
              </a:r>
              <a:r>
                <a:rPr lang="en-US" sz="2400" kern="1200" dirty="0" err="1" smtClean="0">
                  <a:solidFill>
                    <a:srgbClr val="000000"/>
                  </a:solidFill>
                  <a:latin typeface="Times New Roman" panose="02020603050405020304" pitchFamily="18" charset="0"/>
                  <a:ea typeface="Calibri" panose="020F0502020204030204" pitchFamily="34" charset="0"/>
                </a:rPr>
                <a:t>cố</a:t>
              </a:r>
              <a:r>
                <a:rPr lang="en-US" sz="2400" kern="1200" dirty="0" smtClean="0">
                  <a:solidFill>
                    <a:srgbClr val="000000"/>
                  </a:solidFill>
                  <a:latin typeface="Times New Roman" panose="02020603050405020304" pitchFamily="18" charset="0"/>
                  <a:ea typeface="Calibri" panose="020F0502020204030204" pitchFamily="34" charset="0"/>
                </a:rPr>
                <a:t> </a:t>
              </a:r>
              <a:r>
                <a:rPr lang="en-US" sz="2400" kern="1200" dirty="0" err="1" smtClean="0">
                  <a:solidFill>
                    <a:srgbClr val="000000"/>
                  </a:solidFill>
                  <a:latin typeface="Times New Roman" panose="02020603050405020304" pitchFamily="18" charset="0"/>
                  <a:ea typeface="Calibri" panose="020F0502020204030204" pitchFamily="34" charset="0"/>
                </a:rPr>
                <a:t>định</a:t>
              </a:r>
              <a:r>
                <a:rPr lang="en-US" sz="2400" kern="1200" dirty="0" smtClean="0">
                  <a:solidFill>
                    <a:srgbClr val="000000"/>
                  </a:solidFill>
                  <a:latin typeface="Times New Roman" panose="02020603050405020304" pitchFamily="18" charset="0"/>
                  <a:ea typeface="Calibri" panose="020F0502020204030204" pitchFamily="34" charset="0"/>
                </a:rPr>
                <a:t>, </a:t>
              </a:r>
              <a:r>
                <a:rPr lang="en-US" sz="2400" kern="1200" dirty="0" err="1" smtClean="0">
                  <a:solidFill>
                    <a:srgbClr val="000000"/>
                  </a:solidFill>
                  <a:latin typeface="Times New Roman" panose="02020603050405020304" pitchFamily="18" charset="0"/>
                  <a:ea typeface="Calibri" panose="020F0502020204030204" pitchFamily="34" charset="0"/>
                </a:rPr>
                <a:t>biểu</a:t>
              </a:r>
              <a:r>
                <a:rPr lang="en-US" sz="2400" kern="1200" dirty="0" smtClean="0">
                  <a:solidFill>
                    <a:srgbClr val="000000"/>
                  </a:solidFill>
                  <a:latin typeface="Times New Roman" panose="02020603050405020304" pitchFamily="18" charset="0"/>
                  <a:ea typeface="Calibri" panose="020F0502020204030204" pitchFamily="34" charset="0"/>
                </a:rPr>
                <a:t> </a:t>
              </a:r>
              <a:r>
                <a:rPr lang="en-US" sz="2400" kern="1200" dirty="0" err="1" smtClean="0">
                  <a:solidFill>
                    <a:srgbClr val="000000"/>
                  </a:solidFill>
                  <a:latin typeface="Times New Roman" panose="02020603050405020304" pitchFamily="18" charset="0"/>
                  <a:ea typeface="Calibri" panose="020F0502020204030204" pitchFamily="34" charset="0"/>
                </a:rPr>
                <a:t>thị</a:t>
              </a:r>
              <a:r>
                <a:rPr lang="en-US" sz="2400" kern="1200" dirty="0" smtClean="0">
                  <a:solidFill>
                    <a:srgbClr val="000000"/>
                  </a:solidFill>
                  <a:latin typeface="Times New Roman" panose="02020603050405020304" pitchFamily="18" charset="0"/>
                  <a:ea typeface="Calibri" panose="020F0502020204030204" pitchFamily="34" charset="0"/>
                </a:rPr>
                <a:t> </a:t>
              </a:r>
              <a:r>
                <a:rPr lang="en-US" sz="2400" kern="1200" dirty="0" err="1" smtClean="0">
                  <a:solidFill>
                    <a:srgbClr val="000000"/>
                  </a:solidFill>
                  <a:latin typeface="Times New Roman" panose="02020603050405020304" pitchFamily="18" charset="0"/>
                  <a:ea typeface="Calibri" panose="020F0502020204030204" pitchFamily="34" charset="0"/>
                </a:rPr>
                <a:t>một</a:t>
              </a:r>
              <a:r>
                <a:rPr lang="en-US" sz="2400" kern="1200" dirty="0" smtClean="0">
                  <a:solidFill>
                    <a:srgbClr val="000000"/>
                  </a:solidFill>
                  <a:latin typeface="Times New Roman" panose="02020603050405020304" pitchFamily="18" charset="0"/>
                  <a:ea typeface="Calibri" panose="020F0502020204030204" pitchFamily="34" charset="0"/>
                </a:rPr>
                <a:t> ý </a:t>
              </a:r>
              <a:r>
                <a:rPr lang="en-US" sz="2400" kern="1200" dirty="0" err="1" smtClean="0">
                  <a:solidFill>
                    <a:srgbClr val="000000"/>
                  </a:solidFill>
                  <a:latin typeface="Times New Roman" panose="02020603050405020304" pitchFamily="18" charset="0"/>
                  <a:ea typeface="Calibri" panose="020F0502020204030204" pitchFamily="34" charset="0"/>
                </a:rPr>
                <a:t>tương</a:t>
              </a:r>
              <a:r>
                <a:rPr lang="en-US" sz="2400" kern="1200" dirty="0" smtClean="0">
                  <a:solidFill>
                    <a:srgbClr val="000000"/>
                  </a:solidFill>
                  <a:latin typeface="Times New Roman" panose="02020603050405020304" pitchFamily="18" charset="0"/>
                  <a:ea typeface="Calibri" panose="020F0502020204030204" pitchFamily="34" charset="0"/>
                </a:rPr>
                <a:t> </a:t>
              </a:r>
              <a:r>
                <a:rPr lang="en-US" sz="2400" kern="1200" dirty="0" err="1" smtClean="0">
                  <a:solidFill>
                    <a:srgbClr val="000000"/>
                  </a:solidFill>
                  <a:latin typeface="Times New Roman" panose="02020603050405020304" pitchFamily="18" charset="0"/>
                  <a:ea typeface="Calibri" panose="020F0502020204030204" pitchFamily="34" charset="0"/>
                </a:rPr>
                <a:t>đối</a:t>
              </a:r>
              <a:r>
                <a:rPr lang="en-US" sz="2400" kern="1200" dirty="0" smtClean="0">
                  <a:solidFill>
                    <a:srgbClr val="000000"/>
                  </a:solidFill>
                  <a:latin typeface="Times New Roman" panose="02020603050405020304" pitchFamily="18" charset="0"/>
                  <a:ea typeface="Calibri" panose="020F0502020204030204" pitchFamily="34" charset="0"/>
                </a:rPr>
                <a:t> </a:t>
              </a:r>
              <a:r>
                <a:rPr lang="en-US" sz="2400" kern="1200" dirty="0" err="1" smtClean="0">
                  <a:solidFill>
                    <a:srgbClr val="000000"/>
                  </a:solidFill>
                  <a:latin typeface="Times New Roman" panose="02020603050405020304" pitchFamily="18" charset="0"/>
                  <a:ea typeface="Calibri" panose="020F0502020204030204" pitchFamily="34" charset="0"/>
                </a:rPr>
                <a:t>hoàn</a:t>
              </a:r>
              <a:r>
                <a:rPr lang="en-US" sz="2400" kern="1200" dirty="0" smtClean="0">
                  <a:solidFill>
                    <a:srgbClr val="000000"/>
                  </a:solidFill>
                  <a:latin typeface="Times New Roman" panose="02020603050405020304" pitchFamily="18" charset="0"/>
                  <a:ea typeface="Calibri" panose="020F0502020204030204" pitchFamily="34" charset="0"/>
                </a:rPr>
                <a:t> </a:t>
              </a:r>
              <a:r>
                <a:rPr lang="en-US" sz="2400" kern="1200" dirty="0" err="1" smtClean="0">
                  <a:solidFill>
                    <a:srgbClr val="000000"/>
                  </a:solidFill>
                  <a:latin typeface="Times New Roman" panose="02020603050405020304" pitchFamily="18" charset="0"/>
                  <a:ea typeface="Calibri" panose="020F0502020204030204" pitchFamily="34" charset="0"/>
                </a:rPr>
                <a:t>chỉnh</a:t>
              </a:r>
              <a:r>
                <a:rPr lang="en-US" sz="2400" kern="1200" dirty="0" smtClean="0">
                  <a:solidFill>
                    <a:srgbClr val="000000"/>
                  </a:solidFill>
                  <a:latin typeface="Times New Roman" panose="02020603050405020304" pitchFamily="18" charset="0"/>
                  <a:ea typeface="Calibri" panose="020F0502020204030204" pitchFamily="34" charset="0"/>
                </a:rPr>
                <a:t>.</a:t>
              </a:r>
              <a:endParaRPr lang="en-US" sz="2400" kern="1200" dirty="0"/>
            </a:p>
          </p:txBody>
        </p:sp>
      </p:grpSp>
    </p:spTree>
    <p:extLst>
      <p:ext uri="{BB962C8B-B14F-4D97-AF65-F5344CB8AC3E}">
        <p14:creationId xmlns:p14="http://schemas.microsoft.com/office/powerpoint/2010/main" val="285857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43662"/>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43557" y="43662"/>
            <a:ext cx="7005957" cy="523220"/>
          </a:xfrm>
          <a:prstGeom prst="rect">
            <a:avLst/>
          </a:prstGeom>
        </p:spPr>
        <p:txBody>
          <a:bodyPr wrap="none">
            <a:spAutoFit/>
          </a:bodyPr>
          <a:lstStyle/>
          <a:p>
            <a:pPr>
              <a:spcAft>
                <a:spcPts val="0"/>
              </a:spcAft>
              <a:tabLst>
                <a:tab pos="2110105" algn="l"/>
              </a:tabLst>
            </a:pPr>
            <a:r>
              <a:rPr lang="pt-BR" sz="2800" b="1" dirty="0">
                <a:solidFill>
                  <a:srgbClr val="0000FF"/>
                </a:solidFill>
                <a:latin typeface="Times New Roman" panose="02020603050405020304" pitchFamily="18" charset="0"/>
                <a:ea typeface="MS Mincho"/>
              </a:rPr>
              <a:t>HOẠT ĐỘNG 3: LUYỆN TẬP, VẬN DỤNG</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1210989" y="566882"/>
            <a:ext cx="2350323" cy="523220"/>
          </a:xfrm>
          <a:prstGeom prst="rect">
            <a:avLst/>
          </a:prstGeom>
        </p:spPr>
        <p:txBody>
          <a:bodyPr wrap="none">
            <a:spAutoFit/>
          </a:bodyPr>
          <a:lstStyle/>
          <a:p>
            <a:pPr algn="just"/>
            <a:r>
              <a:rPr lang="en-US" sz="2800" b="1" dirty="0" smtClean="0">
                <a:solidFill>
                  <a:srgbClr val="000000"/>
                </a:solidFill>
                <a:latin typeface="Times New Roman" panose="02020603050405020304" pitchFamily="18" charset="0"/>
                <a:ea typeface="Calibri" panose="020F0502020204030204" pitchFamily="34" charset="0"/>
              </a:rPr>
              <a:t>III. </a:t>
            </a:r>
            <a:r>
              <a:rPr lang="en-US" sz="2800" b="1" dirty="0" err="1">
                <a:solidFill>
                  <a:srgbClr val="000000"/>
                </a:solidFill>
                <a:latin typeface="Times New Roman" panose="02020603050405020304" pitchFamily="18" charset="0"/>
                <a:ea typeface="Calibri" panose="020F0502020204030204" pitchFamily="34" charset="0"/>
              </a:rPr>
              <a:t>Luyện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tập</a:t>
            </a:r>
            <a:endParaRPr lang="en-US" sz="2800" dirty="0">
              <a:effectLst/>
              <a:latin typeface="Times New Roman" panose="02020603050405020304" pitchFamily="18" charset="0"/>
              <a:ea typeface="Calibri" panose="020F0502020204030204" pitchFamily="34" charset="0"/>
            </a:endParaRPr>
          </a:p>
        </p:txBody>
      </p:sp>
      <p:sp>
        <p:nvSpPr>
          <p:cNvPr id="10" name="Rectangle 9"/>
          <p:cNvSpPr/>
          <p:nvPr/>
        </p:nvSpPr>
        <p:spPr>
          <a:xfrm>
            <a:off x="1097069" y="1090102"/>
            <a:ext cx="3196709" cy="523220"/>
          </a:xfrm>
          <a:prstGeom prst="rect">
            <a:avLst/>
          </a:prstGeom>
        </p:spPr>
        <p:txBody>
          <a:bodyPr wrap="none">
            <a:spAutoFit/>
          </a:bodyPr>
          <a:lstStyle/>
          <a:p>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1 SGK </a:t>
            </a:r>
            <a:r>
              <a:rPr lang="en-US" sz="2800" b="1" dirty="0" err="1">
                <a:solidFill>
                  <a:srgbClr val="000000"/>
                </a:solidFill>
                <a:latin typeface="Times New Roman" panose="02020603050405020304" pitchFamily="18" charset="0"/>
                <a:ea typeface="Times New Roman" panose="02020603050405020304" pitchFamily="18" charset="0"/>
              </a:rPr>
              <a:t>trang</a:t>
            </a:r>
            <a:r>
              <a:rPr lang="en-US" sz="2800" b="1" dirty="0">
                <a:solidFill>
                  <a:srgbClr val="000000"/>
                </a:solidFill>
                <a:latin typeface="Times New Roman" panose="02020603050405020304" pitchFamily="18" charset="0"/>
                <a:ea typeface="Times New Roman" panose="02020603050405020304" pitchFamily="18" charset="0"/>
              </a:rPr>
              <a:t> 99</a:t>
            </a:r>
            <a:endParaRPr lang="en-US" sz="2800" dirty="0"/>
          </a:p>
        </p:txBody>
      </p:sp>
      <p:sp>
        <p:nvSpPr>
          <p:cNvPr id="11" name="Rectangle 10"/>
          <p:cNvSpPr/>
          <p:nvPr/>
        </p:nvSpPr>
        <p:spPr>
          <a:xfrm>
            <a:off x="1139709" y="1613322"/>
            <a:ext cx="6308137" cy="523220"/>
          </a:xfrm>
          <a:prstGeom prst="rect">
            <a:avLst/>
          </a:prstGeom>
        </p:spPr>
        <p:txBody>
          <a:bodyPr wrap="none">
            <a:spAutoFit/>
          </a:bodyPr>
          <a:lstStyle/>
          <a:p>
            <a:pPr algn="just"/>
            <a:r>
              <a:rPr lang="vi-VN" sz="2800" dirty="0" smtClean="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Giải thích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hoán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a:t>
            </a:r>
            <a:endParaRPr lang="en-US" sz="2800" dirty="0">
              <a:effectLst/>
              <a:latin typeface="Times New Roman" panose="02020603050405020304" pitchFamily="18" charset="0"/>
              <a:ea typeface="Calibri" panose="020F0502020204030204" pitchFamily="34" charset="0"/>
            </a:endParaRPr>
          </a:p>
        </p:txBody>
      </p:sp>
      <p:sp>
        <p:nvSpPr>
          <p:cNvPr id="12" name="Rectangle 11"/>
          <p:cNvSpPr/>
          <p:nvPr/>
        </p:nvSpPr>
        <p:spPr>
          <a:xfrm>
            <a:off x="996018" y="2250501"/>
            <a:ext cx="9689400" cy="2246769"/>
          </a:xfrm>
          <a:prstGeom prst="rect">
            <a:avLst/>
          </a:prstGeom>
        </p:spPr>
        <p:txBody>
          <a:bodyPr wrap="square">
            <a:spAutoFit/>
          </a:bodyPr>
          <a:lstStyle/>
          <a:p>
            <a:pPr algn="just">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a. </a:t>
            </a:r>
            <a:r>
              <a:rPr lang="en-US" sz="2800" i="1" dirty="0" err="1">
                <a:latin typeface="Times New Roman" panose="02020603050405020304" pitchFamily="18" charset="0"/>
                <a:ea typeface="Times New Roman" panose="02020603050405020304" pitchFamily="18" charset="0"/>
              </a:rPr>
              <a:t>Nhắm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mắt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xuôi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tay</a:t>
            </a:r>
            <a:r>
              <a:rPr lang="en-US" sz="2800" i="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chết</a:t>
            </a:r>
            <a:r>
              <a:rPr lang="en-US" sz="2800" dirty="0">
                <a:latin typeface="Times New Roman" panose="02020603050405020304" pitchFamily="18" charset="0"/>
                <a:ea typeface="Times New Roman" panose="02020603050405020304" pitchFamily="18" charset="0"/>
              </a:rPr>
              <a:t>.</a:t>
            </a:r>
          </a:p>
          <a:p>
            <a:pPr algn="just">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b. </a:t>
            </a:r>
            <a:r>
              <a:rPr lang="en-US" sz="2800" i="1" dirty="0" err="1">
                <a:latin typeface="Times New Roman" panose="02020603050405020304" pitchFamily="18" charset="0"/>
                <a:ea typeface="Times New Roman" panose="02020603050405020304" pitchFamily="18" charset="0"/>
              </a:rPr>
              <a:t>Mái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tranh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đồng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lúa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ruộng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chung</a:t>
            </a:r>
            <a:r>
              <a:rPr lang="en-US" sz="2800" dirty="0">
                <a:latin typeface="Times New Roman" panose="02020603050405020304" pitchFamily="18" charset="0"/>
                <a:ea typeface="Times New Roman" panose="02020603050405020304" pitchFamily="18" charset="0"/>
              </a:rPr>
              <a:t>.</a:t>
            </a:r>
          </a:p>
          <a:p>
            <a:pPr algn="just">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c. </a:t>
            </a:r>
            <a:r>
              <a:rPr lang="en-US" sz="2800" i="1" dirty="0" err="1">
                <a:latin typeface="Times New Roman" panose="02020603050405020304" pitchFamily="18" charset="0"/>
                <a:ea typeface="Times New Roman" panose="02020603050405020304" pitchFamily="18" charset="0"/>
              </a:rPr>
              <a:t>Áo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cơm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cửa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hưởng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9820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1000"/>
                                        <p:tgtEl>
                                          <p:spTgt spid="12">
                                            <p:txEl>
                                              <p:pRg st="1" end="1"/>
                                            </p:txEl>
                                          </p:spTgt>
                                        </p:tgtEl>
                                      </p:cBhvr>
                                    </p:animEffect>
                                    <p:anim calcmode="lin" valueType="num">
                                      <p:cBhvr>
                                        <p:cTn id="22"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1000"/>
                                        <p:tgtEl>
                                          <p:spTgt spid="12">
                                            <p:txEl>
                                              <p:pRg st="2" end="2"/>
                                            </p:txEl>
                                          </p:spTgt>
                                        </p:tgtEl>
                                      </p:cBhvr>
                                    </p:animEffect>
                                    <p:anim calcmode="lin" valueType="num">
                                      <p:cBhvr>
                                        <p:cTn id="29"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43662"/>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43557" y="43662"/>
            <a:ext cx="700595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HOẠT ĐỘNG 3: LUYỆN TẬP, VẬN 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210989" y="566882"/>
            <a:ext cx="235032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III.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705394" y="1090102"/>
            <a:ext cx="11142617" cy="4893647"/>
          </a:xfrm>
          <a:prstGeom prst="rect">
            <a:avLst/>
          </a:prstGeom>
        </p:spPr>
        <p:txBody>
          <a:bodyPr wrap="square">
            <a:spAutoFit/>
          </a:bodyPr>
          <a:lstStyle/>
          <a:p>
            <a:pPr algn="just"/>
            <a:r>
              <a:rPr lang="en-US" sz="2600" b="1" dirty="0" err="1">
                <a:solidFill>
                  <a:srgbClr val="000000"/>
                </a:solidFill>
                <a:latin typeface="Times New Roman" panose="02020603050405020304" pitchFamily="18" charset="0"/>
                <a:ea typeface="Calibri" panose="020F0502020204030204" pitchFamily="34" charset="0"/>
              </a:rPr>
              <a:t>Bài</a:t>
            </a:r>
            <a:r>
              <a:rPr lang="en-US" sz="2600" b="1" dirty="0">
                <a:solidFill>
                  <a:srgbClr val="000000"/>
                </a:solidFill>
                <a:latin typeface="Times New Roman" panose="02020603050405020304" pitchFamily="18" charset="0"/>
                <a:ea typeface="Calibri" panose="020F0502020204030204" pitchFamily="34" charset="0"/>
              </a:rPr>
              <a:t> 2 </a:t>
            </a:r>
            <a:r>
              <a:rPr lang="en-US" sz="2600" b="1" dirty="0" err="1" smtClean="0">
                <a:solidFill>
                  <a:srgbClr val="000000"/>
                </a:solidFill>
                <a:latin typeface="Times New Roman" panose="02020603050405020304" pitchFamily="18" charset="0"/>
                <a:ea typeface="Calibri" panose="020F0502020204030204" pitchFamily="34" charset="0"/>
              </a:rPr>
              <a:t>trang</a:t>
            </a:r>
            <a:r>
              <a:rPr lang="en-US" sz="2600" b="1" dirty="0" smtClean="0">
                <a:solidFill>
                  <a:srgbClr val="000000"/>
                </a:solidFill>
                <a:latin typeface="Times New Roman" panose="02020603050405020304" pitchFamily="18" charset="0"/>
                <a:ea typeface="Calibri" panose="020F0502020204030204" pitchFamily="34" charset="0"/>
              </a:rPr>
              <a:t> 100/SGK</a:t>
            </a:r>
            <a:endParaRPr lang="en-US" sz="2600" dirty="0">
              <a:latin typeface="Times New Roman" panose="02020603050405020304" pitchFamily="18" charset="0"/>
              <a:ea typeface="Calibri" panose="020F0502020204030204" pitchFamily="34" charset="0"/>
            </a:endParaRPr>
          </a:p>
          <a:p>
            <a:pPr algn="just">
              <a:spcAft>
                <a:spcPts val="0"/>
              </a:spcAft>
            </a:pPr>
            <a:r>
              <a:rPr lang="en-US" sz="2600" dirty="0">
                <a:latin typeface="Times New Roman" panose="02020603050405020304" pitchFamily="18" charset="0"/>
                <a:ea typeface="Times New Roman" panose="02020603050405020304" pitchFamily="18" charset="0"/>
              </a:rPr>
              <a:t>a. </a:t>
            </a:r>
            <a:r>
              <a:rPr lang="en-US" sz="2600" dirty="0" err="1">
                <a:latin typeface="Times New Roman" panose="02020603050405020304" pitchFamily="18" charset="0"/>
                <a:ea typeface="Times New Roman" panose="02020603050405020304" pitchFamily="18" charset="0"/>
              </a:rPr>
              <a:t>Biện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pháp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rPr>
              <a:t> so </a:t>
            </a:r>
            <a:r>
              <a:rPr lang="en-US" sz="2600" dirty="0" err="1">
                <a:latin typeface="Times New Roman" panose="02020603050405020304" pitchFamily="18" charset="0"/>
                <a:ea typeface="Times New Roman" panose="02020603050405020304" pitchFamily="18" charset="0"/>
              </a:rPr>
              <a:t>sánh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ví</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khoảng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cách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giữa</a:t>
            </a:r>
            <a:r>
              <a:rPr lang="en-US" sz="2600"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Đời</a:t>
            </a:r>
            <a:r>
              <a:rPr lang="en-US" sz="2600" i="1" dirty="0">
                <a:latin typeface="Times New Roman" panose="02020603050405020304" pitchFamily="18" charset="0"/>
                <a:ea typeface="Times New Roman" panose="02020603050405020304" pitchFamily="18" charset="0"/>
              </a:rPr>
              <a:t> cha </a:t>
            </a:r>
            <a:r>
              <a:rPr lang="en-US" sz="2600" i="1" dirty="0" err="1">
                <a:latin typeface="Times New Roman" panose="02020603050405020304" pitchFamily="18" charset="0"/>
                <a:ea typeface="Times New Roman" panose="02020603050405020304" pitchFamily="18" charset="0"/>
              </a:rPr>
              <a:t>ông</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với</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đời</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tôi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cũng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xa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như</a:t>
            </a:r>
            <a:r>
              <a:rPr lang="en-US" sz="2600" dirty="0">
                <a:latin typeface="Times New Roman" panose="02020603050405020304" pitchFamily="18" charset="0"/>
                <a:ea typeface="Times New Roman" panose="02020603050405020304" pitchFamily="18" charset="0"/>
              </a:rPr>
              <a:t> </a:t>
            </a:r>
            <a:r>
              <a:rPr lang="en-US" sz="2600" i="1" dirty="0">
                <a:latin typeface="Times New Roman" panose="02020603050405020304" pitchFamily="18" charset="0"/>
                <a:ea typeface="Times New Roman" panose="02020603050405020304" pitchFamily="18" charset="0"/>
              </a:rPr>
              <a:t>con </a:t>
            </a:r>
            <a:r>
              <a:rPr lang="en-US" sz="2600" i="1" dirty="0" err="1">
                <a:latin typeface="Times New Roman" panose="02020603050405020304" pitchFamily="18" charset="0"/>
                <a:ea typeface="Times New Roman" panose="02020603050405020304" pitchFamily="18" charset="0"/>
              </a:rPr>
              <a:t>sông</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với</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chân</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trời</a:t>
            </a:r>
            <a:r>
              <a:rPr lang="en-US" sz="2600" dirty="0">
                <a:latin typeface="Times New Roman" panose="02020603050405020304" pitchFamily="18" charset="0"/>
                <a:ea typeface="Times New Roman" panose="02020603050405020304" pitchFamily="18" charset="0"/>
              </a:rPr>
              <a:t>.</a:t>
            </a:r>
          </a:p>
          <a:p>
            <a:pPr algn="just">
              <a:spcAft>
                <a:spcPts val="0"/>
              </a:spcAft>
            </a:pP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dụng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giả</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muốn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diễn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tả</a:t>
            </a:r>
            <a:r>
              <a:rPr lang="en-US" sz="2600" dirty="0">
                <a:latin typeface="Times New Roman" panose="02020603050405020304" pitchFamily="18" charset="0"/>
                <a:ea typeface="Times New Roman" panose="02020603050405020304" pitchFamily="18" charset="0"/>
              </a:rPr>
              <a:t> ý: </a:t>
            </a:r>
            <a:r>
              <a:rPr lang="en-US" sz="2600" dirty="0" err="1">
                <a:latin typeface="Times New Roman" panose="02020603050405020304" pitchFamily="18" charset="0"/>
                <a:ea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xa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xưa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đến</a:t>
            </a:r>
            <a:r>
              <a:rPr lang="en-US" sz="2600" dirty="0">
                <a:latin typeface="Times New Roman" panose="02020603050405020304" pitchFamily="18" charset="0"/>
                <a:ea typeface="Times New Roman" panose="02020603050405020304" pitchFamily="18" charset="0"/>
              </a:rPr>
              <a:t> nay, </a:t>
            </a:r>
            <a:r>
              <a:rPr lang="en-US" sz="2600" dirty="0" err="1">
                <a:latin typeface="Times New Roman" panose="02020603050405020304" pitchFamily="18" charset="0"/>
                <a:ea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hệ</a:t>
            </a:r>
            <a:r>
              <a:rPr lang="en-US" sz="2600" dirty="0">
                <a:latin typeface="Times New Roman" panose="02020603050405020304" pitchFamily="18" charset="0"/>
                <a:ea typeface="Times New Roman" panose="02020603050405020304" pitchFamily="18" charset="0"/>
              </a:rPr>
              <a:t> cha </a:t>
            </a:r>
            <a:r>
              <a:rPr lang="en-US" sz="2600" dirty="0" err="1">
                <a:latin typeface="Times New Roman" panose="02020603050405020304" pitchFamily="18" charset="0"/>
                <a:ea typeface="Times New Roman" panose="02020603050405020304" pitchFamily="18" charset="0"/>
              </a:rPr>
              <a:t>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đến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hệ</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chúng</a:t>
            </a:r>
            <a:r>
              <a:rPr lang="en-US" sz="2600" dirty="0">
                <a:latin typeface="Times New Roman" panose="02020603050405020304" pitchFamily="18" charset="0"/>
                <a:ea typeface="Times New Roman" panose="02020603050405020304" pitchFamily="18" charset="0"/>
              </a:rPr>
              <a:t> ta, </a:t>
            </a:r>
            <a:r>
              <a:rPr lang="en-US" sz="2600" dirty="0" err="1">
                <a:latin typeface="Times New Roman" panose="02020603050405020304" pitchFamily="18" charset="0"/>
                <a:ea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quá</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khứ</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đến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một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khoảng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cách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xa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vợi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nhưng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khoảng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cách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đã</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được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nối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liền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bằng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những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chuyện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cổ</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dân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gian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giữa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hệ</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luôn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những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khoảng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cách</a:t>
            </a:r>
            <a:r>
              <a:rPr lang="en-US" sz="2600" dirty="0">
                <a:latin typeface="Times New Roman" panose="02020603050405020304" pitchFamily="18" charset="0"/>
                <a:ea typeface="Times New Roman" panose="02020603050405020304" pitchFamily="18" charset="0"/>
              </a:rPr>
              <a:t>.</a:t>
            </a:r>
          </a:p>
          <a:p>
            <a:pPr algn="just">
              <a:spcAft>
                <a:spcPts val="0"/>
              </a:spcAft>
            </a:pPr>
            <a:r>
              <a:rPr lang="en-US" sz="2600" dirty="0" smtClean="0">
                <a:latin typeface="Times New Roman" panose="02020603050405020304" pitchFamily="18" charset="0"/>
                <a:ea typeface="Times New Roman" panose="02020603050405020304" pitchFamily="18" charset="0"/>
              </a:rPr>
              <a:t>b. </a:t>
            </a:r>
            <a:r>
              <a:rPr lang="en-US" sz="2600" dirty="0" err="1" smtClean="0">
                <a:latin typeface="Times New Roman" panose="02020603050405020304" pitchFamily="18" charset="0"/>
                <a:ea typeface="Times New Roman" panose="02020603050405020304" pitchFamily="18" charset="0"/>
              </a:rPr>
              <a:t>Biện</a:t>
            </a:r>
            <a:r>
              <a:rPr lang="en-US" sz="2600" dirty="0" smtClean="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pháp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nhân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hóa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gậy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tre</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tre</a:t>
            </a:r>
            <a:r>
              <a:rPr lang="en-US" sz="2600" dirty="0">
                <a:latin typeface="Times New Roman" panose="02020603050405020304" pitchFamily="18" charset="0"/>
                <a:ea typeface="Times New Roman" panose="02020603050405020304" pitchFamily="18" charset="0"/>
              </a:rPr>
              <a:t> </a:t>
            </a:r>
            <a:r>
              <a:rPr lang="en-US" sz="2600" b="1" i="1" dirty="0" err="1">
                <a:latin typeface="Times New Roman" panose="02020603050405020304" pitchFamily="18" charset="0"/>
                <a:ea typeface="Times New Roman" panose="02020603050405020304" pitchFamily="18" charset="0"/>
              </a:rPr>
              <a:t>chống</a:t>
            </a:r>
            <a:r>
              <a:rPr lang="en-US" sz="2600" b="1" i="1" dirty="0">
                <a:latin typeface="Times New Roman" panose="02020603050405020304" pitchFamily="18" charset="0"/>
                <a:ea typeface="Times New Roman" panose="02020603050405020304" pitchFamily="18" charset="0"/>
              </a:rPr>
              <a:t> </a:t>
            </a:r>
            <a:r>
              <a:rPr lang="en-US" sz="2600" b="1" i="1" dirty="0" err="1">
                <a:latin typeface="Times New Roman" panose="02020603050405020304" pitchFamily="18" charset="0"/>
                <a:ea typeface="Times New Roman" panose="02020603050405020304" pitchFamily="18" charset="0"/>
              </a:rPr>
              <a:t>lại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sắt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thép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quân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thù</a:t>
            </a:r>
            <a:r>
              <a:rPr lang="en-US" sz="2600" dirty="0">
                <a:latin typeface="Times New Roman" panose="02020603050405020304" pitchFamily="18" charset="0"/>
                <a:ea typeface="Times New Roman" panose="02020603050405020304" pitchFamily="18" charset="0"/>
              </a:rPr>
              <a:t>; Tre </a:t>
            </a:r>
            <a:r>
              <a:rPr lang="en-US" sz="2600" b="1" i="1" dirty="0" err="1">
                <a:latin typeface="Times New Roman" panose="02020603050405020304" pitchFamily="18" charset="0"/>
                <a:ea typeface="Times New Roman" panose="02020603050405020304" pitchFamily="18" charset="0"/>
              </a:rPr>
              <a:t>xung</a:t>
            </a:r>
            <a:r>
              <a:rPr lang="en-US" sz="2600" b="1" i="1" dirty="0">
                <a:latin typeface="Times New Roman" panose="02020603050405020304" pitchFamily="18" charset="0"/>
                <a:ea typeface="Times New Roman" panose="02020603050405020304" pitchFamily="18" charset="0"/>
              </a:rPr>
              <a:t> </a:t>
            </a:r>
            <a:r>
              <a:rPr lang="en-US" sz="2600" b="1" i="1" dirty="0" err="1">
                <a:latin typeface="Times New Roman" panose="02020603050405020304" pitchFamily="18" charset="0"/>
                <a:ea typeface="Times New Roman" panose="02020603050405020304" pitchFamily="18" charset="0"/>
              </a:rPr>
              <a:t>phong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vào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xe</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tăng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bác</a:t>
            </a:r>
            <a:r>
              <a:rPr lang="en-US" sz="2600" dirty="0">
                <a:latin typeface="Times New Roman" panose="02020603050405020304" pitchFamily="18" charset="0"/>
                <a:ea typeface="Times New Roman" panose="02020603050405020304" pitchFamily="18" charset="0"/>
              </a:rPr>
              <a:t>.</a:t>
            </a:r>
          </a:p>
          <a:p>
            <a:pPr algn="just">
              <a:spcAft>
                <a:spcPts val="0"/>
              </a:spcAft>
            </a:pP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dụng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tăng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tính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gợi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hình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gợi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cảm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văn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thêm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sinh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động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hấp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dẫn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đồng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nhấn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mạnh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dụng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phẩm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chất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cao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quý</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cây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tre</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tre</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cũng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những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hành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động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đức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tính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giống</a:t>
            </a:r>
            <a:r>
              <a:rPr lang="en-US" sz="2600" dirty="0">
                <a:latin typeface="Times New Roman" panose="02020603050405020304" pitchFamily="18" charset="0"/>
                <a:ea typeface="Times New Roman" panose="02020603050405020304" pitchFamily="18" charset="0"/>
              </a:rPr>
              <a:t> con </a:t>
            </a:r>
            <a:r>
              <a:rPr lang="en-US" sz="2600" dirty="0" err="1">
                <a:latin typeface="Times New Roman" panose="02020603050405020304" pitchFamily="18" charset="0"/>
                <a:ea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3563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43662"/>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43557" y="43662"/>
            <a:ext cx="700595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HOẠT ĐỘNG 3: LUYỆN TẬP, VẬN 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210989" y="566882"/>
            <a:ext cx="235032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III.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997532" y="1231055"/>
            <a:ext cx="10088382" cy="3108543"/>
          </a:xfrm>
          <a:prstGeom prst="rect">
            <a:avLst/>
          </a:prstGeom>
        </p:spPr>
        <p:txBody>
          <a:bodyPr wrap="square">
            <a:spAutoFit/>
          </a:bodyPr>
          <a:lstStyle/>
          <a:p>
            <a:pPr algn="just">
              <a:spcAft>
                <a:spcPts val="0"/>
              </a:spcAft>
              <a:tabLst>
                <a:tab pos="90170" algn="l"/>
                <a:tab pos="180340" algn="l"/>
              </a:tabLst>
            </a:pPr>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3. SGK </a:t>
            </a:r>
            <a:r>
              <a:rPr lang="en-US" sz="2800" b="1" dirty="0" err="1">
                <a:solidFill>
                  <a:srgbClr val="000000"/>
                </a:solidFill>
                <a:latin typeface="Times New Roman" panose="02020603050405020304" pitchFamily="18" charset="0"/>
                <a:ea typeface="Times New Roman" panose="02020603050405020304" pitchFamily="18" charset="0"/>
              </a:rPr>
              <a:t>trang</a:t>
            </a:r>
            <a:r>
              <a:rPr lang="en-US" sz="2800" b="1" dirty="0">
                <a:solidFill>
                  <a:srgbClr val="000000"/>
                </a:solidFill>
                <a:latin typeface="Times New Roman" panose="02020603050405020304" pitchFamily="18" charset="0"/>
                <a:ea typeface="Times New Roman" panose="02020603050405020304" pitchFamily="18" charset="0"/>
              </a:rPr>
              <a:t> 100</a:t>
            </a:r>
            <a:endParaRPr lang="en-US" sz="2800" dirty="0">
              <a:latin typeface="Times New Roman" panose="02020603050405020304" pitchFamily="18" charset="0"/>
              <a:ea typeface="Times New Roman" panose="02020603050405020304" pitchFamily="18" charset="0"/>
            </a:endParaRPr>
          </a:p>
          <a:p>
            <a:pPr algn="ctr">
              <a:spcAft>
                <a:spcPts val="0"/>
              </a:spcAft>
              <a:tabLst>
                <a:tab pos="90170" algn="l"/>
                <a:tab pos="180340" algn="l"/>
              </a:tabLst>
            </a:pPr>
            <a:r>
              <a:rPr lang="en-US" sz="2800" i="1" dirty="0" err="1">
                <a:solidFill>
                  <a:srgbClr val="002060"/>
                </a:solidFill>
                <a:latin typeface="Vivaldi" panose="03020602050506090804" pitchFamily="66" charset="0"/>
                <a:ea typeface="Times New Roman" panose="02020603050405020304" pitchFamily="18" charset="0"/>
              </a:rPr>
              <a:t>Đẽo</a:t>
            </a:r>
            <a:r>
              <a:rPr lang="en-US" sz="2800" i="1" dirty="0">
                <a:solidFill>
                  <a:srgbClr val="002060"/>
                </a:solidFill>
                <a:latin typeface="Vivaldi" panose="03020602050506090804" pitchFamily="66" charset="0"/>
                <a:ea typeface="Times New Roman" panose="02020603050405020304" pitchFamily="18" charset="0"/>
              </a:rPr>
              <a:t> </a:t>
            </a:r>
            <a:r>
              <a:rPr lang="en-US" sz="2800" i="1" dirty="0" err="1">
                <a:solidFill>
                  <a:srgbClr val="002060"/>
                </a:solidFill>
                <a:latin typeface="Vivaldi" panose="03020602050506090804" pitchFamily="66" charset="0"/>
                <a:ea typeface="Times New Roman" panose="02020603050405020304" pitchFamily="18" charset="0"/>
              </a:rPr>
              <a:t>cày</a:t>
            </a:r>
            <a:r>
              <a:rPr lang="en-US" sz="2800" i="1" dirty="0">
                <a:solidFill>
                  <a:srgbClr val="002060"/>
                </a:solidFill>
                <a:latin typeface="Vivaldi" panose="03020602050506090804" pitchFamily="66" charset="0"/>
                <a:ea typeface="Times New Roman" panose="02020603050405020304" pitchFamily="18" charset="0"/>
              </a:rPr>
              <a:t> </a:t>
            </a:r>
            <a:r>
              <a:rPr lang="en-US" sz="2800" i="1" dirty="0" err="1">
                <a:solidFill>
                  <a:srgbClr val="002060"/>
                </a:solidFill>
                <a:latin typeface="Vivaldi" panose="03020602050506090804" pitchFamily="66" charset="0"/>
                <a:ea typeface="Times New Roman" panose="02020603050405020304" pitchFamily="18" charset="0"/>
              </a:rPr>
              <a:t>theo</a:t>
            </a:r>
            <a:r>
              <a:rPr lang="en-US" sz="2800" i="1" dirty="0">
                <a:solidFill>
                  <a:srgbClr val="002060"/>
                </a:solidFill>
                <a:latin typeface="Vivaldi" panose="03020602050506090804" pitchFamily="66" charset="0"/>
                <a:ea typeface="Times New Roman" panose="02020603050405020304" pitchFamily="18" charset="0"/>
              </a:rPr>
              <a:t> ý </a:t>
            </a:r>
            <a:r>
              <a:rPr lang="en-US" sz="2800" i="1" dirty="0" err="1">
                <a:solidFill>
                  <a:srgbClr val="002060"/>
                </a:solidFill>
                <a:latin typeface="Vivaldi" panose="03020602050506090804" pitchFamily="66" charset="0"/>
                <a:ea typeface="Times New Roman" panose="02020603050405020304" pitchFamily="18" charset="0"/>
              </a:rPr>
              <a:t>người</a:t>
            </a:r>
            <a:r>
              <a:rPr lang="en-US" sz="2800" i="1" dirty="0">
                <a:solidFill>
                  <a:srgbClr val="002060"/>
                </a:solidFill>
                <a:latin typeface="Vivaldi" panose="03020602050506090804" pitchFamily="66" charset="0"/>
                <a:ea typeface="Times New Roman" panose="02020603050405020304" pitchFamily="18" charset="0"/>
              </a:rPr>
              <a:t> ta</a:t>
            </a:r>
            <a:endParaRPr lang="en-US" sz="2800" dirty="0">
              <a:solidFill>
                <a:srgbClr val="002060"/>
              </a:solidFill>
              <a:latin typeface="Vivaldi" panose="03020602050506090804" pitchFamily="66" charset="0"/>
              <a:ea typeface="Times New Roman" panose="02020603050405020304" pitchFamily="18" charset="0"/>
            </a:endParaRPr>
          </a:p>
          <a:p>
            <a:pPr algn="ctr">
              <a:spcAft>
                <a:spcPts val="0"/>
              </a:spcAft>
              <a:tabLst>
                <a:tab pos="90170" algn="l"/>
                <a:tab pos="180340" algn="l"/>
              </a:tabLst>
            </a:pPr>
            <a:r>
              <a:rPr lang="en-US" sz="2800" i="1" dirty="0" err="1">
                <a:solidFill>
                  <a:srgbClr val="002060"/>
                </a:solidFill>
                <a:latin typeface="Vivaldi" panose="03020602050506090804" pitchFamily="66" charset="0"/>
                <a:ea typeface="Times New Roman" panose="02020603050405020304" pitchFamily="18" charset="0"/>
              </a:rPr>
              <a:t>Sẽ</a:t>
            </a:r>
            <a:r>
              <a:rPr lang="en-US" sz="2800" i="1" dirty="0">
                <a:solidFill>
                  <a:srgbClr val="002060"/>
                </a:solidFill>
                <a:latin typeface="Vivaldi" panose="03020602050506090804" pitchFamily="66" charset="0"/>
                <a:ea typeface="Times New Roman" panose="02020603050405020304" pitchFamily="18" charset="0"/>
              </a:rPr>
              <a:t> </a:t>
            </a:r>
            <a:r>
              <a:rPr lang="en-US" sz="2800" i="1" dirty="0" err="1">
                <a:solidFill>
                  <a:srgbClr val="002060"/>
                </a:solidFill>
                <a:latin typeface="Vivaldi" panose="03020602050506090804" pitchFamily="66" charset="0"/>
                <a:ea typeface="Times New Roman" panose="02020603050405020304" pitchFamily="18" charset="0"/>
              </a:rPr>
              <a:t>thành</a:t>
            </a:r>
            <a:r>
              <a:rPr lang="en-US" sz="2800" i="1" dirty="0">
                <a:solidFill>
                  <a:srgbClr val="002060"/>
                </a:solidFill>
                <a:latin typeface="Vivaldi" panose="03020602050506090804" pitchFamily="66" charset="0"/>
                <a:ea typeface="Times New Roman" panose="02020603050405020304" pitchFamily="18" charset="0"/>
              </a:rPr>
              <a:t> </a:t>
            </a:r>
            <a:r>
              <a:rPr lang="en-US" sz="2800" i="1" dirty="0" err="1">
                <a:solidFill>
                  <a:srgbClr val="002060"/>
                </a:solidFill>
                <a:latin typeface="Vivaldi" panose="03020602050506090804" pitchFamily="66" charset="0"/>
                <a:ea typeface="Times New Roman" panose="02020603050405020304" pitchFamily="18" charset="0"/>
              </a:rPr>
              <a:t>khúc</a:t>
            </a:r>
            <a:r>
              <a:rPr lang="en-US" sz="2800" i="1" dirty="0">
                <a:solidFill>
                  <a:srgbClr val="002060"/>
                </a:solidFill>
                <a:latin typeface="Vivaldi" panose="03020602050506090804" pitchFamily="66" charset="0"/>
                <a:ea typeface="Times New Roman" panose="02020603050405020304" pitchFamily="18" charset="0"/>
              </a:rPr>
              <a:t> </a:t>
            </a:r>
            <a:r>
              <a:rPr lang="en-US" sz="2800" i="1" dirty="0" err="1">
                <a:solidFill>
                  <a:srgbClr val="002060"/>
                </a:solidFill>
                <a:latin typeface="Vivaldi" panose="03020602050506090804" pitchFamily="66" charset="0"/>
                <a:ea typeface="Times New Roman" panose="02020603050405020304" pitchFamily="18" charset="0"/>
              </a:rPr>
              <a:t>gỗ</a:t>
            </a:r>
            <a:r>
              <a:rPr lang="en-US" sz="2800" i="1" dirty="0">
                <a:solidFill>
                  <a:srgbClr val="002060"/>
                </a:solidFill>
                <a:latin typeface="Vivaldi" panose="03020602050506090804" pitchFamily="66" charset="0"/>
                <a:ea typeface="Times New Roman" panose="02020603050405020304" pitchFamily="18" charset="0"/>
              </a:rPr>
              <a:t> </a:t>
            </a:r>
            <a:r>
              <a:rPr lang="en-US" sz="2800" i="1" dirty="0" err="1">
                <a:solidFill>
                  <a:srgbClr val="002060"/>
                </a:solidFill>
                <a:latin typeface="Vivaldi" panose="03020602050506090804" pitchFamily="66" charset="0"/>
                <a:ea typeface="Times New Roman" panose="02020603050405020304" pitchFamily="18" charset="0"/>
              </a:rPr>
              <a:t>chẳng</a:t>
            </a:r>
            <a:r>
              <a:rPr lang="en-US" sz="2800" i="1" dirty="0">
                <a:solidFill>
                  <a:srgbClr val="002060"/>
                </a:solidFill>
                <a:latin typeface="Vivaldi" panose="03020602050506090804" pitchFamily="66" charset="0"/>
                <a:ea typeface="Times New Roman" panose="02020603050405020304" pitchFamily="18" charset="0"/>
              </a:rPr>
              <a:t> </a:t>
            </a:r>
            <a:r>
              <a:rPr lang="en-US" sz="2800" i="1" dirty="0" err="1">
                <a:solidFill>
                  <a:srgbClr val="002060"/>
                </a:solidFill>
                <a:latin typeface="Vivaldi" panose="03020602050506090804" pitchFamily="66" charset="0"/>
                <a:ea typeface="Times New Roman" panose="02020603050405020304" pitchFamily="18" charset="0"/>
              </a:rPr>
              <a:t>ra</a:t>
            </a:r>
            <a:r>
              <a:rPr lang="en-US" sz="2800" i="1" dirty="0">
                <a:solidFill>
                  <a:srgbClr val="002060"/>
                </a:solidFill>
                <a:latin typeface="Vivaldi" panose="03020602050506090804" pitchFamily="66" charset="0"/>
                <a:ea typeface="Times New Roman" panose="02020603050405020304" pitchFamily="18" charset="0"/>
              </a:rPr>
              <a:t> </a:t>
            </a:r>
            <a:r>
              <a:rPr lang="en-US" sz="2800" i="1" dirty="0" err="1">
                <a:solidFill>
                  <a:srgbClr val="002060"/>
                </a:solidFill>
                <a:latin typeface="Vivaldi" panose="03020602050506090804" pitchFamily="66" charset="0"/>
                <a:ea typeface="Times New Roman" panose="02020603050405020304" pitchFamily="18" charset="0"/>
              </a:rPr>
              <a:t>việc</a:t>
            </a:r>
            <a:r>
              <a:rPr lang="en-US" sz="2800" i="1" dirty="0">
                <a:solidFill>
                  <a:srgbClr val="002060"/>
                </a:solidFill>
                <a:latin typeface="Vivaldi" panose="03020602050506090804" pitchFamily="66" charset="0"/>
                <a:ea typeface="Times New Roman" panose="02020603050405020304" pitchFamily="18" charset="0"/>
              </a:rPr>
              <a:t> </a:t>
            </a:r>
            <a:r>
              <a:rPr lang="en-US" sz="2800" i="1" dirty="0" err="1">
                <a:solidFill>
                  <a:srgbClr val="002060"/>
                </a:solidFill>
                <a:latin typeface="Vivaldi" panose="03020602050506090804" pitchFamily="66" charset="0"/>
                <a:ea typeface="Times New Roman" panose="02020603050405020304" pitchFamily="18" charset="0"/>
              </a:rPr>
              <a:t>gì</a:t>
            </a:r>
            <a:endParaRPr lang="en-US" sz="2800" dirty="0">
              <a:solidFill>
                <a:srgbClr val="002060"/>
              </a:solidFill>
              <a:latin typeface="Vivaldi" panose="03020602050506090804" pitchFamily="66" charset="0"/>
              <a:ea typeface="Times New Roman" panose="02020603050405020304" pitchFamily="18" charset="0"/>
            </a:endParaRPr>
          </a:p>
          <a:p>
            <a:pPr algn="just">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Đẽo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cày</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giữa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đường</a:t>
            </a:r>
            <a:endParaRPr lang="en-US" sz="2800" dirty="0">
              <a:latin typeface="Times New Roman" panose="02020603050405020304" pitchFamily="18" charset="0"/>
              <a:ea typeface="Times New Roman" panose="02020603050405020304" pitchFamily="18" charset="0"/>
            </a:endParaRPr>
          </a:p>
          <a:p>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riêng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377563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5539"/>
            <a:ext cx="12193057" cy="6889077"/>
          </a:xfrm>
          <a:prstGeom prst="rect">
            <a:avLst/>
          </a:prstGeom>
        </p:spPr>
      </p:pic>
      <p:sp>
        <p:nvSpPr>
          <p:cNvPr id="5" name="Rectangle 4"/>
          <p:cNvSpPr/>
          <p:nvPr/>
        </p:nvSpPr>
        <p:spPr>
          <a:xfrm>
            <a:off x="2708366" y="162934"/>
            <a:ext cx="7441474" cy="954107"/>
          </a:xfrm>
          <a:prstGeom prst="rect">
            <a:avLst/>
          </a:prstGeom>
        </p:spPr>
        <p:txBody>
          <a:bodyPr wrap="square">
            <a:spAutoFit/>
          </a:bodyPr>
          <a:lstStyle/>
          <a:p>
            <a:pPr indent="228600" algn="ctr">
              <a:spcAft>
                <a:spcPts val="0"/>
              </a:spcAft>
              <a:tabLst>
                <a:tab pos="1386840" algn="l"/>
              </a:tabLst>
            </a:pPr>
            <a:r>
              <a:rPr lang="pt-BR" sz="2800" b="1" dirty="0">
                <a:solidFill>
                  <a:srgbClr val="FF00FF"/>
                </a:solidFill>
                <a:latin typeface="Times New Roman" panose="02020603050405020304" pitchFamily="18" charset="0"/>
                <a:ea typeface="MS Mincho"/>
              </a:rPr>
              <a:t>HOẠT ĐỘNG 2:  </a:t>
            </a:r>
            <a:r>
              <a:rPr lang="en-US" sz="2800" b="1" dirty="0">
                <a:solidFill>
                  <a:srgbClr val="FF00FF"/>
                </a:solidFill>
                <a:latin typeface="Times New Roman" panose="02020603050405020304" pitchFamily="18" charset="0"/>
                <a:ea typeface="MS Mincho"/>
              </a:rPr>
              <a:t>ĐỌC VĂN BẢN</a:t>
            </a:r>
            <a:endParaRPr lang="en-US" sz="2800" dirty="0">
              <a:latin typeface="Times New Roman" panose="02020603050405020304" pitchFamily="18" charset="0"/>
              <a:ea typeface="Times New Roman" panose="02020603050405020304" pitchFamily="18" charset="0"/>
            </a:endParaRPr>
          </a:p>
          <a:p>
            <a:pPr algn="ctr">
              <a:spcAft>
                <a:spcPts val="0"/>
              </a:spcAft>
            </a:pPr>
            <a:r>
              <a:rPr lang="en-US" sz="2800" b="1" dirty="0">
                <a:solidFill>
                  <a:srgbClr val="C00000"/>
                </a:solidFill>
                <a:latin typeface="Times New Roman" panose="02020603050405020304" pitchFamily="18" charset="0"/>
                <a:ea typeface="Times New Roman" panose="02020603050405020304" pitchFamily="18" charset="0"/>
              </a:rPr>
              <a:t>KĨ NĂNG: ĐỌC</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1833153" y="1117041"/>
            <a:ext cx="8904515" cy="3319498"/>
          </a:xfrm>
          <a:prstGeom prst="rect">
            <a:avLst/>
          </a:prstGeom>
        </p:spPr>
        <p:txBody>
          <a:bodyPr wrap="square">
            <a:spAutoFit/>
          </a:bodyP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r>
              <a:rPr lang="en-US" sz="2800" b="1" dirty="0">
                <a:solidFill>
                  <a:srgbClr val="0D0D0D"/>
                </a:solidFill>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Xuất</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xứ</a:t>
            </a:r>
            <a:r>
              <a:rPr lang="en-US" sz="2800" b="1" dirty="0">
                <a:solidFill>
                  <a:srgbClr val="0D0D0D"/>
                </a:solidFill>
                <a:latin typeface="Times New Roman" panose="02020603050405020304" pitchFamily="18" charset="0"/>
                <a:ea typeface="MS Mincho"/>
              </a:rPr>
              <a:t>: Ca </a:t>
            </a:r>
            <a:r>
              <a:rPr lang="en-US" sz="2800" b="1" dirty="0" err="1">
                <a:solidFill>
                  <a:srgbClr val="0D0D0D"/>
                </a:solidFill>
                <a:latin typeface="Times New Roman" panose="02020603050405020304" pitchFamily="18" charset="0"/>
                <a:ea typeface="MS Mincho"/>
              </a:rPr>
              <a:t>dao</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gian</a:t>
            </a:r>
            <a:r>
              <a:rPr lang="en-US" sz="2800" dirty="0">
                <a:solidFill>
                  <a:srgbClr val="0D0D0D"/>
                </a:solidFill>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Nội</a:t>
            </a:r>
            <a:r>
              <a:rPr lang="en-US" sz="2800" dirty="0">
                <a:solidFill>
                  <a:srgbClr val="0D0D0D"/>
                </a:solidFill>
                <a:latin typeface="Times New Roman" panose="02020603050405020304" pitchFamily="18" charset="0"/>
                <a:ea typeface="MS Mincho"/>
              </a:rPr>
              <a:t> dung </a:t>
            </a:r>
            <a:r>
              <a:rPr lang="en-US" sz="2800" dirty="0" err="1">
                <a:solidFill>
                  <a:srgbClr val="0D0D0D"/>
                </a:solidFill>
                <a:latin typeface="Times New Roman" panose="02020603050405020304" pitchFamily="18" charset="0"/>
                <a:ea typeface="MS Mincho"/>
              </a:rPr>
              <a:t>biểu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sống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tâm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hồn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dân</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Ngôn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giản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trong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gắn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liền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tiếng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nói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lao</a:t>
            </a:r>
            <a:r>
              <a:rPr lang="en-US" sz="2800" dirty="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động</a:t>
            </a:r>
            <a:r>
              <a:rPr lang="en-US" sz="2800" dirty="0" smtClean="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7248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43662"/>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43557" y="43662"/>
            <a:ext cx="700595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HOẠT ĐỘNG 3: LUYỆN TẬP, VẬN 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210989" y="566882"/>
            <a:ext cx="235032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III.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1210989" y="1250228"/>
            <a:ext cx="9757955" cy="1815882"/>
          </a:xfrm>
          <a:prstGeom prst="rect">
            <a:avLst/>
          </a:prstGeom>
        </p:spPr>
        <p:txBody>
          <a:bodyPr wrap="square">
            <a:spAutoFit/>
          </a:bodyPr>
          <a:lstStyle/>
          <a:p>
            <a:pPr algn="just"/>
            <a:r>
              <a:rPr lang="en-US" sz="2800" b="1" dirty="0" err="1">
                <a:solidFill>
                  <a:srgbClr val="000000"/>
                </a:solidFill>
                <a:latin typeface="Times New Roman" panose="02020603050405020304" pitchFamily="18" charset="0"/>
                <a:ea typeface="Calibri" panose="020F0502020204030204" pitchFamily="34" charset="0"/>
              </a:rPr>
              <a:t>Bài</a:t>
            </a:r>
            <a:r>
              <a:rPr lang="en-US" sz="2800" b="1" dirty="0">
                <a:solidFill>
                  <a:srgbClr val="000000"/>
                </a:solidFill>
                <a:latin typeface="Times New Roman" panose="02020603050405020304" pitchFamily="18" charset="0"/>
                <a:ea typeface="Calibri" panose="020F0502020204030204" pitchFamily="34" charset="0"/>
              </a:rPr>
              <a:t> 4 SGK </a:t>
            </a:r>
            <a:r>
              <a:rPr lang="en-US" sz="2800" b="1" dirty="0" err="1">
                <a:solidFill>
                  <a:srgbClr val="000000"/>
                </a:solidFill>
                <a:latin typeface="Times New Roman" panose="02020603050405020304" pitchFamily="18" charset="0"/>
                <a:ea typeface="Calibri" panose="020F0502020204030204" pitchFamily="34" charset="0"/>
              </a:rPr>
              <a:t>trang</a:t>
            </a:r>
            <a:r>
              <a:rPr lang="en-US" sz="2800" b="1" dirty="0">
                <a:solidFill>
                  <a:srgbClr val="000000"/>
                </a:solidFill>
                <a:latin typeface="Times New Roman" panose="02020603050405020304" pitchFamily="18" charset="0"/>
                <a:ea typeface="Calibri" panose="020F0502020204030204" pitchFamily="34" charset="0"/>
              </a:rPr>
              <a:t> 100</a:t>
            </a:r>
            <a:endParaRPr lang="en-US" sz="2800" dirty="0">
              <a:latin typeface="Times New Roman" panose="02020603050405020304" pitchFamily="18" charset="0"/>
              <a:ea typeface="Calibri" panose="020F0502020204030204" pitchFamily="34" charset="0"/>
            </a:endParaRPr>
          </a:p>
          <a:p>
            <a:r>
              <a:rPr lang="en-US" sz="2800" dirty="0" err="1">
                <a:solidFill>
                  <a:srgbClr val="000000"/>
                </a:solidFill>
                <a:latin typeface="Times New Roman" panose="02020603050405020304" pitchFamily="18" charset="0"/>
                <a:ea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truyền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nghiệm</a:t>
            </a:r>
            <a:r>
              <a:rPr lang="en-US" sz="2800" dirty="0">
                <a:solidFill>
                  <a:srgbClr val="000000"/>
                </a:solidFill>
                <a:latin typeface="Times New Roman" panose="02020603050405020304" pitchFamily="18" charset="0"/>
                <a:ea typeface="Times New Roman" panose="02020603050405020304" pitchFamily="18" charset="0"/>
              </a:rPr>
              <a:t>, tri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phẩm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37985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12192000" cy="6858000"/>
          </a:xfrm>
          <a:prstGeom prst="rect">
            <a:avLst/>
          </a:prstGeom>
        </p:spPr>
      </p:pic>
      <p:sp>
        <p:nvSpPr>
          <p:cNvPr id="7" name="Rectangle 6"/>
          <p:cNvSpPr/>
          <p:nvPr/>
        </p:nvSpPr>
        <p:spPr>
          <a:xfrm>
            <a:off x="495923" y="1426648"/>
            <a:ext cx="5786392" cy="461665"/>
          </a:xfrm>
          <a:prstGeom prst="rect">
            <a:avLst/>
          </a:prstGeom>
        </p:spPr>
        <p:txBody>
          <a:bodyPr wrap="none">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Hoạt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1: HOẠT ĐỘNG KHỞI ĐỘNG</a:t>
            </a:r>
          </a:p>
        </p:txBody>
      </p:sp>
      <p:sp>
        <p:nvSpPr>
          <p:cNvPr id="8" name="TextBox 7"/>
          <p:cNvSpPr txBox="1"/>
          <p:nvPr/>
        </p:nvSpPr>
        <p:spPr>
          <a:xfrm>
            <a:off x="3401932" y="349430"/>
            <a:ext cx="4182556" cy="1077218"/>
          </a:xfrm>
          <a:prstGeom prst="rect">
            <a:avLst/>
          </a:prstGeom>
          <a:noFill/>
        </p:spPr>
        <p:txBody>
          <a:bodyPr wrap="none" rtlCol="0">
            <a:spAutoFit/>
          </a:bodyPr>
          <a:lstStyle/>
          <a:p>
            <a:pPr algn="ctr"/>
            <a:r>
              <a:rPr lang="en-US" sz="3200" b="1" dirty="0" smtClean="0">
                <a:solidFill>
                  <a:srgbClr val="002060"/>
                </a:solidFill>
                <a:latin typeface="Times New Roman" panose="02020603050405020304" pitchFamily="18" charset="0"/>
                <a:cs typeface="Times New Roman" panose="02020603050405020304" pitchFamily="18" charset="0"/>
              </a:rPr>
              <a:t>VIẾT</a:t>
            </a:r>
          </a:p>
          <a:p>
            <a:pPr algn="ctr"/>
            <a:r>
              <a:rPr lang="en-US" sz="3200" b="1" dirty="0" err="1" smtClean="0">
                <a:solidFill>
                  <a:srgbClr val="002060"/>
                </a:solidFill>
                <a:latin typeface="Times New Roman" panose="02020603050405020304" pitchFamily="18" charset="0"/>
                <a:cs typeface="Times New Roman" panose="02020603050405020304" pitchFamily="18" charset="0"/>
              </a:rPr>
              <a:t>Tập</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làn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bài</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thơ</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lục</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bát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0" name="Round Diagonal Corner Rectangle 9"/>
          <p:cNvSpPr/>
          <p:nvPr/>
        </p:nvSpPr>
        <p:spPr>
          <a:xfrm>
            <a:off x="1925782" y="2095574"/>
            <a:ext cx="7703128" cy="2046749"/>
          </a:xfrm>
          <a:prstGeom prst="round2DiagRect">
            <a:avLst/>
          </a:prstGeom>
          <a:effectLst>
            <a:outerShdw blurRad="152400" dist="317500" dir="5400000" sx="90000" sy="-19000" rotWithShape="0">
              <a:prstClr val="black">
                <a:alpha val="15000"/>
              </a:prstClr>
            </a:outerShdw>
          </a:effectLst>
          <a:scene3d>
            <a:camera prst="obliqueBottomRight"/>
            <a:lightRig rig="threePt" dir="t"/>
          </a:scene3d>
        </p:spPr>
        <p:style>
          <a:lnRef idx="0">
            <a:schemeClr val="accent2"/>
          </a:lnRef>
          <a:fillRef idx="3">
            <a:schemeClr val="accent2"/>
          </a:fillRef>
          <a:effectRef idx="3">
            <a:schemeClr val="accent2"/>
          </a:effectRef>
          <a:fontRef idx="minor">
            <a:schemeClr val="lt1"/>
          </a:fontRef>
        </p:style>
        <p:txBody>
          <a:bodyPr rtlCol="0" anchor="ctr"/>
          <a:lstStyle/>
          <a:p>
            <a:pPr>
              <a:spcAft>
                <a:spcPts val="0"/>
              </a:spcAft>
              <a:tabLst>
                <a:tab pos="1386840" algn="l"/>
              </a:tabLst>
            </a:pPr>
            <a:r>
              <a:rPr lang="en-US" sz="2800" dirty="0" err="1">
                <a:solidFill>
                  <a:schemeClr val="bg1"/>
                </a:solidFill>
                <a:latin typeface="Times New Roman" panose="02020603050405020304" pitchFamily="18" charset="0"/>
                <a:ea typeface="MS Mincho"/>
              </a:rPr>
              <a:t>Em</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hãy</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đọc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cho</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các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bạn</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nghe</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một</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bài</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thơ</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lục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bát</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mà</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em</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yêu</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thích</a:t>
            </a:r>
            <a:r>
              <a:rPr lang="en-US" sz="2800" dirty="0">
                <a:solidFill>
                  <a:schemeClr val="bg1"/>
                </a:solidFill>
                <a:latin typeface="Times New Roman" panose="02020603050405020304" pitchFamily="18" charset="0"/>
                <a:ea typeface="MS Mincho"/>
              </a:rPr>
              <a:t>.</a:t>
            </a:r>
            <a:endParaRPr lang="en-US" sz="2800" dirty="0">
              <a:solidFill>
                <a:schemeClr val="bg1"/>
              </a:solidFill>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err="1">
                <a:solidFill>
                  <a:schemeClr val="bg1"/>
                </a:solidFill>
                <a:latin typeface="Times New Roman" panose="02020603050405020304" pitchFamily="18" charset="0"/>
                <a:ea typeface="MS Mincho"/>
              </a:rPr>
              <a:t>Vậy</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em</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đã</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từng</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làm</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thơ</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lục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bát</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chưa</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Có</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thể</a:t>
            </a:r>
            <a:r>
              <a:rPr lang="en-US" sz="2800" dirty="0">
                <a:solidFill>
                  <a:schemeClr val="bg1"/>
                </a:solidFill>
                <a:latin typeface="Times New Roman" panose="02020603050405020304" pitchFamily="18" charset="0"/>
                <a:ea typeface="MS Mincho"/>
              </a:rPr>
              <a:t> chia </a:t>
            </a:r>
            <a:r>
              <a:rPr lang="en-US" sz="2800" dirty="0" err="1">
                <a:solidFill>
                  <a:schemeClr val="bg1"/>
                </a:solidFill>
                <a:latin typeface="Times New Roman" panose="02020603050405020304" pitchFamily="18" charset="0"/>
                <a:ea typeface="MS Mincho"/>
              </a:rPr>
              <a:t>sẻ</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với</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cả</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lớp</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bài</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thơ</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của</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em</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được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không</a:t>
            </a:r>
            <a:r>
              <a:rPr lang="en-US" sz="2800" dirty="0">
                <a:solidFill>
                  <a:schemeClr val="bg1"/>
                </a:solidFill>
                <a:latin typeface="Times New Roman" panose="02020603050405020304" pitchFamily="18" charset="0"/>
                <a:ea typeface="MS Mincho"/>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7850501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12192000" cy="6858000"/>
          </a:xfrm>
          <a:prstGeom prst="rect">
            <a:avLst/>
          </a:prstGeom>
        </p:spPr>
      </p:pic>
      <p:sp>
        <p:nvSpPr>
          <p:cNvPr id="8" name="TextBox 7"/>
          <p:cNvSpPr txBox="1"/>
          <p:nvPr/>
        </p:nvSpPr>
        <p:spPr>
          <a:xfrm>
            <a:off x="3401932" y="349430"/>
            <a:ext cx="4182556"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VIẾT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Tập</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làn</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thơ</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lục</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bát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68328" y="1426648"/>
            <a:ext cx="6147901" cy="461665"/>
          </a:xfrm>
          <a:prstGeom prst="rect">
            <a:avLst/>
          </a:prstGeom>
        </p:spPr>
        <p:txBody>
          <a:bodyPr wrap="none">
            <a:spAutoFit/>
          </a:bodyPr>
          <a:lstStyle/>
          <a:p>
            <a:pPr>
              <a:spcAft>
                <a:spcPts val="0"/>
              </a:spcAft>
              <a:tabLst>
                <a:tab pos="1386840" algn="l"/>
              </a:tabLst>
            </a:pPr>
            <a:r>
              <a:rPr lang="en-US" sz="2400" b="1" dirty="0" err="1" smtClean="0">
                <a:solidFill>
                  <a:srgbClr val="FF0000"/>
                </a:solidFill>
                <a:latin typeface="Times New Roman" panose="02020603050405020304" pitchFamily="18" charset="0"/>
                <a:cs typeface="Times New Roman" panose="02020603050405020304" pitchFamily="18" charset="0"/>
              </a:rPr>
              <a:t>Hoạt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2:  HÌNH THÀNH KIẾN THỨC</a:t>
            </a:r>
          </a:p>
        </p:txBody>
      </p:sp>
      <p:sp>
        <p:nvSpPr>
          <p:cNvPr id="3" name="Rectangle 2"/>
          <p:cNvSpPr/>
          <p:nvPr/>
        </p:nvSpPr>
        <p:spPr>
          <a:xfrm>
            <a:off x="695934" y="2042201"/>
            <a:ext cx="3513975" cy="461665"/>
          </a:xfrm>
          <a:prstGeom prst="rect">
            <a:avLst/>
          </a:prstGeom>
        </p:spPr>
        <p:txBody>
          <a:bodyPr wrap="none">
            <a:spAutoFit/>
          </a:bodyPr>
          <a:lstStyle/>
          <a:p>
            <a:r>
              <a:rPr lang="en-US" sz="2400" b="1" dirty="0">
                <a:solidFill>
                  <a:srgbClr val="002060"/>
                </a:solidFill>
                <a:latin typeface="Times New Roman" panose="02020603050405020304" pitchFamily="18" charset="0"/>
                <a:ea typeface="MS Mincho"/>
              </a:rPr>
              <a:t>HOẠT ĐỘNG CẶP ĐÔI </a:t>
            </a:r>
            <a:endParaRPr lang="en-US" sz="2400" dirty="0">
              <a:solidFill>
                <a:srgbClr val="002060"/>
              </a:solidFill>
            </a:endParaRPr>
          </a:p>
        </p:txBody>
      </p:sp>
      <p:sp>
        <p:nvSpPr>
          <p:cNvPr id="4" name="Rounded Rectangular Callout 3"/>
          <p:cNvSpPr/>
          <p:nvPr/>
        </p:nvSpPr>
        <p:spPr>
          <a:xfrm>
            <a:off x="4393537" y="1888313"/>
            <a:ext cx="5837249" cy="2733152"/>
          </a:xfrm>
          <a:prstGeom prst="wedgeRoundRectCallout">
            <a:avLst>
              <a:gd name="adj1" fmla="val -50739"/>
              <a:gd name="adj2" fmla="val 97682"/>
              <a:gd name="adj3" fmla="val 16667"/>
            </a:avLst>
          </a:prstGeom>
          <a:effectLst>
            <a:outerShdw blurRad="63500" sx="102000" sy="102000" algn="ctr"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spcAft>
                <a:spcPts val="0"/>
              </a:spcAft>
              <a:tabLst>
                <a:tab pos="1386840" algn="l"/>
              </a:tabLst>
            </a:pPr>
            <a:r>
              <a:rPr lang="en-US" sz="2400" dirty="0" err="1" smtClean="0">
                <a:solidFill>
                  <a:srgbClr val="002060"/>
                </a:solidFill>
                <a:latin typeface="Times New Roman" panose="02020603050405020304" pitchFamily="18" charset="0"/>
                <a:ea typeface="MS Mincho"/>
              </a:rPr>
              <a:t>Em</a:t>
            </a:r>
            <a:r>
              <a:rPr lang="en-US" sz="2400" dirty="0" smtClean="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hiểu</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thế</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nào</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là</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một</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bài</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thơ</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Thơ</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khác</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văn</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xuôi</a:t>
            </a:r>
            <a:r>
              <a:rPr lang="en-US" sz="2400" dirty="0">
                <a:solidFill>
                  <a:srgbClr val="002060"/>
                </a:solidFill>
                <a:latin typeface="Times New Roman" panose="02020603050405020304" pitchFamily="18" charset="0"/>
                <a:ea typeface="MS Mincho"/>
              </a:rPr>
              <a:t> ở </a:t>
            </a:r>
            <a:r>
              <a:rPr lang="en-US" sz="2400" dirty="0" err="1">
                <a:solidFill>
                  <a:srgbClr val="002060"/>
                </a:solidFill>
                <a:latin typeface="Times New Roman" panose="02020603050405020304" pitchFamily="18" charset="0"/>
                <a:ea typeface="MS Mincho"/>
              </a:rPr>
              <a:t>điểm</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nào</a:t>
            </a:r>
            <a:r>
              <a:rPr lang="en-US" sz="2400" dirty="0">
                <a:solidFill>
                  <a:srgbClr val="002060"/>
                </a:solidFill>
                <a:latin typeface="Times New Roman" panose="02020603050405020304" pitchFamily="18" charset="0"/>
                <a:ea typeface="MS Mincho"/>
              </a:rPr>
              <a:t> ?</a:t>
            </a:r>
            <a:endParaRPr lang="en-US" sz="2400" dirty="0">
              <a:solidFill>
                <a:srgbClr val="002060"/>
              </a:solidFill>
              <a:latin typeface="Times New Roman" panose="02020603050405020304" pitchFamily="18" charset="0"/>
              <a:ea typeface="Times New Roman" panose="02020603050405020304" pitchFamily="18" charset="0"/>
            </a:endParaRPr>
          </a:p>
          <a:p>
            <a:pPr>
              <a:spcAft>
                <a:spcPts val="0"/>
              </a:spcAft>
              <a:tabLst>
                <a:tab pos="1386840" algn="l"/>
              </a:tabLst>
            </a:pPr>
            <a:r>
              <a:rPr lang="en-US" sz="2400" dirty="0" err="1" smtClean="0">
                <a:solidFill>
                  <a:srgbClr val="002060"/>
                </a:solidFill>
                <a:latin typeface="Times New Roman" panose="02020603050405020304" pitchFamily="18" charset="0"/>
                <a:ea typeface="MS Mincho"/>
              </a:rPr>
              <a:t>Khi</a:t>
            </a:r>
            <a:r>
              <a:rPr lang="en-US" sz="2400" dirty="0" smtClean="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nào</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người</a:t>
            </a:r>
            <a:r>
              <a:rPr lang="en-US" sz="2400" dirty="0">
                <a:solidFill>
                  <a:srgbClr val="002060"/>
                </a:solidFill>
                <a:latin typeface="Times New Roman" panose="02020603050405020304" pitchFamily="18" charset="0"/>
                <a:ea typeface="MS Mincho"/>
              </a:rPr>
              <a:t> ta </a:t>
            </a:r>
            <a:r>
              <a:rPr lang="en-US" sz="2400" dirty="0" err="1">
                <a:solidFill>
                  <a:srgbClr val="002060"/>
                </a:solidFill>
                <a:latin typeface="Times New Roman" panose="02020603050405020304" pitchFamily="18" charset="0"/>
                <a:ea typeface="MS Mincho"/>
              </a:rPr>
              <a:t>làm</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thơ</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Khi</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sáng</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tác</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thơ</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cần</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đảm</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bảo</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những</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yêu</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cầu</a:t>
            </a:r>
            <a:r>
              <a:rPr lang="en-US" sz="2400" dirty="0">
                <a:solidFill>
                  <a:srgbClr val="002060"/>
                </a:solidFill>
                <a:latin typeface="Times New Roman" panose="02020603050405020304" pitchFamily="18" charset="0"/>
                <a:ea typeface="MS Mincho"/>
              </a:rPr>
              <a:t> </a:t>
            </a:r>
            <a:r>
              <a:rPr lang="en-US" sz="2400" dirty="0" err="1">
                <a:solidFill>
                  <a:srgbClr val="002060"/>
                </a:solidFill>
                <a:latin typeface="Times New Roman" panose="02020603050405020304" pitchFamily="18" charset="0"/>
                <a:ea typeface="MS Mincho"/>
              </a:rPr>
              <a:t>gì</a:t>
            </a:r>
            <a:r>
              <a:rPr lang="en-US" sz="2400" dirty="0">
                <a:solidFill>
                  <a:srgbClr val="002060"/>
                </a:solidFill>
                <a:latin typeface="Times New Roman" panose="02020603050405020304" pitchFamily="18" charset="0"/>
                <a:ea typeface="MS Mincho"/>
              </a:rPr>
              <a:t>?</a:t>
            </a:r>
            <a:endParaRPr lang="en-US" sz="2400" dirty="0">
              <a:solidFill>
                <a:srgbClr val="002060"/>
              </a:solidFill>
              <a:latin typeface="Times New Roman" panose="02020603050405020304" pitchFamily="18" charset="0"/>
              <a:ea typeface="Times New Roman" panose="02020603050405020304" pitchFamily="18" charset="0"/>
            </a:endParaRPr>
          </a:p>
          <a:p>
            <a:pPr>
              <a:spcAft>
                <a:spcPts val="0"/>
              </a:spcAft>
              <a:tabLst>
                <a:tab pos="90170" algn="l"/>
                <a:tab pos="180340" algn="l"/>
              </a:tabLst>
            </a:pPr>
            <a:r>
              <a:rPr lang="en-US" sz="2400" dirty="0">
                <a:solidFill>
                  <a:srgbClr val="002060"/>
                </a:solidFill>
                <a:latin typeface="Times New Roman" panose="02020603050405020304" pitchFamily="18" charset="0"/>
                <a:ea typeface="Times New Roman" panose="02020603050405020304" pitchFamily="18" charset="0"/>
              </a:rPr>
              <a:t> Theo </a:t>
            </a:r>
            <a:r>
              <a:rPr lang="en-US" sz="2400" dirty="0" err="1">
                <a:solidFill>
                  <a:srgbClr val="002060"/>
                </a:solidFill>
                <a:latin typeface="Times New Roman" panose="02020603050405020304" pitchFamily="18" charset="0"/>
                <a:ea typeface="Times New Roman" panose="02020603050405020304" pitchFamily="18" charset="0"/>
              </a:rPr>
              <a:t>em</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một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bài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thơ</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lục</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bát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cần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đảm</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bảo</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những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yêu</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cầu</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gì</a:t>
            </a:r>
            <a:r>
              <a:rPr lang="en-US" sz="2400" dirty="0">
                <a:solidFill>
                  <a:srgbClr val="002060"/>
                </a:solidFill>
                <a:latin typeface="Times New Roman" panose="02020603050405020304" pitchFamily="18" charset="0"/>
                <a:ea typeface="Times New Roman" panose="02020603050405020304" pitchFamily="18" charset="0"/>
              </a:rPr>
              <a:t>?</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4583" y1="32417" x2="34583" y2="32417"/>
                      </a14:backgroundRemoval>
                    </a14:imgEffect>
                  </a14:imgLayer>
                </a14:imgProps>
              </a:ext>
            </a:extLst>
          </a:blip>
          <a:stretch>
            <a:fillRect/>
          </a:stretch>
        </p:blipFill>
        <p:spPr>
          <a:xfrm>
            <a:off x="2431880" y="4621465"/>
            <a:ext cx="1940104" cy="1940104"/>
          </a:xfrm>
          <a:prstGeom prst="rect">
            <a:avLst/>
          </a:prstGeom>
        </p:spPr>
      </p:pic>
    </p:spTree>
    <p:extLst>
      <p:ext uri="{BB962C8B-B14F-4D97-AF65-F5344CB8AC3E}">
        <p14:creationId xmlns:p14="http://schemas.microsoft.com/office/powerpoint/2010/main" val="89154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12192000" cy="6858000"/>
          </a:xfrm>
          <a:prstGeom prst="rect">
            <a:avLst/>
          </a:prstGeom>
        </p:spPr>
      </p:pic>
      <p:sp>
        <p:nvSpPr>
          <p:cNvPr id="8" name="TextBox 7"/>
          <p:cNvSpPr txBox="1"/>
          <p:nvPr/>
        </p:nvSpPr>
        <p:spPr>
          <a:xfrm>
            <a:off x="3401932" y="349430"/>
            <a:ext cx="4182556"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VIẾT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Tập</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làn</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thơ</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lục</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bát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68328" y="1426648"/>
            <a:ext cx="61479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  HÌNH THÀNH KIẾN THỨC</a:t>
            </a:r>
          </a:p>
        </p:txBody>
      </p:sp>
      <p:sp>
        <p:nvSpPr>
          <p:cNvPr id="7" name="Rectangle 6"/>
          <p:cNvSpPr/>
          <p:nvPr/>
        </p:nvSpPr>
        <p:spPr>
          <a:xfrm>
            <a:off x="468328" y="1945355"/>
            <a:ext cx="11224908" cy="1815882"/>
          </a:xfrm>
          <a:prstGeom prst="rect">
            <a:avLst/>
          </a:prstGeom>
        </p:spPr>
        <p:txBody>
          <a:bodyPr wrap="square">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1. </a:t>
            </a:r>
            <a:r>
              <a:rPr lang="en-US" sz="2800" b="1" dirty="0" err="1">
                <a:solidFill>
                  <a:srgbClr val="0D0D0D"/>
                </a:solidFill>
                <a:latin typeface="Times New Roman" panose="02020603050405020304" pitchFamily="18" charset="0"/>
                <a:ea typeface="MS Mincho"/>
              </a:rPr>
              <a:t>Yêu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cầu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đối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với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một</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thơ</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lục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bát</a:t>
            </a:r>
            <a:r>
              <a:rPr lang="en-US" sz="2800" b="1"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solidFill>
                  <a:srgbClr val="FF0000"/>
                </a:solidFill>
                <a:latin typeface="Times New Roman" panose="02020603050405020304" pitchFamily="18" charset="0"/>
                <a:ea typeface="MS Mincho"/>
              </a:rPr>
              <a:t>a. </a:t>
            </a:r>
            <a:r>
              <a:rPr lang="en-US" sz="2800" b="1" dirty="0" err="1">
                <a:solidFill>
                  <a:srgbClr val="FF0000"/>
                </a:solidFill>
                <a:latin typeface="Times New Roman" panose="02020603050405020304" pitchFamily="18" charset="0"/>
                <a:ea typeface="MS Mincho"/>
              </a:rPr>
              <a:t>Thơ</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và</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yêu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khi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sáng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tác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thơ</a:t>
            </a:r>
            <a:r>
              <a:rPr lang="en-US" sz="2800" b="1" dirty="0">
                <a:solidFill>
                  <a:srgbClr val="FF0000"/>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Thơ</a:t>
            </a:r>
            <a:r>
              <a:rPr lang="en-US" sz="2800" dirty="0">
                <a:solidFill>
                  <a:srgbClr val="FF0000"/>
                </a:solidFill>
                <a:latin typeface="Times New Roman" panose="02020603050405020304" pitchFamily="18" charset="0"/>
                <a:ea typeface="MS Mincho"/>
              </a:rPr>
              <a: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niệm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chỉ</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loại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học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vần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điệu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đặc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điểm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ngắn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gọn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súc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tích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nhiều</a:t>
            </a:r>
            <a:r>
              <a:rPr lang="en-US" sz="2800" dirty="0">
                <a:solidFill>
                  <a:srgbClr val="0D0D0D"/>
                </a:solidFill>
                <a:latin typeface="Times New Roman" panose="02020603050405020304" pitchFamily="18" charset="0"/>
                <a:ea typeface="MS Mincho"/>
              </a:rPr>
              <a:t> ý </a:t>
            </a:r>
            <a:r>
              <a:rPr lang="en-US" sz="2800" dirty="0" err="1">
                <a:solidFill>
                  <a:srgbClr val="0D0D0D"/>
                </a:solidFill>
                <a:latin typeface="Times New Roman" panose="02020603050405020304" pitchFamily="18" charset="0"/>
                <a:ea typeface="MS Mincho"/>
              </a:rPr>
              <a:t>cô</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đọng</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4575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12192000" cy="6858000"/>
          </a:xfrm>
          <a:prstGeom prst="rect">
            <a:avLst/>
          </a:prstGeom>
        </p:spPr>
      </p:pic>
      <p:sp>
        <p:nvSpPr>
          <p:cNvPr id="8" name="TextBox 7"/>
          <p:cNvSpPr txBox="1"/>
          <p:nvPr/>
        </p:nvSpPr>
        <p:spPr>
          <a:xfrm>
            <a:off x="3401932" y="349430"/>
            <a:ext cx="4182556"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VIẾT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Tập</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làn</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thơ</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lục</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bát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68328" y="1426648"/>
            <a:ext cx="61479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  HÌNH THÀNH KIẾN THỨC</a:t>
            </a:r>
          </a:p>
        </p:txBody>
      </p:sp>
      <p:sp>
        <p:nvSpPr>
          <p:cNvPr id="7" name="Rectangle 6"/>
          <p:cNvSpPr/>
          <p:nvPr/>
        </p:nvSpPr>
        <p:spPr>
          <a:xfrm>
            <a:off x="468328" y="1945355"/>
            <a:ext cx="1122490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Yêu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cầu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đối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bát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yêu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sáng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thơ</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8328" y="2801740"/>
            <a:ext cx="11173008" cy="3539430"/>
          </a:xfrm>
          <a:prstGeom prst="rect">
            <a:avLst/>
          </a:prstGeom>
        </p:spPr>
        <p:txBody>
          <a:bodyPr wrap="square">
            <a:spAutoFit/>
          </a:bodyPr>
          <a:lstStyle/>
          <a:p>
            <a:pPr>
              <a:spcAft>
                <a:spcPts val="0"/>
              </a:spcAft>
              <a:tabLst>
                <a:tab pos="1386840" algn="l"/>
              </a:tabLst>
            </a:pP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Sáng</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tác</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thơ</a:t>
            </a:r>
            <a:r>
              <a:rPr lang="en-US" sz="2800" b="1" dirty="0">
                <a:solidFill>
                  <a:srgbClr val="FF0000"/>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Nội</a:t>
            </a:r>
            <a:r>
              <a:rPr lang="en-US" sz="2800" dirty="0">
                <a:solidFill>
                  <a:srgbClr val="FF0000"/>
                </a:solidFill>
                <a:latin typeface="Times New Roman" panose="02020603050405020304" pitchFamily="18" charset="0"/>
                <a:ea typeface="MS Mincho"/>
              </a:rPr>
              <a:t> dung: </a:t>
            </a:r>
            <a:r>
              <a:rPr lang="en-US" sz="2800" dirty="0" err="1">
                <a:latin typeface="Times New Roman" panose="02020603050405020304" pitchFamily="18" charset="0"/>
                <a:ea typeface="MS Mincho"/>
              </a:rPr>
              <a:t>Thể</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hiện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được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cách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nhìn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cách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cảm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nhận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mới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lạ</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sâu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sắc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thú</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vị</a:t>
            </a:r>
            <a:r>
              <a:rPr lang="en-US" sz="2800" dirty="0">
                <a:latin typeface="Times New Roman" panose="02020603050405020304" pitchFamily="18" charset="0"/>
                <a:ea typeface="MS Mincho"/>
              </a:rPr>
              <a:t>…</a:t>
            </a:r>
            <a:r>
              <a:rPr lang="en-US" sz="2800" dirty="0" err="1">
                <a:latin typeface="Times New Roman" panose="02020603050405020304" pitchFamily="18" charset="0"/>
                <a:ea typeface="MS Mincho"/>
              </a:rPr>
              <a:t>về</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cuộc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sống</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Về</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nghệ</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thuật</a:t>
            </a:r>
            <a:r>
              <a:rPr lang="en-US" sz="2800" dirty="0">
                <a:solidFill>
                  <a:srgbClr val="FF0000"/>
                </a:solidFill>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Ngôn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ngữ</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hàm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súc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gợi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gợi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cảm</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Sử</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dụng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biện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pháp</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từ</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để</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tạo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những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liên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tưởng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độc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đáo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thú</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vị</a:t>
            </a:r>
            <a:r>
              <a:rPr lang="en-US" sz="2800" dirty="0">
                <a:latin typeface="Times New Roman" panose="02020603050405020304" pitchFamily="18" charset="0"/>
                <a:ea typeface="MS Mincho"/>
              </a:rPr>
              <a:t> </a:t>
            </a:r>
            <a:r>
              <a:rPr lang="en-US" sz="2800" dirty="0">
                <a:solidFill>
                  <a:srgbClr val="FF0000"/>
                </a:solidFill>
                <a:latin typeface="Times New Roman" panose="02020603050405020304" pitchFamily="18" charset="0"/>
                <a:ea typeface="MS Mincho"/>
              </a:rPr>
              <a:t>(</a:t>
            </a:r>
            <a:r>
              <a:rPr lang="en-US" sz="2800" dirty="0" err="1">
                <a:solidFill>
                  <a:srgbClr val="FF0000"/>
                </a:solidFill>
                <a:latin typeface="Times New Roman" panose="02020603050405020304" pitchFamily="18" charset="0"/>
                <a:ea typeface="MS Mincho"/>
              </a:rPr>
              <a:t>nhân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hóa</a:t>
            </a:r>
            <a:r>
              <a:rPr lang="en-US" sz="2800" dirty="0">
                <a:solidFill>
                  <a:srgbClr val="FF0000"/>
                </a:solidFill>
                <a:latin typeface="Times New Roman" panose="02020603050405020304" pitchFamily="18" charset="0"/>
                <a:ea typeface="MS Mincho"/>
              </a:rPr>
              <a:t>, so </a:t>
            </a:r>
            <a:r>
              <a:rPr lang="en-US" sz="2800" dirty="0" err="1">
                <a:solidFill>
                  <a:srgbClr val="FF0000"/>
                </a:solidFill>
                <a:latin typeface="Times New Roman" panose="02020603050405020304" pitchFamily="18" charset="0"/>
                <a:ea typeface="MS Mincho"/>
              </a:rPr>
              <a:t>sánh</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ẩn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dụ</a:t>
            </a:r>
            <a:r>
              <a:rPr lang="en-US" sz="2800" dirty="0">
                <a:solidFill>
                  <a:srgbClr val="FF0000"/>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Sử</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dụng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vần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nhịp</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một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cách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hợp</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lí</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để</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làm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tăng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giá</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trị</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biểu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đạt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của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ngôn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từ</a:t>
            </a:r>
            <a:r>
              <a:rPr lang="en-US" sz="2800"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063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1000"/>
                                        <p:tgtEl>
                                          <p:spTgt spid="3">
                                            <p:txEl>
                                              <p:pRg st="5" end="5"/>
                                            </p:txEl>
                                          </p:spTgt>
                                        </p:tgtEl>
                                      </p:cBhvr>
                                    </p:animEffect>
                                    <p:anim calcmode="lin" valueType="num">
                                      <p:cBhvr>
                                        <p:cTn id="5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12192000" cy="6858000"/>
          </a:xfrm>
          <a:prstGeom prst="rect">
            <a:avLst/>
          </a:prstGeom>
        </p:spPr>
      </p:pic>
      <p:sp>
        <p:nvSpPr>
          <p:cNvPr id="2" name="Rectangle 1"/>
          <p:cNvSpPr/>
          <p:nvPr/>
        </p:nvSpPr>
        <p:spPr>
          <a:xfrm>
            <a:off x="662292" y="1515595"/>
            <a:ext cx="61479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  HÌNH THÀNH KIẾN THỨC</a:t>
            </a:r>
          </a:p>
        </p:txBody>
      </p:sp>
      <p:sp>
        <p:nvSpPr>
          <p:cNvPr id="7" name="Rectangle 6"/>
          <p:cNvSpPr/>
          <p:nvPr/>
        </p:nvSpPr>
        <p:spPr>
          <a:xfrm>
            <a:off x="483547" y="2042438"/>
            <a:ext cx="1122490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Yêu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cầu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đối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bát</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83547" y="2630836"/>
            <a:ext cx="6120073" cy="523220"/>
          </a:xfrm>
          <a:prstGeom prst="rect">
            <a:avLst/>
          </a:prstGeom>
        </p:spPr>
        <p:txBody>
          <a:bodyPr wrap="none">
            <a:spAutoFit/>
          </a:bodyPr>
          <a:lstStyle/>
          <a:p>
            <a:r>
              <a:rPr lang="en-US" sz="2800" b="1" dirty="0">
                <a:latin typeface="Times New Roman" panose="02020603050405020304" pitchFamily="18" charset="0"/>
                <a:ea typeface="MS Mincho"/>
              </a:rPr>
              <a:t>b. </a:t>
            </a:r>
            <a:r>
              <a:rPr lang="en-US" sz="2800" b="1" dirty="0" err="1">
                <a:latin typeface="Times New Roman" panose="02020603050405020304" pitchFamily="18" charset="0"/>
                <a:ea typeface="MS Mincho"/>
              </a:rPr>
              <a:t>Yêu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cầu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đối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một</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thơ</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lục</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bát</a:t>
            </a:r>
            <a:r>
              <a:rPr lang="en-US" sz="2800" b="1" dirty="0">
                <a:latin typeface="Times New Roman" panose="02020603050405020304" pitchFamily="18" charset="0"/>
                <a:ea typeface="MS Mincho"/>
              </a:rPr>
              <a:t> </a:t>
            </a:r>
            <a:endParaRPr lang="en-US" sz="2800" dirty="0"/>
          </a:p>
        </p:txBody>
      </p:sp>
      <p:sp>
        <p:nvSpPr>
          <p:cNvPr id="9" name="TextBox 8"/>
          <p:cNvSpPr txBox="1"/>
          <p:nvPr/>
        </p:nvSpPr>
        <p:spPr>
          <a:xfrm>
            <a:off x="3401932" y="349430"/>
            <a:ext cx="4182556"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VIẾT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Tập</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làn</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thơ</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lục</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bát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0742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266" y="-143566"/>
            <a:ext cx="12412532" cy="7145131"/>
          </a:xfrm>
          <a:prstGeom prst="rect">
            <a:avLst/>
          </a:prstGeom>
        </p:spPr>
      </p:pic>
      <p:sp>
        <p:nvSpPr>
          <p:cNvPr id="5" name="TextBox 4"/>
          <p:cNvSpPr txBox="1"/>
          <p:nvPr/>
        </p:nvSpPr>
        <p:spPr>
          <a:xfrm>
            <a:off x="762000" y="0"/>
            <a:ext cx="7650749" cy="461665"/>
          </a:xfrm>
          <a:prstGeom prst="rect">
            <a:avLst/>
          </a:prstGeom>
          <a:noFill/>
        </p:spPr>
        <p:txBody>
          <a:bodyPr wrap="non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Hoạt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động</a:t>
            </a:r>
            <a:r>
              <a:rPr lang="en-US" sz="2400" b="1" dirty="0" smtClean="0">
                <a:solidFill>
                  <a:srgbClr val="FF0000"/>
                </a:solidFill>
                <a:latin typeface="Times New Roman" panose="02020603050405020304" pitchFamily="18" charset="0"/>
                <a:cs typeface="Times New Roman" panose="02020603050405020304" pitchFamily="18" charset="0"/>
              </a:rPr>
              <a:t> 3: ĐỌC VÀ PHÂN TÍCH BÀI THAM KHẢO</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2778" r="95278"/>
                    </a14:imgEffect>
                  </a14:imgLayer>
                </a14:imgProps>
              </a:ext>
            </a:extLst>
          </a:blip>
          <a:stretch>
            <a:fillRect/>
          </a:stretch>
        </p:blipFill>
        <p:spPr>
          <a:xfrm>
            <a:off x="1139537" y="1590669"/>
            <a:ext cx="2240973" cy="2240973"/>
          </a:xfrm>
          <a:prstGeom prst="rect">
            <a:avLst/>
          </a:prstGeom>
        </p:spPr>
      </p:pic>
      <p:sp>
        <p:nvSpPr>
          <p:cNvPr id="7" name="Rectangle 6"/>
          <p:cNvSpPr/>
          <p:nvPr/>
        </p:nvSpPr>
        <p:spPr>
          <a:xfrm>
            <a:off x="909578" y="850566"/>
            <a:ext cx="3728136" cy="461665"/>
          </a:xfrm>
          <a:prstGeom prst="rect">
            <a:avLst/>
          </a:prstGeom>
        </p:spPr>
        <p:txBody>
          <a:bodyPr wrap="none">
            <a:spAutoFit/>
          </a:bodyPr>
          <a:lstStyle/>
          <a:p>
            <a:pPr>
              <a:spcAft>
                <a:spcPts val="0"/>
              </a:spcAft>
              <a:tabLst>
                <a:tab pos="1386840" algn="l"/>
              </a:tabLst>
            </a:pPr>
            <a:r>
              <a:rPr lang="en-US" sz="2400" b="1" dirty="0">
                <a:solidFill>
                  <a:srgbClr val="FF0000"/>
                </a:solidFill>
                <a:latin typeface="Times New Roman" panose="02020603050405020304" pitchFamily="18" charset="0"/>
                <a:ea typeface="MS Mincho"/>
              </a:rPr>
              <a:t>THẢO LUẬN THEO BÀN</a:t>
            </a:r>
            <a:endParaRPr lang="en-US" sz="2400" dirty="0">
              <a:effectLst/>
              <a:latin typeface="Times New Roman" panose="02020603050405020304" pitchFamily="18" charset="0"/>
              <a:ea typeface="Times New Roman" panose="02020603050405020304" pitchFamily="18" charset="0"/>
            </a:endParaRPr>
          </a:p>
        </p:txBody>
      </p:sp>
      <p:sp>
        <p:nvSpPr>
          <p:cNvPr id="8" name="TextBox 7"/>
          <p:cNvSpPr txBox="1"/>
          <p:nvPr/>
        </p:nvSpPr>
        <p:spPr>
          <a:xfrm>
            <a:off x="1139537" y="1439522"/>
            <a:ext cx="1960793" cy="523220"/>
          </a:xfrm>
          <a:prstGeom prst="rect">
            <a:avLst/>
          </a:prstGeom>
          <a:noFill/>
        </p:spPr>
        <p:txBody>
          <a:bodyPr wrap="none" rtlCol="0">
            <a:spAutoFit/>
          </a:bodyPr>
          <a:lstStyle/>
          <a:p>
            <a:r>
              <a:rPr lang="en-US" sz="2800" b="1" dirty="0" err="1" smtClean="0">
                <a:solidFill>
                  <a:schemeClr val="accent5">
                    <a:lumMod val="50000"/>
                  </a:schemeClr>
                </a:solidFill>
                <a:latin typeface="Times New Roman" panose="02020603050405020304" pitchFamily="18" charset="0"/>
                <a:cs typeface="Times New Roman" panose="02020603050405020304" pitchFamily="18" charset="0"/>
              </a:rPr>
              <a:t>Đọc</a:t>
            </a:r>
            <a:r>
              <a:rPr lang="en-US" sz="28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5">
                    <a:lumMod val="50000"/>
                  </a:schemeClr>
                </a:solidFill>
                <a:latin typeface="Times New Roman" panose="02020603050405020304" pitchFamily="18" charset="0"/>
                <a:cs typeface="Times New Roman" panose="02020603050405020304" pitchFamily="18" charset="0"/>
              </a:rPr>
              <a:t>bài</a:t>
            </a:r>
            <a:r>
              <a:rPr lang="en-US" sz="28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accent5">
                    <a:lumMod val="50000"/>
                  </a:schemeClr>
                </a:solidFill>
                <a:latin typeface="Times New Roman" panose="02020603050405020304" pitchFamily="18" charset="0"/>
                <a:cs typeface="Times New Roman" panose="02020603050405020304" pitchFamily="18" charset="0"/>
              </a:rPr>
              <a:t>thơ</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003964" y="1657179"/>
            <a:ext cx="5749637" cy="2246769"/>
          </a:xfrm>
          <a:prstGeom prst="rect">
            <a:avLst/>
          </a:prstGeom>
        </p:spPr>
        <p:txBody>
          <a:bodyPr wrap="square">
            <a:spAutoFit/>
          </a:bodyPr>
          <a:lstStyle/>
          <a:p>
            <a:pPr>
              <a:spcAft>
                <a:spcPts val="0"/>
              </a:spcAft>
              <a:tabLst>
                <a:tab pos="1386840" algn="l"/>
              </a:tabLst>
            </a:pPr>
            <a:r>
              <a:rPr lang="en-US" sz="2800" i="1" dirty="0" err="1">
                <a:solidFill>
                  <a:srgbClr val="FF0000"/>
                </a:solidFill>
                <a:latin typeface="Brush Script MT" panose="03060802040406070304" pitchFamily="66" charset="0"/>
                <a:ea typeface="MS Mincho"/>
              </a:rPr>
              <a:t>Chăn</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trâu</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đốt</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lửa</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trên</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đồng</a:t>
            </a:r>
            <a:endParaRPr lang="en-US" sz="2800" dirty="0">
              <a:solidFill>
                <a:srgbClr val="FF0000"/>
              </a:solidFill>
              <a:latin typeface="Brush Script MT" panose="03060802040406070304" pitchFamily="66" charset="0"/>
              <a:ea typeface="Times New Roman" panose="02020603050405020304" pitchFamily="18" charset="0"/>
            </a:endParaRPr>
          </a:p>
          <a:p>
            <a:pPr>
              <a:spcAft>
                <a:spcPts val="0"/>
              </a:spcAft>
              <a:tabLst>
                <a:tab pos="1386840" algn="l"/>
              </a:tabLst>
            </a:pPr>
            <a:r>
              <a:rPr lang="en-US" sz="2800" i="1" dirty="0" err="1">
                <a:solidFill>
                  <a:srgbClr val="FF0000"/>
                </a:solidFill>
                <a:latin typeface="Brush Script MT" panose="03060802040406070304" pitchFamily="66" charset="0"/>
                <a:ea typeface="MS Mincho"/>
              </a:rPr>
              <a:t>Rạ</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rơm</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thì</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ít</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gió</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đông</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thì</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nhiều</a:t>
            </a:r>
            <a:endParaRPr lang="en-US" sz="2800" dirty="0">
              <a:solidFill>
                <a:srgbClr val="FF0000"/>
              </a:solidFill>
              <a:latin typeface="Brush Script MT" panose="03060802040406070304" pitchFamily="66" charset="0"/>
              <a:ea typeface="Times New Roman" panose="02020603050405020304" pitchFamily="18" charset="0"/>
            </a:endParaRPr>
          </a:p>
          <a:p>
            <a:pPr>
              <a:spcAft>
                <a:spcPts val="0"/>
              </a:spcAft>
              <a:tabLst>
                <a:tab pos="1386840" algn="l"/>
              </a:tabLst>
            </a:pP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Mải</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mê</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đuổi</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một</a:t>
            </a:r>
            <a:r>
              <a:rPr lang="en-US" sz="2800" i="1" dirty="0">
                <a:solidFill>
                  <a:srgbClr val="FF0000"/>
                </a:solidFill>
                <a:latin typeface="Brush Script MT" panose="03060802040406070304" pitchFamily="66" charset="0"/>
                <a:ea typeface="MS Mincho"/>
              </a:rPr>
              <a:t> con </a:t>
            </a:r>
            <a:r>
              <a:rPr lang="en-US" sz="2800" i="1" dirty="0" err="1">
                <a:solidFill>
                  <a:srgbClr val="FF0000"/>
                </a:solidFill>
                <a:latin typeface="Brush Script MT" panose="03060802040406070304" pitchFamily="66" charset="0"/>
                <a:ea typeface="MS Mincho"/>
              </a:rPr>
              <a:t>diều</a:t>
            </a:r>
            <a:endParaRPr lang="en-US" sz="2800" dirty="0">
              <a:solidFill>
                <a:srgbClr val="FF0000"/>
              </a:solidFill>
              <a:latin typeface="Brush Script MT" panose="03060802040406070304" pitchFamily="66" charset="0"/>
              <a:ea typeface="Times New Roman" panose="02020603050405020304" pitchFamily="18" charset="0"/>
            </a:endParaRPr>
          </a:p>
          <a:p>
            <a:pPr>
              <a:spcAft>
                <a:spcPts val="0"/>
              </a:spcAft>
              <a:tabLst>
                <a:tab pos="1386840" algn="l"/>
              </a:tabLst>
            </a:pPr>
            <a:r>
              <a:rPr lang="en-US" sz="2800" i="1" dirty="0" err="1">
                <a:solidFill>
                  <a:srgbClr val="FF0000"/>
                </a:solidFill>
                <a:latin typeface="Brush Script MT" panose="03060802040406070304" pitchFamily="66" charset="0"/>
                <a:ea typeface="MS Mincho"/>
              </a:rPr>
              <a:t>Củ</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khoai</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nướng</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để</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cả</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chiều</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thành</a:t>
            </a:r>
            <a:r>
              <a:rPr lang="en-US" sz="2800" i="1" dirty="0">
                <a:solidFill>
                  <a:srgbClr val="FF0000"/>
                </a:solidFill>
                <a:latin typeface="Brush Script MT" panose="03060802040406070304" pitchFamily="66" charset="0"/>
                <a:ea typeface="MS Mincho"/>
              </a:rPr>
              <a:t> </a:t>
            </a:r>
            <a:r>
              <a:rPr lang="en-US" sz="2800" i="1" dirty="0" err="1">
                <a:solidFill>
                  <a:srgbClr val="FF0000"/>
                </a:solidFill>
                <a:latin typeface="Brush Script MT" panose="03060802040406070304" pitchFamily="66" charset="0"/>
                <a:ea typeface="MS Mincho"/>
              </a:rPr>
              <a:t>tro</a:t>
            </a:r>
            <a:r>
              <a:rPr lang="en-US" sz="2800" i="1" dirty="0">
                <a:solidFill>
                  <a:srgbClr val="FF0000"/>
                </a:solidFill>
                <a:latin typeface="Brush Script MT" panose="03060802040406070304" pitchFamily="66" charset="0"/>
                <a:ea typeface="MS Mincho"/>
              </a:rPr>
              <a:t>.</a:t>
            </a:r>
            <a:endParaRPr lang="en-US" sz="2800" dirty="0">
              <a:solidFill>
                <a:srgbClr val="FF0000"/>
              </a:solidFill>
              <a:latin typeface="Brush Script MT" panose="03060802040406070304" pitchFamily="66" charset="0"/>
              <a:ea typeface="Times New Roman" panose="02020603050405020304" pitchFamily="18" charset="0"/>
            </a:endParaRPr>
          </a:p>
          <a:p>
            <a:pPr>
              <a:spcAft>
                <a:spcPts val="0"/>
              </a:spcAft>
              <a:tabLst>
                <a:tab pos="1386840" algn="l"/>
              </a:tabLst>
            </a:pPr>
            <a:r>
              <a:rPr lang="en-US" sz="2800" i="1" dirty="0">
                <a:solidFill>
                  <a:srgbClr val="0D0D0D"/>
                </a:solidFill>
                <a:latin typeface="Times New Roman" panose="02020603050405020304" pitchFamily="18" charset="0"/>
                <a:ea typeface="MS Mincho"/>
              </a:rPr>
              <a:t>               </a:t>
            </a:r>
            <a:r>
              <a:rPr lang="en-US" sz="2400" b="1" i="1" dirty="0">
                <a:solidFill>
                  <a:srgbClr val="002060"/>
                </a:solidFill>
                <a:latin typeface="Times New Roman" panose="02020603050405020304" pitchFamily="18" charset="0"/>
                <a:ea typeface="MS Mincho"/>
              </a:rPr>
              <a:t>(</a:t>
            </a:r>
            <a:r>
              <a:rPr lang="en-US" sz="2400" b="1" i="1" dirty="0" err="1">
                <a:solidFill>
                  <a:srgbClr val="002060"/>
                </a:solidFill>
                <a:latin typeface="Times New Roman" panose="02020603050405020304" pitchFamily="18" charset="0"/>
                <a:ea typeface="MS Mincho"/>
              </a:rPr>
              <a:t>Đồng</a:t>
            </a:r>
            <a:r>
              <a:rPr lang="en-US" sz="2400" b="1" i="1" dirty="0">
                <a:solidFill>
                  <a:srgbClr val="002060"/>
                </a:solidFill>
                <a:latin typeface="Times New Roman" panose="02020603050405020304" pitchFamily="18" charset="0"/>
                <a:ea typeface="MS Mincho"/>
              </a:rPr>
              <a:t> </a:t>
            </a:r>
            <a:r>
              <a:rPr lang="en-US" sz="2400" b="1" i="1" dirty="0" err="1">
                <a:solidFill>
                  <a:srgbClr val="002060"/>
                </a:solidFill>
                <a:latin typeface="Times New Roman" panose="02020603050405020304" pitchFamily="18" charset="0"/>
                <a:ea typeface="MS Mincho"/>
              </a:rPr>
              <a:t>Đức</a:t>
            </a:r>
            <a:r>
              <a:rPr lang="en-US" sz="2400" b="1" i="1" dirty="0">
                <a:solidFill>
                  <a:srgbClr val="002060"/>
                </a:solidFill>
                <a:latin typeface="Times New Roman" panose="02020603050405020304" pitchFamily="18" charset="0"/>
                <a:ea typeface="MS Mincho"/>
              </a:rPr>
              <a:t> </a:t>
            </a:r>
            <a:r>
              <a:rPr lang="en-US" sz="2400" b="1" i="1" dirty="0" err="1">
                <a:solidFill>
                  <a:srgbClr val="002060"/>
                </a:solidFill>
                <a:latin typeface="Times New Roman" panose="02020603050405020304" pitchFamily="18" charset="0"/>
                <a:ea typeface="MS Mincho"/>
              </a:rPr>
              <a:t>Bốn</a:t>
            </a:r>
            <a:r>
              <a:rPr lang="en-US" sz="2400" b="1" i="1" dirty="0">
                <a:solidFill>
                  <a:srgbClr val="002060"/>
                </a:solidFill>
                <a:latin typeface="Times New Roman" panose="02020603050405020304" pitchFamily="18" charset="0"/>
                <a:ea typeface="MS Mincho"/>
              </a:rPr>
              <a:t>)</a:t>
            </a:r>
            <a:endParaRPr lang="en-US" sz="2400" b="1" dirty="0">
              <a:solidFill>
                <a:srgbClr val="002060"/>
              </a:solidFill>
              <a:effectLst/>
              <a:latin typeface="Times New Roman" panose="02020603050405020304" pitchFamily="18" charset="0"/>
              <a:ea typeface="Times New Roman" panose="02020603050405020304" pitchFamily="18" charset="0"/>
            </a:endParaRPr>
          </a:p>
        </p:txBody>
      </p:sp>
      <p:sp>
        <p:nvSpPr>
          <p:cNvPr id="11" name="Oval 10"/>
          <p:cNvSpPr/>
          <p:nvPr/>
        </p:nvSpPr>
        <p:spPr>
          <a:xfrm>
            <a:off x="3269673" y="4110080"/>
            <a:ext cx="6331528" cy="1283049"/>
          </a:xfrm>
          <a:prstGeom prst="ellipse">
            <a:avLst/>
          </a:prstGeom>
          <a:effectLst>
            <a:innerShdw blurRad="63500" dist="50800" dir="54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dirty="0" err="1" smtClean="0">
                <a:latin typeface="Times New Roman" panose="02020603050405020304" pitchFamily="18" charset="0"/>
                <a:cs typeface="Times New Roman" panose="02020603050405020304" pitchFamily="18" charset="0"/>
              </a:rPr>
              <a:t>Trả</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câu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hỏi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sau</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2" name="Rectangle 11"/>
          <p:cNvSpPr/>
          <p:nvPr/>
        </p:nvSpPr>
        <p:spPr>
          <a:xfrm>
            <a:off x="1139537" y="403570"/>
            <a:ext cx="1760418" cy="523220"/>
          </a:xfrm>
          <a:prstGeom prst="rect">
            <a:avLst/>
          </a:prstGeom>
        </p:spPr>
        <p:txBody>
          <a:bodyPr wrap="none">
            <a:spAutoFit/>
          </a:bodyPr>
          <a:lstStyle/>
          <a:p>
            <a:r>
              <a:rPr lang="en-US" sz="2800" b="1" dirty="0">
                <a:solidFill>
                  <a:srgbClr val="0D0D0D"/>
                </a:solidFill>
                <a:latin typeface="Times New Roman" panose="02020603050405020304" pitchFamily="18" charset="0"/>
                <a:ea typeface="MS Mincho"/>
              </a:rPr>
              <a:t>1.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thơ</a:t>
            </a:r>
            <a:r>
              <a:rPr lang="en-US" sz="2800" b="1" dirty="0">
                <a:solidFill>
                  <a:srgbClr val="0D0D0D"/>
                </a:solidFill>
                <a:latin typeface="Times New Roman" panose="02020603050405020304" pitchFamily="18" charset="0"/>
                <a:ea typeface="MS Mincho"/>
              </a:rPr>
              <a:t> </a:t>
            </a:r>
            <a:endParaRPr lang="en-US" sz="2800" dirty="0"/>
          </a:p>
        </p:txBody>
      </p:sp>
    </p:spTree>
    <p:extLst>
      <p:ext uri="{BB962C8B-B14F-4D97-AF65-F5344CB8AC3E}">
        <p14:creationId xmlns:p14="http://schemas.microsoft.com/office/powerpoint/2010/main" val="19886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266" y="-143566"/>
            <a:ext cx="12412532" cy="7145131"/>
          </a:xfrm>
          <a:prstGeom prst="rect">
            <a:avLst/>
          </a:prstGeom>
        </p:spPr>
      </p:pic>
      <p:sp>
        <p:nvSpPr>
          <p:cNvPr id="5" name="TextBox 4"/>
          <p:cNvSpPr txBox="1"/>
          <p:nvPr/>
        </p:nvSpPr>
        <p:spPr>
          <a:xfrm>
            <a:off x="762000" y="0"/>
            <a:ext cx="7650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3: ĐỌC VÀ PHÂN TÍCH BÀI THAM KHẢO</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265612098"/>
              </p:ext>
            </p:extLst>
          </p:nvPr>
        </p:nvGraphicFramePr>
        <p:xfrm>
          <a:off x="886690" y="719666"/>
          <a:ext cx="11042076" cy="3139440"/>
        </p:xfrm>
        <a:graphic>
          <a:graphicData uri="http://schemas.openxmlformats.org/drawingml/2006/table">
            <a:tbl>
              <a:tblPr firstRow="1" bandRow="1">
                <a:tableStyleId>{5940675A-B579-460E-94D1-54222C63F5DA}</a:tableStyleId>
              </a:tblPr>
              <a:tblGrid>
                <a:gridCol w="1911928">
                  <a:extLst>
                    <a:ext uri="{9D8B030D-6E8A-4147-A177-3AD203B41FA5}">
                      <a16:colId xmlns:a16="http://schemas.microsoft.com/office/drawing/2014/main" val="1366164347"/>
                    </a:ext>
                  </a:extLst>
                </a:gridCol>
                <a:gridCol w="1856509">
                  <a:extLst>
                    <a:ext uri="{9D8B030D-6E8A-4147-A177-3AD203B41FA5}">
                      <a16:colId xmlns:a16="http://schemas.microsoft.com/office/drawing/2014/main" val="1090578305"/>
                    </a:ext>
                  </a:extLst>
                </a:gridCol>
                <a:gridCol w="2646218">
                  <a:extLst>
                    <a:ext uri="{9D8B030D-6E8A-4147-A177-3AD203B41FA5}">
                      <a16:colId xmlns:a16="http://schemas.microsoft.com/office/drawing/2014/main" val="1769409255"/>
                    </a:ext>
                  </a:extLst>
                </a:gridCol>
                <a:gridCol w="1731819">
                  <a:extLst>
                    <a:ext uri="{9D8B030D-6E8A-4147-A177-3AD203B41FA5}">
                      <a16:colId xmlns:a16="http://schemas.microsoft.com/office/drawing/2014/main" val="3695390962"/>
                    </a:ext>
                  </a:extLst>
                </a:gridCol>
                <a:gridCol w="1288472">
                  <a:extLst>
                    <a:ext uri="{9D8B030D-6E8A-4147-A177-3AD203B41FA5}">
                      <a16:colId xmlns:a16="http://schemas.microsoft.com/office/drawing/2014/main" val="3248927538"/>
                    </a:ext>
                  </a:extLst>
                </a:gridCol>
                <a:gridCol w="1607130">
                  <a:extLst>
                    <a:ext uri="{9D8B030D-6E8A-4147-A177-3AD203B41FA5}">
                      <a16:colId xmlns:a16="http://schemas.microsoft.com/office/drawing/2014/main" val="3256280243"/>
                    </a:ext>
                  </a:extLst>
                </a:gridCol>
              </a:tblGrid>
              <a:tr h="370840">
                <a:tc>
                  <a:txBody>
                    <a:bodyPr/>
                    <a:lstStyle/>
                    <a:p>
                      <a:pPr>
                        <a:spcAft>
                          <a:spcPts val="0"/>
                        </a:spcAft>
                        <a:tabLst>
                          <a:tab pos="1386840" algn="l"/>
                        </a:tabLst>
                      </a:pPr>
                      <a:r>
                        <a:rPr lang="en-US" sz="2000" dirty="0" smtClean="0">
                          <a:effectLst/>
                          <a:latin typeface="Times New Roman" panose="02020603050405020304" pitchFamily="18" charset="0"/>
                          <a:ea typeface="MS Mincho"/>
                        </a:rPr>
                        <a:t>1. </a:t>
                      </a:r>
                      <a:r>
                        <a:rPr lang="en-US" sz="2000" dirty="0" err="1" smtClean="0">
                          <a:effectLst/>
                          <a:latin typeface="Times New Roman" panose="02020603050405020304" pitchFamily="18" charset="0"/>
                          <a:ea typeface="MS Mincho"/>
                        </a:rPr>
                        <a:t>Cách</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ngắt</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nhịp</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của</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thơ</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lục</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bát</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thường</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là</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nhịp</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chẵn</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Tuy</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nhiên</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cách</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ngắt</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nhịp</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của</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dòng</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thơ</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thứ</a:t>
                      </a:r>
                      <a:r>
                        <a:rPr lang="en-US" sz="2000" dirty="0" smtClean="0">
                          <a:effectLst/>
                          <a:latin typeface="Times New Roman" panose="02020603050405020304" pitchFamily="18" charset="0"/>
                          <a:ea typeface="MS Mincho"/>
                        </a:rPr>
                        <a:t> 4 </a:t>
                      </a:r>
                      <a:r>
                        <a:rPr lang="en-US" sz="2000" dirty="0" err="1" smtClean="0">
                          <a:effectLst/>
                          <a:latin typeface="Times New Roman" panose="02020603050405020304" pitchFamily="18" charset="0"/>
                          <a:ea typeface="MS Mincho"/>
                        </a:rPr>
                        <a:t>là</a:t>
                      </a:r>
                      <a:r>
                        <a:rPr lang="en-US" sz="2000" dirty="0" smtClean="0">
                          <a:effectLst/>
                          <a:latin typeface="Times New Roman" panose="02020603050405020304" pitchFamily="18" charset="0"/>
                          <a:ea typeface="MS Mincho"/>
                        </a:rPr>
                        <a:t> 3/3/2. </a:t>
                      </a:r>
                      <a:r>
                        <a:rPr lang="en-US" sz="2000" dirty="0" err="1" smtClean="0">
                          <a:effectLst/>
                          <a:latin typeface="Times New Roman" panose="02020603050405020304" pitchFamily="18" charset="0"/>
                          <a:ea typeface="MS Mincho"/>
                        </a:rPr>
                        <a:t>Việc</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ngắt</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nhịp</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như</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thế</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có</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tác</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dụng</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gì</a:t>
                      </a:r>
                      <a:r>
                        <a:rPr lang="en-US" sz="2000" dirty="0" smtClean="0">
                          <a:effectLst/>
                          <a:latin typeface="Times New Roman" panose="02020603050405020304" pitchFamily="18" charset="0"/>
                          <a:ea typeface="MS Mincho"/>
                        </a:rPr>
                        <a:t>?</a:t>
                      </a:r>
                      <a:endParaRPr lang="en-US" sz="2000" dirty="0" smtClean="0">
                        <a:effectLst/>
                        <a:latin typeface="Times New Roman" panose="02020603050405020304" pitchFamily="18" charset="0"/>
                        <a:ea typeface="Times New Roman" panose="02020603050405020304" pitchFamily="18" charset="0"/>
                      </a:endParaRPr>
                    </a:p>
                  </a:txBody>
                  <a:tcPr/>
                </a:tc>
                <a:tc>
                  <a:txBody>
                    <a:bodyPr/>
                    <a:lstStyle/>
                    <a:p>
                      <a:pPr>
                        <a:spcAft>
                          <a:spcPts val="0"/>
                        </a:spcAft>
                        <a:tabLst>
                          <a:tab pos="1386840" algn="l"/>
                        </a:tabLst>
                      </a:pPr>
                      <a:r>
                        <a:rPr lang="en-US" sz="2000" dirty="0" smtClean="0">
                          <a:effectLst/>
                          <a:latin typeface="Times New Roman" panose="02020603050405020304" pitchFamily="18" charset="0"/>
                          <a:ea typeface="MS Mincho"/>
                        </a:rPr>
                        <a:t>2. </a:t>
                      </a:r>
                      <a:r>
                        <a:rPr lang="en-US" sz="2000" dirty="0" err="1" smtClean="0">
                          <a:effectLst/>
                          <a:latin typeface="Times New Roman" panose="02020603050405020304" pitchFamily="18" charset="0"/>
                          <a:ea typeface="MS Mincho"/>
                        </a:rPr>
                        <a:t>Dựa</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vào</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hiểu</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biết</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về</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thể</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thơ</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lục</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bát</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em</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hãy</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chỉ</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ra</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cách</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hiệp</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vần</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và</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sự</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phối</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hợp</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thanh</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điệu</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của</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bài</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thơ</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trên</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bằng</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cách</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điền</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vào</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bảng</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sau</a:t>
                      </a:r>
                      <a:r>
                        <a:rPr lang="en-US" sz="2000" dirty="0" smtClean="0">
                          <a:effectLst/>
                          <a:latin typeface="Times New Roman" panose="02020603050405020304" pitchFamily="18" charset="0"/>
                          <a:ea typeface="MS Mincho"/>
                        </a:rPr>
                        <a:t>:</a:t>
                      </a:r>
                      <a:endParaRPr lang="en-US" sz="2000" dirty="0" smtClean="0">
                        <a:effectLst/>
                        <a:latin typeface="Times New Roman" panose="02020603050405020304" pitchFamily="18" charset="0"/>
                        <a:ea typeface="Times New Roman" panose="02020603050405020304" pitchFamily="18" charset="0"/>
                      </a:endParaRPr>
                    </a:p>
                  </a:txBody>
                  <a:tcPr/>
                </a:tc>
                <a:tc>
                  <a:txBody>
                    <a:bodyPr/>
                    <a:lstStyle/>
                    <a:p>
                      <a:pPr>
                        <a:spcAft>
                          <a:spcPts val="0"/>
                        </a:spcAft>
                        <a:tabLst>
                          <a:tab pos="1386840" algn="l"/>
                        </a:tabLst>
                      </a:pPr>
                      <a:r>
                        <a:rPr lang="en-US" sz="2000" dirty="0" smtClean="0">
                          <a:effectLst/>
                          <a:latin typeface="Times New Roman" panose="02020603050405020304" pitchFamily="18" charset="0"/>
                          <a:ea typeface="MS Mincho"/>
                        </a:rPr>
                        <a:t>3. </a:t>
                      </a:r>
                      <a:r>
                        <a:rPr lang="en-US" sz="2000" dirty="0" err="1" smtClean="0">
                          <a:effectLst/>
                          <a:latin typeface="Times New Roman" panose="02020603050405020304" pitchFamily="18" charset="0"/>
                          <a:ea typeface="MS Mincho"/>
                        </a:rPr>
                        <a:t>Cảnh</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sắc</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thiên</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nhiên</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và</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hoạt</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động</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của</a:t>
                      </a:r>
                      <a:r>
                        <a:rPr lang="en-US" sz="2000" dirty="0" smtClean="0">
                          <a:effectLst/>
                          <a:latin typeface="Times New Roman" panose="02020603050405020304" pitchFamily="18" charset="0"/>
                          <a:ea typeface="MS Mincho"/>
                        </a:rPr>
                        <a:t> con </a:t>
                      </a:r>
                      <a:r>
                        <a:rPr lang="en-US" sz="2000" dirty="0" err="1" smtClean="0">
                          <a:effectLst/>
                          <a:latin typeface="Times New Roman" panose="02020603050405020304" pitchFamily="18" charset="0"/>
                          <a:ea typeface="MS Mincho"/>
                        </a:rPr>
                        <a:t>người</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trong</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bài</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thơ</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được</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miêu</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tả</a:t>
                      </a:r>
                      <a:r>
                        <a:rPr lang="en-US" sz="2000" dirty="0" smtClean="0">
                          <a:effectLst/>
                          <a:latin typeface="Times New Roman" panose="02020603050405020304" pitchFamily="18" charset="0"/>
                          <a:ea typeface="MS Mincho"/>
                        </a:rPr>
                        <a:t> chi </a:t>
                      </a:r>
                      <a:r>
                        <a:rPr lang="en-US" sz="2000" dirty="0" err="1" smtClean="0">
                          <a:effectLst/>
                          <a:latin typeface="Times New Roman" panose="02020603050405020304" pitchFamily="18" charset="0"/>
                          <a:ea typeface="MS Mincho"/>
                        </a:rPr>
                        <a:t>tiết</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rõ</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ràng</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tỉ</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mỉ</a:t>
                      </a:r>
                      <a:r>
                        <a:rPr lang="en-US" sz="2000" dirty="0" smtClean="0">
                          <a:effectLst/>
                          <a:latin typeface="Times New Roman" panose="02020603050405020304" pitchFamily="18" charset="0"/>
                          <a:ea typeface="MS Mincho"/>
                        </a:rPr>
                        <a:t> hay </a:t>
                      </a:r>
                      <a:r>
                        <a:rPr lang="en-US" sz="2000" dirty="0" err="1" smtClean="0">
                          <a:effectLst/>
                          <a:latin typeface="Times New Roman" panose="02020603050405020304" pitchFamily="18" charset="0"/>
                          <a:ea typeface="MS Mincho"/>
                        </a:rPr>
                        <a:t>được</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thể</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hiện</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bằng</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một</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vài</a:t>
                      </a:r>
                      <a:r>
                        <a:rPr lang="en-US" sz="2000" dirty="0" smtClean="0">
                          <a:effectLst/>
                          <a:latin typeface="Times New Roman" panose="02020603050405020304" pitchFamily="18" charset="0"/>
                          <a:ea typeface="MS Mincho"/>
                        </a:rPr>
                        <a:t> chi </a:t>
                      </a:r>
                      <a:r>
                        <a:rPr lang="en-US" sz="2000" dirty="0" err="1" smtClean="0">
                          <a:effectLst/>
                          <a:latin typeface="Times New Roman" panose="02020603050405020304" pitchFamily="18" charset="0"/>
                          <a:ea typeface="MS Mincho"/>
                        </a:rPr>
                        <a:t>tiết</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một</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vài</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nét</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tiêu</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biểu</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Việc</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thể</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hiện</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như</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thế</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có</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tác</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dụng</a:t>
                      </a:r>
                      <a:r>
                        <a:rPr lang="en-US" sz="2000" dirty="0" smtClean="0">
                          <a:effectLst/>
                          <a:latin typeface="Times New Roman" panose="02020603050405020304" pitchFamily="18" charset="0"/>
                          <a:ea typeface="MS Mincho"/>
                        </a:rPr>
                        <a:t> </a:t>
                      </a:r>
                      <a:r>
                        <a:rPr lang="en-US" sz="2000" dirty="0" err="1" smtClean="0">
                          <a:effectLst/>
                          <a:latin typeface="Times New Roman" panose="02020603050405020304" pitchFamily="18" charset="0"/>
                          <a:ea typeface="MS Mincho"/>
                        </a:rPr>
                        <a:t>gì</a:t>
                      </a:r>
                      <a:r>
                        <a:rPr lang="en-US" sz="2000" dirty="0" smtClean="0">
                          <a:effectLst/>
                          <a:latin typeface="Times New Roman" panose="02020603050405020304" pitchFamily="18" charset="0"/>
                          <a:ea typeface="MS Mincho"/>
                        </a:rPr>
                        <a:t>?</a:t>
                      </a:r>
                      <a:endParaRPr lang="en-US" sz="2000" dirty="0" smtClean="0">
                        <a:effectLst/>
                        <a:latin typeface="Times New Roman" panose="02020603050405020304" pitchFamily="18" charset="0"/>
                        <a:ea typeface="Times New Roman" panose="02020603050405020304" pitchFamily="18" charset="0"/>
                      </a:endParaRPr>
                    </a:p>
                  </a:txBody>
                  <a:tcPr/>
                </a:tc>
                <a:tc>
                  <a:txBody>
                    <a:bodyPr/>
                    <a:lstStyle/>
                    <a:p>
                      <a:pPr>
                        <a:spcAft>
                          <a:spcPts val="0"/>
                        </a:spcAft>
                        <a:tabLst>
                          <a:tab pos="1386840" algn="l"/>
                        </a:tabLst>
                      </a:pPr>
                      <a:r>
                        <a:rPr lang="en-US" sz="2000" dirty="0" smtClean="0">
                          <a:solidFill>
                            <a:srgbClr val="0D0D0D"/>
                          </a:solidFill>
                          <a:effectLst/>
                          <a:latin typeface="Times New Roman" panose="02020603050405020304" pitchFamily="18" charset="0"/>
                          <a:ea typeface="MS Mincho"/>
                        </a:rPr>
                        <a:t>4. </a:t>
                      </a:r>
                      <a:r>
                        <a:rPr lang="en-US" sz="2000" dirty="0" err="1" smtClean="0">
                          <a:solidFill>
                            <a:srgbClr val="0D0D0D"/>
                          </a:solidFill>
                          <a:effectLst/>
                          <a:latin typeface="Times New Roman" panose="02020603050405020304" pitchFamily="18" charset="0"/>
                          <a:ea typeface="MS Mincho"/>
                        </a:rPr>
                        <a:t>Cảm</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xúc</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của</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tác</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giả</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trong</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bài</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thơ</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được</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thể</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hiện</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trực</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tiếp</a:t>
                      </a:r>
                      <a:r>
                        <a:rPr lang="en-US" sz="2000" dirty="0" smtClean="0">
                          <a:solidFill>
                            <a:srgbClr val="0D0D0D"/>
                          </a:solidFill>
                          <a:effectLst/>
                          <a:latin typeface="Times New Roman" panose="02020603050405020304" pitchFamily="18" charset="0"/>
                          <a:ea typeface="MS Mincho"/>
                        </a:rPr>
                        <a:t> hay </a:t>
                      </a:r>
                      <a:r>
                        <a:rPr lang="en-US" sz="2000" dirty="0" err="1" smtClean="0">
                          <a:solidFill>
                            <a:srgbClr val="0D0D0D"/>
                          </a:solidFill>
                          <a:effectLst/>
                          <a:latin typeface="Times New Roman" panose="02020603050405020304" pitchFamily="18" charset="0"/>
                          <a:ea typeface="MS Mincho"/>
                        </a:rPr>
                        <a:t>gián</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tiếp</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thông</a:t>
                      </a:r>
                      <a:r>
                        <a:rPr lang="en-US" sz="2000" dirty="0" smtClean="0">
                          <a:solidFill>
                            <a:srgbClr val="0D0D0D"/>
                          </a:solidFill>
                          <a:effectLst/>
                          <a:latin typeface="Times New Roman" panose="02020603050405020304" pitchFamily="18" charset="0"/>
                          <a:ea typeface="MS Mincho"/>
                        </a:rPr>
                        <a:t> qua </a:t>
                      </a:r>
                      <a:r>
                        <a:rPr lang="en-US" sz="2000" dirty="0" err="1" smtClean="0">
                          <a:solidFill>
                            <a:srgbClr val="0D0D0D"/>
                          </a:solidFill>
                          <a:effectLst/>
                          <a:latin typeface="Times New Roman" panose="02020603050405020304" pitchFamily="18" charset="0"/>
                          <a:ea typeface="MS Mincho"/>
                        </a:rPr>
                        <a:t>những</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hình</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ảnh</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nào</a:t>
                      </a:r>
                      <a:r>
                        <a:rPr lang="en-US" sz="2000" dirty="0" smtClean="0">
                          <a:solidFill>
                            <a:srgbClr val="0D0D0D"/>
                          </a:solidFill>
                          <a:effectLst/>
                          <a:latin typeface="Times New Roman" panose="02020603050405020304" pitchFamily="18" charset="0"/>
                          <a:ea typeface="MS Mincho"/>
                        </a:rPr>
                        <a:t>?</a:t>
                      </a:r>
                      <a:endParaRPr lang="en-US" sz="2000" dirty="0" smtClean="0">
                        <a:effectLst/>
                        <a:latin typeface="Times New Roman" panose="02020603050405020304" pitchFamily="18" charset="0"/>
                        <a:ea typeface="Times New Roman" panose="02020603050405020304" pitchFamily="18" charset="0"/>
                      </a:endParaRPr>
                    </a:p>
                    <a:p>
                      <a:endParaRPr lang="en-US" sz="2000" dirty="0"/>
                    </a:p>
                  </a:txBody>
                  <a:tcPr/>
                </a:tc>
                <a:tc>
                  <a:txBody>
                    <a:bodyPr/>
                    <a:lstStyle/>
                    <a:p>
                      <a:pPr>
                        <a:spcAft>
                          <a:spcPts val="0"/>
                        </a:spcAft>
                        <a:tabLst>
                          <a:tab pos="1386840" algn="l"/>
                        </a:tabLst>
                      </a:pPr>
                      <a:r>
                        <a:rPr lang="en-US" sz="2000" dirty="0" smtClean="0">
                          <a:solidFill>
                            <a:srgbClr val="0D0D0D"/>
                          </a:solidFill>
                          <a:effectLst/>
                          <a:latin typeface="Times New Roman" panose="02020603050405020304" pitchFamily="18" charset="0"/>
                          <a:ea typeface="MS Mincho"/>
                        </a:rPr>
                        <a:t>5. Theo </a:t>
                      </a:r>
                      <a:r>
                        <a:rPr lang="en-US" sz="2000" dirty="0" err="1" smtClean="0">
                          <a:solidFill>
                            <a:srgbClr val="0D0D0D"/>
                          </a:solidFill>
                          <a:effectLst/>
                          <a:latin typeface="Times New Roman" panose="02020603050405020304" pitchFamily="18" charset="0"/>
                          <a:ea typeface="MS Mincho"/>
                        </a:rPr>
                        <a:t>em</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nét</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độc</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đáo</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của</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bài</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thơ</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này</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là</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gì</a:t>
                      </a:r>
                      <a:r>
                        <a:rPr lang="en-US" sz="2000" dirty="0" smtClean="0">
                          <a:solidFill>
                            <a:srgbClr val="0D0D0D"/>
                          </a:solidFill>
                          <a:effectLst/>
                          <a:latin typeface="Times New Roman" panose="02020603050405020304" pitchFamily="18" charset="0"/>
                          <a:ea typeface="MS Mincho"/>
                        </a:rPr>
                        <a:t>?</a:t>
                      </a:r>
                      <a:endParaRPr lang="en-US" sz="2000" dirty="0" smtClean="0">
                        <a:effectLst/>
                        <a:latin typeface="Times New Roman" panose="02020603050405020304" pitchFamily="18" charset="0"/>
                        <a:ea typeface="Times New Roman" panose="02020603050405020304" pitchFamily="18" charset="0"/>
                      </a:endParaRPr>
                    </a:p>
                    <a:p>
                      <a:endParaRPr lang="en-US" sz="2000" dirty="0"/>
                    </a:p>
                  </a:txBody>
                  <a:tcPr/>
                </a:tc>
                <a:tc>
                  <a:txBody>
                    <a:bodyPr/>
                    <a:lstStyle/>
                    <a:p>
                      <a:pPr>
                        <a:spcAft>
                          <a:spcPts val="0"/>
                        </a:spcAft>
                        <a:tabLst>
                          <a:tab pos="1386840" algn="l"/>
                        </a:tabLst>
                      </a:pPr>
                      <a:r>
                        <a:rPr lang="en-US" sz="2000" dirty="0" smtClean="0">
                          <a:solidFill>
                            <a:srgbClr val="0D0D0D"/>
                          </a:solidFill>
                          <a:effectLst/>
                          <a:latin typeface="Times New Roman" panose="02020603050405020304" pitchFamily="18" charset="0"/>
                          <a:ea typeface="MS Mincho"/>
                        </a:rPr>
                        <a:t>6. </a:t>
                      </a:r>
                      <a:r>
                        <a:rPr lang="en-US" sz="2000" dirty="0" err="1" smtClean="0">
                          <a:solidFill>
                            <a:srgbClr val="0D0D0D"/>
                          </a:solidFill>
                          <a:effectLst/>
                          <a:latin typeface="Times New Roman" panose="02020603050405020304" pitchFamily="18" charset="0"/>
                          <a:ea typeface="MS Mincho"/>
                        </a:rPr>
                        <a:t>Từ</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việc</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tìm</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hiểu</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bài</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thơ</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trên</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em</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học</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được</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điều</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gì</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về</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cách</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làm</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thơ</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lục</a:t>
                      </a:r>
                      <a:r>
                        <a:rPr lang="en-US" sz="2000" dirty="0" smtClean="0">
                          <a:solidFill>
                            <a:srgbClr val="0D0D0D"/>
                          </a:solidFill>
                          <a:effectLst/>
                          <a:latin typeface="Times New Roman" panose="02020603050405020304" pitchFamily="18" charset="0"/>
                          <a:ea typeface="MS Mincho"/>
                        </a:rPr>
                        <a:t> </a:t>
                      </a:r>
                      <a:r>
                        <a:rPr lang="en-US" sz="2000" dirty="0" err="1" smtClean="0">
                          <a:solidFill>
                            <a:srgbClr val="0D0D0D"/>
                          </a:solidFill>
                          <a:effectLst/>
                          <a:latin typeface="Times New Roman" panose="02020603050405020304" pitchFamily="18" charset="0"/>
                          <a:ea typeface="MS Mincho"/>
                        </a:rPr>
                        <a:t>bát</a:t>
                      </a:r>
                      <a:r>
                        <a:rPr lang="en-US" sz="2000" dirty="0" smtClean="0">
                          <a:solidFill>
                            <a:srgbClr val="0D0D0D"/>
                          </a:solidFill>
                          <a:effectLst/>
                          <a:latin typeface="Times New Roman" panose="02020603050405020304" pitchFamily="18" charset="0"/>
                          <a:ea typeface="MS Mincho"/>
                        </a:rPr>
                        <a:t>?</a:t>
                      </a:r>
                      <a:endParaRPr lang="en-US" sz="2000" dirty="0" smtClean="0">
                        <a:effectLst/>
                        <a:latin typeface="Times New Roman" panose="02020603050405020304" pitchFamily="18" charset="0"/>
                        <a:ea typeface="Times New Roman" panose="02020603050405020304" pitchFamily="18" charset="0"/>
                      </a:endParaRPr>
                    </a:p>
                    <a:p>
                      <a:endParaRPr lang="en-US" sz="2000" dirty="0"/>
                    </a:p>
                  </a:txBody>
                  <a:tcPr/>
                </a:tc>
                <a:extLst>
                  <a:ext uri="{0D108BD9-81ED-4DB2-BD59-A6C34878D82A}">
                    <a16:rowId xmlns:a16="http://schemas.microsoft.com/office/drawing/2014/main" val="23692812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15897903"/>
              </p:ext>
            </p:extLst>
          </p:nvPr>
        </p:nvGraphicFramePr>
        <p:xfrm>
          <a:off x="1004454" y="4117107"/>
          <a:ext cx="5638802" cy="1756410"/>
        </p:xfrm>
        <a:graphic>
          <a:graphicData uri="http://schemas.openxmlformats.org/drawingml/2006/table">
            <a:tbl>
              <a:tblPr firstRow="1" firstCol="1" bandRow="1" bandCol="1"/>
              <a:tblGrid>
                <a:gridCol w="1346296">
                  <a:extLst>
                    <a:ext uri="{9D8B030D-6E8A-4147-A177-3AD203B41FA5}">
                      <a16:colId xmlns:a16="http://schemas.microsoft.com/office/drawing/2014/main" val="1445471089"/>
                    </a:ext>
                  </a:extLst>
                </a:gridCol>
                <a:gridCol w="536248">
                  <a:extLst>
                    <a:ext uri="{9D8B030D-6E8A-4147-A177-3AD203B41FA5}">
                      <a16:colId xmlns:a16="http://schemas.microsoft.com/office/drawing/2014/main" val="1115178693"/>
                    </a:ext>
                  </a:extLst>
                </a:gridCol>
                <a:gridCol w="537509">
                  <a:extLst>
                    <a:ext uri="{9D8B030D-6E8A-4147-A177-3AD203B41FA5}">
                      <a16:colId xmlns:a16="http://schemas.microsoft.com/office/drawing/2014/main" val="1942303114"/>
                    </a:ext>
                  </a:extLst>
                </a:gridCol>
                <a:gridCol w="536248">
                  <a:extLst>
                    <a:ext uri="{9D8B030D-6E8A-4147-A177-3AD203B41FA5}">
                      <a16:colId xmlns:a16="http://schemas.microsoft.com/office/drawing/2014/main" val="1667214045"/>
                    </a:ext>
                  </a:extLst>
                </a:gridCol>
                <a:gridCol w="536248">
                  <a:extLst>
                    <a:ext uri="{9D8B030D-6E8A-4147-A177-3AD203B41FA5}">
                      <a16:colId xmlns:a16="http://schemas.microsoft.com/office/drawing/2014/main" val="685929365"/>
                    </a:ext>
                  </a:extLst>
                </a:gridCol>
                <a:gridCol w="536248">
                  <a:extLst>
                    <a:ext uri="{9D8B030D-6E8A-4147-A177-3AD203B41FA5}">
                      <a16:colId xmlns:a16="http://schemas.microsoft.com/office/drawing/2014/main" val="3640033326"/>
                    </a:ext>
                  </a:extLst>
                </a:gridCol>
                <a:gridCol w="537509">
                  <a:extLst>
                    <a:ext uri="{9D8B030D-6E8A-4147-A177-3AD203B41FA5}">
                      <a16:colId xmlns:a16="http://schemas.microsoft.com/office/drawing/2014/main" val="3452357995"/>
                    </a:ext>
                  </a:extLst>
                </a:gridCol>
                <a:gridCol w="536248">
                  <a:extLst>
                    <a:ext uri="{9D8B030D-6E8A-4147-A177-3AD203B41FA5}">
                      <a16:colId xmlns:a16="http://schemas.microsoft.com/office/drawing/2014/main" val="222668813"/>
                    </a:ext>
                  </a:extLst>
                </a:gridCol>
                <a:gridCol w="536248">
                  <a:extLst>
                    <a:ext uri="{9D8B030D-6E8A-4147-A177-3AD203B41FA5}">
                      <a16:colId xmlns:a16="http://schemas.microsoft.com/office/drawing/2014/main" val="1912101307"/>
                    </a:ext>
                  </a:extLst>
                </a:gridCol>
              </a:tblGrid>
              <a:tr h="0">
                <a:tc>
                  <a:txBody>
                    <a:bodyPr/>
                    <a:lstStyle/>
                    <a:p>
                      <a:pPr>
                        <a:spcAft>
                          <a:spcPts val="0"/>
                        </a:spcAft>
                      </a:pPr>
                      <a:r>
                        <a:rPr lang="vi-VN" sz="1400" dirty="0">
                          <a:solidFill>
                            <a:srgbClr val="000000"/>
                          </a:solidFill>
                          <a:effectLst/>
                          <a:latin typeface="Times New Roman" panose="02020603050405020304" pitchFamily="18" charset="0"/>
                          <a:ea typeface="Times New Roman" panose="02020603050405020304" pitchFamily="18" charset="0"/>
                        </a:rPr>
                        <a:t>Tiếng</a:t>
                      </a:r>
                      <a:r>
                        <a:rPr lang="en-US" sz="1400" dirty="0">
                          <a:solidFill>
                            <a:srgbClr val="000000"/>
                          </a:solidFill>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a:spcAft>
                          <a:spcPts val="0"/>
                        </a:spcAft>
                      </a:pPr>
                      <a:r>
                        <a:rPr lang="vi-VN" sz="1400" dirty="0">
                          <a:solidFill>
                            <a:srgbClr val="000000"/>
                          </a:solidFill>
                          <a:effectLst/>
                          <a:latin typeface="Times New Roman" panose="02020603050405020304" pitchFamily="18" charset="0"/>
                          <a:ea typeface="Times New Roman" panose="02020603050405020304" pitchFamily="18" charset="0"/>
                        </a:rPr>
                        <a:t>Dòng</a:t>
                      </a:r>
                      <a:endParaRPr lang="en-US" sz="12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400" dirty="0">
                          <a:solidFill>
                            <a:srgbClr val="000000"/>
                          </a:solidFill>
                          <a:effectLst/>
                          <a:latin typeface="Times New Roman" panose="02020603050405020304" pitchFamily="18" charset="0"/>
                          <a:ea typeface="Times New Roman" panose="02020603050405020304" pitchFamily="18" charset="0"/>
                        </a:rPr>
                        <a:t>1</a:t>
                      </a:r>
                      <a:endParaRPr lang="en-US" sz="12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400">
                          <a:solidFill>
                            <a:srgbClr val="000000"/>
                          </a:solidFill>
                          <a:effectLst/>
                          <a:latin typeface="Times New Roman" panose="02020603050405020304" pitchFamily="18" charset="0"/>
                          <a:ea typeface="Times New Roman" panose="02020603050405020304" pitchFamily="18" charset="0"/>
                        </a:rPr>
                        <a:t>2</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400">
                          <a:solidFill>
                            <a:srgbClr val="000000"/>
                          </a:solidFill>
                          <a:effectLst/>
                          <a:latin typeface="Times New Roman" panose="02020603050405020304" pitchFamily="18" charset="0"/>
                          <a:ea typeface="Times New Roman" panose="02020603050405020304" pitchFamily="18" charset="0"/>
                        </a:rPr>
                        <a:t>3</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400">
                          <a:solidFill>
                            <a:srgbClr val="000000"/>
                          </a:solidFill>
                          <a:effectLst/>
                          <a:latin typeface="Times New Roman" panose="02020603050405020304" pitchFamily="18" charset="0"/>
                          <a:ea typeface="Times New Roman" panose="02020603050405020304" pitchFamily="18" charset="0"/>
                        </a:rPr>
                        <a:t>4</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400">
                          <a:solidFill>
                            <a:srgbClr val="000000"/>
                          </a:solidFill>
                          <a:effectLst/>
                          <a:latin typeface="Times New Roman" panose="02020603050405020304" pitchFamily="18" charset="0"/>
                          <a:ea typeface="Times New Roman" panose="02020603050405020304" pitchFamily="18" charset="0"/>
                        </a:rPr>
                        <a:t>5</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400">
                          <a:solidFill>
                            <a:srgbClr val="000000"/>
                          </a:solidFill>
                          <a:effectLst/>
                          <a:latin typeface="Times New Roman" panose="02020603050405020304" pitchFamily="18" charset="0"/>
                          <a:ea typeface="Times New Roman" panose="02020603050405020304" pitchFamily="18" charset="0"/>
                        </a:rPr>
                        <a:t>6</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400">
                          <a:solidFill>
                            <a:srgbClr val="000000"/>
                          </a:solidFill>
                          <a:effectLst/>
                          <a:latin typeface="Times New Roman" panose="02020603050405020304" pitchFamily="18" charset="0"/>
                          <a:ea typeface="Times New Roman" panose="02020603050405020304" pitchFamily="18" charset="0"/>
                        </a:rPr>
                        <a:t>7</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400">
                          <a:solidFill>
                            <a:srgbClr val="000000"/>
                          </a:solidFill>
                          <a:effectLst/>
                          <a:latin typeface="Times New Roman" panose="02020603050405020304" pitchFamily="18" charset="0"/>
                          <a:ea typeface="Times New Roman" panose="02020603050405020304" pitchFamily="18" charset="0"/>
                        </a:rPr>
                        <a:t>8</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60701067"/>
                  </a:ext>
                </a:extLst>
              </a:tr>
              <a:tr h="0">
                <a:tc>
                  <a:txBody>
                    <a:bodyPr/>
                    <a:lstStyle/>
                    <a:p>
                      <a:pPr>
                        <a:spcAft>
                          <a:spcPts val="0"/>
                        </a:spcAft>
                      </a:pPr>
                      <a:r>
                        <a:rPr lang="vi-VN" sz="1400">
                          <a:solidFill>
                            <a:srgbClr val="000000"/>
                          </a:solidFill>
                          <a:effectLst/>
                          <a:latin typeface="Times New Roman" panose="02020603050405020304" pitchFamily="18" charset="0"/>
                          <a:ea typeface="Times New Roman" panose="02020603050405020304" pitchFamily="18" charset="0"/>
                        </a:rPr>
                        <a:t>Lục</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739968"/>
                  </a:ext>
                </a:extLst>
              </a:tr>
              <a:tr h="0">
                <a:tc>
                  <a:txBody>
                    <a:bodyPr/>
                    <a:lstStyle/>
                    <a:p>
                      <a:pPr>
                        <a:spcAft>
                          <a:spcPts val="0"/>
                        </a:spcAft>
                      </a:pPr>
                      <a:r>
                        <a:rPr lang="vi-VN" sz="1400">
                          <a:solidFill>
                            <a:srgbClr val="000000"/>
                          </a:solidFill>
                          <a:effectLst/>
                          <a:latin typeface="Times New Roman" panose="02020603050405020304" pitchFamily="18" charset="0"/>
                          <a:ea typeface="Times New Roman" panose="02020603050405020304" pitchFamily="18" charset="0"/>
                        </a:rPr>
                        <a:t>Bát</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67953627"/>
                  </a:ext>
                </a:extLst>
              </a:tr>
              <a:tr h="0">
                <a:tc>
                  <a:txBody>
                    <a:bodyPr/>
                    <a:lstStyle/>
                    <a:p>
                      <a:pPr>
                        <a:spcAft>
                          <a:spcPts val="0"/>
                        </a:spcAft>
                      </a:pPr>
                      <a:r>
                        <a:rPr lang="vi-VN" sz="1400">
                          <a:solidFill>
                            <a:srgbClr val="000000"/>
                          </a:solidFill>
                          <a:effectLst/>
                          <a:latin typeface="Times New Roman" panose="02020603050405020304" pitchFamily="18" charset="0"/>
                          <a:ea typeface="Times New Roman" panose="02020603050405020304" pitchFamily="18" charset="0"/>
                        </a:rPr>
                        <a:t>Lục</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74310166"/>
                  </a:ext>
                </a:extLst>
              </a:tr>
              <a:tr h="0">
                <a:tc>
                  <a:txBody>
                    <a:bodyPr/>
                    <a:lstStyle/>
                    <a:p>
                      <a:pPr>
                        <a:spcAft>
                          <a:spcPts val="0"/>
                        </a:spcAft>
                      </a:pPr>
                      <a:r>
                        <a:rPr lang="vi-VN" sz="1400">
                          <a:solidFill>
                            <a:srgbClr val="000000"/>
                          </a:solidFill>
                          <a:effectLst/>
                          <a:latin typeface="Times New Roman" panose="02020603050405020304" pitchFamily="18" charset="0"/>
                          <a:ea typeface="Times New Roman" panose="02020603050405020304" pitchFamily="18" charset="0"/>
                        </a:rPr>
                        <a:t>Bát</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vi-VN" sz="1200"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92386181"/>
                  </a:ext>
                </a:extLst>
              </a:tr>
            </a:tbl>
          </a:graphicData>
        </a:graphic>
      </p:graphicFrame>
      <p:sp>
        <p:nvSpPr>
          <p:cNvPr id="7" name="Down Arrow 6"/>
          <p:cNvSpPr/>
          <p:nvPr/>
        </p:nvSpPr>
        <p:spPr>
          <a:xfrm>
            <a:off x="3560618" y="3859106"/>
            <a:ext cx="263237" cy="2580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94747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266" y="-143566"/>
            <a:ext cx="12412532" cy="7145131"/>
          </a:xfrm>
          <a:prstGeom prst="rect">
            <a:avLst/>
          </a:prstGeom>
        </p:spPr>
      </p:pic>
      <p:sp>
        <p:nvSpPr>
          <p:cNvPr id="5" name="TextBox 4"/>
          <p:cNvSpPr txBox="1"/>
          <p:nvPr/>
        </p:nvSpPr>
        <p:spPr>
          <a:xfrm>
            <a:off x="762000" y="0"/>
            <a:ext cx="7650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3: ĐỌC VÀ PHÂN TÍCH BÀI THAM KHẢO</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971491" y="461665"/>
            <a:ext cx="4907113" cy="523220"/>
          </a:xfrm>
          <a:prstGeom prst="rect">
            <a:avLst/>
          </a:prstGeom>
        </p:spPr>
        <p:txBody>
          <a:bodyPr wrap="none">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1.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thơ</a:t>
            </a:r>
            <a:r>
              <a:rPr lang="en-US" sz="2800" b="1" dirty="0">
                <a:solidFill>
                  <a:srgbClr val="0D0D0D"/>
                </a:solidFill>
                <a:latin typeface="Times New Roman" panose="02020603050405020304" pitchFamily="18" charset="0"/>
                <a:ea typeface="MS Mincho"/>
              </a:rPr>
              <a:t> :</a:t>
            </a:r>
            <a:r>
              <a:rPr lang="en-US" sz="2800"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Chăn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trâu</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đốt</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lửa</a:t>
            </a:r>
            <a:r>
              <a:rPr lang="en-US" sz="2800" i="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971491" y="984885"/>
            <a:ext cx="10612582" cy="2246769"/>
          </a:xfrm>
          <a:prstGeom prst="rect">
            <a:avLst/>
          </a:prstGeom>
        </p:spPr>
        <p:txBody>
          <a:bodyPr wrap="square">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Phân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tích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kiểu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văn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bản</a:t>
            </a:r>
            <a:r>
              <a:rPr lang="en-US" sz="2800" b="1"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solidFill>
                  <a:srgbClr val="0D0D0D"/>
                </a:solidFill>
                <a:latin typeface="Times New Roman" panose="02020603050405020304" pitchFamily="18" charset="0"/>
                <a:ea typeface="MS Mincho"/>
              </a:rPr>
              <a:t>a</a:t>
            </a:r>
            <a:r>
              <a:rPr lang="en-US" sz="2800" dirty="0">
                <a:solidFill>
                  <a:srgbClr val="0D0D0D"/>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Cách</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ngắt</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nhịp</a:t>
            </a:r>
            <a:r>
              <a:rPr lang="en-US" sz="2800" dirty="0">
                <a:solidFill>
                  <a:srgbClr val="FF0000"/>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dòng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thứ</a:t>
            </a:r>
            <a:r>
              <a:rPr lang="en-US" sz="2800" dirty="0">
                <a:solidFill>
                  <a:srgbClr val="0D0D0D"/>
                </a:solidFill>
                <a:latin typeface="Times New Roman" panose="02020603050405020304" pitchFamily="18" charset="0"/>
                <a:ea typeface="MS Mincho"/>
              </a:rPr>
              <a:t> 4 </a:t>
            </a:r>
            <a:r>
              <a:rPr lang="en-US" sz="2800" dirty="0" err="1">
                <a:solidFill>
                  <a:srgbClr val="0D0D0D"/>
                </a:solidFill>
                <a:latin typeface="Times New Roman" panose="02020603050405020304" pitchFamily="18" charset="0"/>
                <a:ea typeface="MS Mincho"/>
              </a:rPr>
              <a:t>là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khoai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nướng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chiều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thành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ngắt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nhịp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thường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trong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lục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bát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góp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phần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diễn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xúc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bâng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khuâng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khoảnh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khắc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hoàng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hôn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đang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đến</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971491" y="3231654"/>
            <a:ext cx="4639600" cy="1815882"/>
          </a:xfrm>
          <a:prstGeom prst="rect">
            <a:avLst/>
          </a:prstGeom>
        </p:spPr>
        <p:txBody>
          <a:bodyPr wrap="square">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b. </a:t>
            </a:r>
            <a:r>
              <a:rPr lang="en-US" sz="2800" dirty="0" err="1">
                <a:solidFill>
                  <a:srgbClr val="FF0000"/>
                </a:solidFill>
                <a:latin typeface="Times New Roman" panose="02020603050405020304" pitchFamily="18" charset="0"/>
                <a:ea typeface="MS Mincho"/>
              </a:rPr>
              <a:t>Gieo</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vần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phối</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thanh</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Sự</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hiệp</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vần</a:t>
            </a:r>
            <a:r>
              <a:rPr lang="en-US" sz="2800" dirty="0">
                <a:latin typeface="Times New Roman" panose="02020603050405020304" pitchFamily="18" charset="0"/>
                <a:ea typeface="MS Mincho"/>
              </a:rPr>
              <a:t>: </a:t>
            </a:r>
            <a:r>
              <a:rPr lang="en-US" sz="2800" i="1" dirty="0" err="1">
                <a:latin typeface="Times New Roman" panose="02020603050405020304" pitchFamily="18" charset="0"/>
                <a:ea typeface="MS Mincho"/>
              </a:rPr>
              <a:t>đồng</a:t>
            </a:r>
            <a:r>
              <a:rPr lang="en-US" sz="2800" i="1" dirty="0">
                <a:latin typeface="Times New Roman" panose="02020603050405020304" pitchFamily="18" charset="0"/>
                <a:ea typeface="MS Mincho"/>
              </a:rPr>
              <a:t> – </a:t>
            </a:r>
            <a:r>
              <a:rPr lang="en-US" sz="2800" i="1" dirty="0" err="1">
                <a:latin typeface="Times New Roman" panose="02020603050405020304" pitchFamily="18" charset="0"/>
                <a:ea typeface="MS Mincho"/>
              </a:rPr>
              <a:t>đông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nhiều</a:t>
            </a:r>
            <a:r>
              <a:rPr lang="en-US" sz="2800" i="1" dirty="0">
                <a:latin typeface="Times New Roman" panose="02020603050405020304" pitchFamily="18" charset="0"/>
                <a:ea typeface="MS Mincho"/>
              </a:rPr>
              <a:t> – </a:t>
            </a:r>
            <a:r>
              <a:rPr lang="en-US" sz="2800" i="1" dirty="0" err="1">
                <a:latin typeface="Times New Roman" panose="02020603050405020304" pitchFamily="18" charset="0"/>
                <a:ea typeface="MS Mincho"/>
              </a:rPr>
              <a:t>diều</a:t>
            </a:r>
            <a:r>
              <a:rPr lang="en-US" sz="2800" i="1" dirty="0">
                <a:latin typeface="Times New Roman" panose="02020603050405020304" pitchFamily="18" charset="0"/>
                <a:ea typeface="MS Mincho"/>
              </a:rPr>
              <a:t> – </a:t>
            </a:r>
            <a:r>
              <a:rPr lang="en-US" sz="2800" i="1" dirty="0" err="1">
                <a:latin typeface="Times New Roman" panose="02020603050405020304" pitchFamily="18" charset="0"/>
                <a:ea typeface="MS Mincho"/>
              </a:rPr>
              <a:t>chiều</a:t>
            </a:r>
            <a:r>
              <a:rPr lang="en-US" sz="2800" i="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latin typeface="Times New Roman" panose="02020603050405020304" pitchFamily="18" charset="0"/>
                <a:ea typeface="MS Mincho"/>
              </a:rPr>
              <a:t> + </a:t>
            </a:r>
            <a:r>
              <a:rPr lang="en-US" sz="2800" dirty="0" err="1">
                <a:latin typeface="Times New Roman" panose="02020603050405020304" pitchFamily="18" charset="0"/>
                <a:ea typeface="MS Mincho"/>
              </a:rPr>
              <a:t>Bảng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phối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thanh</a:t>
            </a:r>
            <a:r>
              <a:rPr lang="en-US" sz="2800"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878603667"/>
              </p:ext>
            </p:extLst>
          </p:nvPr>
        </p:nvGraphicFramePr>
        <p:xfrm>
          <a:off x="5337043" y="3024700"/>
          <a:ext cx="5098465" cy="2670810"/>
        </p:xfrm>
        <a:graphic>
          <a:graphicData uri="http://schemas.openxmlformats.org/drawingml/2006/table">
            <a:tbl>
              <a:tblPr firstRow="1" firstCol="1" bandRow="1" bandCol="1"/>
              <a:tblGrid>
                <a:gridCol w="1217289">
                  <a:extLst>
                    <a:ext uri="{9D8B030D-6E8A-4147-A177-3AD203B41FA5}">
                      <a16:colId xmlns:a16="http://schemas.microsoft.com/office/drawing/2014/main" val="1257314242"/>
                    </a:ext>
                  </a:extLst>
                </a:gridCol>
                <a:gridCol w="484862">
                  <a:extLst>
                    <a:ext uri="{9D8B030D-6E8A-4147-A177-3AD203B41FA5}">
                      <a16:colId xmlns:a16="http://schemas.microsoft.com/office/drawing/2014/main" val="2908867477"/>
                    </a:ext>
                  </a:extLst>
                </a:gridCol>
                <a:gridCol w="486002">
                  <a:extLst>
                    <a:ext uri="{9D8B030D-6E8A-4147-A177-3AD203B41FA5}">
                      <a16:colId xmlns:a16="http://schemas.microsoft.com/office/drawing/2014/main" val="1635635169"/>
                    </a:ext>
                  </a:extLst>
                </a:gridCol>
                <a:gridCol w="484862">
                  <a:extLst>
                    <a:ext uri="{9D8B030D-6E8A-4147-A177-3AD203B41FA5}">
                      <a16:colId xmlns:a16="http://schemas.microsoft.com/office/drawing/2014/main" val="617296346"/>
                    </a:ext>
                  </a:extLst>
                </a:gridCol>
                <a:gridCol w="484862">
                  <a:extLst>
                    <a:ext uri="{9D8B030D-6E8A-4147-A177-3AD203B41FA5}">
                      <a16:colId xmlns:a16="http://schemas.microsoft.com/office/drawing/2014/main" val="3180494293"/>
                    </a:ext>
                  </a:extLst>
                </a:gridCol>
                <a:gridCol w="484862">
                  <a:extLst>
                    <a:ext uri="{9D8B030D-6E8A-4147-A177-3AD203B41FA5}">
                      <a16:colId xmlns:a16="http://schemas.microsoft.com/office/drawing/2014/main" val="203752281"/>
                    </a:ext>
                  </a:extLst>
                </a:gridCol>
                <a:gridCol w="486002">
                  <a:extLst>
                    <a:ext uri="{9D8B030D-6E8A-4147-A177-3AD203B41FA5}">
                      <a16:colId xmlns:a16="http://schemas.microsoft.com/office/drawing/2014/main" val="660439912"/>
                    </a:ext>
                  </a:extLst>
                </a:gridCol>
                <a:gridCol w="484862">
                  <a:extLst>
                    <a:ext uri="{9D8B030D-6E8A-4147-A177-3AD203B41FA5}">
                      <a16:colId xmlns:a16="http://schemas.microsoft.com/office/drawing/2014/main" val="3895022804"/>
                    </a:ext>
                  </a:extLst>
                </a:gridCol>
                <a:gridCol w="484862">
                  <a:extLst>
                    <a:ext uri="{9D8B030D-6E8A-4147-A177-3AD203B41FA5}">
                      <a16:colId xmlns:a16="http://schemas.microsoft.com/office/drawing/2014/main" val="99410204"/>
                    </a:ext>
                  </a:extLst>
                </a:gridCol>
              </a:tblGrid>
              <a:tr h="0">
                <a:tc>
                  <a:txBody>
                    <a:bodyPr/>
                    <a:lstStyle/>
                    <a:p>
                      <a:pPr>
                        <a:spcAft>
                          <a:spcPts val="0"/>
                        </a:spcAft>
                      </a:pPr>
                      <a:r>
                        <a:rPr lang="vi-VN" sz="2400" dirty="0">
                          <a:solidFill>
                            <a:srgbClr val="000000"/>
                          </a:solidFill>
                          <a:effectLst/>
                          <a:latin typeface="Times New Roman" panose="02020603050405020304" pitchFamily="18" charset="0"/>
                          <a:ea typeface="Times New Roman" panose="02020603050405020304" pitchFamily="18" charset="0"/>
                        </a:rPr>
                        <a:t>Tiếng</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vi-VN" sz="2400" dirty="0">
                          <a:solidFill>
                            <a:srgbClr val="000000"/>
                          </a:solidFill>
                          <a:effectLst/>
                          <a:latin typeface="Times New Roman" panose="02020603050405020304" pitchFamily="18" charset="0"/>
                          <a:ea typeface="Times New Roman" panose="02020603050405020304" pitchFamily="18" charset="0"/>
                        </a:rPr>
                        <a:t>Dòng</a:t>
                      </a:r>
                      <a:endParaRPr lang="en-US" sz="24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dirty="0">
                          <a:solidFill>
                            <a:srgbClr val="000000"/>
                          </a:solidFill>
                          <a:effectLst/>
                          <a:latin typeface="Times New Roman" panose="02020603050405020304" pitchFamily="18" charset="0"/>
                          <a:ea typeface="Times New Roman" panose="02020603050405020304" pitchFamily="18" charset="0"/>
                        </a:rPr>
                        <a:t>1</a:t>
                      </a:r>
                      <a:endParaRPr lang="en-US" sz="24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dirty="0">
                          <a:solidFill>
                            <a:srgbClr val="000000"/>
                          </a:solidFill>
                          <a:effectLst/>
                          <a:latin typeface="Times New Roman" panose="02020603050405020304" pitchFamily="18" charset="0"/>
                          <a:ea typeface="Times New Roman" panose="02020603050405020304" pitchFamily="18" charset="0"/>
                        </a:rPr>
                        <a:t>2</a:t>
                      </a:r>
                      <a:endParaRPr lang="en-US" sz="24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dirty="0">
                          <a:solidFill>
                            <a:srgbClr val="000000"/>
                          </a:solidFill>
                          <a:effectLst/>
                          <a:latin typeface="Times New Roman" panose="02020603050405020304" pitchFamily="18" charset="0"/>
                          <a:ea typeface="Times New Roman" panose="02020603050405020304" pitchFamily="18" charset="0"/>
                        </a:rPr>
                        <a:t>3</a:t>
                      </a:r>
                      <a:endParaRPr lang="en-US" sz="24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rPr>
                        <a:t>5</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rPr>
                        <a:t>6</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rPr>
                        <a:t>7</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2400">
                          <a:solidFill>
                            <a:srgbClr val="000000"/>
                          </a:solidFill>
                          <a:effectLst/>
                          <a:latin typeface="Times New Roman" panose="02020603050405020304" pitchFamily="18" charset="0"/>
                          <a:ea typeface="Times New Roman" panose="02020603050405020304" pitchFamily="18" charset="0"/>
                        </a:rPr>
                        <a:t>8</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610766981"/>
                  </a:ext>
                </a:extLst>
              </a:tr>
              <a:tr h="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rPr>
                        <a:t>Lục</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dirty="0">
                          <a:solidFill>
                            <a:srgbClr val="000000"/>
                          </a:solidFill>
                          <a:effectLst/>
                          <a:latin typeface="Times New Roman" panose="02020603050405020304" pitchFamily="18" charset="0"/>
                          <a:ea typeface="Times New Roman" panose="02020603050405020304" pitchFamily="18" charset="0"/>
                        </a:rPr>
                        <a:t>T</a:t>
                      </a:r>
                      <a:endParaRPr lang="en-US" sz="24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dirty="0">
                          <a:solidFill>
                            <a:srgbClr val="000000"/>
                          </a:solidFill>
                          <a:effectLst/>
                          <a:latin typeface="Times New Roman" panose="02020603050405020304" pitchFamily="18" charset="0"/>
                          <a:ea typeface="Times New Roman" panose="02020603050405020304" pitchFamily="18" charset="0"/>
                        </a:rPr>
                        <a:t>T</a:t>
                      </a:r>
                      <a:endParaRPr lang="en-US" sz="24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dirty="0">
                          <a:solidFill>
                            <a:srgbClr val="000000"/>
                          </a:solidFill>
                          <a:effectLst/>
                          <a:latin typeface="Times New Roman" panose="02020603050405020304" pitchFamily="18" charset="0"/>
                          <a:ea typeface="Times New Roman" panose="02020603050405020304" pitchFamily="18" charset="0"/>
                        </a:rPr>
                        <a:t>B</a:t>
                      </a:r>
                      <a:endParaRPr lang="en-US" sz="24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548363408"/>
                  </a:ext>
                </a:extLst>
              </a:tr>
              <a:tr h="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rPr>
                        <a:t>Bát</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rPr>
                        <a:t>T</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rPr>
                        <a:t>T</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dirty="0">
                          <a:solidFill>
                            <a:srgbClr val="000000"/>
                          </a:solidFill>
                          <a:effectLst/>
                          <a:latin typeface="Times New Roman" panose="02020603050405020304" pitchFamily="18" charset="0"/>
                          <a:ea typeface="Times New Roman" panose="02020603050405020304" pitchFamily="18" charset="0"/>
                        </a:rPr>
                        <a:t>T</a:t>
                      </a:r>
                      <a:endParaRPr lang="en-US" sz="24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rPr>
                        <a:t>B</a:t>
                      </a:r>
                      <a:endParaRPr lang="en-US" sz="24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dirty="0">
                          <a:solidFill>
                            <a:srgbClr val="000000"/>
                          </a:solidFill>
                          <a:effectLst/>
                          <a:latin typeface="Times New Roman" panose="02020603050405020304" pitchFamily="18" charset="0"/>
                          <a:ea typeface="Times New Roman" panose="02020603050405020304" pitchFamily="18" charset="0"/>
                        </a:rPr>
                        <a:t>B</a:t>
                      </a:r>
                      <a:endParaRPr lang="en-US" sz="24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2400">
                          <a:solidFill>
                            <a:srgbClr val="000000"/>
                          </a:solidFill>
                          <a:effectLst/>
                          <a:latin typeface="Times New Roman" panose="02020603050405020304" pitchFamily="18" charset="0"/>
                          <a:ea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89209446"/>
                  </a:ext>
                </a:extLst>
              </a:tr>
              <a:tr h="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rPr>
                        <a:t>Lục</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rPr>
                        <a:t>T</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rPr>
                        <a:t>T</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rPr>
                        <a:t>T</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79287278"/>
                  </a:ext>
                </a:extLst>
              </a:tr>
              <a:tr h="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rPr>
                        <a:t>Bát</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rPr>
                        <a:t>T</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rPr>
                        <a:t>T</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rPr>
                        <a:t>T</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rPr>
                        <a:t>T</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B</a:t>
                      </a:r>
                      <a:endParaRPr lang="en-US" sz="24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62943823"/>
                  </a:ext>
                </a:extLst>
              </a:tr>
            </a:tbl>
          </a:graphicData>
        </a:graphic>
      </p:graphicFrame>
    </p:spTree>
    <p:extLst>
      <p:ext uri="{BB962C8B-B14F-4D97-AF65-F5344CB8AC3E}">
        <p14:creationId xmlns:p14="http://schemas.microsoft.com/office/powerpoint/2010/main" val="90869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1000"/>
                                        <p:tgtEl>
                                          <p:spTgt spid="9">
                                            <p:txEl>
                                              <p:pRg st="1" end="1"/>
                                            </p:txEl>
                                          </p:spTgt>
                                        </p:tgtEl>
                                      </p:cBhvr>
                                    </p:animEffect>
                                    <p:anim calcmode="lin" valueType="num">
                                      <p:cBhvr>
                                        <p:cTn id="2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1000"/>
                                        <p:tgtEl>
                                          <p:spTgt spid="9">
                                            <p:txEl>
                                              <p:pRg st="2" end="2"/>
                                            </p:txEl>
                                          </p:spTgt>
                                        </p:tgtEl>
                                      </p:cBhvr>
                                    </p:animEffect>
                                    <p:anim calcmode="lin" valueType="num">
                                      <p:cBhvr>
                                        <p:cTn id="3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266" y="-143566"/>
            <a:ext cx="12412532" cy="7145131"/>
          </a:xfrm>
          <a:prstGeom prst="rect">
            <a:avLst/>
          </a:prstGeom>
        </p:spPr>
      </p:pic>
      <p:sp>
        <p:nvSpPr>
          <p:cNvPr id="5" name="TextBox 4"/>
          <p:cNvSpPr txBox="1"/>
          <p:nvPr/>
        </p:nvSpPr>
        <p:spPr>
          <a:xfrm>
            <a:off x="762000" y="0"/>
            <a:ext cx="7650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3: ĐỌC VÀ PHÂN TÍCH BÀI THAM KHẢO</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971491" y="461665"/>
            <a:ext cx="490711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Chăn</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trâu</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đốt</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lửa</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971491" y="984885"/>
            <a:ext cx="1061258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791382" y="1508105"/>
            <a:ext cx="10972800" cy="3970318"/>
          </a:xfrm>
          <a:prstGeom prst="rect">
            <a:avLst/>
          </a:prstGeom>
        </p:spPr>
        <p:txBody>
          <a:bodyPr wrap="square">
            <a:spAutoFit/>
          </a:bodyPr>
          <a:lstStyle/>
          <a:p>
            <a:pPr>
              <a:spcAft>
                <a:spcPts val="0"/>
              </a:spcAft>
              <a:tabLst>
                <a:tab pos="1386840" algn="l"/>
              </a:tabLst>
            </a:pPr>
            <a:r>
              <a:rPr lang="en-US" sz="2800" dirty="0">
                <a:solidFill>
                  <a:srgbClr val="0D0D0D"/>
                </a:solidFill>
                <a:latin typeface="Times New Roman" panose="02020603050405020304" pitchFamily="18" charset="0"/>
                <a:ea typeface="MS Mincho"/>
              </a:rPr>
              <a:t>c. </a:t>
            </a:r>
            <a:r>
              <a:rPr lang="en-US" sz="2800" dirty="0" err="1">
                <a:solidFill>
                  <a:srgbClr val="0D0D0D"/>
                </a:solidFill>
                <a:latin typeface="Times New Roman" panose="02020603050405020304" pitchFamily="18" charset="0"/>
                <a:ea typeface="MS Mincho"/>
              </a:rPr>
              <a:t>Cảnh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sắc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thiên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nhiên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hoạt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động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con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trong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bằng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một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vài</a:t>
            </a:r>
            <a:r>
              <a:rPr lang="en-US" sz="2800" dirty="0">
                <a:solidFill>
                  <a:srgbClr val="0D0D0D"/>
                </a:solidFill>
                <a:latin typeface="Times New Roman" panose="02020603050405020304" pitchFamily="18" charset="0"/>
                <a:ea typeface="MS Mincho"/>
              </a:rPr>
              <a:t> chi </a:t>
            </a:r>
            <a:r>
              <a:rPr lang="en-US" sz="2800" dirty="0" err="1">
                <a:solidFill>
                  <a:srgbClr val="0D0D0D"/>
                </a:solidFill>
                <a:latin typeface="Times New Roman" panose="02020603050405020304" pitchFamily="18" charset="0"/>
                <a:ea typeface="MS Mincho"/>
              </a:rPr>
              <a:t>tiết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một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nét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tiêu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biểu</a:t>
            </a:r>
            <a:r>
              <a:rPr lang="en-US" sz="2800" dirty="0">
                <a:solidFill>
                  <a:srgbClr val="0D0D0D"/>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chăn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trâu</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thả</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diều</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nướng</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khoai</a:t>
            </a:r>
            <a:r>
              <a:rPr lang="en-US" sz="2800" dirty="0">
                <a:solidFill>
                  <a:srgbClr val="FF0000"/>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đến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nét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tiêu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biểu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như</a:t>
            </a:r>
            <a:r>
              <a:rPr lang="en-US" sz="2800" dirty="0">
                <a:solidFill>
                  <a:srgbClr val="0D0D0D"/>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gió</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đông</a:t>
            </a:r>
            <a:r>
              <a:rPr lang="en-US" sz="2800" dirty="0">
                <a:solidFill>
                  <a:srgbClr val="FF0000"/>
                </a:solidFill>
                <a:latin typeface="Times New Roman" panose="02020603050405020304" pitchFamily="18" charset="0"/>
                <a:ea typeface="MS Mincho"/>
              </a:rPr>
              <a:t> </a:t>
            </a:r>
            <a:r>
              <a:rPr lang="en-US" sz="2800" dirty="0">
                <a:solidFill>
                  <a:srgbClr val="0D0D0D"/>
                </a:solidFill>
                <a:latin typeface="Times New Roman" panose="02020603050405020304" pitchFamily="18" charset="0"/>
                <a:ea typeface="MS Mincho"/>
              </a:rPr>
              <a:t>hay </a:t>
            </a:r>
            <a:r>
              <a:rPr lang="en-US" sz="2800" dirty="0" err="1">
                <a:solidFill>
                  <a:srgbClr val="FF0000"/>
                </a:solidFill>
                <a:latin typeface="Times New Roman" panose="02020603050405020304" pitchFamily="18" charset="0"/>
                <a:ea typeface="MS Mincho"/>
              </a:rPr>
              <a:t>khoảnh</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khắc</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hoàng</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hôn</a:t>
            </a:r>
            <a:r>
              <a:rPr lang="en-US" sz="2800" dirty="0">
                <a:solidFill>
                  <a:srgbClr val="FF0000"/>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đến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Việc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dụng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a:t>
            </a:r>
            <a:r>
              <a:rPr lang="en-US" sz="2800" dirty="0">
                <a:solidFill>
                  <a:srgbClr val="0D0D0D"/>
                </a:solidFill>
                <a:latin typeface="Times New Roman" panose="02020603050405020304" pitchFamily="18" charset="0"/>
                <a:ea typeface="MS Mincho"/>
              </a:rPr>
              <a:t> chi </a:t>
            </a:r>
            <a:r>
              <a:rPr lang="en-US" sz="2800" dirty="0" err="1">
                <a:solidFill>
                  <a:srgbClr val="0D0D0D"/>
                </a:solidFill>
                <a:latin typeface="Times New Roman" panose="02020603050405020304" pitchFamily="18" charset="0"/>
                <a:ea typeface="MS Mincho"/>
              </a:rPr>
              <a:t>tiết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chấm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tiêu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biểu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ngôn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từ</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giản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nhưng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giàu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sức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gợi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tạo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nên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bức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đồng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quê</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yên</a:t>
            </a:r>
            <a:r>
              <a:rPr lang="en-US" sz="2800" dirty="0">
                <a:solidFill>
                  <a:srgbClr val="0D0D0D"/>
                </a:solidFill>
                <a:latin typeface="Times New Roman" panose="02020603050405020304" pitchFamily="18" charset="0"/>
                <a:ea typeface="MS Mincho"/>
              </a:rPr>
              <a:t> ả.</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solidFill>
                  <a:srgbClr val="0D0D0D"/>
                </a:solidFill>
                <a:latin typeface="Times New Roman" panose="02020603050405020304" pitchFamily="18" charset="0"/>
                <a:ea typeface="MS Mincho"/>
              </a:rPr>
              <a:t>d</a:t>
            </a:r>
            <a:r>
              <a:rPr lang="en-US" sz="2800" dirty="0">
                <a:solidFill>
                  <a:srgbClr val="0D0D0D"/>
                </a:solidFill>
                <a:latin typeface="Times New Roman" panose="02020603050405020304" pitchFamily="18" charset="0"/>
                <a:ea typeface="MS Mincho"/>
              </a:rPr>
              <a:t>.</a:t>
            </a:r>
            <a:r>
              <a:rPr lang="en-US" sz="2800" b="1" dirty="0">
                <a:solidFill>
                  <a:srgbClr val="0D0D0D"/>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Cảm</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xúc</a:t>
            </a:r>
            <a:r>
              <a:rPr lang="en-US" sz="2800" dirty="0">
                <a:solidFill>
                  <a:srgbClr val="FF0000"/>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tiếp</a:t>
            </a:r>
            <a:r>
              <a:rPr lang="en-US" sz="2800" dirty="0">
                <a:solidFill>
                  <a:srgbClr val="0D0D0D"/>
                </a:solidFill>
                <a:latin typeface="Times New Roman" panose="02020603050405020304" pitchFamily="18" charset="0"/>
                <a:ea typeface="MS Mincho"/>
              </a:rPr>
              <a:t> qua </a:t>
            </a:r>
            <a:r>
              <a:rPr lang="en-US" sz="2800" dirty="0" err="1">
                <a:solidFill>
                  <a:srgbClr val="0D0D0D"/>
                </a:solidFill>
                <a:latin typeface="Times New Roman" panose="02020603050405020304" pitchFamily="18" charset="0"/>
                <a:ea typeface="MS Mincho"/>
              </a:rPr>
              <a:t>việc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buổi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chiều</a:t>
            </a:r>
            <a:r>
              <a:rPr lang="en-US" sz="2800" dirty="0">
                <a:solidFill>
                  <a:srgbClr val="0D0D0D"/>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chăn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trâu</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thả</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diều</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nướng</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khoai</a:t>
            </a:r>
            <a:r>
              <a:rPr lang="en-US" sz="2800" dirty="0">
                <a:solidFill>
                  <a:srgbClr val="0D0D0D"/>
                </a:solidFill>
                <a:latin typeface="Times New Roman" panose="02020603050405020304" pitchFamily="18" charset="0"/>
                <a:ea typeface="MS Mincho"/>
              </a:rPr>
              <a:t>, qua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nhận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gió</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đông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khoảnh</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khắc</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hoàng</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hôn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đang</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dần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buông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Tất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hoà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quyện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cùng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diễn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xúc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giả</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5552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5539"/>
            <a:ext cx="12193057" cy="6889077"/>
          </a:xfrm>
          <a:prstGeom prst="rect">
            <a:avLst/>
          </a:prstGeom>
        </p:spPr>
      </p:pic>
      <p:sp>
        <p:nvSpPr>
          <p:cNvPr id="5" name="Rectangle 4"/>
          <p:cNvSpPr/>
          <p:nvPr/>
        </p:nvSpPr>
        <p:spPr>
          <a:xfrm>
            <a:off x="2708366" y="162934"/>
            <a:ext cx="7441474" cy="954107"/>
          </a:xfrm>
          <a:prstGeom prst="rect">
            <a:avLst/>
          </a:prstGeom>
        </p:spPr>
        <p:txBody>
          <a:bodyPr wrap="square">
            <a:spAutoFit/>
          </a:bodyPr>
          <a:lstStyle/>
          <a:p>
            <a:pPr marL="0" marR="0" lvl="0" indent="228600" algn="ctr" defTabSz="914400" rtl="0" eaLnBrk="1" fontAlgn="auto" latinLnBrk="0" hangingPunct="1">
              <a:lnSpc>
                <a:spcPct val="100000"/>
              </a:lnSpc>
              <a:spcBef>
                <a:spcPts val="0"/>
              </a:spcBef>
              <a:spcAft>
                <a:spcPts val="0"/>
              </a:spcAft>
              <a:buClrTx/>
              <a:buSzTx/>
              <a:buFontTx/>
              <a:buNone/>
              <a:tabLst>
                <a:tab pos="1386840" algn="l"/>
              </a:tabLst>
              <a:defRPr/>
            </a:pPr>
            <a:r>
              <a:rPr kumimoji="0" lang="pt-BR" sz="2800" b="1" i="0" u="none" strike="noStrike" kern="1200" cap="none" spc="0" normalizeH="0" baseline="0" noProof="0" dirty="0">
                <a:ln>
                  <a:noFill/>
                </a:ln>
                <a:solidFill>
                  <a:srgbClr val="FF00FF"/>
                </a:solidFill>
                <a:effectLst/>
                <a:uLnTx/>
                <a:uFillTx/>
                <a:latin typeface="Times New Roman" panose="02020603050405020304" pitchFamily="18" charset="0"/>
                <a:ea typeface="MS Mincho"/>
                <a:cs typeface="+mn-cs"/>
              </a:rPr>
              <a:t>HOẠT ĐỘNG 2:  </a:t>
            </a:r>
            <a:r>
              <a:rPr kumimoji="0" lang="en-US" sz="2800" b="1" i="0" u="none" strike="noStrike" kern="1200" cap="none" spc="0" normalizeH="0" baseline="0" noProof="0" dirty="0">
                <a:ln>
                  <a:noFill/>
                </a:ln>
                <a:solidFill>
                  <a:srgbClr val="FF00FF"/>
                </a:solidFill>
                <a:effectLst/>
                <a:uLnTx/>
                <a:uFillTx/>
                <a:latin typeface="Times New Roman" panose="02020603050405020304" pitchFamily="18" charset="0"/>
                <a:ea typeface="MS Mincho"/>
                <a:cs typeface="+mn-cs"/>
              </a:rPr>
              <a:t>ĐỌC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KĨ NĂNG: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754776" y="1117041"/>
            <a:ext cx="8904515" cy="52225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1641566" y="1639300"/>
            <a:ext cx="9575074" cy="3569567"/>
          </a:xfrm>
          <a:prstGeom prst="rect">
            <a:avLst/>
          </a:prstGeom>
        </p:spPr>
        <p:txBody>
          <a:bodyPr wrap="square">
            <a:spAutoFit/>
          </a:bodyP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Thể</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loại</a:t>
            </a:r>
            <a:r>
              <a:rPr lang="en-US" sz="2800" b="1"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r>
              <a:rPr lang="en-US" sz="2800" b="1" dirty="0">
                <a:solidFill>
                  <a:srgbClr val="0D0D0D"/>
                </a:solidFill>
                <a:latin typeface="Times New Roman" panose="02020603050405020304" pitchFamily="18" charset="0"/>
                <a:ea typeface="MS Mincho"/>
              </a:rPr>
              <a:t> * </a:t>
            </a:r>
            <a:r>
              <a:rPr lang="vi-VN" sz="2800" b="1" dirty="0">
                <a:solidFill>
                  <a:srgbClr val="0D0D0D"/>
                </a:solidFill>
                <a:latin typeface="Times New Roman" panose="02020603050405020304" pitchFamily="18" charset="0"/>
                <a:ea typeface="MS Mincho"/>
              </a:rPr>
              <a:t>Bài 1,2: lục bát</a:t>
            </a:r>
            <a:endParaRPr lang="en-US" sz="2800" dirty="0">
              <a:latin typeface="Times New Roman" panose="02020603050405020304" pitchFamily="18" charset="0"/>
              <a:ea typeface="Calibri" panose="020F0502020204030204" pitchFamily="34" charset="0"/>
            </a:endParaRPr>
          </a:p>
          <a:p>
            <a:pPr algn="just"/>
            <a:r>
              <a:rPr lang="vi-VN" sz="2800" dirty="0">
                <a:solidFill>
                  <a:srgbClr val="000000"/>
                </a:solidFill>
                <a:latin typeface="Times New Roman" panose="02020603050405020304" pitchFamily="18" charset="0"/>
                <a:ea typeface="Calibri" panose="020F0502020204030204" pitchFamily="34" charset="0"/>
              </a:rPr>
              <a:t>- Bài ca dao 1:</a:t>
            </a:r>
            <a:endParaRPr lang="en-US" sz="2800" dirty="0">
              <a:latin typeface="Times New Roman" panose="02020603050405020304" pitchFamily="18" charset="0"/>
              <a:ea typeface="Calibri" panose="020F0502020204030204" pitchFamily="34"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"la </a:t>
            </a:r>
            <a:r>
              <a:rPr lang="en-US" sz="2800" dirty="0" err="1">
                <a:solidFill>
                  <a:srgbClr val="000000"/>
                </a:solidFill>
                <a:latin typeface="Times New Roman" panose="02020603050405020304" pitchFamily="18" charset="0"/>
                <a:ea typeface="Times New Roman" panose="02020603050405020304" pitchFamily="18" charset="0"/>
              </a:rPr>
              <a:t>đà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gương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điệu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Võ</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tỏa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trắc</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Nhịp thơ: 2/2/2</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6549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266" y="-143566"/>
            <a:ext cx="12412532" cy="7145131"/>
          </a:xfrm>
          <a:prstGeom prst="rect">
            <a:avLst/>
          </a:prstGeom>
        </p:spPr>
      </p:pic>
      <p:sp>
        <p:nvSpPr>
          <p:cNvPr id="5" name="TextBox 4"/>
          <p:cNvSpPr txBox="1"/>
          <p:nvPr/>
        </p:nvSpPr>
        <p:spPr>
          <a:xfrm>
            <a:off x="762000" y="0"/>
            <a:ext cx="7650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3: ĐỌC VÀ PHÂN TÍCH BÀI THAM KHẢO</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971491" y="461665"/>
            <a:ext cx="490711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Chăn</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trâu</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đốt</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lửa</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971491" y="984885"/>
            <a:ext cx="1061258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858982" y="1508105"/>
            <a:ext cx="11180618" cy="3539430"/>
          </a:xfrm>
          <a:prstGeom prst="rect">
            <a:avLst/>
          </a:prstGeom>
        </p:spPr>
        <p:txBody>
          <a:bodyPr wrap="square">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e</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nét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độc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đáo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trong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nghệ</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thuật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dụng</a:t>
            </a:r>
            <a:r>
              <a:rPr lang="en-US" sz="2800" dirty="0">
                <a:solidFill>
                  <a:srgbClr val="0D0D0D"/>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phép</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đối</a:t>
            </a:r>
            <a:r>
              <a:rPr lang="en-US" sz="2800" dirty="0">
                <a:solidFill>
                  <a:srgbClr val="FF0000"/>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giữa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ít-nhiều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rơm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hữu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vô</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còn</a:t>
            </a:r>
            <a:r>
              <a:rPr lang="en-US" sz="2800" dirty="0">
                <a:solidFill>
                  <a:srgbClr val="0D0D0D"/>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là</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sự</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liên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tưởng</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độc</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đáo</a:t>
            </a:r>
            <a:r>
              <a:rPr lang="en-US" sz="2800" dirty="0">
                <a:solidFill>
                  <a:srgbClr val="0D0D0D"/>
                </a:solidFill>
                <a:latin typeface="Times New Roman" panose="02020603050405020304" pitchFamily="18" charset="0"/>
                <a:ea typeface="MS Mincho"/>
              </a:rPr>
              <a:t>: </a:t>
            </a:r>
            <a:r>
              <a:rPr lang="en-US" sz="2800" dirty="0" err="1">
                <a:latin typeface="Times New Roman" panose="02020603050405020304" pitchFamily="18" charset="0"/>
                <a:ea typeface="MS Mincho"/>
              </a:rPr>
              <a:t>củ</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khoai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nướng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bị</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cháy</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hồng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rực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đến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cảnh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hoàng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hôn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bao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trùm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không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gian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rộng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lớn</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r>
              <a:rPr lang="en-US" sz="2800" b="1" dirty="0">
                <a:solidFill>
                  <a:srgbClr val="0D0D0D"/>
                </a:solidFill>
                <a:latin typeface="Times New Roman" panose="02020603050405020304" pitchFamily="18" charset="0"/>
                <a:ea typeface="MS Mincho"/>
              </a:rPr>
              <a:t>f. </a:t>
            </a:r>
            <a:r>
              <a:rPr lang="en-US" sz="2800" dirty="0" err="1">
                <a:solidFill>
                  <a:srgbClr val="FF0000"/>
                </a:solidFill>
                <a:latin typeface="Times New Roman" panose="02020603050405020304" pitchFamily="18" charset="0"/>
                <a:ea typeface="MS Mincho"/>
              </a:rPr>
              <a:t>Cách</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làm</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thơ</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lục</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bát</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về</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vần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nhịp</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thanh</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điệu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câu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lục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câu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bát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xen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kẽ</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tiếng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sáu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câu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lục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nhất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hiệp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vần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tiếng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sáu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câu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bát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nhất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Tiếng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tám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câu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bát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nhất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hiệp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vần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tiếng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sáu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câu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lục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hai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tiếng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sáu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dòng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bát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hai</a:t>
            </a:r>
            <a:r>
              <a:rPr lang="en-US" sz="2800" dirty="0">
                <a:solidFill>
                  <a:srgbClr val="0D0D0D"/>
                </a:solidFill>
                <a:latin typeface="Times New Roman" panose="02020603050405020304" pitchFamily="18" charset="0"/>
                <a:ea typeface="MS Mincho"/>
              </a:rPr>
              <a:t>.</a:t>
            </a:r>
            <a:endParaRPr lang="en-US" sz="2800" dirty="0"/>
          </a:p>
        </p:txBody>
      </p:sp>
    </p:spTree>
    <p:extLst>
      <p:ext uri="{BB962C8B-B14F-4D97-AF65-F5344CB8AC3E}">
        <p14:creationId xmlns:p14="http://schemas.microsoft.com/office/powerpoint/2010/main" val="90042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266" y="-143566"/>
            <a:ext cx="12412532" cy="7145131"/>
          </a:xfrm>
          <a:prstGeom prst="rect">
            <a:avLst/>
          </a:prstGeom>
        </p:spPr>
      </p:pic>
      <p:sp>
        <p:nvSpPr>
          <p:cNvPr id="5" name="TextBox 4"/>
          <p:cNvSpPr txBox="1"/>
          <p:nvPr/>
        </p:nvSpPr>
        <p:spPr>
          <a:xfrm>
            <a:off x="762000" y="0"/>
            <a:ext cx="73918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4:</a:t>
            </a:r>
            <a:r>
              <a:rPr kumimoji="0" lang="en-US" sz="24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THỰC HÀNH VIẾT THEO CÁC BƯỚC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2202873" y="461665"/>
            <a:ext cx="8354291" cy="1417533"/>
          </a:xfrm>
          <a:prstGeom prst="roundRect">
            <a:avLst/>
          </a:prstGeom>
          <a:solidFill>
            <a:schemeClr val="accent4">
              <a:lumMod val="50000"/>
            </a:schemeClr>
          </a:solidFill>
          <a:effectLst>
            <a:outerShdw blurRad="76200" dir="18900000" sy="23000" kx="-12000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400" b="1" dirty="0">
                <a:solidFill>
                  <a:schemeClr val="bg1"/>
                </a:solidFill>
                <a:latin typeface="Times New Roman" panose="02020603050405020304" pitchFamily="18" charset="0"/>
                <a:ea typeface="Times New Roman" panose="02020603050405020304" pitchFamily="18" charset="0"/>
              </a:rPr>
              <a:t>PHIẾU TÌM Ý</a:t>
            </a:r>
            <a:endParaRPr lang="en-US" sz="2400" dirty="0">
              <a:solidFill>
                <a:schemeClr val="bg1"/>
              </a:solidFill>
              <a:latin typeface="Times New Roman" panose="02020603050405020304" pitchFamily="18" charset="0"/>
              <a:ea typeface="Times New Roman" panose="02020603050405020304" pitchFamily="18" charset="0"/>
            </a:endParaRPr>
          </a:p>
          <a:p>
            <a:pPr>
              <a:spcAft>
                <a:spcPts val="0"/>
              </a:spcAft>
            </a:pPr>
            <a:r>
              <a:rPr lang="en-US" sz="2400" b="1" dirty="0" err="1">
                <a:latin typeface="Times New Roman" panose="02020603050405020304" pitchFamily="18" charset="0"/>
                <a:ea typeface="Times New Roman" panose="02020603050405020304" pitchFamily="18" charset="0"/>
              </a:rPr>
              <a:t>Nhiệm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vụ</a:t>
            </a:r>
            <a:r>
              <a:rPr lang="en-US" sz="2400" b="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miêu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tả</a:t>
            </a:r>
            <a:r>
              <a:rPr lang="en-US" sz="2400" dirty="0" smtClean="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7" name="Rectangle 6"/>
          <p:cNvSpPr/>
          <p:nvPr/>
        </p:nvSpPr>
        <p:spPr>
          <a:xfrm>
            <a:off x="870355" y="1879198"/>
            <a:ext cx="5085175" cy="523220"/>
          </a:xfrm>
          <a:prstGeom prst="rect">
            <a:avLst/>
          </a:prstGeom>
        </p:spPr>
        <p:txBody>
          <a:bodyPr wrap="none">
            <a:spAutoFit/>
          </a:bodyPr>
          <a:lstStyle/>
          <a:p>
            <a:pPr>
              <a:spcAft>
                <a:spcPts val="0"/>
              </a:spcAft>
            </a:pP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Trả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hỏi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trái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67035449"/>
              </p:ext>
            </p:extLst>
          </p:nvPr>
        </p:nvGraphicFramePr>
        <p:xfrm>
          <a:off x="1141075" y="2539791"/>
          <a:ext cx="9628909" cy="2987040"/>
        </p:xfrm>
        <a:graphic>
          <a:graphicData uri="http://schemas.openxmlformats.org/drawingml/2006/table">
            <a:tbl>
              <a:tblPr firstRow="1" firstCol="1" lastRow="1" lastCol="1" bandRow="1" bandCol="1"/>
              <a:tblGrid>
                <a:gridCol w="5439834">
                  <a:extLst>
                    <a:ext uri="{9D8B030D-6E8A-4147-A177-3AD203B41FA5}">
                      <a16:colId xmlns:a16="http://schemas.microsoft.com/office/drawing/2014/main" val="3998590241"/>
                    </a:ext>
                  </a:extLst>
                </a:gridCol>
                <a:gridCol w="4189075">
                  <a:extLst>
                    <a:ext uri="{9D8B030D-6E8A-4147-A177-3AD203B41FA5}">
                      <a16:colId xmlns:a16="http://schemas.microsoft.com/office/drawing/2014/main" val="1084968365"/>
                    </a:ext>
                  </a:extLst>
                </a:gridCol>
              </a:tblGrid>
              <a:tr h="194066">
                <a:tc>
                  <a:txBody>
                    <a:bodyPr/>
                    <a:lstStyle/>
                    <a:p>
                      <a:pPr algn="l"/>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rPr>
                        <a:t>Bài thơ gợi lên câu chuyện gì?</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a:spcAft>
                          <a:spcPts val="0"/>
                        </a:spcAft>
                      </a:pPr>
                      <a:r>
                        <a:rPr lang="en-US" sz="24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6427115"/>
                  </a:ext>
                </a:extLst>
              </a:tr>
              <a:tr h="194066">
                <a:tc>
                  <a:txBody>
                    <a:bodyPr/>
                    <a:lstStyle/>
                    <a:p>
                      <a:pPr algn="l"/>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Đâu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chi </a:t>
                      </a:r>
                      <a:r>
                        <a:rPr lang="en-US" sz="2800" dirty="0" err="1">
                          <a:effectLst/>
                          <a:latin typeface="Times New Roman" panose="02020603050405020304" pitchFamily="18" charset="0"/>
                          <a:ea typeface="Calibri" panose="020F0502020204030204" pitchFamily="34" charset="0"/>
                        </a:rPr>
                        <a:t>tiết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tự</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sự</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miêu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nổi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bật</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a:spcAft>
                          <a:spcPts val="0"/>
                        </a:spcAft>
                      </a:pPr>
                      <a:r>
                        <a:rPr lang="en-US" sz="24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689015280"/>
                  </a:ext>
                </a:extLst>
              </a:tr>
              <a:tr h="388132">
                <a:tc>
                  <a:txBody>
                    <a:bodyPr/>
                    <a:lstStyle/>
                    <a:p>
                      <a:pPr algn="l"/>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chi </a:t>
                      </a:r>
                      <a:r>
                        <a:rPr lang="en-US" sz="2800" dirty="0" err="1">
                          <a:effectLst/>
                          <a:latin typeface="Times New Roman" panose="02020603050405020304" pitchFamily="18" charset="0"/>
                          <a:ea typeface="Calibri" panose="020F0502020204030204" pitchFamily="34" charset="0"/>
                        </a:rPr>
                        <a:t>tiết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ấy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động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thú</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như</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nào</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l">
                        <a:spcAft>
                          <a:spcPts val="0"/>
                        </a:spcAft>
                      </a:pPr>
                      <a:r>
                        <a:rPr lang="en-US" sz="24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48066137"/>
                  </a:ext>
                </a:extLst>
              </a:tr>
              <a:tr h="552976">
                <a:tc>
                  <a:txBody>
                    <a:bodyPr/>
                    <a:lstStyle/>
                    <a:p>
                      <a:pPr algn="l"/>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Chúng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góp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phần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hiện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ấn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điều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thơ</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muốn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nói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sao</a:t>
                      </a:r>
                      <a:r>
                        <a:rPr lang="en-US" sz="2800" dirty="0">
                          <a:effectLst/>
                          <a:latin typeface="Times New Roman" panose="020206030504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a:spcAft>
                          <a:spcPts val="0"/>
                        </a:spcAft>
                      </a:pPr>
                      <a:r>
                        <a:rPr lang="en-US" sz="24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00170622"/>
                  </a:ext>
                </a:extLst>
              </a:tr>
            </a:tbl>
          </a:graphicData>
        </a:graphic>
      </p:graphicFrame>
    </p:spTree>
    <p:extLst>
      <p:ext uri="{BB962C8B-B14F-4D97-AF65-F5344CB8AC3E}">
        <p14:creationId xmlns:p14="http://schemas.microsoft.com/office/powerpoint/2010/main" val="180206119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266" y="-143566"/>
            <a:ext cx="12412532" cy="7145131"/>
          </a:xfrm>
          <a:prstGeom prst="rect">
            <a:avLst/>
          </a:prstGeom>
        </p:spPr>
      </p:pic>
      <p:sp>
        <p:nvSpPr>
          <p:cNvPr id="5" name="TextBox 4"/>
          <p:cNvSpPr txBox="1"/>
          <p:nvPr/>
        </p:nvSpPr>
        <p:spPr>
          <a:xfrm>
            <a:off x="762000" y="0"/>
            <a:ext cx="73918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4: THỰC HÀNH VIẾT THEO CÁC BƯỚC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983672" y="605231"/>
            <a:ext cx="10543310" cy="1815882"/>
          </a:xfrm>
          <a:prstGeom prst="rect">
            <a:avLst/>
          </a:prstGeom>
        </p:spPr>
        <p:txBody>
          <a:bodyPr wrap="square">
            <a:spAutoFit/>
          </a:bodyPr>
          <a:lstStyle/>
          <a:p>
            <a:r>
              <a:rPr lang="en-US" sz="2800" b="1" dirty="0" err="1">
                <a:solidFill>
                  <a:srgbClr val="0D0D0D"/>
                </a:solidFill>
                <a:latin typeface="Times New Roman" panose="02020603050405020304" pitchFamily="18" charset="0"/>
                <a:ea typeface="MS Mincho"/>
              </a:rPr>
              <a:t>Bước</a:t>
            </a:r>
            <a:r>
              <a:rPr lang="en-US" sz="2800" b="1" dirty="0">
                <a:solidFill>
                  <a:srgbClr val="0D0D0D"/>
                </a:solidFill>
                <a:latin typeface="Times New Roman" panose="02020603050405020304" pitchFamily="18" charset="0"/>
                <a:ea typeface="MS Mincho"/>
              </a:rPr>
              <a:t> 1: </a:t>
            </a:r>
            <a:r>
              <a:rPr lang="en-US" sz="2800" b="1" dirty="0" err="1">
                <a:solidFill>
                  <a:srgbClr val="0D0D0D"/>
                </a:solidFill>
                <a:latin typeface="Times New Roman" panose="02020603050405020304" pitchFamily="18" charset="0"/>
                <a:ea typeface="MS Mincho"/>
              </a:rPr>
              <a:t>Khởi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động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viết</a:t>
            </a:r>
            <a:endParaRPr lang="en-US" sz="2800" dirty="0">
              <a:latin typeface="Times New Roman" panose="02020603050405020304" pitchFamily="18" charset="0"/>
              <a:ea typeface="Calibri" panose="020F0502020204030204" pitchFamily="34" charset="0"/>
            </a:endParaRPr>
          </a:p>
          <a:p>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Tập</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gieo</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vần</a:t>
            </a:r>
            <a:r>
              <a:rPr lang="en-US" sz="2800" b="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gần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đa</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là</a:t>
            </a:r>
            <a:endParaRPr lang="en-US" sz="2800" dirty="0">
              <a:latin typeface="Times New Roman" panose="02020603050405020304" pitchFamily="18" charset="0"/>
              <a:ea typeface="Calibri" panose="020F0502020204030204" pitchFamily="34" charset="0"/>
            </a:endParaRPr>
          </a:p>
          <a:p>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Xác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định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đề</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tài</a:t>
            </a:r>
            <a:r>
              <a:rPr lang="en-US" sz="2800" b="1" dirty="0">
                <a:solidFill>
                  <a:srgbClr val="0D0D0D"/>
                </a:solidFill>
                <a:latin typeface="Times New Roman" panose="02020603050405020304" pitchFamily="18" charset="0"/>
                <a:ea typeface="MS Mincho"/>
              </a:rPr>
              <a:t>: </a:t>
            </a:r>
            <a:r>
              <a:rPr lang="vi-VN" sz="2800" dirty="0">
                <a:latin typeface="Times New Roman" panose="02020603050405020304" pitchFamily="18" charset="0"/>
                <a:ea typeface="MS Mincho"/>
              </a:rPr>
              <a:t>Gia đình, quê hương, bố mẹ, mái trường, thầy cô, bạn bè…..</a:t>
            </a:r>
            <a:endParaRPr lang="en-US" sz="2800" dirty="0">
              <a:effectLst/>
              <a:latin typeface="Times New Roman" panose="02020603050405020304" pitchFamily="18" charset="0"/>
              <a:ea typeface="Calibri" panose="020F0502020204030204" pitchFamily="34" charset="0"/>
            </a:endParaRPr>
          </a:p>
        </p:txBody>
      </p:sp>
      <p:sp>
        <p:nvSpPr>
          <p:cNvPr id="6" name="Rectangle 5"/>
          <p:cNvSpPr/>
          <p:nvPr/>
        </p:nvSpPr>
        <p:spPr>
          <a:xfrm>
            <a:off x="914399" y="2259448"/>
            <a:ext cx="10363201" cy="2677656"/>
          </a:xfrm>
          <a:prstGeom prst="rect">
            <a:avLst/>
          </a:prstGeom>
        </p:spPr>
        <p:txBody>
          <a:bodyPr wrap="square">
            <a:spAutoFit/>
          </a:bodyPr>
          <a:lstStyle/>
          <a:p>
            <a:pPr>
              <a:tabLst>
                <a:tab pos="1386840" algn="l"/>
              </a:tabLst>
            </a:pPr>
            <a:r>
              <a:rPr lang="en-US" sz="2800" b="1" dirty="0" err="1">
                <a:solidFill>
                  <a:srgbClr val="0D0D0D"/>
                </a:solidFill>
                <a:latin typeface="Times New Roman" panose="02020603050405020304" pitchFamily="18" charset="0"/>
                <a:ea typeface="MS Mincho"/>
                <a:cs typeface="Times New Roman" panose="02020603050405020304" pitchFamily="18" charset="0"/>
              </a:rPr>
              <a:t>Bước</a:t>
            </a:r>
            <a:r>
              <a:rPr lang="en-US" sz="2800" b="1" dirty="0">
                <a:solidFill>
                  <a:srgbClr val="0D0D0D"/>
                </a:solidFill>
                <a:latin typeface="Times New Roman" panose="02020603050405020304" pitchFamily="18" charset="0"/>
                <a:ea typeface="MS Mincho"/>
                <a:cs typeface="Times New Roman" panose="02020603050405020304" pitchFamily="18" charset="0"/>
              </a:rPr>
              <a:t> 2:  </a:t>
            </a:r>
            <a:r>
              <a:rPr lang="en-US" sz="2800" b="1" dirty="0" err="1">
                <a:solidFill>
                  <a:srgbClr val="0D0D0D"/>
                </a:solidFill>
                <a:latin typeface="Times New Roman" panose="02020603050405020304" pitchFamily="18" charset="0"/>
                <a:ea typeface="MS Mincho"/>
                <a:cs typeface="Times New Roman" panose="02020603050405020304" pitchFamily="18" charset="0"/>
              </a:rPr>
              <a:t>Thực</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hành</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viết</a:t>
            </a:r>
            <a:r>
              <a:rPr lang="en-US" sz="2800" b="1" dirty="0">
                <a:solidFill>
                  <a:srgbClr val="0D0D0D"/>
                </a:solidFill>
                <a:latin typeface="Times New Roman" panose="02020603050405020304" pitchFamily="18" charset="0"/>
                <a:ea typeface="MS Mincho"/>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tabLst>
                <a:tab pos="1386840" algn="l"/>
              </a:tabLst>
            </a:pP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Tìm</a:t>
            </a:r>
            <a:r>
              <a:rPr lang="en-US" sz="2800" b="1" dirty="0">
                <a:solidFill>
                  <a:srgbClr val="FF0000"/>
                </a:solidFill>
                <a:latin typeface="Times New Roman" panose="02020603050405020304" pitchFamily="18" charset="0"/>
                <a:ea typeface="MS Mincho"/>
                <a:cs typeface="Times New Roman" panose="02020603050405020304" pitchFamily="18" charset="0"/>
              </a:rPr>
              <a:t> ý </a:t>
            </a:r>
            <a:r>
              <a:rPr lang="en-US" sz="2800" b="1" dirty="0" err="1">
                <a:solidFill>
                  <a:srgbClr val="FF0000"/>
                </a:solidFill>
                <a:latin typeface="Times New Roman" panose="02020603050405020304" pitchFamily="18" charset="0"/>
                <a:ea typeface="MS Mincho"/>
                <a:cs typeface="Times New Roman" panose="02020603050405020304" pitchFamily="18" charset="0"/>
              </a:rPr>
              <a:t>tưởng</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cho</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bài</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thơ</a:t>
            </a:r>
            <a:r>
              <a:rPr lang="en-US" sz="2800" b="1" dirty="0">
                <a:solidFill>
                  <a:srgbClr val="FF0000"/>
                </a:solidFill>
                <a:latin typeface="Times New Roman" panose="02020603050405020304" pitchFamily="18" charset="0"/>
                <a:ea typeface="MS Mincho"/>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spcAft>
                <a:spcPts val="0"/>
              </a:spcAft>
              <a:tabLst>
                <a:tab pos="1386840" algn="l"/>
              </a:tabLst>
            </a:pPr>
            <a:r>
              <a:rPr lang="en-US" sz="2800" dirty="0">
                <a:latin typeface="Times New Roman" panose="02020603050405020304" pitchFamily="18" charset="0"/>
                <a:ea typeface="MS Mincho"/>
              </a:rPr>
              <a:t>+ Ý </a:t>
            </a:r>
            <a:r>
              <a:rPr lang="en-US" sz="2800" dirty="0" err="1">
                <a:latin typeface="Times New Roman" panose="02020603050405020304" pitchFamily="18" charset="0"/>
                <a:ea typeface="MS Mincho"/>
              </a:rPr>
              <a:t>tưởng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có</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thể</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đến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bất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chợt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cũng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có</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thể</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những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sự</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việc</a:t>
            </a:r>
            <a:r>
              <a:rPr lang="en-US" sz="2800" dirty="0">
                <a:latin typeface="Times New Roman" panose="02020603050405020304" pitchFamily="18" charset="0"/>
                <a:ea typeface="MS Mincho"/>
              </a:rPr>
              <a:t>, con </a:t>
            </a:r>
            <a:r>
              <a:rPr lang="en-US" sz="2800" dirty="0" err="1">
                <a:latin typeface="Times New Roman" panose="02020603050405020304" pitchFamily="18" charset="0"/>
                <a:ea typeface="MS Mincho"/>
              </a:rPr>
              <a:t>người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cảnh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sắc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đã</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diễn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ra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ấn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tượng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sâu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sắc</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Suy</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nghĩ</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vể</a:t>
            </a:r>
            <a:r>
              <a:rPr lang="en-US" sz="2800" dirty="0">
                <a:latin typeface="Times New Roman" panose="02020603050405020304" pitchFamily="18" charset="0"/>
                <a:ea typeface="MS Mincho"/>
              </a:rPr>
              <a:t> ý </a:t>
            </a:r>
            <a:r>
              <a:rPr lang="en-US" sz="2800" dirty="0" err="1">
                <a:latin typeface="Times New Roman" panose="02020603050405020304" pitchFamily="18" charset="0"/>
                <a:ea typeface="MS Mincho"/>
              </a:rPr>
              <a:t>tưởng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muốn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viết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thể</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hiện</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Chọn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một</a:t>
            </a:r>
            <a:r>
              <a:rPr lang="en-US" sz="2800" dirty="0">
                <a:latin typeface="Times New Roman" panose="02020603050405020304" pitchFamily="18" charset="0"/>
                <a:ea typeface="MS Mincho"/>
              </a:rPr>
              <a:t> ý </a:t>
            </a:r>
            <a:r>
              <a:rPr lang="en-US" sz="2800" dirty="0" err="1">
                <a:latin typeface="Times New Roman" panose="02020603050405020304" pitchFamily="18" charset="0"/>
                <a:ea typeface="MS Mincho"/>
              </a:rPr>
              <a:t>tưởng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sự</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việc</a:t>
            </a:r>
            <a:r>
              <a:rPr lang="en-US" sz="2800" dirty="0">
                <a:latin typeface="Times New Roman" panose="02020603050405020304" pitchFamily="18" charset="0"/>
                <a:ea typeface="MS Mincho"/>
              </a:rPr>
              <a:t>, con </a:t>
            </a:r>
            <a:r>
              <a:rPr lang="en-US" sz="2800" dirty="0" err="1">
                <a:latin typeface="Times New Roman" panose="02020603050405020304" pitchFamily="18" charset="0"/>
                <a:ea typeface="MS Mincho"/>
              </a:rPr>
              <a:t>người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tâm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đắc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nhất</a:t>
            </a:r>
            <a:r>
              <a:rPr lang="en-US" sz="2800"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17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1000"/>
                                        <p:tgtEl>
                                          <p:spTgt spid="6">
                                            <p:txEl>
                                              <p:pRg st="0" end="0"/>
                                            </p:txEl>
                                          </p:spTgt>
                                        </p:tgtEl>
                                      </p:cBhvr>
                                    </p:animEffect>
                                    <p:anim calcmode="lin" valueType="num">
                                      <p:cBhvr>
                                        <p:cTn id="2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fade">
                                      <p:cBhvr>
                                        <p:cTn id="35" dur="1000"/>
                                        <p:tgtEl>
                                          <p:spTgt spid="6">
                                            <p:txEl>
                                              <p:pRg st="1" end="1"/>
                                            </p:txEl>
                                          </p:spTgt>
                                        </p:tgtEl>
                                      </p:cBhvr>
                                    </p:animEffect>
                                    <p:anim calcmode="lin" valueType="num">
                                      <p:cBhvr>
                                        <p:cTn id="3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1000"/>
                                        <p:tgtEl>
                                          <p:spTgt spid="6">
                                            <p:txEl>
                                              <p:pRg st="2" end="2"/>
                                            </p:txEl>
                                          </p:spTgt>
                                        </p:tgtEl>
                                      </p:cBhvr>
                                    </p:animEffect>
                                    <p:anim calcmode="lin" valueType="num">
                                      <p:cBhvr>
                                        <p:cTn id="4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Effect transition="in" filter="fade">
                                      <p:cBhvr>
                                        <p:cTn id="49" dur="1000"/>
                                        <p:tgtEl>
                                          <p:spTgt spid="6">
                                            <p:txEl>
                                              <p:pRg st="3" end="3"/>
                                            </p:txEl>
                                          </p:spTgt>
                                        </p:tgtEl>
                                      </p:cBhvr>
                                    </p:animEffect>
                                    <p:anim calcmode="lin" valueType="num">
                                      <p:cBhvr>
                                        <p:cTn id="5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4" end="4"/>
                                            </p:txEl>
                                          </p:spTgt>
                                        </p:tgtEl>
                                        <p:attrNameLst>
                                          <p:attrName>style.visibility</p:attrName>
                                        </p:attrNameLst>
                                      </p:cBhvr>
                                      <p:to>
                                        <p:strVal val="visible"/>
                                      </p:to>
                                    </p:set>
                                    <p:animEffect transition="in" filter="fade">
                                      <p:cBhvr>
                                        <p:cTn id="56" dur="1000"/>
                                        <p:tgtEl>
                                          <p:spTgt spid="6">
                                            <p:txEl>
                                              <p:pRg st="4" end="4"/>
                                            </p:txEl>
                                          </p:spTgt>
                                        </p:tgtEl>
                                      </p:cBhvr>
                                    </p:animEffect>
                                    <p:anim calcmode="lin" valueType="num">
                                      <p:cBhvr>
                                        <p:cTn id="5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266" y="-143566"/>
            <a:ext cx="12412532" cy="7145131"/>
          </a:xfrm>
          <a:prstGeom prst="rect">
            <a:avLst/>
          </a:prstGeom>
        </p:spPr>
      </p:pic>
      <p:sp>
        <p:nvSpPr>
          <p:cNvPr id="5" name="TextBox 4"/>
          <p:cNvSpPr txBox="1"/>
          <p:nvPr/>
        </p:nvSpPr>
        <p:spPr>
          <a:xfrm>
            <a:off x="762000" y="0"/>
            <a:ext cx="73918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4: THỰC HÀNH VIẾT THEO CÁC BƯỚC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021794" y="461665"/>
            <a:ext cx="4099135" cy="523220"/>
          </a:xfrm>
          <a:prstGeom prst="rect">
            <a:avLst/>
          </a:prstGeom>
        </p:spPr>
        <p:txBody>
          <a:bodyPr wrap="none">
            <a:spAutoFit/>
          </a:bodyPr>
          <a:lstStyle/>
          <a:p>
            <a:pPr>
              <a:tabLst>
                <a:tab pos="1386840" algn="l"/>
              </a:tabLst>
            </a:pPr>
            <a:r>
              <a:rPr lang="en-US" sz="2800" b="1" dirty="0" err="1">
                <a:solidFill>
                  <a:srgbClr val="0D0D0D"/>
                </a:solidFill>
                <a:latin typeface="Times New Roman" panose="02020603050405020304" pitchFamily="18" charset="0"/>
                <a:ea typeface="MS Mincho"/>
                <a:cs typeface="Times New Roman" panose="02020603050405020304" pitchFamily="18" charset="0"/>
              </a:rPr>
              <a:t>Bước</a:t>
            </a:r>
            <a:r>
              <a:rPr lang="en-US" sz="2800" b="1" dirty="0">
                <a:solidFill>
                  <a:srgbClr val="0D0D0D"/>
                </a:solidFill>
                <a:latin typeface="Times New Roman" panose="02020603050405020304" pitchFamily="18" charset="0"/>
                <a:ea typeface="MS Mincho"/>
                <a:cs typeface="Times New Roman" panose="02020603050405020304" pitchFamily="18" charset="0"/>
              </a:rPr>
              <a:t> 2:  </a:t>
            </a:r>
            <a:r>
              <a:rPr lang="en-US" sz="2800" b="1" dirty="0" err="1">
                <a:solidFill>
                  <a:srgbClr val="0D0D0D"/>
                </a:solidFill>
                <a:latin typeface="Times New Roman" panose="02020603050405020304" pitchFamily="18" charset="0"/>
                <a:ea typeface="MS Mincho"/>
                <a:cs typeface="Times New Roman" panose="02020603050405020304" pitchFamily="18" charset="0"/>
              </a:rPr>
              <a:t>Thực</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hành</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viết</a:t>
            </a:r>
            <a:r>
              <a:rPr lang="en-US" sz="2800" b="1" dirty="0">
                <a:solidFill>
                  <a:srgbClr val="0D0D0D"/>
                </a:solidFill>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p:txBody>
      </p:sp>
      <p:sp>
        <p:nvSpPr>
          <p:cNvPr id="7" name="Rectangle 6"/>
          <p:cNvSpPr/>
          <p:nvPr/>
        </p:nvSpPr>
        <p:spPr>
          <a:xfrm>
            <a:off x="869395" y="923330"/>
            <a:ext cx="10948532" cy="1815882"/>
          </a:xfrm>
          <a:prstGeom prst="rect">
            <a:avLst/>
          </a:prstGeom>
        </p:spPr>
        <p:txBody>
          <a:bodyPr wrap="square">
            <a:spAutoFit/>
          </a:bodyPr>
          <a:lstStyle/>
          <a:p>
            <a:pPr>
              <a:spcAft>
                <a:spcPts val="0"/>
              </a:spcAft>
              <a:tabLst>
                <a:tab pos="1386840" algn="l"/>
              </a:tabLst>
            </a:pP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Làm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thơ</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lục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bát</a:t>
            </a:r>
            <a:r>
              <a:rPr lang="en-US" sz="2800" b="1" dirty="0">
                <a:solidFill>
                  <a:srgbClr val="FF0000"/>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Thể</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hiện</a:t>
            </a:r>
            <a:r>
              <a:rPr lang="en-US" sz="2800" dirty="0">
                <a:latin typeface="Times New Roman" panose="02020603050405020304" pitchFamily="18" charset="0"/>
                <a:ea typeface="MS Mincho"/>
              </a:rPr>
              <a:t> ý </a:t>
            </a:r>
            <a:r>
              <a:rPr lang="en-US" sz="2800" dirty="0" err="1">
                <a:latin typeface="Times New Roman" panose="02020603050405020304" pitchFamily="18" charset="0"/>
                <a:ea typeface="MS Mincho"/>
              </a:rPr>
              <a:t>tưởng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ra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bằng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từng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dòng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thơ</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Lần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lượt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điền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tiếng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của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từng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dòng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thơ</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vào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bảng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quy</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định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thanh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điệu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hiệp</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vần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của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thơ</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lục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bát</a:t>
            </a:r>
            <a:r>
              <a:rPr lang="en-US" sz="2800" dirty="0">
                <a:latin typeface="Times New Roman" panose="02020603050405020304" pitchFamily="18" charset="0"/>
                <a:ea typeface="MS Mincho"/>
              </a:rPr>
              <a:t>.</a:t>
            </a:r>
            <a:r>
              <a:rPr lang="en-US" sz="2800" b="1" dirty="0">
                <a:latin typeface="Times New Roman" panose="02020603050405020304" pitchFamily="18" charset="0"/>
                <a:ea typeface="MS Mincho"/>
              </a:rPr>
              <a:t> </a:t>
            </a:r>
            <a:endParaRPr lang="en-US" sz="2800" dirty="0"/>
          </a:p>
        </p:txBody>
      </p:sp>
      <p:graphicFrame>
        <p:nvGraphicFramePr>
          <p:cNvPr id="8" name="Table 7"/>
          <p:cNvGraphicFramePr>
            <a:graphicFrameLocks noGrp="1"/>
          </p:cNvGraphicFramePr>
          <p:nvPr>
            <p:extLst>
              <p:ext uri="{D42A27DB-BD31-4B8C-83A1-F6EECF244321}">
                <p14:modId xmlns:p14="http://schemas.microsoft.com/office/powerpoint/2010/main" val="3859494580"/>
              </p:ext>
            </p:extLst>
          </p:nvPr>
        </p:nvGraphicFramePr>
        <p:xfrm>
          <a:off x="1551708" y="3163633"/>
          <a:ext cx="9310255" cy="3048000"/>
        </p:xfrm>
        <a:graphic>
          <a:graphicData uri="http://schemas.openxmlformats.org/drawingml/2006/table">
            <a:tbl>
              <a:tblPr firstRow="1" firstCol="1" bandRow="1" bandCol="1"/>
              <a:tblGrid>
                <a:gridCol w="1279202">
                  <a:extLst>
                    <a:ext uri="{9D8B030D-6E8A-4147-A177-3AD203B41FA5}">
                      <a16:colId xmlns:a16="http://schemas.microsoft.com/office/drawing/2014/main" val="2584514261"/>
                    </a:ext>
                  </a:extLst>
                </a:gridCol>
                <a:gridCol w="834178">
                  <a:extLst>
                    <a:ext uri="{9D8B030D-6E8A-4147-A177-3AD203B41FA5}">
                      <a16:colId xmlns:a16="http://schemas.microsoft.com/office/drawing/2014/main" val="987662642"/>
                    </a:ext>
                  </a:extLst>
                </a:gridCol>
                <a:gridCol w="898874">
                  <a:extLst>
                    <a:ext uri="{9D8B030D-6E8A-4147-A177-3AD203B41FA5}">
                      <a16:colId xmlns:a16="http://schemas.microsoft.com/office/drawing/2014/main" val="1685160206"/>
                    </a:ext>
                  </a:extLst>
                </a:gridCol>
                <a:gridCol w="797910">
                  <a:extLst>
                    <a:ext uri="{9D8B030D-6E8A-4147-A177-3AD203B41FA5}">
                      <a16:colId xmlns:a16="http://schemas.microsoft.com/office/drawing/2014/main" val="113560463"/>
                    </a:ext>
                  </a:extLst>
                </a:gridCol>
                <a:gridCol w="898874">
                  <a:extLst>
                    <a:ext uri="{9D8B030D-6E8A-4147-A177-3AD203B41FA5}">
                      <a16:colId xmlns:a16="http://schemas.microsoft.com/office/drawing/2014/main" val="3149113867"/>
                    </a:ext>
                  </a:extLst>
                </a:gridCol>
                <a:gridCol w="899855">
                  <a:extLst>
                    <a:ext uri="{9D8B030D-6E8A-4147-A177-3AD203B41FA5}">
                      <a16:colId xmlns:a16="http://schemas.microsoft.com/office/drawing/2014/main" val="375611199"/>
                    </a:ext>
                  </a:extLst>
                </a:gridCol>
                <a:gridCol w="1228233">
                  <a:extLst>
                    <a:ext uri="{9D8B030D-6E8A-4147-A177-3AD203B41FA5}">
                      <a16:colId xmlns:a16="http://schemas.microsoft.com/office/drawing/2014/main" val="2504407597"/>
                    </a:ext>
                  </a:extLst>
                </a:gridCol>
                <a:gridCol w="972391">
                  <a:extLst>
                    <a:ext uri="{9D8B030D-6E8A-4147-A177-3AD203B41FA5}">
                      <a16:colId xmlns:a16="http://schemas.microsoft.com/office/drawing/2014/main" val="2798016136"/>
                    </a:ext>
                  </a:extLst>
                </a:gridCol>
                <a:gridCol w="1500738">
                  <a:extLst>
                    <a:ext uri="{9D8B030D-6E8A-4147-A177-3AD203B41FA5}">
                      <a16:colId xmlns:a16="http://schemas.microsoft.com/office/drawing/2014/main" val="4100380835"/>
                    </a:ext>
                  </a:extLst>
                </a:gridCol>
              </a:tblGrid>
              <a:tr h="0">
                <a:tc>
                  <a:txBody>
                    <a:bodyPr/>
                    <a:lstStyle/>
                    <a:p>
                      <a:pPr algn="ctr">
                        <a:spcAft>
                          <a:spcPts val="0"/>
                        </a:spcAft>
                        <a:tabLst>
                          <a:tab pos="1386840" algn="l"/>
                        </a:tabLst>
                      </a:pPr>
                      <a:r>
                        <a:rPr lang="en-US" sz="2000" b="1" dirty="0">
                          <a:solidFill>
                            <a:srgbClr val="FF0000"/>
                          </a:solidFill>
                          <a:effectLst/>
                          <a:latin typeface="Times New Roman" panose="02020603050405020304" pitchFamily="18" charset="0"/>
                          <a:ea typeface="MS Mincho"/>
                        </a:rPr>
                        <a:t>    </a:t>
                      </a:r>
                      <a:r>
                        <a:rPr lang="en-US" sz="2000" b="1" dirty="0" err="1">
                          <a:solidFill>
                            <a:srgbClr val="FF0000"/>
                          </a:solidFill>
                          <a:effectLst/>
                          <a:latin typeface="Times New Roman" panose="02020603050405020304" pitchFamily="18" charset="0"/>
                          <a:ea typeface="MS Mincho"/>
                        </a:rPr>
                        <a:t>Tiếng</a:t>
                      </a:r>
                      <a:endParaRPr lang="en-US" sz="20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000" b="1" dirty="0" err="1">
                          <a:solidFill>
                            <a:srgbClr val="FF0000"/>
                          </a:solidFill>
                          <a:effectLst/>
                          <a:latin typeface="Times New Roman" panose="02020603050405020304" pitchFamily="18" charset="0"/>
                          <a:ea typeface="MS Mincho"/>
                        </a:rPr>
                        <a:t>Dòng</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A8D08D"/>
                    </a:solidFill>
                  </a:tcPr>
                </a:tc>
                <a:tc>
                  <a:txBody>
                    <a:bodyPr/>
                    <a:lstStyle/>
                    <a:p>
                      <a:pPr algn="ctr">
                        <a:spcAft>
                          <a:spcPts val="0"/>
                        </a:spcAft>
                        <a:tabLst>
                          <a:tab pos="1386840" algn="l"/>
                        </a:tabLst>
                      </a:pPr>
                      <a:r>
                        <a:rPr lang="en-US" sz="2000" b="1" dirty="0">
                          <a:solidFill>
                            <a:srgbClr val="FF0000"/>
                          </a:solidFill>
                          <a:effectLst/>
                          <a:latin typeface="Times New Roman" panose="02020603050405020304" pitchFamily="18" charset="0"/>
                          <a:ea typeface="MS Mincho"/>
                        </a:rPr>
                        <a:t>1</a:t>
                      </a:r>
                      <a:endParaRPr lang="en-US" sz="2000" dirty="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000" b="1" dirty="0">
                          <a:solidFill>
                            <a:srgbClr val="FF0000"/>
                          </a:solidFill>
                          <a:effectLst/>
                          <a:latin typeface="Times New Roman" panose="02020603050405020304" pitchFamily="18" charset="0"/>
                          <a:ea typeface="MS Mincho"/>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spcAft>
                          <a:spcPts val="0"/>
                        </a:spcAft>
                        <a:tabLst>
                          <a:tab pos="1386840" algn="l"/>
                        </a:tabLst>
                      </a:pPr>
                      <a:r>
                        <a:rPr lang="en-US" sz="2000" b="1" dirty="0">
                          <a:solidFill>
                            <a:srgbClr val="FF0000"/>
                          </a:solidFill>
                          <a:effectLst/>
                          <a:latin typeface="Times New Roman" panose="02020603050405020304" pitchFamily="18" charset="0"/>
                          <a:ea typeface="MS Mincho"/>
                        </a:rPr>
                        <a:t>2</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spcAft>
                          <a:spcPts val="0"/>
                        </a:spcAft>
                        <a:tabLst>
                          <a:tab pos="1386840" algn="l"/>
                        </a:tabLst>
                      </a:pPr>
                      <a:r>
                        <a:rPr lang="en-US" sz="2000" b="1">
                          <a:solidFill>
                            <a:srgbClr val="FF0000"/>
                          </a:solidFill>
                          <a:effectLst/>
                          <a:latin typeface="Times New Roman" panose="02020603050405020304" pitchFamily="18" charset="0"/>
                          <a:ea typeface="MS Mincho"/>
                        </a:rPr>
                        <a:t>3</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spcAft>
                          <a:spcPts val="0"/>
                        </a:spcAft>
                        <a:tabLst>
                          <a:tab pos="1386840" algn="l"/>
                        </a:tabLst>
                      </a:pPr>
                      <a:r>
                        <a:rPr lang="en-US" sz="2000" b="1">
                          <a:solidFill>
                            <a:srgbClr val="FF0000"/>
                          </a:solidFill>
                          <a:effectLst/>
                          <a:latin typeface="Times New Roman" panose="02020603050405020304" pitchFamily="18" charset="0"/>
                          <a:ea typeface="MS Mincho"/>
                        </a:rPr>
                        <a:t>4</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spcAft>
                          <a:spcPts val="0"/>
                        </a:spcAft>
                        <a:tabLst>
                          <a:tab pos="1386840" algn="l"/>
                        </a:tabLst>
                      </a:pPr>
                      <a:r>
                        <a:rPr lang="en-US" sz="2000" b="1">
                          <a:solidFill>
                            <a:srgbClr val="FF0000"/>
                          </a:solidFill>
                          <a:effectLst/>
                          <a:latin typeface="Times New Roman" panose="02020603050405020304" pitchFamily="18" charset="0"/>
                          <a:ea typeface="MS Mincho"/>
                        </a:rPr>
                        <a:t>5</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spcAft>
                          <a:spcPts val="0"/>
                        </a:spcAft>
                        <a:tabLst>
                          <a:tab pos="1386840" algn="l"/>
                        </a:tabLst>
                      </a:pPr>
                      <a:r>
                        <a:rPr lang="en-US" sz="2000" b="1">
                          <a:solidFill>
                            <a:srgbClr val="FF0000"/>
                          </a:solidFill>
                          <a:effectLst/>
                          <a:latin typeface="Times New Roman" panose="02020603050405020304" pitchFamily="18" charset="0"/>
                          <a:ea typeface="MS Mincho"/>
                        </a:rPr>
                        <a:t>6</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spcAft>
                          <a:spcPts val="0"/>
                        </a:spcAft>
                        <a:tabLst>
                          <a:tab pos="1386840" algn="l"/>
                        </a:tabLst>
                      </a:pPr>
                      <a:r>
                        <a:rPr lang="en-US" sz="2000" b="1">
                          <a:solidFill>
                            <a:srgbClr val="FF0000"/>
                          </a:solidFill>
                          <a:effectLst/>
                          <a:latin typeface="Times New Roman" panose="02020603050405020304" pitchFamily="18" charset="0"/>
                          <a:ea typeface="MS Mincho"/>
                        </a:rPr>
                        <a:t>7</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spcAft>
                          <a:spcPts val="0"/>
                        </a:spcAft>
                        <a:tabLst>
                          <a:tab pos="1386840" algn="l"/>
                        </a:tabLst>
                      </a:pPr>
                      <a:r>
                        <a:rPr lang="en-US" sz="2000" b="1">
                          <a:solidFill>
                            <a:srgbClr val="FF0000"/>
                          </a:solidFill>
                          <a:effectLst/>
                          <a:latin typeface="Times New Roman" panose="02020603050405020304" pitchFamily="18" charset="0"/>
                          <a:ea typeface="MS Mincho"/>
                        </a:rPr>
                        <a:t>8</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3039300645"/>
                  </a:ext>
                </a:extLst>
              </a:tr>
              <a:tr h="0">
                <a:tc>
                  <a:txBody>
                    <a:bodyPr/>
                    <a:lstStyle/>
                    <a:p>
                      <a:pPr algn="ctr">
                        <a:spcAft>
                          <a:spcPts val="0"/>
                        </a:spcAft>
                        <a:tabLst>
                          <a:tab pos="1386840" algn="l"/>
                        </a:tabLst>
                      </a:pPr>
                      <a:r>
                        <a:rPr lang="en-US" sz="2000" b="1">
                          <a:effectLst/>
                          <a:latin typeface="Times New Roman" panose="02020603050405020304" pitchFamily="18" charset="0"/>
                          <a:ea typeface="MS Mincho"/>
                        </a:rPr>
                        <a:t>Lục</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tabLst>
                          <a:tab pos="1386840" algn="l"/>
                        </a:tabLst>
                      </a:pPr>
                      <a:r>
                        <a:rPr lang="en-US" sz="2000" b="1" dirty="0" err="1">
                          <a:effectLst/>
                          <a:latin typeface="Times New Roman" panose="02020603050405020304" pitchFamily="18" charset="0"/>
                          <a:ea typeface="MS Mincho"/>
                        </a:rPr>
                        <a:t>thanh</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tabLst>
                          <a:tab pos="1386840" algn="l"/>
                        </a:tabLst>
                      </a:pPr>
                      <a:r>
                        <a:rPr lang="en-US" sz="2000" b="1" dirty="0">
                          <a:effectLst/>
                          <a:latin typeface="Times New Roman" panose="02020603050405020304" pitchFamily="18" charset="0"/>
                          <a:ea typeface="MS Mincho"/>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tabLst>
                          <a:tab pos="1386840" algn="l"/>
                        </a:tabLst>
                      </a:pPr>
                      <a:r>
                        <a:rPr lang="en-US" sz="2000" b="1" dirty="0" err="1">
                          <a:effectLst/>
                          <a:latin typeface="Times New Roman" panose="02020603050405020304" pitchFamily="18" charset="0"/>
                          <a:ea typeface="MS Mincho"/>
                        </a:rPr>
                        <a:t>thanh</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tabLst>
                          <a:tab pos="1386840" algn="l"/>
                        </a:tabLst>
                      </a:pPr>
                      <a:r>
                        <a:rPr lang="en-US" sz="2000" b="1" dirty="0">
                          <a:effectLst/>
                          <a:latin typeface="Times New Roman" panose="02020603050405020304" pitchFamily="18" charset="0"/>
                          <a:ea typeface="MS Mincho"/>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thanh:</a:t>
                      </a:r>
                      <a:endParaRPr lang="en-US" sz="2000">
                        <a:effectLst/>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000" b="1">
                          <a:effectLst/>
                          <a:latin typeface="Times New Roman" panose="02020603050405020304" pitchFamily="18" charset="0"/>
                          <a:ea typeface="MS Mincho"/>
                        </a:rPr>
                        <a:t>vần</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67150502"/>
                  </a:ext>
                </a:extLst>
              </a:tr>
              <a:tr h="0">
                <a:tc>
                  <a:txBody>
                    <a:bodyPr/>
                    <a:lstStyle/>
                    <a:p>
                      <a:pPr algn="ctr">
                        <a:spcAft>
                          <a:spcPts val="0"/>
                        </a:spcAft>
                        <a:tabLst>
                          <a:tab pos="1386840" algn="l"/>
                        </a:tabLst>
                      </a:pPr>
                      <a:r>
                        <a:rPr lang="en-US" sz="2000" b="1" dirty="0" err="1">
                          <a:effectLst/>
                          <a:latin typeface="Times New Roman" panose="02020603050405020304" pitchFamily="18" charset="0"/>
                          <a:ea typeface="MS Mincho"/>
                        </a:rPr>
                        <a:t>Bát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tabLst>
                          <a:tab pos="1386840" algn="l"/>
                        </a:tabLst>
                      </a:pPr>
                      <a:r>
                        <a:rPr lang="en-US" sz="2000" b="1" dirty="0">
                          <a:effectLst/>
                          <a:latin typeface="Times New Roman" panose="02020603050405020304" pitchFamily="18" charset="0"/>
                          <a:ea typeface="MS Mincho"/>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tabLst>
                          <a:tab pos="1386840" algn="l"/>
                        </a:tabLst>
                      </a:pPr>
                      <a:r>
                        <a:rPr lang="en-US" sz="2000" b="1" dirty="0" err="1">
                          <a:effectLst/>
                          <a:latin typeface="Times New Roman" panose="02020603050405020304" pitchFamily="18" charset="0"/>
                          <a:ea typeface="MS Mincho"/>
                        </a:rPr>
                        <a:t>thanh</a:t>
                      </a:r>
                      <a:r>
                        <a:rPr lang="en-US" sz="2000" b="1" dirty="0">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000" b="1" dirty="0" err="1">
                          <a:effectLst/>
                          <a:latin typeface="Times New Roman" panose="02020603050405020304" pitchFamily="18" charset="0"/>
                          <a:ea typeface="MS Mincho"/>
                        </a:rPr>
                        <a:t>vần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thanh:</a:t>
                      </a:r>
                      <a:endParaRPr lang="en-US" sz="2000">
                        <a:effectLst/>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000" b="1">
                          <a:effectLst/>
                          <a:latin typeface="Times New Roman" panose="02020603050405020304" pitchFamily="18" charset="0"/>
                          <a:ea typeface="MS Mincho"/>
                        </a:rPr>
                        <a:t>vần:</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271300976"/>
                  </a:ext>
                </a:extLst>
              </a:tr>
              <a:tr h="0">
                <a:tc>
                  <a:txBody>
                    <a:bodyPr/>
                    <a:lstStyle/>
                    <a:p>
                      <a:pPr algn="ctr">
                        <a:spcAft>
                          <a:spcPts val="0"/>
                        </a:spcAft>
                        <a:tabLst>
                          <a:tab pos="1386840" algn="l"/>
                        </a:tabLst>
                      </a:pPr>
                      <a:r>
                        <a:rPr lang="en-US" sz="2000" b="1">
                          <a:effectLst/>
                          <a:latin typeface="Times New Roman" panose="02020603050405020304" pitchFamily="18" charset="0"/>
                          <a:ea typeface="MS Mincho"/>
                        </a:rPr>
                        <a:t>Lục</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thanh</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thanh</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tabLst>
                          <a:tab pos="1386840" algn="l"/>
                        </a:tabLst>
                      </a:pPr>
                      <a:r>
                        <a:rPr lang="en-US" sz="2000" b="1" dirty="0" err="1">
                          <a:effectLst/>
                          <a:latin typeface="Times New Roman" panose="02020603050405020304" pitchFamily="18" charset="0"/>
                          <a:ea typeface="MS Mincho"/>
                        </a:rPr>
                        <a:t>thanh</a:t>
                      </a:r>
                      <a:r>
                        <a:rPr lang="en-US" sz="2000" b="1" dirty="0">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000" b="1" dirty="0" err="1">
                          <a:effectLst/>
                          <a:latin typeface="Times New Roman" panose="02020603050405020304" pitchFamily="18" charset="0"/>
                          <a:ea typeface="MS Mincho"/>
                        </a:rPr>
                        <a:t>vần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tabLst>
                          <a:tab pos="1386840" algn="l"/>
                        </a:tabLst>
                      </a:pPr>
                      <a:r>
                        <a:rPr lang="en-US" sz="2000" b="1" dirty="0">
                          <a:effectLst/>
                          <a:latin typeface="Times New Roman" panose="02020603050405020304" pitchFamily="18" charset="0"/>
                          <a:ea typeface="MS Mincho"/>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tabLst>
                          <a:tab pos="1386840" algn="l"/>
                        </a:tabLst>
                      </a:pPr>
                      <a:r>
                        <a:rPr lang="en-US" sz="2000" b="1" dirty="0">
                          <a:effectLst/>
                          <a:latin typeface="Times New Roman" panose="02020603050405020304" pitchFamily="18" charset="0"/>
                          <a:ea typeface="MS Mincho"/>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219307441"/>
                  </a:ext>
                </a:extLst>
              </a:tr>
              <a:tr h="0">
                <a:tc>
                  <a:txBody>
                    <a:bodyPr/>
                    <a:lstStyle/>
                    <a:p>
                      <a:pPr algn="ctr">
                        <a:spcAft>
                          <a:spcPts val="0"/>
                        </a:spcAft>
                        <a:tabLst>
                          <a:tab pos="1386840" algn="l"/>
                        </a:tabLst>
                      </a:pPr>
                      <a:r>
                        <a:rPr lang="en-US" sz="2000" b="1">
                          <a:effectLst/>
                          <a:latin typeface="Times New Roman" panose="02020603050405020304" pitchFamily="18" charset="0"/>
                          <a:ea typeface="MS Mincho"/>
                        </a:rPr>
                        <a:t>Bát</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thanh:</a:t>
                      </a:r>
                      <a:endParaRPr lang="en-US" sz="2000">
                        <a:effectLst/>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000" b="1">
                          <a:effectLst/>
                          <a:latin typeface="Times New Roman" panose="02020603050405020304" pitchFamily="18" charset="0"/>
                          <a:ea typeface="MS Mincho"/>
                        </a:rPr>
                        <a:t>vần</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spcAft>
                          <a:spcPts val="0"/>
                        </a:spcAft>
                        <a:tabLst>
                          <a:tab pos="1386840" algn="l"/>
                        </a:tabLst>
                      </a:pPr>
                      <a:r>
                        <a:rPr lang="en-US" sz="2000" b="1">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spcAft>
                          <a:spcPts val="0"/>
                        </a:spcAft>
                        <a:tabLst>
                          <a:tab pos="1386840" algn="l"/>
                        </a:tabLst>
                      </a:pPr>
                      <a:r>
                        <a:rPr lang="en-US" sz="2000" b="1" dirty="0" err="1">
                          <a:effectLst/>
                          <a:latin typeface="Times New Roman" panose="02020603050405020304" pitchFamily="18" charset="0"/>
                          <a:ea typeface="MS Mincho"/>
                        </a:rPr>
                        <a:t>thanh</a:t>
                      </a:r>
                      <a:r>
                        <a:rPr lang="en-US" sz="2000" b="1" dirty="0">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000" b="1" dirty="0" err="1">
                          <a:effectLst/>
                          <a:latin typeface="Times New Roman" panose="02020603050405020304" pitchFamily="18" charset="0"/>
                          <a:ea typeface="MS Mincho"/>
                        </a:rPr>
                        <a:t>vần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137113926"/>
                  </a:ext>
                </a:extLst>
              </a:tr>
            </a:tbl>
          </a:graphicData>
        </a:graphic>
      </p:graphicFrame>
      <p:sp>
        <p:nvSpPr>
          <p:cNvPr id="9" name="Rectangle 8"/>
          <p:cNvSpPr/>
          <p:nvPr/>
        </p:nvSpPr>
        <p:spPr>
          <a:xfrm>
            <a:off x="3317033" y="2612740"/>
            <a:ext cx="5557932" cy="461665"/>
          </a:xfrm>
          <a:prstGeom prst="rect">
            <a:avLst/>
          </a:prstGeom>
        </p:spPr>
        <p:txBody>
          <a:bodyPr wrap="none">
            <a:spAutoFit/>
          </a:bodyPr>
          <a:lstStyle/>
          <a:p>
            <a:pPr algn="ctr">
              <a:spcAft>
                <a:spcPts val="0"/>
              </a:spcAft>
              <a:tabLst>
                <a:tab pos="1386840" algn="l"/>
              </a:tabLst>
            </a:pPr>
            <a:r>
              <a:rPr lang="en-US" sz="2400" b="1" dirty="0" err="1">
                <a:solidFill>
                  <a:srgbClr val="7030A0"/>
                </a:solidFill>
                <a:latin typeface="Times New Roman" panose="02020603050405020304" pitchFamily="18" charset="0"/>
                <a:ea typeface="MS Mincho"/>
              </a:rPr>
              <a:t>Bảng</a:t>
            </a:r>
            <a:r>
              <a:rPr lang="en-US" sz="2400" b="1" dirty="0">
                <a:solidFill>
                  <a:srgbClr val="7030A0"/>
                </a:solidFill>
                <a:latin typeface="Times New Roman" panose="02020603050405020304" pitchFamily="18" charset="0"/>
                <a:ea typeface="MS Mincho"/>
              </a:rPr>
              <a:t> </a:t>
            </a:r>
            <a:r>
              <a:rPr lang="en-US" sz="2400" b="1" dirty="0" err="1">
                <a:solidFill>
                  <a:srgbClr val="7030A0"/>
                </a:solidFill>
                <a:latin typeface="Times New Roman" panose="02020603050405020304" pitchFamily="18" charset="0"/>
                <a:ea typeface="MS Mincho"/>
              </a:rPr>
              <a:t>quy</a:t>
            </a:r>
            <a:r>
              <a:rPr lang="en-US" sz="2400" b="1" dirty="0">
                <a:solidFill>
                  <a:srgbClr val="7030A0"/>
                </a:solidFill>
                <a:latin typeface="Times New Roman" panose="02020603050405020304" pitchFamily="18" charset="0"/>
                <a:ea typeface="MS Mincho"/>
              </a:rPr>
              <a:t> </a:t>
            </a:r>
            <a:r>
              <a:rPr lang="en-US" sz="2400" b="1" dirty="0" err="1">
                <a:solidFill>
                  <a:srgbClr val="7030A0"/>
                </a:solidFill>
                <a:latin typeface="Times New Roman" panose="02020603050405020304" pitchFamily="18" charset="0"/>
                <a:ea typeface="MS Mincho"/>
              </a:rPr>
              <a:t>định</a:t>
            </a:r>
            <a:r>
              <a:rPr lang="en-US" sz="2400" b="1" dirty="0">
                <a:solidFill>
                  <a:srgbClr val="7030A0"/>
                </a:solidFill>
                <a:latin typeface="Times New Roman" panose="02020603050405020304" pitchFamily="18" charset="0"/>
                <a:ea typeface="MS Mincho"/>
              </a:rPr>
              <a:t> </a:t>
            </a:r>
            <a:r>
              <a:rPr lang="en-US" sz="2400" b="1" dirty="0" err="1">
                <a:solidFill>
                  <a:srgbClr val="7030A0"/>
                </a:solidFill>
                <a:latin typeface="Times New Roman" panose="02020603050405020304" pitchFamily="18" charset="0"/>
                <a:ea typeface="MS Mincho"/>
              </a:rPr>
              <a:t>về</a:t>
            </a:r>
            <a:r>
              <a:rPr lang="en-US" sz="2400" b="1" dirty="0">
                <a:solidFill>
                  <a:srgbClr val="7030A0"/>
                </a:solidFill>
                <a:latin typeface="Times New Roman" panose="02020603050405020304" pitchFamily="18" charset="0"/>
                <a:ea typeface="MS Mincho"/>
              </a:rPr>
              <a:t> </a:t>
            </a:r>
            <a:r>
              <a:rPr lang="en-US" sz="2400" b="1" dirty="0" err="1">
                <a:solidFill>
                  <a:srgbClr val="7030A0"/>
                </a:solidFill>
                <a:latin typeface="Times New Roman" panose="02020603050405020304" pitchFamily="18" charset="0"/>
                <a:ea typeface="MS Mincho"/>
              </a:rPr>
              <a:t>thanh</a:t>
            </a:r>
            <a:r>
              <a:rPr lang="en-US" sz="2400" b="1" dirty="0">
                <a:solidFill>
                  <a:srgbClr val="7030A0"/>
                </a:solidFill>
                <a:latin typeface="Times New Roman" panose="02020603050405020304" pitchFamily="18" charset="0"/>
                <a:ea typeface="MS Mincho"/>
              </a:rPr>
              <a:t> </a:t>
            </a:r>
            <a:r>
              <a:rPr lang="en-US" sz="2400" b="1" dirty="0" err="1">
                <a:solidFill>
                  <a:srgbClr val="7030A0"/>
                </a:solidFill>
                <a:latin typeface="Times New Roman" panose="02020603050405020304" pitchFamily="18" charset="0"/>
                <a:ea typeface="MS Mincho"/>
              </a:rPr>
              <a:t>điệu</a:t>
            </a:r>
            <a:r>
              <a:rPr lang="en-US" sz="2400" b="1" dirty="0">
                <a:solidFill>
                  <a:srgbClr val="7030A0"/>
                </a:solidFill>
                <a:latin typeface="Times New Roman" panose="02020603050405020304" pitchFamily="18" charset="0"/>
                <a:ea typeface="MS Mincho"/>
              </a:rPr>
              <a:t> </a:t>
            </a:r>
            <a:r>
              <a:rPr lang="en-US" sz="2400" b="1" dirty="0" err="1">
                <a:solidFill>
                  <a:srgbClr val="7030A0"/>
                </a:solidFill>
                <a:latin typeface="Times New Roman" panose="02020603050405020304" pitchFamily="18" charset="0"/>
                <a:ea typeface="MS Mincho"/>
              </a:rPr>
              <a:t>và</a:t>
            </a:r>
            <a:r>
              <a:rPr lang="en-US" sz="2400" b="1" dirty="0">
                <a:solidFill>
                  <a:srgbClr val="7030A0"/>
                </a:solidFill>
                <a:latin typeface="Times New Roman" panose="02020603050405020304" pitchFamily="18" charset="0"/>
                <a:ea typeface="MS Mincho"/>
              </a:rPr>
              <a:t> </a:t>
            </a:r>
            <a:r>
              <a:rPr lang="en-US" sz="2400" b="1" dirty="0" err="1">
                <a:solidFill>
                  <a:srgbClr val="7030A0"/>
                </a:solidFill>
                <a:latin typeface="Times New Roman" panose="02020603050405020304" pitchFamily="18" charset="0"/>
                <a:ea typeface="MS Mincho"/>
              </a:rPr>
              <a:t>hiệp</a:t>
            </a:r>
            <a:r>
              <a:rPr lang="en-US" sz="2400" b="1" dirty="0">
                <a:solidFill>
                  <a:srgbClr val="7030A0"/>
                </a:solidFill>
                <a:latin typeface="Times New Roman" panose="02020603050405020304" pitchFamily="18" charset="0"/>
                <a:ea typeface="MS Mincho"/>
              </a:rPr>
              <a:t> </a:t>
            </a:r>
            <a:r>
              <a:rPr lang="en-US" sz="2400" b="1" dirty="0" err="1">
                <a:solidFill>
                  <a:srgbClr val="7030A0"/>
                </a:solidFill>
                <a:latin typeface="Times New Roman" panose="02020603050405020304" pitchFamily="18" charset="0"/>
                <a:ea typeface="MS Mincho"/>
              </a:rPr>
              <a:t>vần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0494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266" y="-143566"/>
            <a:ext cx="12412532" cy="7145131"/>
          </a:xfrm>
          <a:prstGeom prst="rect">
            <a:avLst/>
          </a:prstGeom>
        </p:spPr>
      </p:pic>
      <p:sp>
        <p:nvSpPr>
          <p:cNvPr id="5" name="TextBox 4"/>
          <p:cNvSpPr txBox="1"/>
          <p:nvPr/>
        </p:nvSpPr>
        <p:spPr>
          <a:xfrm>
            <a:off x="762000" y="0"/>
            <a:ext cx="73918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4: THỰC HÀNH VIẾT THEO CÁC BƯỚC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021794" y="461665"/>
            <a:ext cx="409913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869395" y="923330"/>
            <a:ext cx="10948532"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Làm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lục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bát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tưởng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từng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dòng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lượt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điền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từng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dòng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815697" y="2739212"/>
            <a:ext cx="10560606" cy="1384995"/>
          </a:xfrm>
          <a:prstGeom prst="rect">
            <a:avLst/>
          </a:prstGeom>
        </p:spPr>
        <p:txBody>
          <a:bodyPr wrap="square">
            <a:spAutoFit/>
          </a:bodyPr>
          <a:lstStyle/>
          <a:p>
            <a:pPr>
              <a:spcAft>
                <a:spcPts val="0"/>
              </a:spcAft>
              <a:tabLst>
                <a:tab pos="1386840" algn="l"/>
              </a:tabLs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Cần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sử</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dụng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biện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pháp</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từ</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để</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tăng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hiệu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quả</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nghệ</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thuật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bài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thơ</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ẩn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dụ</a:t>
            </a:r>
            <a:r>
              <a:rPr lang="en-US" sz="2800" dirty="0">
                <a:latin typeface="Times New Roman" panose="02020603050405020304" pitchFamily="18" charset="0"/>
                <a:ea typeface="MS Mincho"/>
              </a:rPr>
              <a:t>, so </a:t>
            </a:r>
            <a:r>
              <a:rPr lang="en-US" sz="2800" dirty="0" err="1">
                <a:latin typeface="Times New Roman" panose="02020603050405020304" pitchFamily="18" charset="0"/>
                <a:ea typeface="MS Mincho"/>
              </a:rPr>
              <a:t>sánh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nhân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hóa</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r>
              <a:rPr lang="vi-VN" sz="2800" dirty="0">
                <a:latin typeface="Times New Roman" panose="02020603050405020304" pitchFamily="18" charset="0"/>
                <a:ea typeface="MS Mincho"/>
              </a:rPr>
              <a:t>+ Chú ý giọng điệu phù hợp với nội dung, cảm xúc mình muốn thể hiện.</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7468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563" y="-143566"/>
            <a:ext cx="12412532" cy="7145131"/>
          </a:xfrm>
          <a:prstGeom prst="rect">
            <a:avLst/>
          </a:prstGeom>
        </p:spPr>
      </p:pic>
      <p:sp>
        <p:nvSpPr>
          <p:cNvPr id="5" name="TextBox 4"/>
          <p:cNvSpPr txBox="1"/>
          <p:nvPr/>
        </p:nvSpPr>
        <p:spPr>
          <a:xfrm>
            <a:off x="762000" y="0"/>
            <a:ext cx="73918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4: THỰC HÀNH VIẾT THEO CÁC BƯỚC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955964" y="605231"/>
            <a:ext cx="10764981" cy="3970318"/>
          </a:xfrm>
          <a:prstGeom prst="rect">
            <a:avLst/>
          </a:prstGeom>
        </p:spPr>
        <p:txBody>
          <a:bodyPr wrap="square">
            <a:spAutoFit/>
          </a:bodyPr>
          <a:lstStyle/>
          <a:p>
            <a:r>
              <a:rPr lang="en-US" sz="2800" b="1" dirty="0" err="1">
                <a:solidFill>
                  <a:srgbClr val="0D0D0D"/>
                </a:solidFill>
                <a:latin typeface="Times New Roman" panose="02020603050405020304" pitchFamily="18" charset="0"/>
                <a:ea typeface="MS Mincho"/>
              </a:rPr>
              <a:t>Bước</a:t>
            </a:r>
            <a:r>
              <a:rPr lang="en-US" sz="2800" b="1" dirty="0">
                <a:solidFill>
                  <a:srgbClr val="0D0D0D"/>
                </a:solidFill>
                <a:latin typeface="Times New Roman" panose="02020603050405020304" pitchFamily="18" charset="0"/>
                <a:ea typeface="MS Mincho"/>
              </a:rPr>
              <a:t> 3: </a:t>
            </a:r>
            <a:r>
              <a:rPr lang="en-US" sz="2800" b="1" dirty="0" err="1">
                <a:solidFill>
                  <a:srgbClr val="0D0D0D"/>
                </a:solidFill>
                <a:latin typeface="Times New Roman" panose="02020603050405020304" pitchFamily="18" charset="0"/>
                <a:ea typeface="MS Mincho"/>
              </a:rPr>
              <a:t>Chỉnh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sửa</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và</a:t>
            </a:r>
            <a:r>
              <a:rPr lang="en-US" sz="2800" b="1" dirty="0">
                <a:solidFill>
                  <a:srgbClr val="0D0D0D"/>
                </a:solidFill>
                <a:latin typeface="Times New Roman" panose="02020603050405020304" pitchFamily="18" charset="0"/>
                <a:ea typeface="MS Mincho"/>
              </a:rPr>
              <a:t> chia </a:t>
            </a:r>
            <a:r>
              <a:rPr lang="en-US" sz="2800" b="1" dirty="0" err="1">
                <a:solidFill>
                  <a:srgbClr val="0D0D0D"/>
                </a:solidFill>
                <a:latin typeface="Times New Roman" panose="02020603050405020304" pitchFamily="18" charset="0"/>
                <a:ea typeface="MS Mincho"/>
              </a:rPr>
              <a:t>sẻ</a:t>
            </a:r>
            <a:endParaRPr lang="en-US" sz="2800" dirty="0">
              <a:latin typeface="Times New Roman" panose="02020603050405020304" pitchFamily="18" charset="0"/>
              <a:ea typeface="Calibri" panose="020F0502020204030204" pitchFamily="34" charset="0"/>
            </a:endParaRPr>
          </a:p>
          <a:p>
            <a:pPr>
              <a:spcAft>
                <a:spcPts val="0"/>
              </a:spcAft>
              <a:tabLst>
                <a:tab pos="1386840" algn="l"/>
              </a:tabLs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Kiểm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xem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tiếng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nào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dòng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nào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chưa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chuẩn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thì</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sửa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lại</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Tuy</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nhiên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thơ</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không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chỉ</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đúng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về</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luật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còn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cảm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xúc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Câu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nào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chưa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thể</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hiện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cảm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xúc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cũng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cần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phải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sửa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thay</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đổi</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Đọc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diễn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cảm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bài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thơ</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bằng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giọng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điệu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phù</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hợp</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Sau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đó</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dùng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bảng</a:t>
            </a:r>
            <a:r>
              <a:rPr lang="en-US" sz="2800" dirty="0">
                <a:latin typeface="Times New Roman" panose="02020603050405020304" pitchFamily="18" charset="0"/>
                <a:ea typeface="MS Mincho"/>
              </a:rPr>
              <a:t> </a:t>
            </a:r>
            <a:r>
              <a:rPr lang="en-US" sz="2800" dirty="0">
                <a:solidFill>
                  <a:srgbClr val="C00000"/>
                </a:solidFill>
                <a:latin typeface="Times New Roman" panose="02020603050405020304" pitchFamily="18" charset="0"/>
                <a:ea typeface="MS Mincho"/>
              </a:rPr>
              <a:t>(</a:t>
            </a:r>
            <a:r>
              <a:rPr lang="en-US" sz="2800" dirty="0" err="1">
                <a:solidFill>
                  <a:srgbClr val="C00000"/>
                </a:solidFill>
                <a:latin typeface="Times New Roman" panose="02020603050405020304" pitchFamily="18" charset="0"/>
                <a:ea typeface="MS Mincho"/>
              </a:rPr>
              <a:t>bên</a:t>
            </a:r>
            <a:r>
              <a:rPr lang="en-US" sz="2800" dirty="0">
                <a:solidFill>
                  <a:srgbClr val="C00000"/>
                </a:solidFill>
                <a:latin typeface="Times New Roman" panose="02020603050405020304" pitchFamily="18" charset="0"/>
                <a:ea typeface="MS Mincho"/>
              </a:rPr>
              <a:t> </a:t>
            </a:r>
            <a:r>
              <a:rPr lang="en-US" sz="2800" dirty="0" err="1">
                <a:solidFill>
                  <a:srgbClr val="C00000"/>
                </a:solidFill>
                <a:latin typeface="Times New Roman" panose="02020603050405020304" pitchFamily="18" charset="0"/>
                <a:ea typeface="MS Mincho"/>
              </a:rPr>
              <a:t>dưới</a:t>
            </a:r>
            <a:r>
              <a:rPr lang="en-US" sz="2800" dirty="0">
                <a:solidFill>
                  <a:srgbClr val="C00000"/>
                </a:solidFill>
                <a:latin typeface="Times New Roman" panose="02020603050405020304" pitchFamily="18" charset="0"/>
                <a:ea typeface="MS Mincho"/>
              </a:rPr>
              <a:t>) </a:t>
            </a:r>
            <a:r>
              <a:rPr lang="en-US" sz="2800" dirty="0" err="1">
                <a:latin typeface="Times New Roman" panose="02020603050405020304" pitchFamily="18" charset="0"/>
                <a:ea typeface="MS Mincho"/>
              </a:rPr>
              <a:t>để</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điều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chỉnh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nội</a:t>
            </a:r>
            <a:r>
              <a:rPr lang="en-US" sz="2800" dirty="0">
                <a:latin typeface="Times New Roman" panose="02020603050405020304" pitchFamily="18" charset="0"/>
                <a:ea typeface="MS Mincho"/>
              </a:rPr>
              <a:t> dung </a:t>
            </a:r>
            <a:r>
              <a:rPr lang="en-US" sz="2800" dirty="0" err="1">
                <a:latin typeface="Times New Roman" panose="02020603050405020304" pitchFamily="18" charset="0"/>
                <a:ea typeface="MS Mincho"/>
              </a:rPr>
              <a:t>và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thức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bài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thơ</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latin typeface="Times New Roman" panose="02020603050405020304" pitchFamily="18" charset="0"/>
                <a:ea typeface="MS Mincho"/>
              </a:rPr>
              <a:t>- Chia </a:t>
            </a:r>
            <a:r>
              <a:rPr lang="en-US" sz="2800" dirty="0" err="1">
                <a:latin typeface="Times New Roman" panose="02020603050405020304" pitchFamily="18" charset="0"/>
                <a:ea typeface="MS Mincho"/>
              </a:rPr>
              <a:t>sẻ</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bài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thơ</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với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thân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trong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gia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hoặc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bạn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bè</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để</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mọi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góp</a:t>
            </a:r>
            <a:r>
              <a:rPr lang="en-US" sz="2800" dirty="0">
                <a:latin typeface="Times New Roman" panose="02020603050405020304" pitchFamily="18" charset="0"/>
                <a:ea typeface="MS Mincho"/>
              </a:rPr>
              <a:t> ý </a:t>
            </a:r>
            <a:r>
              <a:rPr lang="en-US" sz="2800" dirty="0" err="1">
                <a:latin typeface="Times New Roman" panose="02020603050405020304" pitchFamily="18" charset="0"/>
                <a:ea typeface="MS Mincho"/>
              </a:rPr>
              <a:t>giúp</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Sau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đó</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lại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tiếp</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tục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điều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chỉnh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đến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lúc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bản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thân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thấy</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thật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ưng</a:t>
            </a:r>
            <a:r>
              <a:rPr lang="en-US" sz="2800" dirty="0">
                <a:latin typeface="Times New Roman" panose="02020603050405020304" pitchFamily="18" charset="0"/>
                <a:ea typeface="MS Mincho"/>
              </a:rPr>
              <a:t> ý.</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6519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563" y="-143566"/>
            <a:ext cx="12412532" cy="7145131"/>
          </a:xfrm>
          <a:prstGeom prst="rect">
            <a:avLst/>
          </a:prstGeom>
        </p:spPr>
      </p:pic>
      <p:sp>
        <p:nvSpPr>
          <p:cNvPr id="5" name="TextBox 4"/>
          <p:cNvSpPr txBox="1"/>
          <p:nvPr/>
        </p:nvSpPr>
        <p:spPr>
          <a:xfrm>
            <a:off x="762000" y="0"/>
            <a:ext cx="73918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4: THỰC HÀNH VIẾT THEO CÁC BƯỚC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955964" y="605231"/>
            <a:ext cx="1076498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3: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Chỉnh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sửa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chia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sẻ</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2350022" y="1210462"/>
            <a:ext cx="7976864" cy="523220"/>
          </a:xfrm>
          <a:prstGeom prst="rect">
            <a:avLst/>
          </a:prstGeom>
        </p:spPr>
        <p:txBody>
          <a:bodyPr wrap="none">
            <a:spAutoFit/>
          </a:bodyPr>
          <a:lstStyle/>
          <a:p>
            <a:pPr algn="ctr">
              <a:spcAft>
                <a:spcPts val="0"/>
              </a:spcAft>
              <a:tabLst>
                <a:tab pos="1386840" algn="l"/>
              </a:tabLst>
            </a:pPr>
            <a:r>
              <a:rPr lang="en-US" sz="2800" b="1" dirty="0" err="1">
                <a:solidFill>
                  <a:srgbClr val="C00000"/>
                </a:solidFill>
                <a:latin typeface="Times New Roman" panose="02020603050405020304" pitchFamily="18" charset="0"/>
                <a:ea typeface="MS Mincho"/>
              </a:rPr>
              <a:t>Bảng</a:t>
            </a:r>
            <a:r>
              <a:rPr lang="en-US" sz="2800" b="1" dirty="0">
                <a:solidFill>
                  <a:srgbClr val="C00000"/>
                </a:solidFill>
                <a:latin typeface="Times New Roman" panose="02020603050405020304" pitchFamily="18" charset="0"/>
                <a:ea typeface="MS Mincho"/>
              </a:rPr>
              <a:t> </a:t>
            </a:r>
            <a:r>
              <a:rPr lang="en-US" sz="2800" b="1" dirty="0" err="1">
                <a:solidFill>
                  <a:srgbClr val="C00000"/>
                </a:solidFill>
                <a:latin typeface="Times New Roman" panose="02020603050405020304" pitchFamily="18" charset="0"/>
                <a:ea typeface="MS Mincho"/>
              </a:rPr>
              <a:t>tự</a:t>
            </a:r>
            <a:r>
              <a:rPr lang="en-US" sz="2800" b="1" dirty="0">
                <a:solidFill>
                  <a:srgbClr val="C00000"/>
                </a:solidFill>
                <a:latin typeface="Times New Roman" panose="02020603050405020304" pitchFamily="18" charset="0"/>
                <a:ea typeface="MS Mincho"/>
              </a:rPr>
              <a:t> </a:t>
            </a:r>
            <a:r>
              <a:rPr lang="en-US" sz="2800" b="1" dirty="0" err="1">
                <a:solidFill>
                  <a:srgbClr val="C00000"/>
                </a:solidFill>
                <a:latin typeface="Times New Roman" panose="02020603050405020304" pitchFamily="18" charset="0"/>
                <a:ea typeface="MS Mincho"/>
              </a:rPr>
              <a:t>đánh</a:t>
            </a:r>
            <a:r>
              <a:rPr lang="en-US" sz="2800" b="1" dirty="0">
                <a:solidFill>
                  <a:srgbClr val="C00000"/>
                </a:solidFill>
                <a:latin typeface="Times New Roman" panose="02020603050405020304" pitchFamily="18" charset="0"/>
                <a:ea typeface="MS Mincho"/>
              </a:rPr>
              <a:t> </a:t>
            </a:r>
            <a:r>
              <a:rPr lang="en-US" sz="2800" b="1" dirty="0" err="1">
                <a:solidFill>
                  <a:srgbClr val="C00000"/>
                </a:solidFill>
                <a:latin typeface="Times New Roman" panose="02020603050405020304" pitchFamily="18" charset="0"/>
                <a:ea typeface="MS Mincho"/>
              </a:rPr>
              <a:t>giá</a:t>
            </a:r>
            <a:r>
              <a:rPr lang="en-US" sz="2800" b="1" dirty="0">
                <a:solidFill>
                  <a:srgbClr val="C00000"/>
                </a:solidFill>
                <a:latin typeface="Times New Roman" panose="02020603050405020304" pitchFamily="18" charset="0"/>
                <a:ea typeface="MS Mincho"/>
              </a:rPr>
              <a:t> </a:t>
            </a:r>
            <a:r>
              <a:rPr lang="en-US" sz="2800" b="1" dirty="0" err="1">
                <a:solidFill>
                  <a:srgbClr val="C00000"/>
                </a:solidFill>
                <a:latin typeface="Times New Roman" panose="02020603050405020304" pitchFamily="18" charset="0"/>
                <a:ea typeface="MS Mincho"/>
              </a:rPr>
              <a:t>hình</a:t>
            </a:r>
            <a:r>
              <a:rPr lang="en-US" sz="2800" b="1" dirty="0">
                <a:solidFill>
                  <a:srgbClr val="C00000"/>
                </a:solidFill>
                <a:latin typeface="Times New Roman" panose="02020603050405020304" pitchFamily="18" charset="0"/>
                <a:ea typeface="MS Mincho"/>
              </a:rPr>
              <a:t> </a:t>
            </a:r>
            <a:r>
              <a:rPr lang="en-US" sz="2800" b="1" dirty="0" err="1">
                <a:solidFill>
                  <a:srgbClr val="C00000"/>
                </a:solidFill>
                <a:latin typeface="Times New Roman" panose="02020603050405020304" pitchFamily="18" charset="0"/>
                <a:ea typeface="MS Mincho"/>
              </a:rPr>
              <a:t>thức</a:t>
            </a:r>
            <a:r>
              <a:rPr lang="en-US" sz="2800" b="1" dirty="0">
                <a:solidFill>
                  <a:srgbClr val="C00000"/>
                </a:solidFill>
                <a:latin typeface="Times New Roman" panose="02020603050405020304" pitchFamily="18" charset="0"/>
                <a:ea typeface="MS Mincho"/>
              </a:rPr>
              <a:t> </a:t>
            </a:r>
            <a:r>
              <a:rPr lang="en-US" sz="2800" b="1" dirty="0" err="1">
                <a:solidFill>
                  <a:srgbClr val="C00000"/>
                </a:solidFill>
                <a:latin typeface="Times New Roman" panose="02020603050405020304" pitchFamily="18" charset="0"/>
                <a:ea typeface="MS Mincho"/>
              </a:rPr>
              <a:t>và</a:t>
            </a:r>
            <a:r>
              <a:rPr lang="en-US" sz="2800" b="1" dirty="0">
                <a:solidFill>
                  <a:srgbClr val="C00000"/>
                </a:solidFill>
                <a:latin typeface="Times New Roman" panose="02020603050405020304" pitchFamily="18" charset="0"/>
                <a:ea typeface="MS Mincho"/>
              </a:rPr>
              <a:t> </a:t>
            </a:r>
            <a:r>
              <a:rPr lang="en-US" sz="2800" b="1" dirty="0" err="1">
                <a:solidFill>
                  <a:srgbClr val="C00000"/>
                </a:solidFill>
                <a:latin typeface="Times New Roman" panose="02020603050405020304" pitchFamily="18" charset="0"/>
                <a:ea typeface="MS Mincho"/>
              </a:rPr>
              <a:t>nội</a:t>
            </a:r>
            <a:r>
              <a:rPr lang="en-US" sz="2800" b="1" dirty="0">
                <a:solidFill>
                  <a:srgbClr val="C00000"/>
                </a:solidFill>
                <a:latin typeface="Times New Roman" panose="02020603050405020304" pitchFamily="18" charset="0"/>
                <a:ea typeface="MS Mincho"/>
              </a:rPr>
              <a:t> dung </a:t>
            </a:r>
            <a:r>
              <a:rPr lang="en-US" sz="2800" b="1" dirty="0" err="1">
                <a:solidFill>
                  <a:srgbClr val="C00000"/>
                </a:solidFill>
                <a:latin typeface="Times New Roman" panose="02020603050405020304" pitchFamily="18" charset="0"/>
                <a:ea typeface="MS Mincho"/>
              </a:rPr>
              <a:t>bài</a:t>
            </a:r>
            <a:r>
              <a:rPr lang="en-US" sz="2800" b="1" dirty="0">
                <a:solidFill>
                  <a:srgbClr val="C00000"/>
                </a:solidFill>
                <a:latin typeface="Times New Roman" panose="02020603050405020304" pitchFamily="18" charset="0"/>
                <a:ea typeface="MS Mincho"/>
              </a:rPr>
              <a:t> </a:t>
            </a:r>
            <a:r>
              <a:rPr lang="en-US" sz="2800" b="1" dirty="0" err="1">
                <a:solidFill>
                  <a:srgbClr val="C00000"/>
                </a:solidFill>
                <a:latin typeface="Times New Roman" panose="02020603050405020304" pitchFamily="18" charset="0"/>
                <a:ea typeface="MS Mincho"/>
              </a:rPr>
              <a:t>thơ</a:t>
            </a:r>
            <a:r>
              <a:rPr lang="en-US" sz="2800" b="1" dirty="0">
                <a:solidFill>
                  <a:srgbClr val="C00000"/>
                </a:solidFill>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246250350"/>
              </p:ext>
            </p:extLst>
          </p:nvPr>
        </p:nvGraphicFramePr>
        <p:xfrm>
          <a:off x="1225558" y="1877248"/>
          <a:ext cx="9878290" cy="3962400"/>
        </p:xfrm>
        <a:graphic>
          <a:graphicData uri="http://schemas.openxmlformats.org/drawingml/2006/table">
            <a:tbl>
              <a:tblPr firstRow="1" firstCol="1" bandRow="1" bandCol="1"/>
              <a:tblGrid>
                <a:gridCol w="2004745">
                  <a:extLst>
                    <a:ext uri="{9D8B030D-6E8A-4147-A177-3AD203B41FA5}">
                      <a16:colId xmlns:a16="http://schemas.microsoft.com/office/drawing/2014/main" val="2129644556"/>
                    </a:ext>
                  </a:extLst>
                </a:gridCol>
                <a:gridCol w="6013223">
                  <a:extLst>
                    <a:ext uri="{9D8B030D-6E8A-4147-A177-3AD203B41FA5}">
                      <a16:colId xmlns:a16="http://schemas.microsoft.com/office/drawing/2014/main" val="1048827647"/>
                    </a:ext>
                  </a:extLst>
                </a:gridCol>
                <a:gridCol w="1860322">
                  <a:extLst>
                    <a:ext uri="{9D8B030D-6E8A-4147-A177-3AD203B41FA5}">
                      <a16:colId xmlns:a16="http://schemas.microsoft.com/office/drawing/2014/main" val="3769017542"/>
                    </a:ext>
                  </a:extLst>
                </a:gridCol>
              </a:tblGrid>
              <a:tr h="0">
                <a:tc>
                  <a:txBody>
                    <a:bodyPr/>
                    <a:lstStyle/>
                    <a:p>
                      <a:pPr algn="ctr">
                        <a:spcAft>
                          <a:spcPts val="0"/>
                        </a:spcAft>
                        <a:tabLst>
                          <a:tab pos="1386840" algn="l"/>
                        </a:tabLst>
                      </a:pPr>
                      <a:r>
                        <a:rPr lang="en-US" sz="2000" b="1" dirty="0" err="1">
                          <a:solidFill>
                            <a:srgbClr val="002060"/>
                          </a:solidFill>
                          <a:effectLst/>
                          <a:latin typeface="Times New Roman" panose="02020603050405020304" pitchFamily="18" charset="0"/>
                          <a:ea typeface="MS Mincho"/>
                        </a:rPr>
                        <a:t>Phương</a:t>
                      </a:r>
                      <a:r>
                        <a:rPr lang="en-US" sz="2000" b="1" dirty="0">
                          <a:solidFill>
                            <a:srgbClr val="002060"/>
                          </a:solidFill>
                          <a:effectLst/>
                          <a:latin typeface="Times New Roman" panose="02020603050405020304" pitchFamily="18" charset="0"/>
                          <a:ea typeface="MS Mincho"/>
                        </a:rPr>
                        <a:t> </a:t>
                      </a:r>
                      <a:r>
                        <a:rPr lang="en-US" sz="2000" b="1" dirty="0" err="1">
                          <a:solidFill>
                            <a:srgbClr val="002060"/>
                          </a:solidFill>
                          <a:effectLst/>
                          <a:latin typeface="Times New Roman" panose="02020603050405020304" pitchFamily="18" charset="0"/>
                          <a:ea typeface="MS Mincho"/>
                        </a:rPr>
                        <a:t>diện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tabLst>
                          <a:tab pos="1386840" algn="l"/>
                        </a:tabLst>
                      </a:pPr>
                      <a:r>
                        <a:rPr lang="en-US" sz="2000" b="1" dirty="0" err="1">
                          <a:solidFill>
                            <a:srgbClr val="002060"/>
                          </a:solidFill>
                          <a:effectLst/>
                          <a:latin typeface="Times New Roman" panose="02020603050405020304" pitchFamily="18" charset="0"/>
                          <a:ea typeface="MS Mincho"/>
                        </a:rPr>
                        <a:t>Nội</a:t>
                      </a:r>
                      <a:r>
                        <a:rPr lang="en-US" sz="2000" b="1" dirty="0">
                          <a:solidFill>
                            <a:srgbClr val="002060"/>
                          </a:solidFill>
                          <a:effectLst/>
                          <a:latin typeface="Times New Roman" panose="02020603050405020304" pitchFamily="18" charset="0"/>
                          <a:ea typeface="MS Mincho"/>
                        </a:rPr>
                        <a:t> dung </a:t>
                      </a:r>
                      <a:r>
                        <a:rPr lang="en-US" sz="2000" b="1" dirty="0" err="1">
                          <a:solidFill>
                            <a:srgbClr val="002060"/>
                          </a:solidFill>
                          <a:effectLst/>
                          <a:latin typeface="Times New Roman" panose="02020603050405020304" pitchFamily="18" charset="0"/>
                          <a:ea typeface="MS Mincho"/>
                        </a:rPr>
                        <a:t>kiểm</a:t>
                      </a:r>
                      <a:r>
                        <a:rPr lang="en-US" sz="2000" b="1" dirty="0">
                          <a:solidFill>
                            <a:srgbClr val="002060"/>
                          </a:solidFill>
                          <a:effectLst/>
                          <a:latin typeface="Times New Roman" panose="02020603050405020304" pitchFamily="18" charset="0"/>
                          <a:ea typeface="MS Mincho"/>
                        </a:rPr>
                        <a:t> </a:t>
                      </a:r>
                      <a:r>
                        <a:rPr lang="en-US" sz="2000" b="1" dirty="0" err="1">
                          <a:solidFill>
                            <a:srgbClr val="002060"/>
                          </a:solidFill>
                          <a:effectLst/>
                          <a:latin typeface="Times New Roman" panose="02020603050405020304" pitchFamily="18" charset="0"/>
                          <a:ea typeface="MS Mincho"/>
                        </a:rPr>
                        <a:t>tra</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tabLst>
                          <a:tab pos="1386840" algn="l"/>
                        </a:tabLst>
                      </a:pPr>
                      <a:r>
                        <a:rPr lang="en-US" sz="2000" b="1">
                          <a:solidFill>
                            <a:srgbClr val="002060"/>
                          </a:solidFill>
                          <a:effectLst/>
                          <a:latin typeface="Times New Roman" panose="02020603050405020304" pitchFamily="18" charset="0"/>
                          <a:ea typeface="MS Mincho"/>
                        </a:rPr>
                        <a:t>Đạt/</a:t>
                      </a:r>
                      <a:endParaRPr lang="en-US" sz="2000">
                        <a:effectLst/>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000" b="1">
                          <a:solidFill>
                            <a:srgbClr val="002060"/>
                          </a:solidFill>
                          <a:effectLst/>
                          <a:latin typeface="Times New Roman" panose="02020603050405020304" pitchFamily="18" charset="0"/>
                          <a:ea typeface="MS Mincho"/>
                        </a:rPr>
                        <a:t>Chưa đạt</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35840915"/>
                  </a:ext>
                </a:extLst>
              </a:tr>
              <a:tr h="0">
                <a:tc rowSpan="5">
                  <a:txBody>
                    <a:bodyPr/>
                    <a:lstStyle/>
                    <a:p>
                      <a:pPr algn="ctr">
                        <a:spcAft>
                          <a:spcPts val="0"/>
                        </a:spcAft>
                        <a:tabLst>
                          <a:tab pos="1386840" algn="l"/>
                        </a:tabLst>
                      </a:pPr>
                      <a:r>
                        <a:rPr lang="en-US" sz="2000" b="1" dirty="0">
                          <a:solidFill>
                            <a:srgbClr val="0D0D0D"/>
                          </a:solidFill>
                          <a:effectLst/>
                          <a:latin typeface="Times New Roman" panose="02020603050405020304" pitchFamily="18" charset="0"/>
                          <a:ea typeface="MS Mincho"/>
                        </a:rPr>
                        <a:t> </a:t>
                      </a:r>
                      <a:endParaRPr lang="en-US" sz="2000" dirty="0">
                        <a:effectLst/>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000" b="1" dirty="0">
                          <a:solidFill>
                            <a:srgbClr val="0D0D0D"/>
                          </a:solidFill>
                          <a:effectLst/>
                          <a:latin typeface="Times New Roman" panose="02020603050405020304" pitchFamily="18" charset="0"/>
                          <a:ea typeface="MS Mincho"/>
                        </a:rPr>
                        <a:t> </a:t>
                      </a:r>
                      <a:r>
                        <a:rPr lang="en-US" sz="2000" b="1" dirty="0" err="1" smtClean="0">
                          <a:solidFill>
                            <a:srgbClr val="C00000"/>
                          </a:solidFill>
                          <a:effectLst/>
                          <a:latin typeface="Times New Roman" panose="02020603050405020304" pitchFamily="18" charset="0"/>
                          <a:ea typeface="MS Mincho"/>
                        </a:rPr>
                        <a:t>Hình</a:t>
                      </a:r>
                      <a:r>
                        <a:rPr lang="en-US" sz="2000" b="1" dirty="0" smtClean="0">
                          <a:solidFill>
                            <a:srgbClr val="C00000"/>
                          </a:solidFill>
                          <a:effectLst/>
                          <a:latin typeface="Times New Roman" panose="02020603050405020304" pitchFamily="18" charset="0"/>
                          <a:ea typeface="MS Mincho"/>
                        </a:rPr>
                        <a:t> </a:t>
                      </a:r>
                      <a:r>
                        <a:rPr lang="en-US" sz="2000" b="1" dirty="0" err="1">
                          <a:solidFill>
                            <a:srgbClr val="C00000"/>
                          </a:solidFill>
                          <a:effectLst/>
                          <a:latin typeface="Times New Roman" panose="02020603050405020304" pitchFamily="18" charset="0"/>
                          <a:ea typeface="MS Mincho"/>
                        </a:rPr>
                        <a:t>thức</a:t>
                      </a:r>
                      <a:endParaRPr lang="en-US" sz="2000" dirty="0">
                        <a:effectLst/>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000" b="1" dirty="0">
                          <a:solidFill>
                            <a:srgbClr val="0D0D0D"/>
                          </a:solidFill>
                          <a:effectLst/>
                          <a:latin typeface="Times New Roman" panose="02020603050405020304" pitchFamily="18" charset="0"/>
                          <a:ea typeface="MS Mincho"/>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spcAft>
                          <a:spcPts val="0"/>
                        </a:spcAft>
                        <a:tabLst>
                          <a:tab pos="1386840" algn="l"/>
                        </a:tabLst>
                      </a:pPr>
                      <a:r>
                        <a:rPr lang="en-US" sz="2000" dirty="0" err="1">
                          <a:solidFill>
                            <a:srgbClr val="0D0D0D"/>
                          </a:solidFill>
                          <a:effectLst/>
                          <a:latin typeface="Times New Roman" panose="02020603050405020304" pitchFamily="18" charset="0"/>
                          <a:ea typeface="MS Mincho"/>
                        </a:rPr>
                        <a:t>Bài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thơ</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gồm</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các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dòng</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lục</a:t>
                      </a:r>
                      <a:r>
                        <a:rPr lang="en-US" sz="2000" dirty="0">
                          <a:solidFill>
                            <a:srgbClr val="0D0D0D"/>
                          </a:solidFill>
                          <a:effectLst/>
                          <a:latin typeface="Times New Roman" panose="02020603050405020304" pitchFamily="18" charset="0"/>
                          <a:ea typeface="MS Mincho"/>
                        </a:rPr>
                        <a:t> (6 </a:t>
                      </a:r>
                      <a:r>
                        <a:rPr lang="en-US" sz="2000" dirty="0" err="1">
                          <a:solidFill>
                            <a:srgbClr val="0D0D0D"/>
                          </a:solidFill>
                          <a:effectLst/>
                          <a:latin typeface="Times New Roman" panose="02020603050405020304" pitchFamily="18" charset="0"/>
                          <a:ea typeface="MS Mincho"/>
                        </a:rPr>
                        <a:t>tiếng</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và</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các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dòng</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bát</a:t>
                      </a:r>
                      <a:r>
                        <a:rPr lang="en-US" sz="2000" dirty="0">
                          <a:solidFill>
                            <a:srgbClr val="0D0D0D"/>
                          </a:solidFill>
                          <a:effectLst/>
                          <a:latin typeface="Times New Roman" panose="02020603050405020304" pitchFamily="18" charset="0"/>
                          <a:ea typeface="MS Mincho"/>
                        </a:rPr>
                        <a:t> (8 </a:t>
                      </a:r>
                      <a:r>
                        <a:rPr lang="en-US" sz="2000" dirty="0" err="1">
                          <a:solidFill>
                            <a:srgbClr val="0D0D0D"/>
                          </a:solidFill>
                          <a:effectLst/>
                          <a:latin typeface="Times New Roman" panose="02020603050405020304" pitchFamily="18" charset="0"/>
                          <a:ea typeface="MS Mincho"/>
                        </a:rPr>
                        <a:t>tiếng</a:t>
                      </a:r>
                      <a:r>
                        <a:rPr lang="en-US" sz="2000" dirty="0">
                          <a:solidFill>
                            <a:srgbClr val="0D0D0D"/>
                          </a:solidFill>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tabLst>
                          <a:tab pos="1386840" algn="l"/>
                        </a:tabLst>
                      </a:pPr>
                      <a:r>
                        <a:rPr lang="en-US" sz="2000" b="1">
                          <a:solidFill>
                            <a:srgbClr val="0D0D0D"/>
                          </a:solidFill>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812534482"/>
                  </a:ext>
                </a:extLst>
              </a:tr>
              <a:tr h="0">
                <a:tc vMerge="1">
                  <a:txBody>
                    <a:bodyPr/>
                    <a:lstStyle/>
                    <a:p>
                      <a:pPr algn="ctr">
                        <a:spcAft>
                          <a:spcPts val="0"/>
                        </a:spcAft>
                        <a:tabLst>
                          <a:tab pos="1386840" algn="l"/>
                        </a:tabLst>
                      </a:pP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EFD9"/>
                    </a:solidFill>
                  </a:tcPr>
                </a:tc>
                <a:tc>
                  <a:txBody>
                    <a:bodyPr/>
                    <a:lstStyle/>
                    <a:p>
                      <a:pPr>
                        <a:spcAft>
                          <a:spcPts val="0"/>
                        </a:spcAft>
                        <a:tabLst>
                          <a:tab pos="1386840" algn="l"/>
                        </a:tabLst>
                      </a:pPr>
                      <a:r>
                        <a:rPr lang="en-US" sz="2000" dirty="0" err="1">
                          <a:solidFill>
                            <a:srgbClr val="0D0D0D"/>
                          </a:solidFill>
                          <a:effectLst/>
                          <a:latin typeface="Times New Roman" panose="02020603050405020304" pitchFamily="18" charset="0"/>
                          <a:ea typeface="MS Mincho"/>
                        </a:rPr>
                        <a:t>Các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dòng</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thơ</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chủ</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yếu</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được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ngắt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theo</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nhịp</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chẵn</a:t>
                      </a:r>
                      <a:r>
                        <a:rPr lang="en-US" sz="2000" dirty="0">
                          <a:solidFill>
                            <a:srgbClr val="0D0D0D"/>
                          </a:solidFill>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tabLst>
                          <a:tab pos="1386840" algn="l"/>
                        </a:tabLst>
                      </a:pPr>
                      <a:r>
                        <a:rPr lang="en-US" sz="2000" b="1">
                          <a:solidFill>
                            <a:srgbClr val="0D0D0D"/>
                          </a:solidFill>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544304124"/>
                  </a:ext>
                </a:extLst>
              </a:tr>
              <a:tr h="0">
                <a:tc vMerge="1">
                  <a:txBody>
                    <a:bodyPr/>
                    <a:lstStyle/>
                    <a:p>
                      <a:pPr algn="ctr">
                        <a:spcAft>
                          <a:spcPts val="0"/>
                        </a:spcAft>
                        <a:tabLst>
                          <a:tab pos="1386840" algn="l"/>
                        </a:tabLst>
                      </a:pP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EFD9"/>
                    </a:solidFill>
                  </a:tcPr>
                </a:tc>
                <a:tc>
                  <a:txBody>
                    <a:bodyPr/>
                    <a:lstStyle/>
                    <a:p>
                      <a:pPr>
                        <a:spcAft>
                          <a:spcPts val="0"/>
                        </a:spcAft>
                        <a:tabLst>
                          <a:tab pos="1386840" algn="l"/>
                        </a:tabLst>
                      </a:pPr>
                      <a:r>
                        <a:rPr lang="en-US" sz="2000" dirty="0" err="1">
                          <a:solidFill>
                            <a:srgbClr val="0D0D0D"/>
                          </a:solidFill>
                          <a:effectLst/>
                          <a:latin typeface="Times New Roman" panose="02020603050405020304" pitchFamily="18" charset="0"/>
                          <a:ea typeface="MS Mincho"/>
                        </a:rPr>
                        <a:t>Cách</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hiệp</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vần</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tiếng</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thứ</a:t>
                      </a:r>
                      <a:r>
                        <a:rPr lang="en-US" sz="2000" dirty="0">
                          <a:solidFill>
                            <a:srgbClr val="0D0D0D"/>
                          </a:solidFill>
                          <a:effectLst/>
                          <a:latin typeface="Times New Roman" panose="02020603050405020304" pitchFamily="18" charset="0"/>
                          <a:ea typeface="MS Mincho"/>
                        </a:rPr>
                        <a:t> 6 </a:t>
                      </a:r>
                      <a:r>
                        <a:rPr lang="en-US" sz="2000" dirty="0" err="1">
                          <a:solidFill>
                            <a:srgbClr val="0D0D0D"/>
                          </a:solidFill>
                          <a:effectLst/>
                          <a:latin typeface="Times New Roman" panose="02020603050405020304" pitchFamily="18" charset="0"/>
                          <a:ea typeface="MS Mincho"/>
                        </a:rPr>
                        <a:t>của</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câu</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lục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hiệp</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vần</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với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tiếng</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thứ</a:t>
                      </a:r>
                      <a:r>
                        <a:rPr lang="en-US" sz="2000" dirty="0">
                          <a:solidFill>
                            <a:srgbClr val="0D0D0D"/>
                          </a:solidFill>
                          <a:effectLst/>
                          <a:latin typeface="Times New Roman" panose="02020603050405020304" pitchFamily="18" charset="0"/>
                          <a:ea typeface="MS Mincho"/>
                        </a:rPr>
                        <a:t> 6 </a:t>
                      </a:r>
                      <a:r>
                        <a:rPr lang="en-US" sz="2000" dirty="0" err="1">
                          <a:solidFill>
                            <a:srgbClr val="0D0D0D"/>
                          </a:solidFill>
                          <a:effectLst/>
                          <a:latin typeface="Times New Roman" panose="02020603050405020304" pitchFamily="18" charset="0"/>
                          <a:ea typeface="MS Mincho"/>
                        </a:rPr>
                        <a:t>của</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câu</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bát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kế</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nó</a:t>
                      </a:r>
                      <a:r>
                        <a:rPr lang="en-US" sz="2000" dirty="0">
                          <a:solidFill>
                            <a:srgbClr val="0D0D0D"/>
                          </a:solidFill>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tabLst>
                          <a:tab pos="1386840" algn="l"/>
                        </a:tabLst>
                      </a:pPr>
                      <a:r>
                        <a:rPr lang="en-US" sz="2000" b="1">
                          <a:solidFill>
                            <a:srgbClr val="0D0D0D"/>
                          </a:solidFill>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342068729"/>
                  </a:ext>
                </a:extLst>
              </a:tr>
              <a:tr h="0">
                <a:tc vMerge="1">
                  <a:txBody>
                    <a:bodyPr/>
                    <a:lstStyle/>
                    <a:p>
                      <a:pPr>
                        <a:spcAft>
                          <a:spcPts val="0"/>
                        </a:spcAft>
                        <a:tabLst>
                          <a:tab pos="1386840" algn="l"/>
                        </a:tabLst>
                      </a:pP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EFD9"/>
                    </a:solidFill>
                  </a:tcPr>
                </a:tc>
                <a:tc>
                  <a:txBody>
                    <a:bodyPr/>
                    <a:lstStyle/>
                    <a:p>
                      <a:pPr>
                        <a:spcAft>
                          <a:spcPts val="0"/>
                        </a:spcAft>
                        <a:tabLst>
                          <a:tab pos="1386840" algn="l"/>
                        </a:tabLst>
                      </a:pPr>
                      <a:r>
                        <a:rPr lang="en-US" sz="2000" dirty="0" err="1">
                          <a:solidFill>
                            <a:srgbClr val="0D0D0D"/>
                          </a:solidFill>
                          <a:effectLst/>
                          <a:latin typeface="Times New Roman" panose="02020603050405020304" pitchFamily="18" charset="0"/>
                          <a:ea typeface="MS Mincho"/>
                        </a:rPr>
                        <a:t>Tiếng</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thứ</a:t>
                      </a:r>
                      <a:r>
                        <a:rPr lang="en-US" sz="2000" dirty="0">
                          <a:solidFill>
                            <a:srgbClr val="0D0D0D"/>
                          </a:solidFill>
                          <a:effectLst/>
                          <a:latin typeface="Times New Roman" panose="02020603050405020304" pitchFamily="18" charset="0"/>
                          <a:ea typeface="MS Mincho"/>
                        </a:rPr>
                        <a:t> 8 </a:t>
                      </a:r>
                      <a:r>
                        <a:rPr lang="en-US" sz="2000" dirty="0" err="1">
                          <a:solidFill>
                            <a:srgbClr val="0D0D0D"/>
                          </a:solidFill>
                          <a:effectLst/>
                          <a:latin typeface="Times New Roman" panose="02020603050405020304" pitchFamily="18" charset="0"/>
                          <a:ea typeface="MS Mincho"/>
                        </a:rPr>
                        <a:t>của</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câu</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bát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đó</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lại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vần</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với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tiếng</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thứ</a:t>
                      </a:r>
                      <a:r>
                        <a:rPr lang="en-US" sz="2000" dirty="0">
                          <a:solidFill>
                            <a:srgbClr val="0D0D0D"/>
                          </a:solidFill>
                          <a:effectLst/>
                          <a:latin typeface="Times New Roman" panose="02020603050405020304" pitchFamily="18" charset="0"/>
                          <a:ea typeface="MS Mincho"/>
                        </a:rPr>
                        <a:t> 6 </a:t>
                      </a:r>
                      <a:r>
                        <a:rPr lang="en-US" sz="2000" dirty="0" err="1">
                          <a:solidFill>
                            <a:srgbClr val="0D0D0D"/>
                          </a:solidFill>
                          <a:effectLst/>
                          <a:latin typeface="Times New Roman" panose="02020603050405020304" pitchFamily="18" charset="0"/>
                          <a:ea typeface="MS Mincho"/>
                        </a:rPr>
                        <a:t>của</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câu</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lục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kế</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tiếp</a:t>
                      </a:r>
                      <a:r>
                        <a:rPr lang="en-US" sz="2000" dirty="0">
                          <a:solidFill>
                            <a:srgbClr val="0D0D0D"/>
                          </a:solidFill>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tabLst>
                          <a:tab pos="1386840" algn="l"/>
                        </a:tabLst>
                      </a:pPr>
                      <a:r>
                        <a:rPr lang="en-US" sz="2000" b="1">
                          <a:solidFill>
                            <a:srgbClr val="0D0D0D"/>
                          </a:solidFill>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111113410"/>
                  </a:ext>
                </a:extLst>
              </a:tr>
              <a:tr h="0">
                <a:tc vMerge="1">
                  <a:txBody>
                    <a:bodyPr/>
                    <a:lstStyle/>
                    <a:p>
                      <a:pPr algn="ctr">
                        <a:spcAft>
                          <a:spcPts val="0"/>
                        </a:spcAft>
                        <a:tabLst>
                          <a:tab pos="1386840" algn="l"/>
                        </a:tabLst>
                      </a:pP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2EFD9"/>
                    </a:solidFill>
                  </a:tcPr>
                </a:tc>
                <a:tc>
                  <a:txBody>
                    <a:bodyPr/>
                    <a:lstStyle/>
                    <a:p>
                      <a:pPr>
                        <a:spcAft>
                          <a:spcPts val="0"/>
                        </a:spcAft>
                        <a:tabLst>
                          <a:tab pos="1386840" algn="l"/>
                        </a:tabLst>
                      </a:pPr>
                      <a:r>
                        <a:rPr lang="en-US" sz="2000" dirty="0" err="1">
                          <a:solidFill>
                            <a:srgbClr val="0D0D0D"/>
                          </a:solidFill>
                          <a:effectLst/>
                          <a:latin typeface="Times New Roman" panose="02020603050405020304" pitchFamily="18" charset="0"/>
                          <a:ea typeface="MS Mincho"/>
                        </a:rPr>
                        <a:t>Bài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thơ</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sử</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dụng</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một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số</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biện</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pháp</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tu</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từ</a:t>
                      </a:r>
                      <a:r>
                        <a:rPr lang="en-US" sz="2000" dirty="0">
                          <a:solidFill>
                            <a:srgbClr val="0D0D0D"/>
                          </a:solidFill>
                          <a:effectLst/>
                          <a:latin typeface="Times New Roman" panose="02020603050405020304" pitchFamily="18" charset="0"/>
                          <a:ea typeface="MS Mincho"/>
                        </a:rPr>
                        <a:t>: so </a:t>
                      </a:r>
                      <a:r>
                        <a:rPr lang="en-US" sz="2000" dirty="0" err="1">
                          <a:solidFill>
                            <a:srgbClr val="0D0D0D"/>
                          </a:solidFill>
                          <a:effectLst/>
                          <a:latin typeface="Times New Roman" panose="02020603050405020304" pitchFamily="18" charset="0"/>
                          <a:ea typeface="MS Mincho"/>
                        </a:rPr>
                        <a:t>sánh</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nhân</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hóa</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điệp</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từ</a:t>
                      </a:r>
                      <a:r>
                        <a:rPr lang="en-US" sz="2000" dirty="0">
                          <a:solidFill>
                            <a:srgbClr val="0D0D0D"/>
                          </a:solidFill>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spcAft>
                          <a:spcPts val="0"/>
                        </a:spcAft>
                        <a:tabLst>
                          <a:tab pos="1386840" algn="l"/>
                        </a:tabLst>
                      </a:pPr>
                      <a:r>
                        <a:rPr lang="en-US" sz="2000" b="1">
                          <a:solidFill>
                            <a:srgbClr val="0D0D0D"/>
                          </a:solidFill>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696108133"/>
                  </a:ext>
                </a:extLst>
              </a:tr>
              <a:tr h="0">
                <a:tc>
                  <a:txBody>
                    <a:bodyPr/>
                    <a:lstStyle/>
                    <a:p>
                      <a:pPr algn="ctr">
                        <a:spcAft>
                          <a:spcPts val="0"/>
                        </a:spcAft>
                        <a:tabLst>
                          <a:tab pos="1386840" algn="l"/>
                        </a:tabLst>
                      </a:pPr>
                      <a:r>
                        <a:rPr lang="en-US" sz="2000" b="1" dirty="0" err="1">
                          <a:solidFill>
                            <a:srgbClr val="C00000"/>
                          </a:solidFill>
                          <a:effectLst/>
                          <a:latin typeface="Times New Roman" panose="02020603050405020304" pitchFamily="18" charset="0"/>
                          <a:ea typeface="MS Mincho"/>
                        </a:rPr>
                        <a:t>Nội</a:t>
                      </a:r>
                      <a:r>
                        <a:rPr lang="en-US" sz="2000" b="1" dirty="0">
                          <a:solidFill>
                            <a:srgbClr val="C00000"/>
                          </a:solidFill>
                          <a:effectLst/>
                          <a:latin typeface="Times New Roman" panose="02020603050405020304" pitchFamily="18" charset="0"/>
                          <a:ea typeface="MS Mincho"/>
                        </a:rPr>
                        <a:t> dung</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spcAft>
                          <a:spcPts val="0"/>
                        </a:spcAft>
                        <a:tabLst>
                          <a:tab pos="1386840" algn="l"/>
                        </a:tabLst>
                      </a:pPr>
                      <a:r>
                        <a:rPr lang="en-US" sz="2000" dirty="0" err="1">
                          <a:solidFill>
                            <a:srgbClr val="0D0D0D"/>
                          </a:solidFill>
                          <a:effectLst/>
                          <a:latin typeface="Times New Roman" panose="02020603050405020304" pitchFamily="18" charset="0"/>
                          <a:ea typeface="MS Mincho"/>
                        </a:rPr>
                        <a:t>Bài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thơ</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thể</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hiện</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được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một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trạng</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thái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cảm</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xúc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một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suy</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nghĩ</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một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cách</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nhìn</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nào</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đó</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về</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cuộc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sống</a:t>
                      </a:r>
                      <a:r>
                        <a:rPr lang="en-US" sz="2000" dirty="0">
                          <a:solidFill>
                            <a:srgbClr val="0D0D0D"/>
                          </a:solidFill>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spcAft>
                          <a:spcPts val="0"/>
                        </a:spcAft>
                        <a:tabLst>
                          <a:tab pos="1386840" algn="l"/>
                        </a:tabLst>
                      </a:pPr>
                      <a:r>
                        <a:rPr lang="en-US" sz="2000" b="1" dirty="0">
                          <a:solidFill>
                            <a:srgbClr val="0D0D0D"/>
                          </a:solidFill>
                          <a:effectLst/>
                          <a:latin typeface="Times New Roman" panose="02020603050405020304" pitchFamily="18" charset="0"/>
                          <a:ea typeface="MS Mincho"/>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8859099"/>
                  </a:ext>
                </a:extLst>
              </a:tr>
            </a:tbl>
          </a:graphicData>
        </a:graphic>
      </p:graphicFrame>
    </p:spTree>
    <p:extLst>
      <p:ext uri="{BB962C8B-B14F-4D97-AF65-F5344CB8AC3E}">
        <p14:creationId xmlns:p14="http://schemas.microsoft.com/office/powerpoint/2010/main" val="14973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563" y="-143566"/>
            <a:ext cx="12412532" cy="7145131"/>
          </a:xfrm>
          <a:prstGeom prst="rect">
            <a:avLst/>
          </a:prstGeom>
        </p:spPr>
      </p:pic>
      <p:sp>
        <p:nvSpPr>
          <p:cNvPr id="6" name="Rectangle 5"/>
          <p:cNvSpPr/>
          <p:nvPr/>
        </p:nvSpPr>
        <p:spPr>
          <a:xfrm>
            <a:off x="1677893" y="0"/>
            <a:ext cx="9636934" cy="461665"/>
          </a:xfrm>
          <a:prstGeom prst="rect">
            <a:avLst/>
          </a:prstGeom>
        </p:spPr>
        <p:txBody>
          <a:bodyPr wrap="none">
            <a:spAutoFit/>
          </a:bodyPr>
          <a:lstStyle/>
          <a:p>
            <a:r>
              <a:rPr lang="en-US" sz="2400" b="1" dirty="0">
                <a:solidFill>
                  <a:srgbClr val="FF0000"/>
                </a:solidFill>
                <a:latin typeface="Times New Roman" panose="02020603050405020304" pitchFamily="18" charset="0"/>
                <a:ea typeface="MS Mincho"/>
              </a:rPr>
              <a:t>VIẾT ĐOẠN VĂN GHI LẠI CẢM XÚC VỀ MỘT BÀI THƠ LỤC BÁT</a:t>
            </a:r>
            <a:endParaRPr lang="en-US" sz="2400" dirty="0"/>
          </a:p>
        </p:txBody>
      </p:sp>
      <p:sp>
        <p:nvSpPr>
          <p:cNvPr id="7" name="Rectangle 6"/>
          <p:cNvSpPr/>
          <p:nvPr/>
        </p:nvSpPr>
        <p:spPr>
          <a:xfrm>
            <a:off x="1371599" y="451342"/>
            <a:ext cx="9268691" cy="954107"/>
          </a:xfrm>
          <a:prstGeom prst="rect">
            <a:avLst/>
          </a:prstGeom>
        </p:spPr>
        <p:txBody>
          <a:bodyPr wrap="square">
            <a:spAutoFit/>
          </a:bodyPr>
          <a:lstStyle/>
          <a:p>
            <a:pPr>
              <a:spcAft>
                <a:spcPts val="0"/>
              </a:spcAft>
              <a:tabLst>
                <a:tab pos="1386840" algn="l"/>
              </a:tabLst>
            </a:pPr>
            <a:r>
              <a:rPr lang="en-US" sz="2800" b="1" dirty="0">
                <a:solidFill>
                  <a:srgbClr val="993300"/>
                </a:solidFill>
                <a:latin typeface="Times New Roman" panose="02020603050405020304" pitchFamily="18" charset="0"/>
                <a:ea typeface="MS Mincho"/>
              </a:rPr>
              <a:t>I. </a:t>
            </a:r>
            <a:r>
              <a:rPr lang="en-US" sz="2800" b="1" dirty="0" err="1">
                <a:solidFill>
                  <a:srgbClr val="993300"/>
                </a:solidFill>
                <a:latin typeface="Times New Roman" panose="02020603050405020304" pitchFamily="18" charset="0"/>
                <a:ea typeface="MS Mincho"/>
              </a:rPr>
              <a:t>Tìm</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hiểu</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yêu</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cầu</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đối</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với</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một</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đoạn</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văn</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thể</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hiện</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cảm</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xúc</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về</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một</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bài</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thơ</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lục</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bát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1371599" y="1484845"/>
            <a:ext cx="9836728" cy="2246769"/>
          </a:xfrm>
          <a:prstGeom prst="rect">
            <a:avLst/>
          </a:prstGeom>
        </p:spPr>
        <p:txBody>
          <a:bodyPr wrap="square">
            <a:spAutoFit/>
          </a:bodyPr>
          <a:lstStyle/>
          <a:p>
            <a:pPr>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a:t>
            </a:r>
          </a:p>
          <a:p>
            <a:pPr>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a:t>
            </a:r>
          </a:p>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endParaRPr lang="en-US" sz="2800" dirty="0"/>
          </a:p>
        </p:txBody>
      </p:sp>
      <p:sp>
        <p:nvSpPr>
          <p:cNvPr id="10" name="Cloud Callout 9"/>
          <p:cNvSpPr/>
          <p:nvPr/>
        </p:nvSpPr>
        <p:spPr>
          <a:xfrm>
            <a:off x="2493819" y="1761949"/>
            <a:ext cx="6553200" cy="2556951"/>
          </a:xfrm>
          <a:prstGeom prst="cloudCallout">
            <a:avLst/>
          </a:prstGeom>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accent6">
                    <a:lumMod val="50000"/>
                  </a:schemeClr>
                </a:solidFill>
                <a:latin typeface="Times New Roman" panose="02020603050405020304" pitchFamily="18" charset="0"/>
                <a:ea typeface="Times New Roman" panose="02020603050405020304" pitchFamily="18" charset="0"/>
              </a:rPr>
              <a:t>Theo </a:t>
            </a:r>
            <a:r>
              <a:rPr lang="en-US" dirty="0" err="1">
                <a:solidFill>
                  <a:schemeClr val="accent6">
                    <a:lumMod val="50000"/>
                  </a:schemeClr>
                </a:solidFill>
                <a:latin typeface="Times New Roman" panose="02020603050405020304" pitchFamily="18" charset="0"/>
                <a:ea typeface="Times New Roman" panose="02020603050405020304" pitchFamily="18" charset="0"/>
              </a:rPr>
              <a:t>em</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yêu</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cầu</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đối</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với</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một</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đoạn</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văn</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thể</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cảm</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xúc</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về</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một</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bài</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thơ</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lục</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bát</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cần</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đáp</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ứng</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yêu</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cầu</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gì</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Có</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gì</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giống</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và</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khác</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giữa</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thể</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cảm</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xúc</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về</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một</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bài</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thơ</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có</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yếu</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tố</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tự</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sự</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và</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miêu</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tả</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với</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thể</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cảm</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xúc</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về</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một</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bài</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thơ</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lục</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bát</a:t>
            </a:r>
            <a:r>
              <a:rPr lang="en-US" dirty="0">
                <a:solidFill>
                  <a:schemeClr val="accent6">
                    <a:lumMod val="50000"/>
                  </a:schemeClr>
                </a:solidFill>
                <a:latin typeface="Times New Roman" panose="02020603050405020304" pitchFamily="18" charset="0"/>
                <a:ea typeface="Times New Roman" panose="02020603050405020304" pitchFamily="18" charset="0"/>
              </a:rPr>
              <a:t>?</a:t>
            </a:r>
            <a:endParaRPr lang="en-US" dirty="0">
              <a:solidFill>
                <a:schemeClr val="accent6">
                  <a:lumMod val="50000"/>
                </a:schemeClr>
              </a:solidFill>
            </a:endParaRPr>
          </a:p>
        </p:txBody>
      </p:sp>
    </p:spTree>
    <p:extLst>
      <p:ext uri="{BB962C8B-B14F-4D97-AF65-F5344CB8AC3E}">
        <p14:creationId xmlns:p14="http://schemas.microsoft.com/office/powerpoint/2010/main" val="241423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style.rotation</p:attrName>
                                        </p:attrNameLst>
                                      </p:cBhvr>
                                      <p:tavLst>
                                        <p:tav tm="0">
                                          <p:val>
                                            <p:fltVal val="0"/>
                                          </p:val>
                                        </p:tav>
                                        <p:tav tm="100000">
                                          <p:val>
                                            <p:fltVal val="90"/>
                                          </p:val>
                                        </p:tav>
                                      </p:tavLst>
                                    </p:anim>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1000"/>
                                        <p:tgtEl>
                                          <p:spTgt spid="9">
                                            <p:txEl>
                                              <p:pRg st="0" end="0"/>
                                            </p:txEl>
                                          </p:spTgt>
                                        </p:tgtEl>
                                      </p:cBhvr>
                                    </p:animEffect>
                                    <p:anim calcmode="lin" valueType="num">
                                      <p:cBhvr>
                                        <p:cTn id="1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1000"/>
                                        <p:tgtEl>
                                          <p:spTgt spid="9">
                                            <p:txEl>
                                              <p:pRg st="1" end="1"/>
                                            </p:txEl>
                                          </p:spTgt>
                                        </p:tgtEl>
                                      </p:cBhvr>
                                    </p:animEffect>
                                    <p:anim calcmode="lin" valueType="num">
                                      <p:cBhvr>
                                        <p:cTn id="2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1000"/>
                                        <p:tgtEl>
                                          <p:spTgt spid="9">
                                            <p:txEl>
                                              <p:pRg st="2" end="2"/>
                                            </p:txEl>
                                          </p:spTgt>
                                        </p:tgtEl>
                                      </p:cBhvr>
                                    </p:animEffect>
                                    <p:anim calcmode="lin" valueType="num">
                                      <p:cBhvr>
                                        <p:cTn id="3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563" y="-143566"/>
            <a:ext cx="12412532" cy="7145131"/>
          </a:xfrm>
          <a:prstGeom prst="rect">
            <a:avLst/>
          </a:prstGeom>
        </p:spPr>
      </p:pic>
      <p:sp>
        <p:nvSpPr>
          <p:cNvPr id="6" name="Rectangle 5"/>
          <p:cNvSpPr/>
          <p:nvPr/>
        </p:nvSpPr>
        <p:spPr>
          <a:xfrm>
            <a:off x="1677893" y="0"/>
            <a:ext cx="963693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VIẾT ĐOẠN VĂN GHI LẠI CẢM XÚC VỀ MỘT BÀI THƠ LỤC BÁT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1127723" y="605231"/>
            <a:ext cx="10737273" cy="954107"/>
          </a:xfrm>
          <a:prstGeom prst="rect">
            <a:avLst/>
          </a:prstGeom>
        </p:spPr>
        <p:txBody>
          <a:bodyPr wrap="square">
            <a:spAutoFit/>
          </a:bodyPr>
          <a:lstStyle/>
          <a:p>
            <a:pPr>
              <a:spcAft>
                <a:spcPts val="0"/>
              </a:spcAft>
              <a:tabLst>
                <a:tab pos="1386840" algn="l"/>
              </a:tabLst>
            </a:pPr>
            <a:r>
              <a:rPr lang="en-US" sz="2800" b="1" dirty="0">
                <a:solidFill>
                  <a:srgbClr val="993300"/>
                </a:solidFill>
                <a:latin typeface="Times New Roman" panose="02020603050405020304" pitchFamily="18" charset="0"/>
                <a:ea typeface="MS Mincho"/>
              </a:rPr>
              <a:t>II. </a:t>
            </a:r>
            <a:r>
              <a:rPr lang="en-US" sz="2800" b="1" dirty="0" err="1">
                <a:solidFill>
                  <a:srgbClr val="993300"/>
                </a:solidFill>
                <a:latin typeface="Times New Roman" panose="02020603050405020304" pitchFamily="18" charset="0"/>
                <a:ea typeface="MS Mincho"/>
              </a:rPr>
              <a:t>Phân</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tích</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bài</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viết</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tham</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khảo</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nét</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đẹp</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trong</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bài</a:t>
            </a:r>
            <a:r>
              <a:rPr lang="en-US" sz="2800" b="1" dirty="0">
                <a:solidFill>
                  <a:srgbClr val="993300"/>
                </a:solidFill>
                <a:latin typeface="Times New Roman" panose="02020603050405020304" pitchFamily="18" charset="0"/>
                <a:ea typeface="MS Mincho"/>
              </a:rPr>
              <a:t> ca </a:t>
            </a:r>
            <a:r>
              <a:rPr lang="en-US" sz="2800" b="1" dirty="0" err="1">
                <a:solidFill>
                  <a:srgbClr val="993300"/>
                </a:solidFill>
                <a:latin typeface="Times New Roman" panose="02020603050405020304" pitchFamily="18" charset="0"/>
                <a:ea typeface="MS Mincho"/>
              </a:rPr>
              <a:t>dao</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Anh</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đi</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anh</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nhớ</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quê</a:t>
            </a:r>
            <a:r>
              <a:rPr lang="en-US" sz="2800" b="1" dirty="0">
                <a:solidFill>
                  <a:srgbClr val="993300"/>
                </a:solidFill>
                <a:latin typeface="Times New Roman" panose="02020603050405020304" pitchFamily="18" charset="0"/>
                <a:ea typeface="MS Mincho"/>
              </a:rPr>
              <a:t> </a:t>
            </a:r>
            <a:r>
              <a:rPr lang="en-US" sz="2800" b="1" dirty="0" err="1">
                <a:solidFill>
                  <a:srgbClr val="993300"/>
                </a:solidFill>
                <a:latin typeface="Times New Roman" panose="02020603050405020304" pitchFamily="18" charset="0"/>
                <a:ea typeface="MS Mincho"/>
              </a:rPr>
              <a:t>nhà</a:t>
            </a:r>
            <a:r>
              <a:rPr lang="en-US" sz="2800" b="1" dirty="0">
                <a:solidFill>
                  <a:srgbClr val="99330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3" name="Oval 2"/>
          <p:cNvSpPr/>
          <p:nvPr/>
        </p:nvSpPr>
        <p:spPr>
          <a:xfrm>
            <a:off x="762000" y="2401269"/>
            <a:ext cx="4031673" cy="2258291"/>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spcAft>
                <a:spcPts val="0"/>
              </a:spcAft>
              <a:tabLst>
                <a:tab pos="1386840" algn="l"/>
              </a:tabLst>
            </a:pPr>
            <a:r>
              <a:rPr lang="en-US" sz="2400" dirty="0" err="1">
                <a:solidFill>
                  <a:schemeClr val="bg1"/>
                </a:solidFill>
                <a:latin typeface="Times New Roman" panose="02020603050405020304" pitchFamily="18" charset="0"/>
                <a:ea typeface="MS Mincho"/>
              </a:rPr>
              <a:t>Hãy</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đọc</a:t>
            </a:r>
            <a:r>
              <a:rPr lang="en-US" sz="2400" dirty="0">
                <a:solidFill>
                  <a:schemeClr val="bg1"/>
                </a:solidFill>
                <a:latin typeface="Times New Roman" panose="02020603050405020304" pitchFamily="18" charset="0"/>
                <a:ea typeface="MS Mincho"/>
              </a:rPr>
              <a:t> SGK </a:t>
            </a:r>
            <a:r>
              <a:rPr lang="en-US" sz="2400" dirty="0" err="1">
                <a:solidFill>
                  <a:schemeClr val="bg1"/>
                </a:solidFill>
                <a:latin typeface="Times New Roman" panose="02020603050405020304" pitchFamily="18" charset="0"/>
                <a:ea typeface="MS Mincho"/>
              </a:rPr>
              <a:t>trang</a:t>
            </a:r>
            <a:r>
              <a:rPr lang="en-US" sz="2400" dirty="0">
                <a:solidFill>
                  <a:schemeClr val="bg1"/>
                </a:solidFill>
                <a:latin typeface="Times New Roman" panose="02020603050405020304" pitchFamily="18" charset="0"/>
                <a:ea typeface="MS Mincho"/>
              </a:rPr>
              <a:t> 102 </a:t>
            </a:r>
            <a:r>
              <a:rPr lang="en-US" sz="2400" dirty="0" err="1">
                <a:solidFill>
                  <a:schemeClr val="bg1"/>
                </a:solidFill>
                <a:latin typeface="Times New Roman" panose="02020603050405020304" pitchFamily="18" charset="0"/>
                <a:ea typeface="MS Mincho"/>
              </a:rPr>
              <a:t>và</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trả</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lời</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các</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câu</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hỏi</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trang</a:t>
            </a:r>
            <a:r>
              <a:rPr lang="en-US" sz="2400" dirty="0">
                <a:solidFill>
                  <a:schemeClr val="bg1"/>
                </a:solidFill>
                <a:latin typeface="Times New Roman" panose="02020603050405020304" pitchFamily="18" charset="0"/>
                <a:ea typeface="MS Mincho"/>
              </a:rPr>
              <a:t> 103.</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5" name="Left Arrow 4"/>
          <p:cNvSpPr/>
          <p:nvPr/>
        </p:nvSpPr>
        <p:spPr>
          <a:xfrm>
            <a:off x="12406904" y="4249791"/>
            <a:ext cx="6774872" cy="1852742"/>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400" dirty="0" err="1">
                <a:solidFill>
                  <a:schemeClr val="bg1"/>
                </a:solidFill>
                <a:latin typeface="Times New Roman" panose="02020603050405020304" pitchFamily="18" charset="0"/>
                <a:ea typeface="MS Mincho"/>
              </a:rPr>
              <a:t>Người</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viết</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đã</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nêu</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cảm</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nhận</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về</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một</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số</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yếu</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tố</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hình</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thức</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nghệ</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thuật</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nào</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của</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bài</a:t>
            </a:r>
            <a:r>
              <a:rPr lang="en-US" sz="2400" dirty="0">
                <a:solidFill>
                  <a:schemeClr val="bg1"/>
                </a:solidFill>
                <a:latin typeface="Times New Roman" panose="02020603050405020304" pitchFamily="18" charset="0"/>
                <a:ea typeface="MS Mincho"/>
              </a:rPr>
              <a:t> ca </a:t>
            </a:r>
            <a:r>
              <a:rPr lang="en-US" sz="2400" dirty="0" err="1">
                <a:solidFill>
                  <a:schemeClr val="bg1"/>
                </a:solidFill>
                <a:latin typeface="Times New Roman" panose="02020603050405020304" pitchFamily="18" charset="0"/>
                <a:ea typeface="MS Mincho"/>
              </a:rPr>
              <a:t>dao</a:t>
            </a:r>
            <a:r>
              <a:rPr lang="en-US" sz="2400" dirty="0">
                <a:solidFill>
                  <a:schemeClr val="bg1"/>
                </a:solidFill>
                <a:latin typeface="Times New Roman" panose="02020603050405020304" pitchFamily="18" charset="0"/>
                <a:ea typeface="MS Mincho"/>
              </a:rPr>
              <a:t>?</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11" name="Left Arrow 10"/>
          <p:cNvSpPr/>
          <p:nvPr/>
        </p:nvSpPr>
        <p:spPr>
          <a:xfrm>
            <a:off x="12529293" y="2604043"/>
            <a:ext cx="6774872" cy="1852742"/>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400" dirty="0" err="1">
                <a:solidFill>
                  <a:schemeClr val="bg1"/>
                </a:solidFill>
                <a:latin typeface="Times New Roman" panose="02020603050405020304" pitchFamily="18" charset="0"/>
                <a:ea typeface="MS Mincho"/>
              </a:rPr>
              <a:t>Đoạn</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văn</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có</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trình</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bày</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rõ</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những</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cảm</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xúc</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của</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người</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viết</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về</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nội</a:t>
            </a:r>
            <a:r>
              <a:rPr lang="en-US" sz="2400" dirty="0">
                <a:solidFill>
                  <a:schemeClr val="bg1"/>
                </a:solidFill>
                <a:latin typeface="Times New Roman" panose="02020603050405020304" pitchFamily="18" charset="0"/>
                <a:ea typeface="MS Mincho"/>
              </a:rPr>
              <a:t> dung </a:t>
            </a:r>
            <a:r>
              <a:rPr lang="en-US" sz="2400" dirty="0" err="1">
                <a:solidFill>
                  <a:schemeClr val="bg1"/>
                </a:solidFill>
                <a:latin typeface="Times New Roman" panose="02020603050405020304" pitchFamily="18" charset="0"/>
                <a:ea typeface="MS Mincho"/>
              </a:rPr>
              <a:t>chính</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nào</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của</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bài</a:t>
            </a:r>
            <a:r>
              <a:rPr lang="en-US" sz="2400" dirty="0">
                <a:solidFill>
                  <a:schemeClr val="bg1"/>
                </a:solidFill>
                <a:latin typeface="Times New Roman" panose="02020603050405020304" pitchFamily="18" charset="0"/>
                <a:ea typeface="MS Mincho"/>
              </a:rPr>
              <a:t> ca </a:t>
            </a:r>
            <a:r>
              <a:rPr lang="en-US" sz="2400" dirty="0" err="1">
                <a:solidFill>
                  <a:schemeClr val="bg1"/>
                </a:solidFill>
                <a:latin typeface="Times New Roman" panose="02020603050405020304" pitchFamily="18" charset="0"/>
                <a:ea typeface="MS Mincho"/>
              </a:rPr>
              <a:t>dao</a:t>
            </a:r>
            <a:r>
              <a:rPr lang="en-US" sz="2400" dirty="0">
                <a:solidFill>
                  <a:schemeClr val="bg1"/>
                </a:solidFill>
                <a:latin typeface="Times New Roman" panose="02020603050405020304" pitchFamily="18" charset="0"/>
                <a:ea typeface="MS Mincho"/>
              </a:rPr>
              <a:t> ?</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12" name="Left Arrow 11"/>
          <p:cNvSpPr/>
          <p:nvPr/>
        </p:nvSpPr>
        <p:spPr>
          <a:xfrm>
            <a:off x="12370969" y="1289098"/>
            <a:ext cx="6774872" cy="1852742"/>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400" dirty="0" err="1">
                <a:solidFill>
                  <a:schemeClr val="bg1"/>
                </a:solidFill>
                <a:latin typeface="Times New Roman" panose="02020603050405020304" pitchFamily="18" charset="0"/>
                <a:ea typeface="MS Mincho"/>
              </a:rPr>
              <a:t>Đoạn</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văn</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đã</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giới</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thiệu</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được</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bài</a:t>
            </a:r>
            <a:r>
              <a:rPr lang="en-US" sz="2400" dirty="0">
                <a:solidFill>
                  <a:schemeClr val="bg1"/>
                </a:solidFill>
                <a:latin typeface="Times New Roman" panose="02020603050405020304" pitchFamily="18" charset="0"/>
                <a:ea typeface="MS Mincho"/>
              </a:rPr>
              <a:t> ca </a:t>
            </a:r>
            <a:r>
              <a:rPr lang="en-US" sz="2400" dirty="0" err="1">
                <a:solidFill>
                  <a:schemeClr val="bg1"/>
                </a:solidFill>
                <a:latin typeface="Times New Roman" panose="02020603050405020304" pitchFamily="18" charset="0"/>
                <a:ea typeface="MS Mincho"/>
              </a:rPr>
              <a:t>dao</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Anh</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đi</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anh</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nhớ</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quê</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nhà</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chưa</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Em</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hãy</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đọc</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câu</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văn</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ấy</a:t>
            </a:r>
            <a:r>
              <a:rPr lang="en-US" sz="2400" dirty="0">
                <a:solidFill>
                  <a:schemeClr val="bg1"/>
                </a:solidFill>
                <a:latin typeface="Times New Roman" panose="02020603050405020304" pitchFamily="18" charset="0"/>
                <a:ea typeface="MS Mincho"/>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677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2.08333E-6 3.33333E-6 L -0.68893 -0.03079 " pathEditMode="relative" rAng="0" ptsTypes="AA">
                                      <p:cBhvr>
                                        <p:cTn id="13" dur="2000" fill="hold"/>
                                        <p:tgtEl>
                                          <p:spTgt spid="12"/>
                                        </p:tgtEl>
                                        <p:attrNameLst>
                                          <p:attrName>ppt_x</p:attrName>
                                          <p:attrName>ppt_y</p:attrName>
                                        </p:attrNameLst>
                                      </p:cBhvr>
                                      <p:rCtr x="-34453" y="-1551"/>
                                    </p:animMotion>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childTnLst>
                                    <p:animMotion origin="layout" path="M 1.25E-6 -3.33333E-6 L -0.61524 0.00209 " pathEditMode="relative" rAng="0" ptsTypes="AA">
                                      <p:cBhvr>
                                        <p:cTn id="17" dur="2000" fill="hold"/>
                                        <p:tgtEl>
                                          <p:spTgt spid="11"/>
                                        </p:tgtEl>
                                        <p:attrNameLst>
                                          <p:attrName>ppt_x</p:attrName>
                                          <p:attrName>ppt_y</p:attrName>
                                        </p:attrNameLst>
                                      </p:cBhvr>
                                      <p:rCtr x="-30768" y="93"/>
                                    </p:animMotion>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2.70833E-6 3.7037E-7 L -0.69544 -0.01296 " pathEditMode="relative" rAng="0" ptsTypes="AA">
                                      <p:cBhvr>
                                        <p:cTn id="21" dur="2000" fill="hold"/>
                                        <p:tgtEl>
                                          <p:spTgt spid="5"/>
                                        </p:tgtEl>
                                        <p:attrNameLst>
                                          <p:attrName>ppt_x</p:attrName>
                                          <p:attrName>ppt_y</p:attrName>
                                        </p:attrNameLst>
                                      </p:cBhvr>
                                      <p:rCtr x="-34779"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1" grpId="0" animBg="1"/>
      <p:bldP spid="1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563" y="-143566"/>
            <a:ext cx="12412532" cy="7145131"/>
          </a:xfrm>
          <a:prstGeom prst="rect">
            <a:avLst/>
          </a:prstGeom>
        </p:spPr>
      </p:pic>
      <p:sp>
        <p:nvSpPr>
          <p:cNvPr id="6" name="Rectangle 5"/>
          <p:cNvSpPr/>
          <p:nvPr/>
        </p:nvSpPr>
        <p:spPr>
          <a:xfrm>
            <a:off x="1677893" y="0"/>
            <a:ext cx="963693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VIẾT ĐOẠN VĂN GHI LẠI CẢM XÚC VỀ MỘT BÀI THƠ LỤC BÁT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1127723" y="605231"/>
            <a:ext cx="1073727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Phân</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tích</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tham</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khảo</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nét</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đẹp</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trong</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ca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dao</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Anh</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đi</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anh</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nhớ</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quê</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nhà</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8" name="Group 7"/>
          <p:cNvGrpSpPr/>
          <p:nvPr/>
        </p:nvGrpSpPr>
        <p:grpSpPr>
          <a:xfrm>
            <a:off x="1357747" y="1399308"/>
            <a:ext cx="9393380" cy="4059381"/>
            <a:chOff x="2340812" y="719666"/>
            <a:chExt cx="7543756" cy="5418667"/>
          </a:xfrm>
        </p:grpSpPr>
        <p:sp>
          <p:nvSpPr>
            <p:cNvPr id="9" name="Right Arrow 8"/>
            <p:cNvSpPr/>
            <p:nvPr/>
          </p:nvSpPr>
          <p:spPr>
            <a:xfrm>
              <a:off x="2641599" y="719666"/>
              <a:ext cx="6908800" cy="5418667"/>
            </a:xfrm>
            <a:prstGeom prst="rightArrow">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2340812" y="1940253"/>
              <a:ext cx="2225297" cy="2848037"/>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62957" tIns="162957" rIns="162957" bIns="162957" numCol="1" spcCol="1270" anchor="ctr" anchorCtr="0">
              <a:noAutofit/>
            </a:bodyPr>
            <a:lstStyle/>
            <a:p>
              <a:pPr lvl="0" algn="ctr" defTabSz="6667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Đoạn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thiệu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ca </a:t>
              </a:r>
              <a:r>
                <a:rPr lang="en-US" sz="2400" kern="1200" dirty="0" err="1" smtClean="0">
                  <a:latin typeface="Times New Roman" panose="02020603050405020304" pitchFamily="18" charset="0"/>
                  <a:cs typeface="Times New Roman" panose="02020603050405020304" pitchFamily="18" charset="0"/>
                </a:rPr>
                <a:t>dao</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Anh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anh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nhớ</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quê</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ca </a:t>
              </a:r>
              <a:r>
                <a:rPr lang="en-US" sz="2400" kern="1200" dirty="0" err="1" smtClean="0">
                  <a:latin typeface="Times New Roman" panose="02020603050405020304" pitchFamily="18" charset="0"/>
                  <a:cs typeface="Times New Roman" panose="02020603050405020304" pitchFamily="18" charset="0"/>
                </a:rPr>
                <a:t>dao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dẫn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dắt</a:t>
              </a:r>
              <a:r>
                <a:rPr lang="en-US" sz="1500" kern="1200" dirty="0" smtClean="0">
                  <a:latin typeface="Times New Roman" panose="02020603050405020304" pitchFamily="18" charset="0"/>
                  <a:cs typeface="Times New Roman" panose="02020603050405020304" pitchFamily="18" charset="0"/>
                </a:rPr>
                <a:t>.</a:t>
              </a:r>
              <a:endParaRPr lang="en-US" sz="15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4745831" y="1644353"/>
              <a:ext cx="2683162" cy="3458331"/>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162957" tIns="162957" rIns="162957" bIns="162957" numCol="1" spcCol="1270" anchor="ctr" anchorCtr="0">
              <a:noAutofit/>
            </a:bodyPr>
            <a:lstStyle/>
            <a:p>
              <a:pPr lvl="0" algn="ctr" defTabSz="66675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Đoạn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văn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trình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bày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rõ</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cảm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xúc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người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viết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về</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nội</a:t>
              </a:r>
              <a:r>
                <a:rPr lang="en-US" sz="2000" kern="1200" dirty="0" smtClean="0">
                  <a:latin typeface="Times New Roman" panose="02020603050405020304" pitchFamily="18" charset="0"/>
                  <a:cs typeface="Times New Roman" panose="02020603050405020304" pitchFamily="18" charset="0"/>
                </a:rPr>
                <a:t> dung </a:t>
              </a:r>
              <a:r>
                <a:rPr lang="en-US" sz="2000" kern="1200" dirty="0" err="1" smtClean="0">
                  <a:latin typeface="Times New Roman" panose="02020603050405020304" pitchFamily="18" charset="0"/>
                  <a:cs typeface="Times New Roman" panose="02020603050405020304" pitchFamily="18" charset="0"/>
                </a:rPr>
                <a:t>chính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bài</a:t>
              </a:r>
              <a:r>
                <a:rPr lang="en-US" sz="2000" kern="1200" dirty="0" smtClean="0">
                  <a:latin typeface="Times New Roman" panose="02020603050405020304" pitchFamily="18" charset="0"/>
                  <a:cs typeface="Times New Roman" panose="02020603050405020304" pitchFamily="18" charset="0"/>
                </a:rPr>
                <a:t> ca </a:t>
              </a:r>
              <a:r>
                <a:rPr lang="en-US" sz="2000" kern="1200" dirty="0" err="1" smtClean="0">
                  <a:latin typeface="Times New Roman" panose="02020603050405020304" pitchFamily="18" charset="0"/>
                  <a:cs typeface="Times New Roman" panose="02020603050405020304" pitchFamily="18" charset="0"/>
                </a:rPr>
                <a:t>dao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nỗi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nhớ</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người</a:t>
              </a:r>
              <a:r>
                <a:rPr lang="en-US" sz="2000" kern="1200" dirty="0" smtClean="0">
                  <a:latin typeface="Times New Roman" panose="02020603050405020304" pitchFamily="18" charset="0"/>
                  <a:cs typeface="Times New Roman" panose="02020603050405020304" pitchFamily="18" charset="0"/>
                </a:rPr>
                <a:t> con </a:t>
              </a:r>
              <a:r>
                <a:rPr lang="en-US" sz="2000" kern="1200" dirty="0" err="1" smtClean="0">
                  <a:latin typeface="Times New Roman" panose="02020603050405020304" pitchFamily="18" charset="0"/>
                  <a:cs typeface="Times New Roman" panose="02020603050405020304" pitchFamily="18" charset="0"/>
                </a:rPr>
                <a:t>hướng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về</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quê</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nhớ</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hương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vị</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món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ăn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nhớ</a:t>
              </a:r>
              <a:r>
                <a:rPr lang="en-US" sz="2000" kern="1200" dirty="0" smtClean="0">
                  <a:latin typeface="Times New Roman" panose="02020603050405020304" pitchFamily="18" charset="0"/>
                  <a:cs typeface="Times New Roman" panose="02020603050405020304" pitchFamily="18" charset="0"/>
                </a:rPr>
                <a:t> con </a:t>
              </a:r>
              <a:r>
                <a:rPr lang="en-US" sz="2000" kern="1200" dirty="0" err="1" smtClean="0">
                  <a:latin typeface="Times New Roman" panose="02020603050405020304" pitchFamily="18" charset="0"/>
                  <a:cs typeface="Times New Roman" panose="02020603050405020304" pitchFamily="18" charset="0"/>
                </a:rPr>
                <a:t>người</a:t>
              </a:r>
              <a:r>
                <a:rPr lang="en-US" sz="2000" kern="1200" dirty="0" smtClean="0">
                  <a:latin typeface="Times New Roman" panose="02020603050405020304" pitchFamily="18" charset="0"/>
                  <a:cs typeface="Times New Roman" panose="02020603050405020304" pitchFamily="18" charset="0"/>
                </a:rPr>
                <a:t>...</a:t>
              </a:r>
              <a:r>
                <a:rPr lang="en-US" sz="2000" kern="1200" dirty="0" err="1" smtClean="0">
                  <a:latin typeface="Times New Roman" panose="02020603050405020304" pitchFamily="18" charset="0"/>
                  <a:cs typeface="Times New Roman" panose="02020603050405020304" pitchFamily="18" charset="0"/>
                </a:rPr>
                <a:t>thể</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hiện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nỗi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nhớ</a:t>
              </a:r>
              <a:r>
                <a:rPr lang="en-US" sz="2000" kern="1200" dirty="0" smtClean="0">
                  <a:latin typeface="Times New Roman" panose="02020603050405020304" pitchFamily="18" charset="0"/>
                  <a:cs typeface="Times New Roman" panose="02020603050405020304" pitchFamily="18" charset="0"/>
                </a:rPr>
                <a:t> da </a:t>
              </a:r>
              <a:r>
                <a:rPr lang="en-US" sz="2000" kern="1200" dirty="0" err="1" smtClean="0">
                  <a:latin typeface="Times New Roman" panose="02020603050405020304" pitchFamily="18" charset="0"/>
                  <a:cs typeface="Times New Roman" panose="02020603050405020304" pitchFamily="18" charset="0"/>
                </a:rPr>
                <a:t>diết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người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xa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với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quê</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nhà</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7559132" y="1940253"/>
              <a:ext cx="2325436" cy="2848037"/>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162957" tIns="162957" rIns="162957" bIns="162957" numCol="1" spcCol="1270" anchor="ctr" anchorCtr="0">
              <a:noAutofit/>
            </a:bodyPr>
            <a:lstStyle/>
            <a:p>
              <a:pPr lvl="0" algn="ctr" defTabSz="66675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Người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viết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đã</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nêu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cảm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nhận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về</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số</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yếu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tố</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hình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thức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nghệ</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thuật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bài</a:t>
              </a:r>
              <a:r>
                <a:rPr lang="en-US" sz="2000" kern="1200" dirty="0" smtClean="0">
                  <a:latin typeface="Times New Roman" panose="02020603050405020304" pitchFamily="18" charset="0"/>
                  <a:cs typeface="Times New Roman" panose="02020603050405020304" pitchFamily="18" charset="0"/>
                </a:rPr>
                <a:t> ca </a:t>
              </a:r>
              <a:r>
                <a:rPr lang="en-US" sz="2000" kern="1200" dirty="0" err="1" smtClean="0">
                  <a:latin typeface="Times New Roman" panose="02020603050405020304" pitchFamily="18" charset="0"/>
                  <a:cs typeface="Times New Roman" panose="02020603050405020304" pitchFamily="18" charset="0"/>
                </a:rPr>
                <a:t>dao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lặp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nhớ</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hình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ảnh</a:t>
              </a:r>
              <a:r>
                <a:rPr lang="en-US" sz="2000" kern="1200" dirty="0" smtClean="0">
                  <a:latin typeface="Times New Roman" panose="02020603050405020304" pitchFamily="18" charset="0"/>
                  <a:cs typeface="Times New Roman" panose="02020603050405020304" pitchFamily="18" charset="0"/>
                </a:rPr>
                <a:t> ..., </a:t>
              </a:r>
              <a:r>
                <a:rPr lang="en-US" sz="2000" kern="1200" dirty="0" err="1" smtClean="0">
                  <a:latin typeface="Times New Roman" panose="02020603050405020304" pitchFamily="18" charset="0"/>
                  <a:cs typeface="Times New Roman" panose="02020603050405020304" pitchFamily="18" charset="0"/>
                </a:rPr>
                <a:t>nhịp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thơ</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lục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bát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êm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dịu</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4869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5539"/>
            <a:ext cx="12193057" cy="6889077"/>
          </a:xfrm>
          <a:prstGeom prst="rect">
            <a:avLst/>
          </a:prstGeom>
        </p:spPr>
      </p:pic>
      <p:sp>
        <p:nvSpPr>
          <p:cNvPr id="5" name="Rectangle 4"/>
          <p:cNvSpPr/>
          <p:nvPr/>
        </p:nvSpPr>
        <p:spPr>
          <a:xfrm>
            <a:off x="2708366" y="162934"/>
            <a:ext cx="7441474" cy="954107"/>
          </a:xfrm>
          <a:prstGeom prst="rect">
            <a:avLst/>
          </a:prstGeom>
        </p:spPr>
        <p:txBody>
          <a:bodyPr wrap="square">
            <a:spAutoFit/>
          </a:bodyPr>
          <a:lstStyle/>
          <a:p>
            <a:pPr marL="0" marR="0" lvl="0" indent="228600" algn="ctr" defTabSz="914400" rtl="0" eaLnBrk="1" fontAlgn="auto" latinLnBrk="0" hangingPunct="1">
              <a:lnSpc>
                <a:spcPct val="100000"/>
              </a:lnSpc>
              <a:spcBef>
                <a:spcPts val="0"/>
              </a:spcBef>
              <a:spcAft>
                <a:spcPts val="0"/>
              </a:spcAft>
              <a:buClrTx/>
              <a:buSzTx/>
              <a:buFontTx/>
              <a:buNone/>
              <a:tabLst>
                <a:tab pos="1386840" algn="l"/>
              </a:tabLst>
              <a:defRPr/>
            </a:pPr>
            <a:r>
              <a:rPr kumimoji="0" lang="pt-BR" sz="2800" b="1" i="0" u="none" strike="noStrike" kern="1200" cap="none" spc="0" normalizeH="0" baseline="0" noProof="0" dirty="0">
                <a:ln>
                  <a:noFill/>
                </a:ln>
                <a:solidFill>
                  <a:srgbClr val="FF00FF"/>
                </a:solidFill>
                <a:effectLst/>
                <a:uLnTx/>
                <a:uFillTx/>
                <a:latin typeface="Times New Roman" panose="02020603050405020304" pitchFamily="18" charset="0"/>
                <a:ea typeface="MS Mincho"/>
                <a:cs typeface="+mn-cs"/>
              </a:rPr>
              <a:t>HOẠT ĐỘNG 2:  </a:t>
            </a:r>
            <a:r>
              <a:rPr kumimoji="0" lang="en-US" sz="2800" b="1" i="0" u="none" strike="noStrike" kern="1200" cap="none" spc="0" normalizeH="0" baseline="0" noProof="0" dirty="0">
                <a:ln>
                  <a:noFill/>
                </a:ln>
                <a:solidFill>
                  <a:srgbClr val="FF00FF"/>
                </a:solidFill>
                <a:effectLst/>
                <a:uLnTx/>
                <a:uFillTx/>
                <a:latin typeface="Times New Roman" panose="02020603050405020304" pitchFamily="18" charset="0"/>
                <a:ea typeface="MS Mincho"/>
                <a:cs typeface="+mn-cs"/>
              </a:rPr>
              <a:t>ĐỌC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KĨ NĂNG: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754776" y="1117041"/>
            <a:ext cx="8904515" cy="52225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1641566" y="1639300"/>
            <a:ext cx="9575074" cy="98424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loại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Bài 1</a:t>
            </a:r>
            <a:r>
              <a:rPr kumimoji="0" lang="vi-VN"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vi-VN"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2</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lục </a:t>
            </a:r>
            <a:r>
              <a:rPr kumimoji="0" lang="vi-VN"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bát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1510937" y="2593407"/>
            <a:ext cx="9836331" cy="2677656"/>
          </a:xfrm>
          <a:prstGeom prst="rect">
            <a:avLst/>
          </a:prstGeom>
        </p:spPr>
        <p:txBody>
          <a:bodyPr wrap="square">
            <a:spAutoFit/>
          </a:bodyPr>
          <a:lstStyle/>
          <a:p>
            <a:pPr algn="just"/>
            <a:r>
              <a:rPr lang="vi-VN" sz="2800" dirty="0">
                <a:solidFill>
                  <a:srgbClr val="000000"/>
                </a:solidFill>
                <a:latin typeface="Times New Roman" panose="02020603050405020304" pitchFamily="18" charset="0"/>
                <a:ea typeface="Calibri" panose="020F0502020204030204" pitchFamily="34" charset="0"/>
              </a:rPr>
              <a:t>- Bài ca dao 2:</a:t>
            </a:r>
            <a:endParaRPr lang="en-US" sz="2800" dirty="0">
              <a:latin typeface="Times New Roman" panose="02020603050405020304" pitchFamily="18" charset="0"/>
              <a:ea typeface="Calibri" panose="020F0502020204030204" pitchFamily="34"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kìa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sông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Nhịp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4/4. </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điệu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trông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Cờ</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núi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trắc</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044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7529"/>
            <a:ext cx="12412532" cy="7145131"/>
          </a:xfrm>
          <a:prstGeom prst="rect">
            <a:avLst/>
          </a:prstGeom>
        </p:spPr>
      </p:pic>
      <p:sp>
        <p:nvSpPr>
          <p:cNvPr id="6" name="Rectangle 5"/>
          <p:cNvSpPr/>
          <p:nvPr/>
        </p:nvSpPr>
        <p:spPr>
          <a:xfrm>
            <a:off x="1677893" y="0"/>
            <a:ext cx="963693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VIẾT ĐOẠN VĂN GHI LẠI CẢM XÚC VỀ MỘT BÀI THƠ LỤC BÁT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1127723" y="605231"/>
            <a:ext cx="1073727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Phân</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tích</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tham</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khảo</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nét</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đẹp</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trong</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ca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dao</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Anh</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đi</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anh</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nhớ</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quê</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nhà</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p:cNvGrpSpPr/>
          <p:nvPr/>
        </p:nvGrpSpPr>
        <p:grpSpPr>
          <a:xfrm>
            <a:off x="1534189" y="2308135"/>
            <a:ext cx="8126095" cy="2784763"/>
            <a:chOff x="2032952" y="2851650"/>
            <a:chExt cx="8126095" cy="1154698"/>
          </a:xfrm>
        </p:grpSpPr>
        <p:sp>
          <p:nvSpPr>
            <p:cNvPr id="7" name="Chevron 6"/>
            <p:cNvSpPr/>
            <p:nvPr/>
          </p:nvSpPr>
          <p:spPr>
            <a:xfrm>
              <a:off x="2032952" y="2851650"/>
              <a:ext cx="2393156" cy="92375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10"/>
            <p:cNvSpPr/>
            <p:nvPr/>
          </p:nvSpPr>
          <p:spPr>
            <a:xfrm>
              <a:off x="2671127" y="3082590"/>
              <a:ext cx="2020887"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lvl="0" algn="ctr" defTabSz="444500">
                <a:lnSpc>
                  <a:spcPct val="90000"/>
                </a:lnSpc>
                <a:spcBef>
                  <a:spcPct val="0"/>
                </a:spcBef>
                <a:spcAft>
                  <a:spcPct val="35000"/>
                </a:spcAft>
              </a:pPr>
              <a:r>
                <a:rPr lang="en-US" sz="10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Mở</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đoạn</a:t>
              </a:r>
              <a:r>
                <a:rPr lang="en-US" sz="2400" b="1"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ca </a:t>
              </a:r>
              <a:r>
                <a:rPr lang="en-US" sz="2400" kern="1200" dirty="0" err="1" smtClean="0">
                  <a:latin typeface="Times New Roman" panose="02020603050405020304" pitchFamily="18" charset="0"/>
                  <a:cs typeface="Times New Roman" panose="02020603050405020304" pitchFamily="18" charset="0"/>
                </a:rPr>
                <a:t>dao</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2" name="Chevron 11"/>
            <p:cNvSpPr/>
            <p:nvPr/>
          </p:nvSpPr>
          <p:spPr>
            <a:xfrm>
              <a:off x="4766468" y="2851650"/>
              <a:ext cx="2393156" cy="92375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14"/>
            <p:cNvSpPr/>
            <p:nvPr/>
          </p:nvSpPr>
          <p:spPr>
            <a:xfrm>
              <a:off x="5064283" y="3082590"/>
              <a:ext cx="2583425"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lvl="0" algn="ctr" defTabSz="444500">
                <a:lnSpc>
                  <a:spcPct val="90000"/>
                </a:lnSpc>
                <a:spcBef>
                  <a:spcPct val="0"/>
                </a:spcBef>
                <a:spcAft>
                  <a:spcPct val="35000"/>
                </a:spcAft>
              </a:pP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Thân</a:t>
              </a: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đoạn</a:t>
              </a:r>
              <a:r>
                <a:rPr lang="en-US" sz="2000" b="1"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Gồm</a:t>
              </a:r>
              <a:r>
                <a:rPr lang="en-US" sz="2000" kern="1200" dirty="0" smtClean="0">
                  <a:latin typeface="Times New Roman" panose="02020603050405020304" pitchFamily="18" charset="0"/>
                  <a:cs typeface="Times New Roman" panose="02020603050405020304" pitchFamily="18" charset="0"/>
                </a:rPr>
                <a:t> 5 </a:t>
              </a:r>
              <a:r>
                <a:rPr lang="en-US" sz="2000" kern="1200" dirty="0" err="1" smtClean="0">
                  <a:latin typeface="Times New Roman" panose="02020603050405020304" pitchFamily="18" charset="0"/>
                  <a:cs typeface="Times New Roman" panose="02020603050405020304" pitchFamily="18" charset="0"/>
                </a:rPr>
                <a:t>câu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văn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câu</a:t>
              </a:r>
              <a:r>
                <a:rPr lang="en-US" sz="2000" kern="1200" dirty="0" smtClean="0">
                  <a:latin typeface="Times New Roman" panose="02020603050405020304" pitchFamily="18" charset="0"/>
                  <a:cs typeface="Times New Roman" panose="02020603050405020304" pitchFamily="18" charset="0"/>
                </a:rPr>
                <a:t> 2 </a:t>
              </a:r>
              <a:r>
                <a:rPr lang="en-US" sz="2000" kern="1200" dirty="0" err="1" smtClean="0">
                  <a:latin typeface="Times New Roman" panose="02020603050405020304" pitchFamily="18" charset="0"/>
                  <a:cs typeface="Times New Roman" panose="02020603050405020304" pitchFamily="18" charset="0"/>
                </a:rPr>
                <a:t>đến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câu</a:t>
              </a:r>
              <a:r>
                <a:rPr lang="en-US" sz="2000" kern="1200" dirty="0" smtClean="0">
                  <a:latin typeface="Times New Roman" panose="02020603050405020304" pitchFamily="18" charset="0"/>
                  <a:cs typeface="Times New Roman" panose="02020603050405020304" pitchFamily="18" charset="0"/>
                </a:rPr>
                <a:t> 6) </a:t>
              </a:r>
              <a:r>
                <a:rPr lang="en-US" sz="2000" kern="1200" dirty="0" err="1" smtClean="0">
                  <a:latin typeface="Times New Roman" panose="02020603050405020304" pitchFamily="18" charset="0"/>
                  <a:cs typeface="Times New Roman" panose="02020603050405020304" pitchFamily="18" charset="0"/>
                </a:rPr>
                <a:t>trình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bày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cảm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xúc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về</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vẻ</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đẹp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nội</a:t>
              </a:r>
              <a:r>
                <a:rPr lang="en-US" sz="2000" kern="1200" dirty="0" smtClean="0">
                  <a:latin typeface="Times New Roman" panose="02020603050405020304" pitchFamily="18" charset="0"/>
                  <a:cs typeface="Times New Roman" panose="02020603050405020304" pitchFamily="18" charset="0"/>
                </a:rPr>
                <a:t> dung </a:t>
              </a:r>
              <a:r>
                <a:rPr lang="en-US" sz="2000" kern="1200" dirty="0" err="1" smtClean="0">
                  <a:latin typeface="Times New Roman" panose="02020603050405020304" pitchFamily="18" charset="0"/>
                  <a:cs typeface="Times New Roman" panose="02020603050405020304" pitchFamily="18" charset="0"/>
                </a:rPr>
                <a:t>và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nghệ</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thuật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bài</a:t>
              </a:r>
              <a:r>
                <a:rPr lang="en-US" sz="2000" kern="1200" dirty="0" smtClean="0">
                  <a:latin typeface="Times New Roman" panose="02020603050405020304" pitchFamily="18" charset="0"/>
                  <a:cs typeface="Times New Roman" panose="02020603050405020304" pitchFamily="18" charset="0"/>
                </a:rPr>
                <a:t> ca </a:t>
              </a:r>
              <a:r>
                <a:rPr lang="en-US" sz="2000" kern="1200" dirty="0" err="1" smtClean="0">
                  <a:latin typeface="Times New Roman" panose="02020603050405020304" pitchFamily="18" charset="0"/>
                  <a:cs typeface="Times New Roman" panose="02020603050405020304" pitchFamily="18" charset="0"/>
                </a:rPr>
                <a:t>dao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nêu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cảm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xúc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đọc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bài</a:t>
              </a:r>
              <a:r>
                <a:rPr lang="en-US" sz="2000" kern="1200" dirty="0" smtClean="0">
                  <a:latin typeface="Times New Roman" panose="02020603050405020304" pitchFamily="18" charset="0"/>
                  <a:cs typeface="Times New Roman" panose="02020603050405020304" pitchFamily="18" charset="0"/>
                </a:rPr>
                <a:t> ca </a:t>
              </a:r>
              <a:r>
                <a:rPr lang="en-US" sz="2000" kern="1200" dirty="0" err="1" smtClean="0">
                  <a:latin typeface="Times New Roman" panose="02020603050405020304" pitchFamily="18" charset="0"/>
                  <a:cs typeface="Times New Roman" panose="02020603050405020304" pitchFamily="18" charset="0"/>
                </a:rPr>
                <a:t>dao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này</a:t>
              </a:r>
              <a:r>
                <a:rPr lang="en-US" sz="2000" kern="1200" dirty="0" smtClean="0">
                  <a:latin typeface="Times New Roman" panose="02020603050405020304" pitchFamily="18" charset="0"/>
                  <a:cs typeface="Times New Roman" panose="02020603050405020304" pitchFamily="18" charset="0"/>
                </a:rPr>
                <a:t>. </a:t>
              </a:r>
              <a:endParaRPr lang="en-US" sz="2000" kern="1200" dirty="0">
                <a:latin typeface="Times New Roman" panose="02020603050405020304" pitchFamily="18" charset="0"/>
                <a:cs typeface="Times New Roman" panose="02020603050405020304" pitchFamily="18" charset="0"/>
              </a:endParaRPr>
            </a:p>
          </p:txBody>
        </p:sp>
        <p:sp>
          <p:nvSpPr>
            <p:cNvPr id="16" name="Chevron 15"/>
            <p:cNvSpPr/>
            <p:nvPr/>
          </p:nvSpPr>
          <p:spPr>
            <a:xfrm>
              <a:off x="7499985" y="2851650"/>
              <a:ext cx="2393156" cy="92375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8138160" y="3082590"/>
              <a:ext cx="2020887"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lvl="0" algn="ctr" defTabSz="4445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Kết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đoạn</a:t>
              </a:r>
              <a:r>
                <a:rPr lang="en-US" sz="2400" b="1"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nghĩa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rút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ca </a:t>
              </a:r>
              <a:r>
                <a:rPr lang="en-US" sz="2400" kern="1200" dirty="0" err="1" smtClean="0">
                  <a:latin typeface="Times New Roman" panose="02020603050405020304" pitchFamily="18" charset="0"/>
                  <a:cs typeface="Times New Roman" panose="02020603050405020304" pitchFamily="18" charset="0"/>
                </a:rPr>
                <a:t>dao</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
        <p:nvSpPr>
          <p:cNvPr id="18" name="Rectangle 17"/>
          <p:cNvSpPr/>
          <p:nvPr/>
        </p:nvSpPr>
        <p:spPr>
          <a:xfrm>
            <a:off x="1383276" y="1593072"/>
            <a:ext cx="3599062" cy="523220"/>
          </a:xfrm>
          <a:prstGeom prst="rect">
            <a:avLst/>
          </a:prstGeom>
        </p:spPr>
        <p:txBody>
          <a:bodyPr wrap="none">
            <a:spAutoFit/>
          </a:bodyPr>
          <a:lstStyle/>
          <a:p>
            <a:pPr>
              <a:spcAft>
                <a:spcPts val="0"/>
              </a:spcAft>
              <a:tabLst>
                <a:tab pos="1386840" algn="l"/>
              </a:tabLst>
            </a:pP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Nội</a:t>
            </a:r>
            <a:r>
              <a:rPr lang="en-US" sz="2800" b="1" dirty="0">
                <a:solidFill>
                  <a:srgbClr val="FF0000"/>
                </a:solidFill>
                <a:latin typeface="Times New Roman" panose="02020603050405020304" pitchFamily="18" charset="0"/>
                <a:ea typeface="MS Mincho"/>
              </a:rPr>
              <a:t> dung </a:t>
            </a:r>
            <a:r>
              <a:rPr lang="en-US" sz="2800" b="1" dirty="0" err="1">
                <a:solidFill>
                  <a:srgbClr val="FF0000"/>
                </a:solidFill>
                <a:latin typeface="Times New Roman" panose="02020603050405020304" pitchFamily="18" charset="0"/>
                <a:ea typeface="MS Mincho"/>
              </a:rPr>
              <a:t>từng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phần</a:t>
            </a:r>
            <a:r>
              <a:rPr lang="en-US" sz="2800" b="1" dirty="0">
                <a:solidFill>
                  <a:srgbClr val="FF000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8444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7529"/>
            <a:ext cx="12412532" cy="7145131"/>
          </a:xfrm>
          <a:prstGeom prst="rect">
            <a:avLst/>
          </a:prstGeom>
        </p:spPr>
      </p:pic>
      <p:sp>
        <p:nvSpPr>
          <p:cNvPr id="6" name="Rectangle 5"/>
          <p:cNvSpPr/>
          <p:nvPr/>
        </p:nvSpPr>
        <p:spPr>
          <a:xfrm>
            <a:off x="1677893" y="0"/>
            <a:ext cx="963693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VIẾT ĐOẠN VĂN GHI LẠI CẢM XÚC VỀ MỘT BÀI THƠ LỤC BÁT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1127723" y="605231"/>
            <a:ext cx="1073727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Phân</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tích</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tham</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khảo</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nét</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đẹp</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trong</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ca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dao</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Anh</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đi</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anh</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nhớ</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quê</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993300"/>
                </a:solidFill>
                <a:effectLst/>
                <a:uLnTx/>
                <a:uFillTx/>
                <a:latin typeface="Times New Roman" panose="02020603050405020304" pitchFamily="18" charset="0"/>
                <a:ea typeface="MS Mincho"/>
                <a:cs typeface="+mn-cs"/>
              </a:rPr>
              <a:t>nhà</a:t>
            </a: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p:cNvGrpSpPr/>
          <p:nvPr/>
        </p:nvGrpSpPr>
        <p:grpSpPr>
          <a:xfrm>
            <a:off x="1534189" y="2308135"/>
            <a:ext cx="8126095" cy="2784763"/>
            <a:chOff x="2032952" y="2851650"/>
            <a:chExt cx="8126095" cy="1154698"/>
          </a:xfrm>
        </p:grpSpPr>
        <p:sp>
          <p:nvSpPr>
            <p:cNvPr id="7" name="Chevron 6"/>
            <p:cNvSpPr/>
            <p:nvPr/>
          </p:nvSpPr>
          <p:spPr>
            <a:xfrm>
              <a:off x="2032952" y="2851650"/>
              <a:ext cx="2393156" cy="92375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10"/>
            <p:cNvSpPr/>
            <p:nvPr/>
          </p:nvSpPr>
          <p:spPr>
            <a:xfrm>
              <a:off x="2671127" y="3082590"/>
              <a:ext cx="2020887"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Mở</a:t>
              </a:r>
              <a:r>
                <a:rPr kumimoji="0" lang="en-US" sz="2400" b="1"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đoạn</a:t>
              </a:r>
              <a:r>
                <a:rPr kumimoji="0" lang="en-US" sz="2400" b="1"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Nêu</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cảm</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xúc</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sâu</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lắng</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bản</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khi</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đọc</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ca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dao</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2" name="Chevron 11"/>
            <p:cNvSpPr/>
            <p:nvPr/>
          </p:nvSpPr>
          <p:spPr>
            <a:xfrm>
              <a:off x="4766468" y="2851650"/>
              <a:ext cx="2393156" cy="92375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14"/>
            <p:cNvSpPr/>
            <p:nvPr/>
          </p:nvSpPr>
          <p:spPr>
            <a:xfrm>
              <a:off x="5064283" y="3082590"/>
              <a:ext cx="2583425"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Thân</a:t>
              </a:r>
              <a:r>
                <a:rPr kumimoji="0" lang="en-US" sz="2000" b="1"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đoạn</a:t>
              </a:r>
              <a:r>
                <a:rPr kumimoji="0" lang="en-US" sz="2000" b="1"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Gồm</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5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câu</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văn</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câu</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2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đến</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câu</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6)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trình</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bày</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cảm</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xúc</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về</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vẻ</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đẹp</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nội</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dung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và</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nghệ</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thuật</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bài</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ca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dao</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nêu</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cảm</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xúc</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đọc</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bài</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ca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dao</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này</a:t>
              </a:r>
              <a:r>
                <a:rPr kumimoji="0" lang="en-US" sz="20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endParaRPr kumimoji="0" 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6" name="Chevron 15"/>
            <p:cNvSpPr/>
            <p:nvPr/>
          </p:nvSpPr>
          <p:spPr>
            <a:xfrm>
              <a:off x="7499985" y="2851650"/>
              <a:ext cx="2393156" cy="92375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8138160" y="3082590"/>
              <a:ext cx="2020887"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176" tIns="98176" rIns="98176" bIns="98176"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Kết</a:t>
              </a:r>
              <a:r>
                <a:rPr kumimoji="0" lang="en-US" sz="2400" b="1"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đoạn</a:t>
              </a:r>
              <a:r>
                <a:rPr kumimoji="0" lang="en-US" sz="2400" b="1"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Nêu</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ý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nghĩa</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học</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rút</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ra</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từ</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ca </a:t>
              </a:r>
              <a:r>
                <a:rPr kumimoji="0" lang="en-US" sz="24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dao</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18" name="Rectangle 17"/>
          <p:cNvSpPr/>
          <p:nvPr/>
        </p:nvSpPr>
        <p:spPr>
          <a:xfrm>
            <a:off x="1383276" y="1593072"/>
            <a:ext cx="35990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từng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phần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85443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7529"/>
            <a:ext cx="12412532" cy="7145131"/>
          </a:xfrm>
          <a:prstGeom prst="rect">
            <a:avLst/>
          </a:prstGeom>
        </p:spPr>
      </p:pic>
      <p:sp>
        <p:nvSpPr>
          <p:cNvPr id="6" name="Rectangle 5"/>
          <p:cNvSpPr/>
          <p:nvPr/>
        </p:nvSpPr>
        <p:spPr>
          <a:xfrm>
            <a:off x="1677893" y="0"/>
            <a:ext cx="963693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VIẾT ĐOẠN VĂN GHI LẠI CẢM XÚC VỀ MỘT BÀI THƠ LỤC BÁT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1235176" y="509194"/>
            <a:ext cx="10522368" cy="523220"/>
          </a:xfrm>
          <a:prstGeom prst="rect">
            <a:avLst/>
          </a:prstGeom>
        </p:spPr>
        <p:txBody>
          <a:bodyPr wrap="none">
            <a:spAutoFit/>
          </a:bodyPr>
          <a:lstStyle/>
          <a:p>
            <a:pPr>
              <a:spcAft>
                <a:spcPts val="0"/>
              </a:spcAft>
              <a:tabLst>
                <a:tab pos="1386840" algn="l"/>
              </a:tabLst>
            </a:pPr>
            <a:r>
              <a:rPr lang="en-US" sz="2800" b="1" dirty="0">
                <a:solidFill>
                  <a:srgbClr val="FF0000"/>
                </a:solidFill>
                <a:latin typeface="Times New Roman" panose="02020603050405020304" pitchFamily="18" charset="0"/>
                <a:ea typeface="MS Mincho"/>
              </a:rPr>
              <a:t>III. </a:t>
            </a:r>
            <a:r>
              <a:rPr lang="en-US" sz="2800" b="1" dirty="0" err="1">
                <a:solidFill>
                  <a:srgbClr val="FF0000"/>
                </a:solidFill>
                <a:latin typeface="Times New Roman" panose="02020603050405020304" pitchFamily="18" charset="0"/>
                <a:ea typeface="MS Mincho"/>
              </a:rPr>
              <a:t>Thực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hành</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viết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đoạn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văn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ghi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lại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cảm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xúc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về</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một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thơ</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lục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bát</a:t>
            </a:r>
            <a:r>
              <a:rPr lang="en-US" sz="2800" b="1" dirty="0">
                <a:solidFill>
                  <a:srgbClr val="FF000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pSp>
        <p:nvGrpSpPr>
          <p:cNvPr id="9" name="Group 8"/>
          <p:cNvGrpSpPr/>
          <p:nvPr/>
        </p:nvGrpSpPr>
        <p:grpSpPr>
          <a:xfrm>
            <a:off x="1910879" y="2224739"/>
            <a:ext cx="8120856" cy="1569945"/>
            <a:chOff x="2035571" y="2960488"/>
            <a:chExt cx="8120856" cy="937021"/>
          </a:xfrm>
          <a:scene3d>
            <a:camera prst="orthographicFront">
              <a:rot lat="0" lon="0" rev="0"/>
            </a:camera>
            <a:lightRig rig="soft" dir="t">
              <a:rot lat="0" lon="0" rev="0"/>
            </a:lightRig>
          </a:scene3d>
        </p:grpSpPr>
        <p:sp>
          <p:nvSpPr>
            <p:cNvPr id="10" name="Freeform 9"/>
            <p:cNvSpPr/>
            <p:nvPr/>
          </p:nvSpPr>
          <p:spPr>
            <a:xfrm>
              <a:off x="2035571" y="2960488"/>
              <a:ext cx="1561703" cy="937021"/>
            </a:xfrm>
            <a:custGeom>
              <a:avLst/>
              <a:gdLst>
                <a:gd name="connsiteX0" fmla="*/ 0 w 1561703"/>
                <a:gd name="connsiteY0" fmla="*/ 93702 h 937021"/>
                <a:gd name="connsiteX1" fmla="*/ 93702 w 1561703"/>
                <a:gd name="connsiteY1" fmla="*/ 0 h 937021"/>
                <a:gd name="connsiteX2" fmla="*/ 1468001 w 1561703"/>
                <a:gd name="connsiteY2" fmla="*/ 0 h 937021"/>
                <a:gd name="connsiteX3" fmla="*/ 1561703 w 1561703"/>
                <a:gd name="connsiteY3" fmla="*/ 93702 h 937021"/>
                <a:gd name="connsiteX4" fmla="*/ 1561703 w 1561703"/>
                <a:gd name="connsiteY4" fmla="*/ 843319 h 937021"/>
                <a:gd name="connsiteX5" fmla="*/ 1468001 w 1561703"/>
                <a:gd name="connsiteY5" fmla="*/ 937021 h 937021"/>
                <a:gd name="connsiteX6" fmla="*/ 93702 w 1561703"/>
                <a:gd name="connsiteY6" fmla="*/ 937021 h 937021"/>
                <a:gd name="connsiteX7" fmla="*/ 0 w 1561703"/>
                <a:gd name="connsiteY7" fmla="*/ 843319 h 937021"/>
                <a:gd name="connsiteX8" fmla="*/ 0 w 1561703"/>
                <a:gd name="connsiteY8"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937021">
                  <a:moveTo>
                    <a:pt x="0" y="93702"/>
                  </a:moveTo>
                  <a:cubicBezTo>
                    <a:pt x="0" y="41952"/>
                    <a:pt x="41952" y="0"/>
                    <a:pt x="93702" y="0"/>
                  </a:cubicBezTo>
                  <a:lnTo>
                    <a:pt x="1468001" y="0"/>
                  </a:lnTo>
                  <a:cubicBezTo>
                    <a:pt x="1519751" y="0"/>
                    <a:pt x="1561703" y="41952"/>
                    <a:pt x="1561703" y="93702"/>
                  </a:cubicBezTo>
                  <a:lnTo>
                    <a:pt x="1561703" y="843319"/>
                  </a:lnTo>
                  <a:cubicBezTo>
                    <a:pt x="1561703" y="895069"/>
                    <a:pt x="1519751" y="937021"/>
                    <a:pt x="1468001" y="937021"/>
                  </a:cubicBezTo>
                  <a:lnTo>
                    <a:pt x="93702" y="937021"/>
                  </a:lnTo>
                  <a:cubicBezTo>
                    <a:pt x="41952" y="937021"/>
                    <a:pt x="0" y="895069"/>
                    <a:pt x="0" y="843319"/>
                  </a:cubicBezTo>
                  <a:lnTo>
                    <a:pt x="0" y="93702"/>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8884" tIns="118884" rIns="118884" bIns="118884" numCol="1" spcCol="1270" anchor="ctr" anchorCtr="0">
              <a:noAutofit/>
            </a:bodyPr>
            <a:lstStyle/>
            <a:p>
              <a:pPr lvl="0" algn="ctr"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Lựa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chọn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3753445" y="3235348"/>
              <a:ext cx="331081" cy="387302"/>
            </a:xfrm>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a:moveTo>
                    <a:pt x="0" y="77460"/>
                  </a:moveTo>
                  <a:lnTo>
                    <a:pt x="165541" y="77460"/>
                  </a:lnTo>
                  <a:lnTo>
                    <a:pt x="165541" y="0"/>
                  </a:lnTo>
                  <a:lnTo>
                    <a:pt x="331081" y="193651"/>
                  </a:lnTo>
                  <a:lnTo>
                    <a:pt x="165541" y="387302"/>
                  </a:lnTo>
                  <a:lnTo>
                    <a:pt x="165541" y="309842"/>
                  </a:lnTo>
                  <a:lnTo>
                    <a:pt x="0" y="309842"/>
                  </a:lnTo>
                  <a:lnTo>
                    <a:pt x="0" y="7746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77460" rIns="99324" bIns="77460" numCol="1" spcCol="1270" anchor="ctr" anchorCtr="0">
              <a:noAutofit/>
            </a:bodyPr>
            <a:lstStyle/>
            <a:p>
              <a:pPr lvl="0" algn="ctr" defTabSz="711200">
                <a:lnSpc>
                  <a:spcPct val="90000"/>
                </a:lnSpc>
                <a:spcBef>
                  <a:spcPct val="0"/>
                </a:spcBef>
                <a:spcAft>
                  <a:spcPct val="35000"/>
                </a:spcAft>
              </a:pPr>
              <a:endParaRPr lang="en-US" sz="1600" kern="1200"/>
            </a:p>
          </p:txBody>
        </p:sp>
        <p:sp>
          <p:nvSpPr>
            <p:cNvPr id="14" name="Freeform 13"/>
            <p:cNvSpPr/>
            <p:nvPr/>
          </p:nvSpPr>
          <p:spPr>
            <a:xfrm>
              <a:off x="4221956" y="2960488"/>
              <a:ext cx="1561703" cy="937021"/>
            </a:xfrm>
            <a:custGeom>
              <a:avLst/>
              <a:gdLst>
                <a:gd name="connsiteX0" fmla="*/ 0 w 1561703"/>
                <a:gd name="connsiteY0" fmla="*/ 93702 h 937021"/>
                <a:gd name="connsiteX1" fmla="*/ 93702 w 1561703"/>
                <a:gd name="connsiteY1" fmla="*/ 0 h 937021"/>
                <a:gd name="connsiteX2" fmla="*/ 1468001 w 1561703"/>
                <a:gd name="connsiteY2" fmla="*/ 0 h 937021"/>
                <a:gd name="connsiteX3" fmla="*/ 1561703 w 1561703"/>
                <a:gd name="connsiteY3" fmla="*/ 93702 h 937021"/>
                <a:gd name="connsiteX4" fmla="*/ 1561703 w 1561703"/>
                <a:gd name="connsiteY4" fmla="*/ 843319 h 937021"/>
                <a:gd name="connsiteX5" fmla="*/ 1468001 w 1561703"/>
                <a:gd name="connsiteY5" fmla="*/ 937021 h 937021"/>
                <a:gd name="connsiteX6" fmla="*/ 93702 w 1561703"/>
                <a:gd name="connsiteY6" fmla="*/ 937021 h 937021"/>
                <a:gd name="connsiteX7" fmla="*/ 0 w 1561703"/>
                <a:gd name="connsiteY7" fmla="*/ 843319 h 937021"/>
                <a:gd name="connsiteX8" fmla="*/ 0 w 1561703"/>
                <a:gd name="connsiteY8"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937021">
                  <a:moveTo>
                    <a:pt x="0" y="93702"/>
                  </a:moveTo>
                  <a:cubicBezTo>
                    <a:pt x="0" y="41952"/>
                    <a:pt x="41952" y="0"/>
                    <a:pt x="93702" y="0"/>
                  </a:cubicBezTo>
                  <a:lnTo>
                    <a:pt x="1468001" y="0"/>
                  </a:lnTo>
                  <a:cubicBezTo>
                    <a:pt x="1519751" y="0"/>
                    <a:pt x="1561703" y="41952"/>
                    <a:pt x="1561703" y="93702"/>
                  </a:cubicBezTo>
                  <a:lnTo>
                    <a:pt x="1561703" y="843319"/>
                  </a:lnTo>
                  <a:cubicBezTo>
                    <a:pt x="1561703" y="895069"/>
                    <a:pt x="1519751" y="937021"/>
                    <a:pt x="1468001" y="937021"/>
                  </a:cubicBezTo>
                  <a:lnTo>
                    <a:pt x="93702" y="937021"/>
                  </a:lnTo>
                  <a:cubicBezTo>
                    <a:pt x="41952" y="937021"/>
                    <a:pt x="0" y="895069"/>
                    <a:pt x="0" y="843319"/>
                  </a:cubicBezTo>
                  <a:lnTo>
                    <a:pt x="0" y="93702"/>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18884" tIns="118884" rIns="118884" bIns="118884" numCol="1" spcCol="1270" anchor="ctr" anchorCtr="0">
              <a:noAutofit/>
            </a:bodyPr>
            <a:lstStyle/>
            <a:p>
              <a:pPr lvl="0" algn="ctr"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Tìm</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lập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dàn</a:t>
              </a:r>
              <a:r>
                <a:rPr lang="en-US" sz="2800" kern="1200" dirty="0" smtClean="0">
                  <a:latin typeface="Times New Roman" panose="02020603050405020304" pitchFamily="18" charset="0"/>
                  <a:cs typeface="Times New Roman" panose="02020603050405020304" pitchFamily="18" charset="0"/>
                </a:rPr>
                <a:t> ý.</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5939829" y="3235348"/>
              <a:ext cx="331081" cy="387302"/>
            </a:xfrm>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a:moveTo>
                    <a:pt x="0" y="77460"/>
                  </a:moveTo>
                  <a:lnTo>
                    <a:pt x="165541" y="77460"/>
                  </a:lnTo>
                  <a:lnTo>
                    <a:pt x="165541" y="0"/>
                  </a:lnTo>
                  <a:lnTo>
                    <a:pt x="331081" y="193651"/>
                  </a:lnTo>
                  <a:lnTo>
                    <a:pt x="165541" y="387302"/>
                  </a:lnTo>
                  <a:lnTo>
                    <a:pt x="165541" y="309842"/>
                  </a:lnTo>
                  <a:lnTo>
                    <a:pt x="0" y="309842"/>
                  </a:lnTo>
                  <a:lnTo>
                    <a:pt x="0" y="7746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0" tIns="77460" rIns="99324" bIns="77460" numCol="1" spcCol="1270" anchor="ctr" anchorCtr="0">
              <a:noAutofit/>
            </a:bodyPr>
            <a:lstStyle/>
            <a:p>
              <a:pPr lvl="0" algn="ctr" defTabSz="711200">
                <a:lnSpc>
                  <a:spcPct val="90000"/>
                </a:lnSpc>
                <a:spcBef>
                  <a:spcPct val="0"/>
                </a:spcBef>
                <a:spcAft>
                  <a:spcPct val="35000"/>
                </a:spcAft>
              </a:pPr>
              <a:endParaRPr lang="en-US" sz="1600" kern="1200"/>
            </a:p>
          </p:txBody>
        </p:sp>
        <p:sp>
          <p:nvSpPr>
            <p:cNvPr id="20" name="Freeform 19"/>
            <p:cNvSpPr/>
            <p:nvPr/>
          </p:nvSpPr>
          <p:spPr>
            <a:xfrm>
              <a:off x="6408340" y="2960488"/>
              <a:ext cx="1561703" cy="937021"/>
            </a:xfrm>
            <a:custGeom>
              <a:avLst/>
              <a:gdLst>
                <a:gd name="connsiteX0" fmla="*/ 0 w 1561703"/>
                <a:gd name="connsiteY0" fmla="*/ 93702 h 937021"/>
                <a:gd name="connsiteX1" fmla="*/ 93702 w 1561703"/>
                <a:gd name="connsiteY1" fmla="*/ 0 h 937021"/>
                <a:gd name="connsiteX2" fmla="*/ 1468001 w 1561703"/>
                <a:gd name="connsiteY2" fmla="*/ 0 h 937021"/>
                <a:gd name="connsiteX3" fmla="*/ 1561703 w 1561703"/>
                <a:gd name="connsiteY3" fmla="*/ 93702 h 937021"/>
                <a:gd name="connsiteX4" fmla="*/ 1561703 w 1561703"/>
                <a:gd name="connsiteY4" fmla="*/ 843319 h 937021"/>
                <a:gd name="connsiteX5" fmla="*/ 1468001 w 1561703"/>
                <a:gd name="connsiteY5" fmla="*/ 937021 h 937021"/>
                <a:gd name="connsiteX6" fmla="*/ 93702 w 1561703"/>
                <a:gd name="connsiteY6" fmla="*/ 937021 h 937021"/>
                <a:gd name="connsiteX7" fmla="*/ 0 w 1561703"/>
                <a:gd name="connsiteY7" fmla="*/ 843319 h 937021"/>
                <a:gd name="connsiteX8" fmla="*/ 0 w 1561703"/>
                <a:gd name="connsiteY8"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937021">
                  <a:moveTo>
                    <a:pt x="0" y="93702"/>
                  </a:moveTo>
                  <a:cubicBezTo>
                    <a:pt x="0" y="41952"/>
                    <a:pt x="41952" y="0"/>
                    <a:pt x="93702" y="0"/>
                  </a:cubicBezTo>
                  <a:lnTo>
                    <a:pt x="1468001" y="0"/>
                  </a:lnTo>
                  <a:cubicBezTo>
                    <a:pt x="1519751" y="0"/>
                    <a:pt x="1561703" y="41952"/>
                    <a:pt x="1561703" y="93702"/>
                  </a:cubicBezTo>
                  <a:lnTo>
                    <a:pt x="1561703" y="843319"/>
                  </a:lnTo>
                  <a:cubicBezTo>
                    <a:pt x="1561703" y="895069"/>
                    <a:pt x="1519751" y="937021"/>
                    <a:pt x="1468001" y="937021"/>
                  </a:cubicBezTo>
                  <a:lnTo>
                    <a:pt x="93702" y="937021"/>
                  </a:lnTo>
                  <a:cubicBezTo>
                    <a:pt x="41952" y="937021"/>
                    <a:pt x="0" y="895069"/>
                    <a:pt x="0" y="843319"/>
                  </a:cubicBezTo>
                  <a:lnTo>
                    <a:pt x="0" y="93702"/>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18884" tIns="118884" rIns="118884" bIns="118884" numCol="1" spcCol="1270" anchor="ctr" anchorCtr="0">
              <a:noAutofit/>
            </a:bodyPr>
            <a:lstStyle/>
            <a:p>
              <a:pPr lvl="0" algn="ctr"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8126214" y="3235348"/>
              <a:ext cx="331081" cy="387302"/>
            </a:xfrm>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a:moveTo>
                    <a:pt x="0" y="77460"/>
                  </a:moveTo>
                  <a:lnTo>
                    <a:pt x="165541" y="77460"/>
                  </a:lnTo>
                  <a:lnTo>
                    <a:pt x="165541" y="0"/>
                  </a:lnTo>
                  <a:lnTo>
                    <a:pt x="331081" y="193651"/>
                  </a:lnTo>
                  <a:lnTo>
                    <a:pt x="165541" y="387302"/>
                  </a:lnTo>
                  <a:lnTo>
                    <a:pt x="165541" y="309842"/>
                  </a:lnTo>
                  <a:lnTo>
                    <a:pt x="0" y="309842"/>
                  </a:lnTo>
                  <a:lnTo>
                    <a:pt x="0" y="7746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0" tIns="77460" rIns="99324" bIns="77460" numCol="1" spcCol="1270" anchor="ctr" anchorCtr="0">
              <a:noAutofit/>
            </a:bodyPr>
            <a:lstStyle/>
            <a:p>
              <a:pPr lvl="0" algn="ctr" defTabSz="711200">
                <a:lnSpc>
                  <a:spcPct val="90000"/>
                </a:lnSpc>
                <a:spcBef>
                  <a:spcPct val="0"/>
                </a:spcBef>
                <a:spcAft>
                  <a:spcPct val="35000"/>
                </a:spcAft>
              </a:pPr>
              <a:endParaRPr lang="en-US" sz="1600" kern="1200"/>
            </a:p>
          </p:txBody>
        </p:sp>
        <p:sp>
          <p:nvSpPr>
            <p:cNvPr id="22" name="Freeform 21"/>
            <p:cNvSpPr/>
            <p:nvPr/>
          </p:nvSpPr>
          <p:spPr>
            <a:xfrm>
              <a:off x="8594724" y="2960488"/>
              <a:ext cx="1561703" cy="937021"/>
            </a:xfrm>
            <a:custGeom>
              <a:avLst/>
              <a:gdLst>
                <a:gd name="connsiteX0" fmla="*/ 0 w 1561703"/>
                <a:gd name="connsiteY0" fmla="*/ 93702 h 937021"/>
                <a:gd name="connsiteX1" fmla="*/ 93702 w 1561703"/>
                <a:gd name="connsiteY1" fmla="*/ 0 h 937021"/>
                <a:gd name="connsiteX2" fmla="*/ 1468001 w 1561703"/>
                <a:gd name="connsiteY2" fmla="*/ 0 h 937021"/>
                <a:gd name="connsiteX3" fmla="*/ 1561703 w 1561703"/>
                <a:gd name="connsiteY3" fmla="*/ 93702 h 937021"/>
                <a:gd name="connsiteX4" fmla="*/ 1561703 w 1561703"/>
                <a:gd name="connsiteY4" fmla="*/ 843319 h 937021"/>
                <a:gd name="connsiteX5" fmla="*/ 1468001 w 1561703"/>
                <a:gd name="connsiteY5" fmla="*/ 937021 h 937021"/>
                <a:gd name="connsiteX6" fmla="*/ 93702 w 1561703"/>
                <a:gd name="connsiteY6" fmla="*/ 937021 h 937021"/>
                <a:gd name="connsiteX7" fmla="*/ 0 w 1561703"/>
                <a:gd name="connsiteY7" fmla="*/ 843319 h 937021"/>
                <a:gd name="connsiteX8" fmla="*/ 0 w 1561703"/>
                <a:gd name="connsiteY8"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937021">
                  <a:moveTo>
                    <a:pt x="0" y="93702"/>
                  </a:moveTo>
                  <a:cubicBezTo>
                    <a:pt x="0" y="41952"/>
                    <a:pt x="41952" y="0"/>
                    <a:pt x="93702" y="0"/>
                  </a:cubicBezTo>
                  <a:lnTo>
                    <a:pt x="1468001" y="0"/>
                  </a:lnTo>
                  <a:cubicBezTo>
                    <a:pt x="1519751" y="0"/>
                    <a:pt x="1561703" y="41952"/>
                    <a:pt x="1561703" y="93702"/>
                  </a:cubicBezTo>
                  <a:lnTo>
                    <a:pt x="1561703" y="843319"/>
                  </a:lnTo>
                  <a:cubicBezTo>
                    <a:pt x="1561703" y="895069"/>
                    <a:pt x="1519751" y="937021"/>
                    <a:pt x="1468001" y="937021"/>
                  </a:cubicBezTo>
                  <a:lnTo>
                    <a:pt x="93702" y="937021"/>
                  </a:lnTo>
                  <a:cubicBezTo>
                    <a:pt x="41952" y="937021"/>
                    <a:pt x="0" y="895069"/>
                    <a:pt x="0" y="843319"/>
                  </a:cubicBezTo>
                  <a:lnTo>
                    <a:pt x="0" y="93702"/>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18884" tIns="118884" rIns="118884" bIns="118884" numCol="1" spcCol="1270" anchor="ctr" anchorCtr="0">
              <a:noAutofit/>
            </a:bodyPr>
            <a:lstStyle/>
            <a:p>
              <a:pPr lvl="0" algn="ctr"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Chỉnh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sửa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endParaRPr lang="en-US" sz="2800" kern="1200" dirty="0">
                <a:latin typeface="Times New Roman" panose="02020603050405020304" pitchFamily="18" charset="0"/>
                <a:cs typeface="Times New Roman" panose="02020603050405020304" pitchFamily="18" charset="0"/>
              </a:endParaRPr>
            </a:p>
          </p:txBody>
        </p:sp>
      </p:grpSp>
      <p:sp>
        <p:nvSpPr>
          <p:cNvPr id="23" name="Oval 22"/>
          <p:cNvSpPr/>
          <p:nvPr/>
        </p:nvSpPr>
        <p:spPr>
          <a:xfrm>
            <a:off x="5002807" y="1147311"/>
            <a:ext cx="2424545" cy="914400"/>
          </a:xfrm>
          <a:prstGeom prst="ellipse">
            <a:avLst/>
          </a:prstGeom>
          <a:solidFill>
            <a:schemeClr val="accent5">
              <a:lumMod val="50000"/>
            </a:schemeClr>
          </a:soli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4 BƯỚC</a:t>
            </a:r>
            <a:endParaRPr lang="en-US" sz="2800" b="1" dirty="0">
              <a:latin typeface="Times New Roman" panose="02020603050405020304" pitchFamily="18" charset="0"/>
              <a:cs typeface="Times New Roman" panose="02020603050405020304" pitchFamily="18" charset="0"/>
            </a:endParaRPr>
          </a:p>
        </p:txBody>
      </p:sp>
      <p:sp>
        <p:nvSpPr>
          <p:cNvPr id="24" name="Cloud Callout 23"/>
          <p:cNvSpPr/>
          <p:nvPr/>
        </p:nvSpPr>
        <p:spPr>
          <a:xfrm>
            <a:off x="3278169" y="1653990"/>
            <a:ext cx="5685721" cy="2101835"/>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spcAft>
                <a:spcPts val="0"/>
              </a:spcAft>
              <a:tabLst>
                <a:tab pos="1386840" algn="l"/>
              </a:tabLst>
            </a:pPr>
            <a:r>
              <a:rPr lang="en-US" sz="2400" dirty="0" err="1">
                <a:solidFill>
                  <a:srgbClr val="0D0D0D"/>
                </a:solidFill>
                <a:latin typeface="Times New Roman" panose="02020603050405020304" pitchFamily="18" charset="0"/>
                <a:ea typeface="MS Mincho"/>
              </a:rPr>
              <a:t>Có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mấy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bước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để</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viết</a:t>
            </a:r>
            <a:r>
              <a:rPr lang="en-US" sz="2400" dirty="0">
                <a:solidFill>
                  <a:srgbClr val="0D0D0D"/>
                </a:solidFill>
                <a:latin typeface="Times New Roman" panose="02020603050405020304" pitchFamily="18" charset="0"/>
                <a:ea typeface="MS Mincho"/>
              </a:rPr>
              <a:t> </a:t>
            </a:r>
            <a:r>
              <a:rPr lang="en-US" sz="2400" dirty="0" err="1">
                <a:latin typeface="Times New Roman" panose="02020603050405020304" pitchFamily="18" charset="0"/>
                <a:ea typeface="MS Mincho"/>
              </a:rPr>
              <a:t>đoạn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văn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ghi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lại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cảm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xúc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về</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một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bài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thơ</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lục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bát</a:t>
            </a:r>
            <a:r>
              <a:rPr lang="en-US" sz="2400" dirty="0">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867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24"/>
                                        </p:tgtEl>
                                      </p:cBhvr>
                                    </p:animEffect>
                                    <p:anim calcmode="lin" valueType="num">
                                      <p:cBhvr>
                                        <p:cTn id="7" dur="2000"/>
                                        <p:tgtEl>
                                          <p:spTgt spid="2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24"/>
                                        </p:tgtEl>
                                        <p:attrNameLst>
                                          <p:attrName>ppt_h</p:attrName>
                                        </p:attrNameLst>
                                      </p:cBhvr>
                                      <p:tavLst>
                                        <p:tav tm="0">
                                          <p:val>
                                            <p:strVal val="ppt_h"/>
                                          </p:val>
                                        </p:tav>
                                        <p:tav tm="100000">
                                          <p:val>
                                            <p:strVal val="ppt_h"/>
                                          </p:val>
                                        </p:tav>
                                      </p:tavLst>
                                    </p:anim>
                                    <p:set>
                                      <p:cBhvr>
                                        <p:cTn id="9" dur="1" fill="hold">
                                          <p:stCondLst>
                                            <p:cond delay="1999"/>
                                          </p:stCondLst>
                                        </p:cTn>
                                        <p:tgtEl>
                                          <p:spTgt spid="2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7529"/>
            <a:ext cx="12412532" cy="7145131"/>
          </a:xfrm>
          <a:prstGeom prst="rect">
            <a:avLst/>
          </a:prstGeom>
        </p:spPr>
      </p:pic>
      <p:sp>
        <p:nvSpPr>
          <p:cNvPr id="6" name="Rectangle 5"/>
          <p:cNvSpPr/>
          <p:nvPr/>
        </p:nvSpPr>
        <p:spPr>
          <a:xfrm>
            <a:off x="1677893" y="0"/>
            <a:ext cx="963693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VIẾT ĐOẠN VĂN GHI LẠI CẢM XÚC VỀ MỘT BÀI THƠ LỤC BÁT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1235176" y="509194"/>
            <a:ext cx="105223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đoạn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ghi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lại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cảm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xúc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một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lục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bát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3" name="Oval 22"/>
          <p:cNvSpPr/>
          <p:nvPr/>
        </p:nvSpPr>
        <p:spPr>
          <a:xfrm>
            <a:off x="846443" y="1032414"/>
            <a:ext cx="2424545" cy="914400"/>
          </a:xfrm>
          <a:prstGeom prst="ellipse">
            <a:avLst/>
          </a:prstGeom>
          <a:solidFill>
            <a:schemeClr val="accent5">
              <a:lumMod val="50000"/>
            </a:schemeClr>
          </a:soli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CỤ</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THỂ</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015251" y="1946814"/>
            <a:ext cx="3183885"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1. </a:t>
            </a:r>
            <a:r>
              <a:rPr lang="en-US" sz="2800" b="1" dirty="0" err="1">
                <a:latin typeface="Times New Roman" panose="02020603050405020304" pitchFamily="18" charset="0"/>
                <a:ea typeface="MS Mincho"/>
              </a:rPr>
              <a:t>Lựa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chọn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thơ</a:t>
            </a:r>
            <a:endParaRPr lang="en-US" sz="2800" dirty="0">
              <a:effectLst/>
              <a:latin typeface="Times New Roman" panose="02020603050405020304" pitchFamily="18" charset="0"/>
              <a:ea typeface="Times New Roman" panose="02020603050405020304" pitchFamily="18" charset="0"/>
            </a:endParaRPr>
          </a:p>
        </p:txBody>
      </p:sp>
      <p:grpSp>
        <p:nvGrpSpPr>
          <p:cNvPr id="7" name="Group 6"/>
          <p:cNvGrpSpPr/>
          <p:nvPr/>
        </p:nvGrpSpPr>
        <p:grpSpPr>
          <a:xfrm>
            <a:off x="4449834" y="1674015"/>
            <a:ext cx="6453693" cy="1068818"/>
            <a:chOff x="2039143" y="2574924"/>
            <a:chExt cx="8113712" cy="1708149"/>
          </a:xfrm>
          <a:scene3d>
            <a:camera prst="orthographicFront">
              <a:rot lat="0" lon="0" rev="0"/>
            </a:camera>
            <a:lightRig rig="soft" dir="t">
              <a:rot lat="0" lon="0" rev="0"/>
            </a:lightRig>
          </a:scene3d>
        </p:grpSpPr>
        <p:sp>
          <p:nvSpPr>
            <p:cNvPr id="8" name="Freeform 7"/>
            <p:cNvSpPr/>
            <p:nvPr/>
          </p:nvSpPr>
          <p:spPr>
            <a:xfrm>
              <a:off x="2039143" y="2574924"/>
              <a:ext cx="4270374" cy="1708149"/>
            </a:xfrm>
            <a:custGeom>
              <a:avLst/>
              <a:gdLst>
                <a:gd name="connsiteX0" fmla="*/ 0 w 4270374"/>
                <a:gd name="connsiteY0" fmla="*/ 0 h 1708149"/>
                <a:gd name="connsiteX1" fmla="*/ 3416300 w 4270374"/>
                <a:gd name="connsiteY1" fmla="*/ 0 h 1708149"/>
                <a:gd name="connsiteX2" fmla="*/ 4270374 w 4270374"/>
                <a:gd name="connsiteY2" fmla="*/ 854075 h 1708149"/>
                <a:gd name="connsiteX3" fmla="*/ 3416300 w 4270374"/>
                <a:gd name="connsiteY3" fmla="*/ 1708149 h 1708149"/>
                <a:gd name="connsiteX4" fmla="*/ 0 w 4270374"/>
                <a:gd name="connsiteY4" fmla="*/ 1708149 h 1708149"/>
                <a:gd name="connsiteX5" fmla="*/ 854075 w 4270374"/>
                <a:gd name="connsiteY5" fmla="*/ 854075 h 1708149"/>
                <a:gd name="connsiteX6" fmla="*/ 0 w 4270374"/>
                <a:gd name="connsiteY6" fmla="*/ 0 h 170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0374" h="1708149">
                  <a:moveTo>
                    <a:pt x="0" y="0"/>
                  </a:moveTo>
                  <a:lnTo>
                    <a:pt x="3416300" y="0"/>
                  </a:lnTo>
                  <a:lnTo>
                    <a:pt x="4270374" y="854075"/>
                  </a:lnTo>
                  <a:lnTo>
                    <a:pt x="3416300" y="1708149"/>
                  </a:lnTo>
                  <a:lnTo>
                    <a:pt x="0" y="1708149"/>
                  </a:lnTo>
                  <a:lnTo>
                    <a:pt x="854075" y="854075"/>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66089" tIns="37338" rIns="891412" bIns="37338"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Xác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5882481" y="2574924"/>
              <a:ext cx="4270374" cy="1708149"/>
            </a:xfrm>
            <a:custGeom>
              <a:avLst/>
              <a:gdLst>
                <a:gd name="connsiteX0" fmla="*/ 0 w 4270374"/>
                <a:gd name="connsiteY0" fmla="*/ 0 h 1708149"/>
                <a:gd name="connsiteX1" fmla="*/ 3416300 w 4270374"/>
                <a:gd name="connsiteY1" fmla="*/ 0 h 1708149"/>
                <a:gd name="connsiteX2" fmla="*/ 4270374 w 4270374"/>
                <a:gd name="connsiteY2" fmla="*/ 854075 h 1708149"/>
                <a:gd name="connsiteX3" fmla="*/ 3416300 w 4270374"/>
                <a:gd name="connsiteY3" fmla="*/ 1708149 h 1708149"/>
                <a:gd name="connsiteX4" fmla="*/ 0 w 4270374"/>
                <a:gd name="connsiteY4" fmla="*/ 1708149 h 1708149"/>
                <a:gd name="connsiteX5" fmla="*/ 854075 w 4270374"/>
                <a:gd name="connsiteY5" fmla="*/ 854075 h 1708149"/>
                <a:gd name="connsiteX6" fmla="*/ 0 w 4270374"/>
                <a:gd name="connsiteY6" fmla="*/ 0 h 170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0374" h="1708149">
                  <a:moveTo>
                    <a:pt x="0" y="0"/>
                  </a:moveTo>
                  <a:lnTo>
                    <a:pt x="3416300" y="0"/>
                  </a:lnTo>
                  <a:lnTo>
                    <a:pt x="4270374" y="854075"/>
                  </a:lnTo>
                  <a:lnTo>
                    <a:pt x="3416300" y="1708149"/>
                  </a:lnTo>
                  <a:lnTo>
                    <a:pt x="0" y="1708149"/>
                  </a:lnTo>
                  <a:lnTo>
                    <a:pt x="854075" y="854075"/>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966089" tIns="37338" rIns="891412" bIns="37338"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Thu </a:t>
              </a:r>
              <a:r>
                <a:rPr lang="en-US" sz="2800" kern="1200" dirty="0" err="1" smtClean="0">
                  <a:latin typeface="Times New Roman" panose="02020603050405020304" pitchFamily="18" charset="0"/>
                  <a:cs typeface="Times New Roman" panose="02020603050405020304" pitchFamily="18" charset="0"/>
                </a:rPr>
                <a:t>thập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liệu</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
        <p:nvSpPr>
          <p:cNvPr id="12" name="Rectangle 11"/>
          <p:cNvSpPr/>
          <p:nvPr/>
        </p:nvSpPr>
        <p:spPr>
          <a:xfrm>
            <a:off x="1015251" y="2599604"/>
            <a:ext cx="34915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Tìm</a:t>
            </a:r>
            <a:r>
              <a:rPr lang="en-US" sz="2800" b="1" dirty="0">
                <a:latin typeface="Times New Roman" panose="02020603050405020304" pitchFamily="18" charset="0"/>
                <a:ea typeface="MS Mincho"/>
              </a:rPr>
              <a:t> ý </a:t>
            </a:r>
            <a:r>
              <a:rPr lang="en-US" sz="2800" b="1" dirty="0" err="1">
                <a:latin typeface="Times New Roman" panose="02020603050405020304" pitchFamily="18" charset="0"/>
                <a:ea typeface="MS Mincho"/>
              </a:rPr>
              <a:t>và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lập</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dàn</a:t>
            </a:r>
            <a:r>
              <a:rPr lang="en-US" sz="2800" b="1" dirty="0">
                <a:latin typeface="Times New Roman" panose="02020603050405020304" pitchFamily="18" charset="0"/>
                <a:ea typeface="MS Mincho"/>
              </a:rPr>
              <a:t> ý.</a:t>
            </a:r>
            <a:endParaRPr lang="en-US" sz="2800" dirty="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1068322" y="3812589"/>
            <a:ext cx="1361270" cy="523220"/>
          </a:xfrm>
          <a:prstGeom prst="rect">
            <a:avLst/>
          </a:prstGeom>
        </p:spPr>
        <p:txBody>
          <a:bodyPr wrap="none">
            <a:spAutoFit/>
          </a:bodyPr>
          <a:lstStyle/>
          <a:p>
            <a:pPr>
              <a:spcAft>
                <a:spcPts val="0"/>
              </a:spcAft>
              <a:tabLst>
                <a:tab pos="1386840" algn="l"/>
              </a:tabLst>
            </a:pPr>
            <a:r>
              <a:rPr lang="en-US" sz="2800" b="1" dirty="0" err="1">
                <a:solidFill>
                  <a:srgbClr val="FF0000"/>
                </a:solidFill>
                <a:latin typeface="Times New Roman" panose="02020603050405020304" pitchFamily="18" charset="0"/>
                <a:ea typeface="MS Mincho"/>
              </a:rPr>
              <a:t>a.Tìm</a:t>
            </a:r>
            <a:r>
              <a:rPr lang="en-US" sz="2800" b="1" dirty="0">
                <a:solidFill>
                  <a:srgbClr val="FF0000"/>
                </a:solidFill>
                <a:latin typeface="Times New Roman" panose="02020603050405020304" pitchFamily="18" charset="0"/>
                <a:ea typeface="MS Mincho"/>
              </a:rPr>
              <a:t> ý</a:t>
            </a:r>
            <a:endParaRPr lang="en-US" sz="2800" b="1" dirty="0">
              <a:effectLst/>
              <a:latin typeface="Times New Roman" panose="02020603050405020304" pitchFamily="18" charset="0"/>
              <a:ea typeface="Times New Roman" panose="02020603050405020304" pitchFamily="18" charset="0"/>
            </a:endParaRPr>
          </a:p>
        </p:txBody>
      </p:sp>
      <p:grpSp>
        <p:nvGrpSpPr>
          <p:cNvPr id="17" name="Group 16"/>
          <p:cNvGrpSpPr/>
          <p:nvPr/>
        </p:nvGrpSpPr>
        <p:grpSpPr>
          <a:xfrm>
            <a:off x="2374708" y="3420735"/>
            <a:ext cx="9382836" cy="1326430"/>
            <a:chOff x="2596388" y="3859526"/>
            <a:chExt cx="8316954" cy="877887"/>
          </a:xfrm>
          <a:scene3d>
            <a:camera prst="orthographicFront">
              <a:rot lat="0" lon="0" rev="0"/>
            </a:camera>
            <a:lightRig rig="soft" dir="t">
              <a:rot lat="0" lon="0" rev="0"/>
            </a:lightRig>
          </a:scene3d>
        </p:grpSpPr>
        <p:sp>
          <p:nvSpPr>
            <p:cNvPr id="18" name="Freeform 17"/>
            <p:cNvSpPr/>
            <p:nvPr/>
          </p:nvSpPr>
          <p:spPr>
            <a:xfrm>
              <a:off x="2596388" y="3859526"/>
              <a:ext cx="2194718" cy="877887"/>
            </a:xfrm>
            <a:custGeom>
              <a:avLst/>
              <a:gdLst>
                <a:gd name="connsiteX0" fmla="*/ 0 w 2194718"/>
                <a:gd name="connsiteY0" fmla="*/ 0 h 877887"/>
                <a:gd name="connsiteX1" fmla="*/ 1755775 w 2194718"/>
                <a:gd name="connsiteY1" fmla="*/ 0 h 877887"/>
                <a:gd name="connsiteX2" fmla="*/ 2194718 w 2194718"/>
                <a:gd name="connsiteY2" fmla="*/ 438944 h 877887"/>
                <a:gd name="connsiteX3" fmla="*/ 1755775 w 2194718"/>
                <a:gd name="connsiteY3" fmla="*/ 877887 h 877887"/>
                <a:gd name="connsiteX4" fmla="*/ 0 w 2194718"/>
                <a:gd name="connsiteY4" fmla="*/ 877887 h 877887"/>
                <a:gd name="connsiteX5" fmla="*/ 438944 w 2194718"/>
                <a:gd name="connsiteY5" fmla="*/ 438944 h 877887"/>
                <a:gd name="connsiteX6" fmla="*/ 0 w 2194718"/>
                <a:gd name="connsiteY6" fmla="*/ 0 h 87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718" h="877887">
                  <a:moveTo>
                    <a:pt x="0" y="0"/>
                  </a:moveTo>
                  <a:lnTo>
                    <a:pt x="1755775" y="0"/>
                  </a:lnTo>
                  <a:lnTo>
                    <a:pt x="2194718" y="438944"/>
                  </a:lnTo>
                  <a:lnTo>
                    <a:pt x="1755775" y="877887"/>
                  </a:lnTo>
                  <a:lnTo>
                    <a:pt x="0" y="877887"/>
                  </a:lnTo>
                  <a:lnTo>
                    <a:pt x="438944" y="438944"/>
                  </a:lnTo>
                  <a:lnTo>
                    <a:pt x="0" y="0"/>
                  </a:lnTo>
                  <a:close/>
                </a:path>
              </a:pathLst>
            </a:custGeom>
            <a:solidFill>
              <a:srgbClr val="002060"/>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2950" tIns="14669" rIns="453612" bIns="14669" numCol="1" spcCol="1270" anchor="ctr" anchorCtr="0">
              <a:noAutofit/>
            </a:bodyPr>
            <a:lstStyle/>
            <a:p>
              <a:pPr lvl="0" algn="ctr" defTabSz="48895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Xác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định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cảm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xúc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bài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thơ</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mang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lại</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4485667" y="3859526"/>
              <a:ext cx="2194718" cy="877887"/>
            </a:xfrm>
            <a:custGeom>
              <a:avLst/>
              <a:gdLst>
                <a:gd name="connsiteX0" fmla="*/ 0 w 2194718"/>
                <a:gd name="connsiteY0" fmla="*/ 0 h 877887"/>
                <a:gd name="connsiteX1" fmla="*/ 1755775 w 2194718"/>
                <a:gd name="connsiteY1" fmla="*/ 0 h 877887"/>
                <a:gd name="connsiteX2" fmla="*/ 2194718 w 2194718"/>
                <a:gd name="connsiteY2" fmla="*/ 438944 h 877887"/>
                <a:gd name="connsiteX3" fmla="*/ 1755775 w 2194718"/>
                <a:gd name="connsiteY3" fmla="*/ 877887 h 877887"/>
                <a:gd name="connsiteX4" fmla="*/ 0 w 2194718"/>
                <a:gd name="connsiteY4" fmla="*/ 877887 h 877887"/>
                <a:gd name="connsiteX5" fmla="*/ 438944 w 2194718"/>
                <a:gd name="connsiteY5" fmla="*/ 438944 h 877887"/>
                <a:gd name="connsiteX6" fmla="*/ 0 w 2194718"/>
                <a:gd name="connsiteY6" fmla="*/ 0 h 87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718" h="877887">
                  <a:moveTo>
                    <a:pt x="0" y="0"/>
                  </a:moveTo>
                  <a:lnTo>
                    <a:pt x="1755775" y="0"/>
                  </a:lnTo>
                  <a:lnTo>
                    <a:pt x="2194718" y="438944"/>
                  </a:lnTo>
                  <a:lnTo>
                    <a:pt x="1755775" y="877887"/>
                  </a:lnTo>
                  <a:lnTo>
                    <a:pt x="0" y="877887"/>
                  </a:lnTo>
                  <a:lnTo>
                    <a:pt x="438944" y="438944"/>
                  </a:lnTo>
                  <a:lnTo>
                    <a:pt x="0" y="0"/>
                  </a:lnTo>
                  <a:close/>
                </a:path>
              </a:pathLst>
            </a:custGeom>
            <a:solidFill>
              <a:schemeClr val="accent6">
                <a:lumMod val="5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2950" tIns="14669" rIns="453612" bIns="14669" numCol="1" spcCol="1270" anchor="ctr" anchorCtr="0">
              <a:noAutofit/>
            </a:bodyPr>
            <a:lstStyle/>
            <a:p>
              <a:pPr lvl="0" algn="ctr" defTabSz="48895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Xác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định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chủ</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đề</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bài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thơ</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6398446" y="3859526"/>
              <a:ext cx="2591225" cy="877887"/>
            </a:xfrm>
            <a:custGeom>
              <a:avLst/>
              <a:gdLst>
                <a:gd name="connsiteX0" fmla="*/ 0 w 2194718"/>
                <a:gd name="connsiteY0" fmla="*/ 0 h 877887"/>
                <a:gd name="connsiteX1" fmla="*/ 1755775 w 2194718"/>
                <a:gd name="connsiteY1" fmla="*/ 0 h 877887"/>
                <a:gd name="connsiteX2" fmla="*/ 2194718 w 2194718"/>
                <a:gd name="connsiteY2" fmla="*/ 438944 h 877887"/>
                <a:gd name="connsiteX3" fmla="*/ 1755775 w 2194718"/>
                <a:gd name="connsiteY3" fmla="*/ 877887 h 877887"/>
                <a:gd name="connsiteX4" fmla="*/ 0 w 2194718"/>
                <a:gd name="connsiteY4" fmla="*/ 877887 h 877887"/>
                <a:gd name="connsiteX5" fmla="*/ 438944 w 2194718"/>
                <a:gd name="connsiteY5" fmla="*/ 438944 h 877887"/>
                <a:gd name="connsiteX6" fmla="*/ 0 w 2194718"/>
                <a:gd name="connsiteY6" fmla="*/ 0 h 87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718" h="877887">
                  <a:moveTo>
                    <a:pt x="0" y="0"/>
                  </a:moveTo>
                  <a:lnTo>
                    <a:pt x="1755775" y="0"/>
                  </a:lnTo>
                  <a:lnTo>
                    <a:pt x="2194718" y="438944"/>
                  </a:lnTo>
                  <a:lnTo>
                    <a:pt x="1755775" y="877887"/>
                  </a:lnTo>
                  <a:lnTo>
                    <a:pt x="0" y="877887"/>
                  </a:lnTo>
                  <a:lnTo>
                    <a:pt x="438944" y="438944"/>
                  </a:lnTo>
                  <a:lnTo>
                    <a:pt x="0" y="0"/>
                  </a:lnTo>
                  <a:close/>
                </a:path>
              </a:pathLst>
            </a:custGeom>
            <a:solidFill>
              <a:schemeClr val="accent4">
                <a:lumMod val="5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2950" tIns="14669" rIns="453612" bIns="14669" numCol="1" spcCol="1270" anchor="ctr" anchorCtr="0">
              <a:noAutofit/>
            </a:bodyPr>
            <a:lstStyle/>
            <a:p>
              <a:pPr lvl="0" algn="ctr" defTabSz="488950">
                <a:lnSpc>
                  <a:spcPct val="90000"/>
                </a:lnSpc>
                <a:spcBef>
                  <a:spcPct val="0"/>
                </a:spcBef>
                <a:spcAft>
                  <a:spcPct val="35000"/>
                </a:spcAft>
              </a:pPr>
              <a:r>
                <a:rPr lang="en-US" kern="1200" dirty="0" err="1" smtClean="0">
                  <a:latin typeface="Times New Roman" panose="02020603050405020304" pitchFamily="18" charset="0"/>
                  <a:cs typeface="Times New Roman" panose="02020603050405020304" pitchFamily="18" charset="0"/>
                </a:rPr>
                <a:t>Tìm</a:t>
              </a:r>
              <a:r>
                <a:rPr lang="en-US" kern="1200" dirty="0" smtClean="0">
                  <a:latin typeface="Times New Roman" panose="02020603050405020304" pitchFamily="18" charset="0"/>
                  <a:cs typeface="Times New Roman" panose="02020603050405020304" pitchFamily="18" charset="0"/>
                </a:rPr>
                <a:t> </a:t>
              </a:r>
              <a:r>
                <a:rPr lang="en-US" kern="1200" dirty="0" err="1" smtClean="0">
                  <a:latin typeface="Times New Roman" panose="02020603050405020304" pitchFamily="18" charset="0"/>
                  <a:cs typeface="Times New Roman" panose="02020603050405020304" pitchFamily="18" charset="0"/>
                </a:rPr>
                <a:t>và</a:t>
              </a:r>
              <a:r>
                <a:rPr lang="en-US" kern="1200" dirty="0" smtClean="0">
                  <a:latin typeface="Times New Roman" panose="02020603050405020304" pitchFamily="18" charset="0"/>
                  <a:cs typeface="Times New Roman" panose="02020603050405020304" pitchFamily="18" charset="0"/>
                </a:rPr>
                <a:t> </a:t>
              </a:r>
              <a:r>
                <a:rPr lang="en-US" kern="1200" dirty="0" err="1" smtClean="0">
                  <a:latin typeface="Times New Roman" panose="02020603050405020304" pitchFamily="18" charset="0"/>
                  <a:cs typeface="Times New Roman" panose="02020603050405020304" pitchFamily="18" charset="0"/>
                </a:rPr>
                <a:t>xác</a:t>
              </a:r>
              <a:r>
                <a:rPr lang="en-US" kern="1200" dirty="0" smtClean="0">
                  <a:latin typeface="Times New Roman" panose="02020603050405020304" pitchFamily="18" charset="0"/>
                  <a:cs typeface="Times New Roman" panose="02020603050405020304" pitchFamily="18" charset="0"/>
                </a:rPr>
                <a:t> </a:t>
              </a:r>
              <a:r>
                <a:rPr lang="en-US" kern="1200" dirty="0" err="1" smtClean="0">
                  <a:latin typeface="Times New Roman" panose="02020603050405020304" pitchFamily="18" charset="0"/>
                  <a:cs typeface="Times New Roman" panose="02020603050405020304" pitchFamily="18" charset="0"/>
                </a:rPr>
                <a:t>định</a:t>
              </a:r>
              <a:r>
                <a:rPr lang="en-US" kern="1200" dirty="0" smtClean="0">
                  <a:latin typeface="Times New Roman" panose="02020603050405020304" pitchFamily="18" charset="0"/>
                  <a:cs typeface="Times New Roman" panose="02020603050405020304" pitchFamily="18" charset="0"/>
                </a:rPr>
                <a:t> ý </a:t>
              </a:r>
              <a:r>
                <a:rPr lang="en-US" kern="1200" dirty="0" err="1" smtClean="0">
                  <a:latin typeface="Times New Roman" panose="02020603050405020304" pitchFamily="18" charset="0"/>
                  <a:cs typeface="Times New Roman" panose="02020603050405020304" pitchFamily="18" charset="0"/>
                </a:rPr>
                <a:t>nghĩa</a:t>
              </a:r>
              <a:r>
                <a:rPr lang="en-US" kern="1200" dirty="0" smtClean="0">
                  <a:latin typeface="Times New Roman" panose="02020603050405020304" pitchFamily="18" charset="0"/>
                  <a:cs typeface="Times New Roman" panose="02020603050405020304" pitchFamily="18" charset="0"/>
                </a:rPr>
                <a:t> </a:t>
              </a:r>
              <a:r>
                <a:rPr lang="en-US" kern="1200" dirty="0" err="1" smtClean="0">
                  <a:latin typeface="Times New Roman" panose="02020603050405020304" pitchFamily="18" charset="0"/>
                  <a:cs typeface="Times New Roman" panose="02020603050405020304" pitchFamily="18" charset="0"/>
                </a:rPr>
                <a:t>của</a:t>
              </a:r>
              <a:r>
                <a:rPr lang="en-US" kern="1200" dirty="0" smtClean="0">
                  <a:latin typeface="Times New Roman" panose="02020603050405020304" pitchFamily="18" charset="0"/>
                  <a:cs typeface="Times New Roman" panose="02020603050405020304" pitchFamily="18" charset="0"/>
                </a:rPr>
                <a:t> </a:t>
              </a:r>
              <a:r>
                <a:rPr lang="en-US" kern="1200" dirty="0" err="1" smtClean="0">
                  <a:latin typeface="Times New Roman" panose="02020603050405020304" pitchFamily="18" charset="0"/>
                  <a:cs typeface="Times New Roman" panose="02020603050405020304" pitchFamily="18" charset="0"/>
                </a:rPr>
                <a:t>những</a:t>
              </a:r>
              <a:r>
                <a:rPr lang="en-US" kern="1200" dirty="0" smtClean="0">
                  <a:latin typeface="Times New Roman" panose="02020603050405020304" pitchFamily="18" charset="0"/>
                  <a:cs typeface="Times New Roman" panose="02020603050405020304" pitchFamily="18" charset="0"/>
                </a:rPr>
                <a:t> </a:t>
              </a:r>
              <a:r>
                <a:rPr lang="en-US" kern="1200" dirty="0" err="1" smtClean="0">
                  <a:latin typeface="Times New Roman" panose="02020603050405020304" pitchFamily="18" charset="0"/>
                  <a:cs typeface="Times New Roman" panose="02020603050405020304" pitchFamily="18" charset="0"/>
                </a:rPr>
                <a:t>từ</a:t>
              </a:r>
              <a:r>
                <a:rPr lang="en-US" kern="1200" dirty="0" smtClean="0">
                  <a:latin typeface="Times New Roman" panose="02020603050405020304" pitchFamily="18" charset="0"/>
                  <a:cs typeface="Times New Roman" panose="02020603050405020304" pitchFamily="18" charset="0"/>
                </a:rPr>
                <a:t> </a:t>
              </a:r>
              <a:r>
                <a:rPr lang="en-US" kern="1200" dirty="0" err="1" smtClean="0">
                  <a:latin typeface="Times New Roman" panose="02020603050405020304" pitchFamily="18" charset="0"/>
                  <a:cs typeface="Times New Roman" panose="02020603050405020304" pitchFamily="18" charset="0"/>
                </a:rPr>
                <a:t>ngữ</a:t>
              </a:r>
              <a:r>
                <a:rPr lang="en-US" kern="1200" dirty="0" smtClean="0">
                  <a:latin typeface="Times New Roman" panose="02020603050405020304" pitchFamily="18" charset="0"/>
                  <a:cs typeface="Times New Roman" panose="02020603050405020304" pitchFamily="18" charset="0"/>
                </a:rPr>
                <a:t>, </a:t>
              </a:r>
              <a:r>
                <a:rPr lang="en-US" kern="1200" dirty="0" err="1" smtClean="0">
                  <a:latin typeface="Times New Roman" panose="02020603050405020304" pitchFamily="18" charset="0"/>
                  <a:cs typeface="Times New Roman" panose="02020603050405020304" pitchFamily="18" charset="0"/>
                </a:rPr>
                <a:t>hình</a:t>
              </a:r>
              <a:r>
                <a:rPr lang="en-US" kern="1200" dirty="0" smtClean="0">
                  <a:latin typeface="Times New Roman" panose="02020603050405020304" pitchFamily="18" charset="0"/>
                  <a:cs typeface="Times New Roman" panose="02020603050405020304" pitchFamily="18" charset="0"/>
                </a:rPr>
                <a:t> </a:t>
              </a:r>
              <a:r>
                <a:rPr lang="en-US" kern="1200" dirty="0" err="1" smtClean="0">
                  <a:latin typeface="Times New Roman" panose="02020603050405020304" pitchFamily="18" charset="0"/>
                  <a:cs typeface="Times New Roman" panose="02020603050405020304" pitchFamily="18" charset="0"/>
                </a:rPr>
                <a:t>ảnh</a:t>
              </a:r>
              <a:r>
                <a:rPr lang="en-US" kern="1200" dirty="0" smtClean="0">
                  <a:latin typeface="Times New Roman" panose="02020603050405020304" pitchFamily="18" charset="0"/>
                  <a:cs typeface="Times New Roman" panose="02020603050405020304" pitchFamily="18" charset="0"/>
                </a:rPr>
                <a:t> </a:t>
              </a:r>
              <a:r>
                <a:rPr lang="en-US" kern="1200" dirty="0" err="1" smtClean="0">
                  <a:latin typeface="Times New Roman" panose="02020603050405020304" pitchFamily="18" charset="0"/>
                  <a:cs typeface="Times New Roman" panose="02020603050405020304" pitchFamily="18" charset="0"/>
                </a:rPr>
                <a:t>độc</a:t>
              </a:r>
              <a:r>
                <a:rPr lang="en-US" kern="1200" dirty="0" smtClean="0">
                  <a:latin typeface="Times New Roman" panose="02020603050405020304" pitchFamily="18" charset="0"/>
                  <a:cs typeface="Times New Roman" panose="02020603050405020304" pitchFamily="18" charset="0"/>
                </a:rPr>
                <a:t> </a:t>
              </a:r>
              <a:r>
                <a:rPr lang="en-US" kern="1200" dirty="0" err="1" smtClean="0">
                  <a:latin typeface="Times New Roman" panose="02020603050405020304" pitchFamily="18" charset="0"/>
                  <a:cs typeface="Times New Roman" panose="02020603050405020304" pitchFamily="18" charset="0"/>
                </a:rPr>
                <a:t>đáo</a:t>
              </a:r>
              <a:r>
                <a:rPr lang="en-US" kern="1200" dirty="0" smtClean="0">
                  <a:latin typeface="Times New Roman" panose="02020603050405020304" pitchFamily="18" charset="0"/>
                  <a:cs typeface="Times New Roman" panose="02020603050405020304" pitchFamily="18" charset="0"/>
                </a:rPr>
                <a:t>, </a:t>
              </a:r>
              <a:r>
                <a:rPr lang="en-US" kern="1200" dirty="0" err="1" smtClean="0">
                  <a:latin typeface="Times New Roman" panose="02020603050405020304" pitchFamily="18" charset="0"/>
                  <a:cs typeface="Times New Roman" panose="02020603050405020304" pitchFamily="18" charset="0"/>
                </a:rPr>
                <a:t>biện</a:t>
              </a:r>
              <a:r>
                <a:rPr lang="en-US" kern="1200" dirty="0" smtClean="0">
                  <a:latin typeface="Times New Roman" panose="02020603050405020304" pitchFamily="18" charset="0"/>
                  <a:cs typeface="Times New Roman" panose="02020603050405020304" pitchFamily="18" charset="0"/>
                </a:rPr>
                <a:t> </a:t>
              </a:r>
              <a:r>
                <a:rPr lang="en-US" kern="1200" dirty="0" err="1" smtClean="0">
                  <a:latin typeface="Times New Roman" panose="02020603050405020304" pitchFamily="18" charset="0"/>
                  <a:cs typeface="Times New Roman" panose="02020603050405020304" pitchFamily="18" charset="0"/>
                </a:rPr>
                <a:t>pháp</a:t>
              </a:r>
              <a:r>
                <a:rPr lang="en-US" kern="1200" dirty="0" smtClean="0">
                  <a:latin typeface="Times New Roman" panose="02020603050405020304" pitchFamily="18" charset="0"/>
                  <a:cs typeface="Times New Roman" panose="02020603050405020304" pitchFamily="18" charset="0"/>
                </a:rPr>
                <a:t> </a:t>
              </a:r>
              <a:r>
                <a:rPr lang="en-US" kern="1200" dirty="0" err="1" smtClean="0">
                  <a:latin typeface="Times New Roman" panose="02020603050405020304" pitchFamily="18" charset="0"/>
                  <a:cs typeface="Times New Roman" panose="02020603050405020304" pitchFamily="18" charset="0"/>
                </a:rPr>
                <a:t>tu</a:t>
              </a:r>
              <a:r>
                <a:rPr lang="en-US" kern="1200" dirty="0" smtClean="0">
                  <a:latin typeface="Times New Roman" panose="02020603050405020304" pitchFamily="18" charset="0"/>
                  <a:cs typeface="Times New Roman" panose="02020603050405020304" pitchFamily="18" charset="0"/>
                </a:rPr>
                <a:t> </a:t>
              </a:r>
              <a:r>
                <a:rPr lang="en-US" kern="1200" dirty="0" err="1" smtClean="0">
                  <a:latin typeface="Times New Roman" panose="02020603050405020304" pitchFamily="18" charset="0"/>
                  <a:cs typeface="Times New Roman" panose="02020603050405020304" pitchFamily="18" charset="0"/>
                </a:rPr>
                <a:t>từ</a:t>
              </a:r>
              <a:r>
                <a:rPr lang="en-US" kern="1200" dirty="0" smtClean="0">
                  <a:latin typeface="Times New Roman" panose="02020603050405020304" pitchFamily="18" charset="0"/>
                  <a:cs typeface="Times New Roman" panose="02020603050405020304" pitchFamily="18" charset="0"/>
                </a:rPr>
                <a:t>…</a:t>
              </a:r>
              <a:r>
                <a:rPr lang="en-US" kern="1200" dirty="0" err="1" smtClean="0">
                  <a:latin typeface="Times New Roman" panose="02020603050405020304" pitchFamily="18" charset="0"/>
                  <a:cs typeface="Times New Roman" panose="02020603050405020304" pitchFamily="18" charset="0"/>
                </a:rPr>
                <a:t>có</a:t>
              </a:r>
              <a:r>
                <a:rPr lang="en-US" kern="1200" dirty="0" smtClean="0">
                  <a:latin typeface="Times New Roman" panose="02020603050405020304" pitchFamily="18" charset="0"/>
                  <a:cs typeface="Times New Roman" panose="02020603050405020304" pitchFamily="18" charset="0"/>
                </a:rPr>
                <a:t> </a:t>
              </a:r>
              <a:r>
                <a:rPr lang="en-US" kern="1200" dirty="0" err="1" smtClean="0">
                  <a:latin typeface="Times New Roman" panose="02020603050405020304" pitchFamily="18" charset="0"/>
                  <a:cs typeface="Times New Roman" panose="02020603050405020304" pitchFamily="18" charset="0"/>
                </a:rPr>
                <a:t>trong</a:t>
              </a:r>
              <a:r>
                <a:rPr lang="en-US" kern="1200" dirty="0" smtClean="0">
                  <a:latin typeface="Times New Roman" panose="02020603050405020304" pitchFamily="18" charset="0"/>
                  <a:cs typeface="Times New Roman" panose="02020603050405020304" pitchFamily="18" charset="0"/>
                </a:rPr>
                <a:t> </a:t>
              </a:r>
              <a:r>
                <a:rPr lang="en-US" kern="1200" dirty="0" err="1" smtClean="0">
                  <a:latin typeface="Times New Roman" panose="02020603050405020304" pitchFamily="18" charset="0"/>
                  <a:cs typeface="Times New Roman" panose="02020603050405020304" pitchFamily="18" charset="0"/>
                </a:rPr>
                <a:t>bài</a:t>
              </a:r>
              <a:r>
                <a:rPr lang="en-US" kern="1200" dirty="0" smtClean="0">
                  <a:latin typeface="Times New Roman" panose="02020603050405020304" pitchFamily="18" charset="0"/>
                  <a:cs typeface="Times New Roman" panose="02020603050405020304" pitchFamily="18" charset="0"/>
                </a:rPr>
                <a:t> </a:t>
              </a:r>
              <a:r>
                <a:rPr lang="en-US" kern="1200" dirty="0" err="1" smtClean="0">
                  <a:latin typeface="Times New Roman" panose="02020603050405020304" pitchFamily="18" charset="0"/>
                  <a:cs typeface="Times New Roman" panose="02020603050405020304" pitchFamily="18" charset="0"/>
                </a:rPr>
                <a:t>thơ</a:t>
              </a:r>
              <a:r>
                <a:rPr lang="en-US" kern="1200" dirty="0" smtClean="0">
                  <a:latin typeface="Times New Roman" panose="02020603050405020304" pitchFamily="18" charset="0"/>
                  <a:cs typeface="Times New Roman" panose="02020603050405020304" pitchFamily="18" charset="0"/>
                </a:rPr>
                <a:t>.</a:t>
              </a:r>
              <a:endParaRPr lang="en-US"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8718624" y="3859526"/>
              <a:ext cx="2194718" cy="877887"/>
            </a:xfrm>
            <a:custGeom>
              <a:avLst/>
              <a:gdLst>
                <a:gd name="connsiteX0" fmla="*/ 0 w 2194718"/>
                <a:gd name="connsiteY0" fmla="*/ 0 h 877887"/>
                <a:gd name="connsiteX1" fmla="*/ 1755775 w 2194718"/>
                <a:gd name="connsiteY1" fmla="*/ 0 h 877887"/>
                <a:gd name="connsiteX2" fmla="*/ 2194718 w 2194718"/>
                <a:gd name="connsiteY2" fmla="*/ 438944 h 877887"/>
                <a:gd name="connsiteX3" fmla="*/ 1755775 w 2194718"/>
                <a:gd name="connsiteY3" fmla="*/ 877887 h 877887"/>
                <a:gd name="connsiteX4" fmla="*/ 0 w 2194718"/>
                <a:gd name="connsiteY4" fmla="*/ 877887 h 877887"/>
                <a:gd name="connsiteX5" fmla="*/ 438944 w 2194718"/>
                <a:gd name="connsiteY5" fmla="*/ 438944 h 877887"/>
                <a:gd name="connsiteX6" fmla="*/ 0 w 2194718"/>
                <a:gd name="connsiteY6" fmla="*/ 0 h 87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718" h="877887">
                  <a:moveTo>
                    <a:pt x="0" y="0"/>
                  </a:moveTo>
                  <a:lnTo>
                    <a:pt x="1755775" y="0"/>
                  </a:lnTo>
                  <a:lnTo>
                    <a:pt x="2194718" y="438944"/>
                  </a:lnTo>
                  <a:lnTo>
                    <a:pt x="1755775" y="877887"/>
                  </a:lnTo>
                  <a:lnTo>
                    <a:pt x="0" y="877887"/>
                  </a:lnTo>
                  <a:lnTo>
                    <a:pt x="438944" y="438944"/>
                  </a:lnTo>
                  <a:lnTo>
                    <a:pt x="0" y="0"/>
                  </a:lnTo>
                  <a:close/>
                </a:path>
              </a:pathLst>
            </a:custGeom>
            <a:solidFill>
              <a:schemeClr val="accent6">
                <a:lumMod val="5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2950" tIns="14669" rIns="453612" bIns="14669" numCol="1" spcCol="1270" anchor="ctr" anchorCtr="0">
              <a:noAutofit/>
            </a:bodyPr>
            <a:lstStyle/>
            <a:p>
              <a:pPr lvl="0" algn="ctr" defTabSz="48895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Ghi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nhanh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cụm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thể</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hiện</a:t>
              </a:r>
              <a:r>
                <a:rPr lang="en-US" sz="2000" kern="1200" dirty="0" smtClean="0">
                  <a:latin typeface="Times New Roman" panose="02020603050405020304" pitchFamily="18" charset="0"/>
                  <a:cs typeface="Times New Roman" panose="02020603050405020304" pitchFamily="18" charset="0"/>
                </a:rPr>
                <a:t> ý </a:t>
              </a:r>
              <a:r>
                <a:rPr lang="en-US" sz="2000" kern="1200" dirty="0" err="1" smtClean="0">
                  <a:latin typeface="Times New Roman" panose="02020603050405020304" pitchFamily="18" charset="0"/>
                  <a:cs typeface="Times New Roman" panose="02020603050405020304" pitchFamily="18" charset="0"/>
                </a:rPr>
                <a:t>tưởng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trên</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3228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P spid="12" grpId="0"/>
      <p:bldP spid="1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7529"/>
            <a:ext cx="12412532" cy="7145131"/>
          </a:xfrm>
          <a:prstGeom prst="rect">
            <a:avLst/>
          </a:prstGeom>
        </p:spPr>
      </p:pic>
      <p:sp>
        <p:nvSpPr>
          <p:cNvPr id="6" name="Rectangle 5"/>
          <p:cNvSpPr/>
          <p:nvPr/>
        </p:nvSpPr>
        <p:spPr>
          <a:xfrm>
            <a:off x="1677893" y="0"/>
            <a:ext cx="963693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VIẾT ĐOẠN VĂN GHI LẠI CẢM XÚC VỀ MỘT BÀI THƠ LỤC BÁT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1235176" y="509194"/>
            <a:ext cx="105223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đoạn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ghi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lại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cảm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xúc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một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lục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bát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3" name="Oval 22"/>
          <p:cNvSpPr/>
          <p:nvPr/>
        </p:nvSpPr>
        <p:spPr>
          <a:xfrm>
            <a:off x="4810367" y="1058354"/>
            <a:ext cx="2424545" cy="914400"/>
          </a:xfrm>
          <a:prstGeom prst="ellipse">
            <a:avLst/>
          </a:prstGeom>
          <a:solidFill>
            <a:schemeClr val="accent5">
              <a:lumMod val="50000"/>
            </a:schemeClr>
          </a:soli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CỤ THỂ</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990241" y="1850600"/>
            <a:ext cx="349159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8" name="Rectangle 27"/>
          <p:cNvSpPr/>
          <p:nvPr/>
        </p:nvSpPr>
        <p:spPr>
          <a:xfrm>
            <a:off x="990241" y="2342345"/>
            <a:ext cx="22124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ý.</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p:cNvGrpSpPr/>
          <p:nvPr/>
        </p:nvGrpSpPr>
        <p:grpSpPr>
          <a:xfrm>
            <a:off x="945082" y="3323907"/>
            <a:ext cx="10522368" cy="2435652"/>
            <a:chOff x="2609343" y="3585134"/>
            <a:chExt cx="8126610" cy="1291853"/>
          </a:xfrm>
        </p:grpSpPr>
        <p:sp>
          <p:nvSpPr>
            <p:cNvPr id="9" name="Freeform 8"/>
            <p:cNvSpPr/>
            <p:nvPr/>
          </p:nvSpPr>
          <p:spPr>
            <a:xfrm>
              <a:off x="3499931" y="3763197"/>
              <a:ext cx="1669851" cy="1113790"/>
            </a:xfrm>
            <a:custGeom>
              <a:avLst/>
              <a:gdLst>
                <a:gd name="connsiteX0" fmla="*/ 0 w 1669851"/>
                <a:gd name="connsiteY0" fmla="*/ 0 h 1113790"/>
                <a:gd name="connsiteX1" fmla="*/ 1669851 w 1669851"/>
                <a:gd name="connsiteY1" fmla="*/ 0 h 1113790"/>
                <a:gd name="connsiteX2" fmla="*/ 1669851 w 1669851"/>
                <a:gd name="connsiteY2" fmla="*/ 1113790 h 1113790"/>
                <a:gd name="connsiteX3" fmla="*/ 0 w 1669851"/>
                <a:gd name="connsiteY3" fmla="*/ 1113790 h 1113790"/>
                <a:gd name="connsiteX4" fmla="*/ 0 w 1669851"/>
                <a:gd name="connsiteY4" fmla="*/ 0 h 1113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851" h="1113790">
                  <a:moveTo>
                    <a:pt x="0" y="0"/>
                  </a:moveTo>
                  <a:lnTo>
                    <a:pt x="1669851" y="0"/>
                  </a:lnTo>
                  <a:lnTo>
                    <a:pt x="1669851" y="1113790"/>
                  </a:lnTo>
                  <a:lnTo>
                    <a:pt x="0" y="111379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67176" tIns="92456" rIns="92456" bIns="92456" numCol="1" spcCol="1270" anchor="ctr" anchorCtr="0">
              <a:noAutofit/>
            </a:bodyPr>
            <a:lstStyle/>
            <a:p>
              <a:pPr lvl="0" algn="l" defTabSz="5778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Giới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thiệu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thơ</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2609343" y="3585134"/>
              <a:ext cx="1113234" cy="846004"/>
            </a:xfrm>
            <a:custGeom>
              <a:avLst/>
              <a:gdLst>
                <a:gd name="connsiteX0" fmla="*/ 0 w 1113234"/>
                <a:gd name="connsiteY0" fmla="*/ 556617 h 1113234"/>
                <a:gd name="connsiteX1" fmla="*/ 556617 w 1113234"/>
                <a:gd name="connsiteY1" fmla="*/ 0 h 1113234"/>
                <a:gd name="connsiteX2" fmla="*/ 1113234 w 1113234"/>
                <a:gd name="connsiteY2" fmla="*/ 556617 h 1113234"/>
                <a:gd name="connsiteX3" fmla="*/ 556617 w 1113234"/>
                <a:gd name="connsiteY3" fmla="*/ 1113234 h 1113234"/>
                <a:gd name="connsiteX4" fmla="*/ 0 w 1113234"/>
                <a:gd name="connsiteY4" fmla="*/ 556617 h 111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234" h="1113234">
                  <a:moveTo>
                    <a:pt x="0" y="556617"/>
                  </a:moveTo>
                  <a:cubicBezTo>
                    <a:pt x="0" y="249206"/>
                    <a:pt x="249206" y="0"/>
                    <a:pt x="556617" y="0"/>
                  </a:cubicBezTo>
                  <a:cubicBezTo>
                    <a:pt x="864028" y="0"/>
                    <a:pt x="1113234" y="249206"/>
                    <a:pt x="1113234" y="556617"/>
                  </a:cubicBezTo>
                  <a:cubicBezTo>
                    <a:pt x="1113234" y="864028"/>
                    <a:pt x="864028" y="1113234"/>
                    <a:pt x="556617" y="1113234"/>
                  </a:cubicBezTo>
                  <a:cubicBezTo>
                    <a:pt x="249206" y="1113234"/>
                    <a:pt x="0" y="864028"/>
                    <a:pt x="0" y="556617"/>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029" tIns="163029" rIns="163029" bIns="163029" numCol="1" spcCol="1270" anchor="ctr" anchorCtr="0">
              <a:noAutofit/>
            </a:bodyPr>
            <a:lstStyle/>
            <a:p>
              <a:pPr lvl="0" algn="ctr" defTabSz="9779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a:t>
              </a:r>
              <a:r>
                <a:rPr lang="en-US" sz="2800" kern="1200" dirty="0" err="1" smtClean="0">
                  <a:latin typeface="Times New Roman" panose="02020603050405020304" pitchFamily="18" charset="0"/>
                  <a:cs typeface="Times New Roman" panose="02020603050405020304" pitchFamily="18" charset="0"/>
                </a:rPr>
                <a:t>Mở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6283016" y="3763197"/>
              <a:ext cx="1669851" cy="1113790"/>
            </a:xfrm>
            <a:custGeom>
              <a:avLst/>
              <a:gdLst>
                <a:gd name="connsiteX0" fmla="*/ 0 w 1669851"/>
                <a:gd name="connsiteY0" fmla="*/ 0 h 1113790"/>
                <a:gd name="connsiteX1" fmla="*/ 1669851 w 1669851"/>
                <a:gd name="connsiteY1" fmla="*/ 0 h 1113790"/>
                <a:gd name="connsiteX2" fmla="*/ 1669851 w 1669851"/>
                <a:gd name="connsiteY2" fmla="*/ 1113790 h 1113790"/>
                <a:gd name="connsiteX3" fmla="*/ 0 w 1669851"/>
                <a:gd name="connsiteY3" fmla="*/ 1113790 h 1113790"/>
                <a:gd name="connsiteX4" fmla="*/ 0 w 1669851"/>
                <a:gd name="connsiteY4" fmla="*/ 0 h 1113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851" h="1113790">
                  <a:moveTo>
                    <a:pt x="0" y="0"/>
                  </a:moveTo>
                  <a:lnTo>
                    <a:pt x="1669851" y="0"/>
                  </a:lnTo>
                  <a:lnTo>
                    <a:pt x="1669851" y="1113790"/>
                  </a:lnTo>
                  <a:lnTo>
                    <a:pt x="0" y="111379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67177" tIns="92456" rIns="92455" bIns="92456" numCol="1" spcCol="1270" anchor="ctr" anchorCtr="0">
              <a:noAutofit/>
            </a:bodyPr>
            <a:lstStyle/>
            <a:p>
              <a:pPr lvl="0" algn="l" defTabSz="5778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bày</a:t>
              </a:r>
              <a:r>
                <a:rPr lang="en-US" sz="2400" kern="1200" dirty="0" smtClean="0">
                  <a:latin typeface="Times New Roman" panose="02020603050405020304" pitchFamily="18" charset="0"/>
                  <a:cs typeface="Times New Roman" panose="02020603050405020304" pitchFamily="18" charset="0"/>
                </a:rPr>
                <a:t> chi </a:t>
              </a:r>
              <a:r>
                <a:rPr lang="en-US" sz="2400" kern="1200" dirty="0" err="1" smtClean="0">
                  <a:latin typeface="Times New Roman" panose="02020603050405020304" pitchFamily="18" charset="0"/>
                  <a:cs typeface="Times New Roman" panose="02020603050405020304" pitchFamily="18" charset="0"/>
                </a:rPr>
                <a:t>tiết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nội</a:t>
              </a:r>
              <a:r>
                <a:rPr lang="en-US" sz="2400" kern="1200" dirty="0" smtClean="0">
                  <a:latin typeface="Times New Roman" panose="02020603050405020304" pitchFamily="18" charset="0"/>
                  <a:cs typeface="Times New Roman" panose="02020603050405020304" pitchFamily="18" charset="0"/>
                </a:rPr>
                <a:t> dung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nghệ</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thơ</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5392429" y="3585134"/>
              <a:ext cx="1113234" cy="846004"/>
            </a:xfrm>
            <a:custGeom>
              <a:avLst/>
              <a:gdLst>
                <a:gd name="connsiteX0" fmla="*/ 0 w 1113234"/>
                <a:gd name="connsiteY0" fmla="*/ 556617 h 1113234"/>
                <a:gd name="connsiteX1" fmla="*/ 556617 w 1113234"/>
                <a:gd name="connsiteY1" fmla="*/ 0 h 1113234"/>
                <a:gd name="connsiteX2" fmla="*/ 1113234 w 1113234"/>
                <a:gd name="connsiteY2" fmla="*/ 556617 h 1113234"/>
                <a:gd name="connsiteX3" fmla="*/ 556617 w 1113234"/>
                <a:gd name="connsiteY3" fmla="*/ 1113234 h 1113234"/>
                <a:gd name="connsiteX4" fmla="*/ 0 w 1113234"/>
                <a:gd name="connsiteY4" fmla="*/ 556617 h 111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234" h="1113234">
                  <a:moveTo>
                    <a:pt x="0" y="556617"/>
                  </a:moveTo>
                  <a:cubicBezTo>
                    <a:pt x="0" y="249206"/>
                    <a:pt x="249206" y="0"/>
                    <a:pt x="556617" y="0"/>
                  </a:cubicBezTo>
                  <a:cubicBezTo>
                    <a:pt x="864028" y="0"/>
                    <a:pt x="1113234" y="249206"/>
                    <a:pt x="1113234" y="556617"/>
                  </a:cubicBezTo>
                  <a:cubicBezTo>
                    <a:pt x="1113234" y="864028"/>
                    <a:pt x="864028" y="1113234"/>
                    <a:pt x="556617" y="1113234"/>
                  </a:cubicBezTo>
                  <a:cubicBezTo>
                    <a:pt x="249206" y="1113234"/>
                    <a:pt x="0" y="864028"/>
                    <a:pt x="0" y="556617"/>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029" tIns="163029" rIns="163029" bIns="163029" numCol="1" spcCol="1270" anchor="ctr" anchorCtr="0">
              <a:noAutofit/>
            </a:bodyPr>
            <a:lstStyle/>
            <a:p>
              <a:pPr lvl="0" algn="ctr" defTabSz="9779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9066102" y="3763197"/>
              <a:ext cx="1669851" cy="1113790"/>
            </a:xfrm>
            <a:custGeom>
              <a:avLst/>
              <a:gdLst>
                <a:gd name="connsiteX0" fmla="*/ 0 w 1669851"/>
                <a:gd name="connsiteY0" fmla="*/ 0 h 1113790"/>
                <a:gd name="connsiteX1" fmla="*/ 1669851 w 1669851"/>
                <a:gd name="connsiteY1" fmla="*/ 0 h 1113790"/>
                <a:gd name="connsiteX2" fmla="*/ 1669851 w 1669851"/>
                <a:gd name="connsiteY2" fmla="*/ 1113790 h 1113790"/>
                <a:gd name="connsiteX3" fmla="*/ 0 w 1669851"/>
                <a:gd name="connsiteY3" fmla="*/ 1113790 h 1113790"/>
                <a:gd name="connsiteX4" fmla="*/ 0 w 1669851"/>
                <a:gd name="connsiteY4" fmla="*/ 0 h 1113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851" h="1113790">
                  <a:moveTo>
                    <a:pt x="0" y="0"/>
                  </a:moveTo>
                  <a:lnTo>
                    <a:pt x="1669851" y="0"/>
                  </a:lnTo>
                  <a:lnTo>
                    <a:pt x="1669851" y="1113790"/>
                  </a:lnTo>
                  <a:lnTo>
                    <a:pt x="0" y="111379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67177" tIns="92456" rIns="92455" bIns="92456" numCol="1" spcCol="1270" anchor="ctr" anchorCtr="0">
              <a:noAutofit/>
            </a:bodyPr>
            <a:lstStyle/>
            <a:p>
              <a:pPr lvl="0" algn="l" defTabSz="5778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Khẳng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định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nghĩa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thân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8175515" y="3595416"/>
              <a:ext cx="1113234" cy="835722"/>
            </a:xfrm>
            <a:custGeom>
              <a:avLst/>
              <a:gdLst>
                <a:gd name="connsiteX0" fmla="*/ 0 w 1113234"/>
                <a:gd name="connsiteY0" fmla="*/ 556617 h 1113234"/>
                <a:gd name="connsiteX1" fmla="*/ 556617 w 1113234"/>
                <a:gd name="connsiteY1" fmla="*/ 0 h 1113234"/>
                <a:gd name="connsiteX2" fmla="*/ 1113234 w 1113234"/>
                <a:gd name="connsiteY2" fmla="*/ 556617 h 1113234"/>
                <a:gd name="connsiteX3" fmla="*/ 556617 w 1113234"/>
                <a:gd name="connsiteY3" fmla="*/ 1113234 h 1113234"/>
                <a:gd name="connsiteX4" fmla="*/ 0 w 1113234"/>
                <a:gd name="connsiteY4" fmla="*/ 556617 h 111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234" h="1113234">
                  <a:moveTo>
                    <a:pt x="0" y="556617"/>
                  </a:moveTo>
                  <a:cubicBezTo>
                    <a:pt x="0" y="249206"/>
                    <a:pt x="249206" y="0"/>
                    <a:pt x="556617" y="0"/>
                  </a:cubicBezTo>
                  <a:cubicBezTo>
                    <a:pt x="864028" y="0"/>
                    <a:pt x="1113234" y="249206"/>
                    <a:pt x="1113234" y="556617"/>
                  </a:cubicBezTo>
                  <a:cubicBezTo>
                    <a:pt x="1113234" y="864028"/>
                    <a:pt x="864028" y="1113234"/>
                    <a:pt x="556617" y="1113234"/>
                  </a:cubicBezTo>
                  <a:cubicBezTo>
                    <a:pt x="249206" y="1113234"/>
                    <a:pt x="0" y="864028"/>
                    <a:pt x="0" y="556617"/>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029" tIns="163029" rIns="163029" bIns="163029" numCol="1" spcCol="1270" anchor="ctr" anchorCtr="0">
              <a:noAutofit/>
            </a:bodyPr>
            <a:lstStyle/>
            <a:p>
              <a:pPr lvl="0" algn="ctr" defTabSz="9779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grpSp>
      <p:sp>
        <p:nvSpPr>
          <p:cNvPr id="20" name="Rectangle 19"/>
          <p:cNvSpPr/>
          <p:nvPr/>
        </p:nvSpPr>
        <p:spPr>
          <a:xfrm>
            <a:off x="990241" y="2810032"/>
            <a:ext cx="9611927" cy="523220"/>
          </a:xfrm>
          <a:prstGeom prst="rect">
            <a:avLst/>
          </a:prstGeom>
        </p:spPr>
        <p:txBody>
          <a:bodyPr wrap="none">
            <a:spAutoFit/>
          </a:bodyPr>
          <a:lstStyle/>
          <a:p>
            <a:pPr>
              <a:spcAft>
                <a:spcPts val="0"/>
              </a:spcAft>
              <a:tabLst>
                <a:tab pos="1386840" algn="l"/>
              </a:tabLst>
            </a:pPr>
            <a:r>
              <a:rPr lang="en-US" sz="2800" dirty="0" err="1">
                <a:solidFill>
                  <a:srgbClr val="0D0D0D"/>
                </a:solidFill>
                <a:latin typeface="Times New Roman" panose="02020603050405020304" pitchFamily="18" charset="0"/>
                <a:ea typeface="MS Mincho"/>
              </a:rPr>
              <a:t>Sắp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xếp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a:t>
            </a:r>
            <a:r>
              <a:rPr lang="en-US" sz="2800" dirty="0">
                <a:solidFill>
                  <a:srgbClr val="0D0D0D"/>
                </a:solidFill>
                <a:latin typeface="Times New Roman" panose="02020603050405020304" pitchFamily="18" charset="0"/>
                <a:ea typeface="MS Mincho"/>
              </a:rPr>
              <a:t> ý </a:t>
            </a:r>
            <a:r>
              <a:rPr lang="en-US" sz="2800" dirty="0" err="1">
                <a:solidFill>
                  <a:srgbClr val="0D0D0D"/>
                </a:solidFill>
                <a:latin typeface="Times New Roman" panose="02020603050405020304" pitchFamily="18" charset="0"/>
                <a:ea typeface="MS Mincho"/>
              </a:rPr>
              <a:t>theo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xúc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thành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một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dàn</a:t>
            </a:r>
            <a:r>
              <a:rPr lang="en-US" sz="2800" dirty="0">
                <a:solidFill>
                  <a:srgbClr val="0D0D0D"/>
                </a:solidFill>
                <a:latin typeface="Times New Roman" panose="02020603050405020304" pitchFamily="18" charset="0"/>
                <a:ea typeface="MS Mincho"/>
              </a:rPr>
              <a:t> ý </a:t>
            </a:r>
            <a:r>
              <a:rPr lang="en-US" sz="2800" dirty="0" err="1">
                <a:solidFill>
                  <a:srgbClr val="0D0D0D"/>
                </a:solidFill>
                <a:latin typeface="Times New Roman" panose="02020603050405020304" pitchFamily="18" charset="0"/>
                <a:ea typeface="MS Mincho"/>
              </a:rPr>
              <a:t>gồm</a:t>
            </a:r>
            <a:r>
              <a:rPr lang="en-US" sz="2800" dirty="0">
                <a:solidFill>
                  <a:srgbClr val="0D0D0D"/>
                </a:solidFill>
                <a:latin typeface="Times New Roman" panose="02020603050405020304" pitchFamily="18" charset="0"/>
                <a:ea typeface="MS Mincho"/>
              </a:rPr>
              <a:t> 3 </a:t>
            </a:r>
            <a:r>
              <a:rPr lang="en-US" sz="2800" dirty="0" err="1">
                <a:solidFill>
                  <a:srgbClr val="0D0D0D"/>
                </a:solidFill>
                <a:latin typeface="Times New Roman" panose="02020603050405020304" pitchFamily="18" charset="0"/>
                <a:ea typeface="MS Mincho"/>
              </a:rPr>
              <a:t>phần</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2547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2" grpId="0"/>
      <p:bldP spid="28" grpId="0"/>
      <p:bldP spid="20"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565" y="-47529"/>
            <a:ext cx="12412532" cy="7145131"/>
          </a:xfrm>
          <a:prstGeom prst="rect">
            <a:avLst/>
          </a:prstGeom>
        </p:spPr>
      </p:pic>
      <p:sp>
        <p:nvSpPr>
          <p:cNvPr id="6" name="Rectangle 5"/>
          <p:cNvSpPr/>
          <p:nvPr/>
        </p:nvSpPr>
        <p:spPr>
          <a:xfrm>
            <a:off x="1677893" y="0"/>
            <a:ext cx="963693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VIẾT ĐOẠN VĂN GHI LẠI CẢM XÚC VỀ MỘT BÀI THƠ LỤC BÁT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1235176" y="509194"/>
            <a:ext cx="105223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đoạn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ghi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lại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cảm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xúc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một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lục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bát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1066800" y="1018388"/>
            <a:ext cx="6096000" cy="954107"/>
          </a:xfrm>
          <a:prstGeom prst="rect">
            <a:avLst/>
          </a:prstGeom>
        </p:spPr>
        <p:txBody>
          <a:bodyPr>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3. </a:t>
            </a:r>
            <a:r>
              <a:rPr lang="en-US" sz="2800" b="1" dirty="0" err="1">
                <a:solidFill>
                  <a:srgbClr val="0D0D0D"/>
                </a:solidFill>
                <a:latin typeface="Times New Roman" panose="02020603050405020304" pitchFamily="18" charset="0"/>
                <a:ea typeface="MS Mincho"/>
              </a:rPr>
              <a:t>Viết</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đoạn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văn</a:t>
            </a:r>
            <a:r>
              <a:rPr lang="en-US" sz="2800" b="1" dirty="0" smtClean="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r>
              <a:rPr lang="en-US" sz="2800" b="1" dirty="0">
                <a:solidFill>
                  <a:srgbClr val="0D0D0D"/>
                </a:solidFill>
                <a:latin typeface="Times New Roman" panose="02020603050405020304" pitchFamily="18" charset="0"/>
                <a:ea typeface="MS Mincho"/>
              </a:rPr>
              <a:t>4. </a:t>
            </a:r>
            <a:r>
              <a:rPr lang="en-US" sz="2800" b="1" dirty="0" err="1">
                <a:solidFill>
                  <a:srgbClr val="0D0D0D"/>
                </a:solidFill>
                <a:latin typeface="Times New Roman" panose="02020603050405020304" pitchFamily="18" charset="0"/>
                <a:ea typeface="MS Mincho"/>
              </a:rPr>
              <a:t>Chỉnh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sửa</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đoạn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văn</a:t>
            </a:r>
            <a:endParaRPr lang="en-US" sz="2800" dirty="0"/>
          </a:p>
        </p:txBody>
      </p:sp>
      <p:sp>
        <p:nvSpPr>
          <p:cNvPr id="7" name="Rectangle 6"/>
          <p:cNvSpPr/>
          <p:nvPr/>
        </p:nvSpPr>
        <p:spPr>
          <a:xfrm>
            <a:off x="2658198" y="1867498"/>
            <a:ext cx="8339142" cy="461665"/>
          </a:xfrm>
          <a:prstGeom prst="rect">
            <a:avLst/>
          </a:prstGeom>
        </p:spPr>
        <p:txBody>
          <a:bodyPr wrap="none">
            <a:spAutoFit/>
          </a:bodyPr>
          <a:lstStyle/>
          <a:p>
            <a:pPr>
              <a:spcAft>
                <a:spcPts val="0"/>
              </a:spcAft>
              <a:tabLst>
                <a:tab pos="1386840" algn="l"/>
              </a:tabLst>
            </a:pPr>
            <a:r>
              <a:rPr lang="en-US" sz="2400" b="1" dirty="0" err="1">
                <a:solidFill>
                  <a:srgbClr val="FF0000"/>
                </a:solidFill>
                <a:latin typeface="Times New Roman" panose="02020603050405020304" pitchFamily="18" charset="0"/>
                <a:ea typeface="MS Mincho"/>
              </a:rPr>
              <a:t>Bảng</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kiểm</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tra</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đoạn</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văn</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ghi</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lại</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cảm</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xúc</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về</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một</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bài</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thơ</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lục</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bát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703206199"/>
              </p:ext>
            </p:extLst>
          </p:nvPr>
        </p:nvGraphicFramePr>
        <p:xfrm>
          <a:off x="1182788" y="2481689"/>
          <a:ext cx="10347223" cy="3657600"/>
        </p:xfrm>
        <a:graphic>
          <a:graphicData uri="http://schemas.openxmlformats.org/drawingml/2006/table">
            <a:tbl>
              <a:tblPr firstRow="1" firstCol="1" bandRow="1" bandCol="1"/>
              <a:tblGrid>
                <a:gridCol w="1714452">
                  <a:extLst>
                    <a:ext uri="{9D8B030D-6E8A-4147-A177-3AD203B41FA5}">
                      <a16:colId xmlns:a16="http://schemas.microsoft.com/office/drawing/2014/main" val="3227125072"/>
                    </a:ext>
                  </a:extLst>
                </a:gridCol>
                <a:gridCol w="6255892">
                  <a:extLst>
                    <a:ext uri="{9D8B030D-6E8A-4147-A177-3AD203B41FA5}">
                      <a16:colId xmlns:a16="http://schemas.microsoft.com/office/drawing/2014/main" val="3116800873"/>
                    </a:ext>
                  </a:extLst>
                </a:gridCol>
                <a:gridCol w="2376879">
                  <a:extLst>
                    <a:ext uri="{9D8B030D-6E8A-4147-A177-3AD203B41FA5}">
                      <a16:colId xmlns:a16="http://schemas.microsoft.com/office/drawing/2014/main" val="30707339"/>
                    </a:ext>
                  </a:extLst>
                </a:gridCol>
              </a:tblGrid>
              <a:tr h="0">
                <a:tc>
                  <a:txBody>
                    <a:bodyPr/>
                    <a:lstStyle/>
                    <a:p>
                      <a:pPr algn="ctr">
                        <a:spcAft>
                          <a:spcPts val="0"/>
                        </a:spcAft>
                        <a:tabLst>
                          <a:tab pos="1386840" algn="l"/>
                        </a:tabLst>
                      </a:pPr>
                      <a:r>
                        <a:rPr lang="en-US" sz="2000" b="1" dirty="0" err="1">
                          <a:solidFill>
                            <a:srgbClr val="0D0D0D"/>
                          </a:solidFill>
                          <a:effectLst/>
                          <a:latin typeface="Times New Roman" panose="02020603050405020304" pitchFamily="18" charset="0"/>
                          <a:ea typeface="MS Mincho"/>
                        </a:rPr>
                        <a:t>Các</a:t>
                      </a:r>
                      <a:r>
                        <a:rPr lang="en-US" sz="2000" b="1" dirty="0">
                          <a:solidFill>
                            <a:srgbClr val="0D0D0D"/>
                          </a:solidFill>
                          <a:effectLst/>
                          <a:latin typeface="Times New Roman" panose="02020603050405020304" pitchFamily="18" charset="0"/>
                          <a:ea typeface="MS Mincho"/>
                        </a:rPr>
                        <a:t> </a:t>
                      </a:r>
                      <a:r>
                        <a:rPr lang="en-US" sz="2000" b="1" dirty="0" err="1">
                          <a:solidFill>
                            <a:srgbClr val="0D0D0D"/>
                          </a:solidFill>
                          <a:effectLst/>
                          <a:latin typeface="Times New Roman" panose="02020603050405020304" pitchFamily="18" charset="0"/>
                          <a:ea typeface="MS Mincho"/>
                        </a:rPr>
                        <a:t>phần</a:t>
                      </a:r>
                      <a:r>
                        <a:rPr lang="en-US" sz="2000" b="1" dirty="0">
                          <a:solidFill>
                            <a:srgbClr val="0D0D0D"/>
                          </a:solidFill>
                          <a:effectLst/>
                          <a:latin typeface="Times New Roman" panose="02020603050405020304" pitchFamily="18" charset="0"/>
                          <a:ea typeface="MS Mincho"/>
                        </a:rPr>
                        <a:t> </a:t>
                      </a:r>
                      <a:r>
                        <a:rPr lang="en-US" sz="2000" b="1" dirty="0" err="1">
                          <a:solidFill>
                            <a:srgbClr val="0D0D0D"/>
                          </a:solidFill>
                          <a:effectLst/>
                          <a:latin typeface="Times New Roman" panose="02020603050405020304" pitchFamily="18" charset="0"/>
                          <a:ea typeface="MS Mincho"/>
                        </a:rPr>
                        <a:t>của</a:t>
                      </a:r>
                      <a:r>
                        <a:rPr lang="en-US" sz="2000" b="1" dirty="0">
                          <a:solidFill>
                            <a:srgbClr val="0D0D0D"/>
                          </a:solidFill>
                          <a:effectLst/>
                          <a:latin typeface="Times New Roman" panose="02020603050405020304" pitchFamily="18" charset="0"/>
                          <a:ea typeface="MS Mincho"/>
                        </a:rPr>
                        <a:t> </a:t>
                      </a:r>
                      <a:r>
                        <a:rPr lang="en-US" sz="2000" b="1" dirty="0" err="1">
                          <a:solidFill>
                            <a:srgbClr val="0D0D0D"/>
                          </a:solidFill>
                          <a:effectLst/>
                          <a:latin typeface="Times New Roman" panose="02020603050405020304" pitchFamily="18" charset="0"/>
                          <a:ea typeface="MS Mincho"/>
                        </a:rPr>
                        <a:t>đoạn</a:t>
                      </a:r>
                      <a:r>
                        <a:rPr lang="en-US" sz="2000" b="1" dirty="0">
                          <a:solidFill>
                            <a:srgbClr val="0D0D0D"/>
                          </a:solidFill>
                          <a:effectLst/>
                          <a:latin typeface="Times New Roman" panose="02020603050405020304" pitchFamily="18" charset="0"/>
                          <a:ea typeface="MS Mincho"/>
                        </a:rPr>
                        <a:t> </a:t>
                      </a:r>
                      <a:r>
                        <a:rPr lang="en-US" sz="2000" b="1" dirty="0" err="1">
                          <a:solidFill>
                            <a:srgbClr val="0D0D0D"/>
                          </a:solidFill>
                          <a:effectLst/>
                          <a:latin typeface="Times New Roman" panose="02020603050405020304" pitchFamily="18" charset="0"/>
                          <a:ea typeface="MS Mincho"/>
                        </a:rPr>
                        <a:t>văn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tabLst>
                          <a:tab pos="1386840" algn="l"/>
                        </a:tabLst>
                      </a:pPr>
                      <a:r>
                        <a:rPr lang="en-US" sz="2000" b="1" dirty="0" err="1">
                          <a:solidFill>
                            <a:srgbClr val="0D0D0D"/>
                          </a:solidFill>
                          <a:effectLst/>
                          <a:latin typeface="Times New Roman" panose="02020603050405020304" pitchFamily="18" charset="0"/>
                          <a:ea typeface="MS Mincho"/>
                        </a:rPr>
                        <a:t>Nội</a:t>
                      </a:r>
                      <a:r>
                        <a:rPr lang="en-US" sz="2000" b="1" dirty="0">
                          <a:solidFill>
                            <a:srgbClr val="0D0D0D"/>
                          </a:solidFill>
                          <a:effectLst/>
                          <a:latin typeface="Times New Roman" panose="02020603050405020304" pitchFamily="18" charset="0"/>
                          <a:ea typeface="MS Mincho"/>
                        </a:rPr>
                        <a:t> dung </a:t>
                      </a:r>
                      <a:r>
                        <a:rPr lang="en-US" sz="2000" b="1" dirty="0" err="1">
                          <a:solidFill>
                            <a:srgbClr val="0D0D0D"/>
                          </a:solidFill>
                          <a:effectLst/>
                          <a:latin typeface="Times New Roman" panose="02020603050405020304" pitchFamily="18" charset="0"/>
                          <a:ea typeface="MS Mincho"/>
                        </a:rPr>
                        <a:t>kiểm</a:t>
                      </a:r>
                      <a:r>
                        <a:rPr lang="en-US" sz="2000" b="1" dirty="0">
                          <a:solidFill>
                            <a:srgbClr val="0D0D0D"/>
                          </a:solidFill>
                          <a:effectLst/>
                          <a:latin typeface="Times New Roman" panose="02020603050405020304" pitchFamily="18" charset="0"/>
                          <a:ea typeface="MS Mincho"/>
                        </a:rPr>
                        <a:t> </a:t>
                      </a:r>
                      <a:r>
                        <a:rPr lang="en-US" sz="2000" b="1" dirty="0" err="1">
                          <a:solidFill>
                            <a:srgbClr val="0D0D0D"/>
                          </a:solidFill>
                          <a:effectLst/>
                          <a:latin typeface="Times New Roman" panose="02020603050405020304" pitchFamily="18" charset="0"/>
                          <a:ea typeface="MS Mincho"/>
                        </a:rPr>
                        <a:t>tra</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tabLst>
                          <a:tab pos="1386840" algn="l"/>
                        </a:tabLst>
                      </a:pPr>
                      <a:r>
                        <a:rPr lang="en-US" sz="2000" b="1" dirty="0" err="1">
                          <a:solidFill>
                            <a:srgbClr val="0D0D0D"/>
                          </a:solidFill>
                          <a:effectLst/>
                          <a:latin typeface="Times New Roman" panose="02020603050405020304" pitchFamily="18" charset="0"/>
                          <a:ea typeface="MS Mincho"/>
                        </a:rPr>
                        <a:t>Đạt</a:t>
                      </a:r>
                      <a:r>
                        <a:rPr lang="en-US" sz="2000" b="1" dirty="0">
                          <a:solidFill>
                            <a:srgbClr val="0D0D0D"/>
                          </a:solidFill>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000" b="1" dirty="0" err="1">
                          <a:solidFill>
                            <a:srgbClr val="0D0D0D"/>
                          </a:solidFill>
                          <a:effectLst/>
                          <a:latin typeface="Times New Roman" panose="02020603050405020304" pitchFamily="18" charset="0"/>
                          <a:ea typeface="MS Mincho"/>
                        </a:rPr>
                        <a:t>Chưa</a:t>
                      </a:r>
                      <a:r>
                        <a:rPr lang="en-US" sz="2000" b="1" dirty="0">
                          <a:solidFill>
                            <a:srgbClr val="0D0D0D"/>
                          </a:solidFill>
                          <a:effectLst/>
                          <a:latin typeface="Times New Roman" panose="02020603050405020304" pitchFamily="18" charset="0"/>
                          <a:ea typeface="MS Mincho"/>
                        </a:rPr>
                        <a:t> </a:t>
                      </a:r>
                      <a:r>
                        <a:rPr lang="en-US" sz="2000" b="1" dirty="0" err="1">
                          <a:solidFill>
                            <a:srgbClr val="0D0D0D"/>
                          </a:solidFill>
                          <a:effectLst/>
                          <a:latin typeface="Times New Roman" panose="02020603050405020304" pitchFamily="18" charset="0"/>
                          <a:ea typeface="MS Mincho"/>
                        </a:rPr>
                        <a:t>đạt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23725893"/>
                  </a:ext>
                </a:extLst>
              </a:tr>
              <a:tr h="0">
                <a:tc rowSpan="3">
                  <a:txBody>
                    <a:bodyPr/>
                    <a:lstStyle/>
                    <a:p>
                      <a:pPr algn="ctr">
                        <a:spcAft>
                          <a:spcPts val="0"/>
                        </a:spcAft>
                        <a:tabLst>
                          <a:tab pos="1386840" algn="l"/>
                        </a:tabLst>
                      </a:pPr>
                      <a:endParaRPr lang="en-US" sz="2000" dirty="0">
                        <a:effectLst/>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000" b="1" dirty="0" err="1">
                          <a:solidFill>
                            <a:srgbClr val="0D0D0D"/>
                          </a:solidFill>
                          <a:effectLst/>
                          <a:latin typeface="Times New Roman" panose="02020603050405020304" pitchFamily="18" charset="0"/>
                          <a:ea typeface="MS Mincho"/>
                        </a:rPr>
                        <a:t>Mở</a:t>
                      </a:r>
                      <a:r>
                        <a:rPr lang="en-US" sz="2000" b="1" dirty="0">
                          <a:solidFill>
                            <a:srgbClr val="0D0D0D"/>
                          </a:solidFill>
                          <a:effectLst/>
                          <a:latin typeface="Times New Roman" panose="02020603050405020304" pitchFamily="18" charset="0"/>
                          <a:ea typeface="MS Mincho"/>
                        </a:rPr>
                        <a:t> </a:t>
                      </a:r>
                      <a:r>
                        <a:rPr lang="en-US" sz="2000" b="1" dirty="0" err="1">
                          <a:solidFill>
                            <a:srgbClr val="0D0D0D"/>
                          </a:solidFill>
                          <a:effectLst/>
                          <a:latin typeface="Times New Roman" panose="02020603050405020304" pitchFamily="18" charset="0"/>
                          <a:ea typeface="MS Mincho"/>
                        </a:rPr>
                        <a:t>đoạn</a:t>
                      </a:r>
                      <a:endParaRPr lang="en-US" sz="2000" dirty="0">
                        <a:effectLst/>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000" b="1" dirty="0">
                          <a:solidFill>
                            <a:srgbClr val="0D0D0D"/>
                          </a:solidFill>
                          <a:effectLst/>
                          <a:latin typeface="Times New Roman" panose="02020603050405020304" pitchFamily="18" charset="0"/>
                          <a:ea typeface="MS Mincho"/>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spcAft>
                          <a:spcPts val="0"/>
                        </a:spcAft>
                        <a:tabLst>
                          <a:tab pos="1386840" algn="l"/>
                        </a:tabLst>
                      </a:pPr>
                      <a:r>
                        <a:rPr lang="en-US" sz="2000" dirty="0" err="1">
                          <a:solidFill>
                            <a:srgbClr val="0D0D0D"/>
                          </a:solidFill>
                          <a:effectLst/>
                          <a:latin typeface="Times New Roman" panose="02020603050405020304" pitchFamily="18" charset="0"/>
                          <a:ea typeface="MS Mincho"/>
                        </a:rPr>
                        <a:t>Mở</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đoạn</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bằng</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chữ</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viết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hoa</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lùi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vào</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đầu</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dòng</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spcAft>
                          <a:spcPts val="0"/>
                        </a:spcAft>
                        <a:tabLst>
                          <a:tab pos="1386840" algn="l"/>
                        </a:tabLst>
                      </a:pPr>
                      <a:r>
                        <a:rPr lang="en-US" sz="2000" b="1">
                          <a:solidFill>
                            <a:srgbClr val="0D0D0D"/>
                          </a:solidFill>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18664609"/>
                  </a:ext>
                </a:extLst>
              </a:tr>
              <a:tr h="0">
                <a:tc vMerge="1">
                  <a:txBody>
                    <a:bodyPr/>
                    <a:lstStyle/>
                    <a:p>
                      <a:pPr algn="ctr">
                        <a:spcAft>
                          <a:spcPts val="0"/>
                        </a:spcAft>
                        <a:tabLst>
                          <a:tab pos="1386840" algn="l"/>
                        </a:tabLst>
                      </a:pP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spcAft>
                          <a:spcPts val="0"/>
                        </a:spcAft>
                        <a:tabLst>
                          <a:tab pos="1386840" algn="l"/>
                        </a:tabLst>
                      </a:pPr>
                      <a:r>
                        <a:rPr lang="en-US" sz="2000" dirty="0" err="1">
                          <a:solidFill>
                            <a:srgbClr val="0D0D0D"/>
                          </a:solidFill>
                          <a:effectLst/>
                          <a:latin typeface="Times New Roman" panose="02020603050405020304" pitchFamily="18" charset="0"/>
                          <a:ea typeface="MS Mincho"/>
                        </a:rPr>
                        <a:t>Dùng</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ngôi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thứ</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nhất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để</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ghi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lại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cảm</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xúc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của</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mình</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về</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bài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thơ</a:t>
                      </a:r>
                      <a:r>
                        <a:rPr lang="en-US" sz="2000" dirty="0">
                          <a:solidFill>
                            <a:srgbClr val="0D0D0D"/>
                          </a:solidFill>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spcAft>
                          <a:spcPts val="0"/>
                        </a:spcAft>
                        <a:tabLst>
                          <a:tab pos="1386840" algn="l"/>
                        </a:tabLst>
                      </a:pPr>
                      <a:r>
                        <a:rPr lang="en-US" sz="2000" b="1">
                          <a:solidFill>
                            <a:srgbClr val="0D0D0D"/>
                          </a:solidFill>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82040866"/>
                  </a:ext>
                </a:extLst>
              </a:tr>
              <a:tr h="0">
                <a:tc vMerge="1">
                  <a:txBody>
                    <a:bodyPr/>
                    <a:lstStyle/>
                    <a:p>
                      <a:pPr algn="ctr">
                        <a:spcAft>
                          <a:spcPts val="0"/>
                        </a:spcAft>
                        <a:tabLst>
                          <a:tab pos="1386840" algn="l"/>
                        </a:tabLst>
                      </a:pP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spcAft>
                          <a:spcPts val="0"/>
                        </a:spcAft>
                        <a:tabLst>
                          <a:tab pos="1386840" algn="l"/>
                        </a:tabLst>
                      </a:pPr>
                      <a:r>
                        <a:rPr lang="en-US" sz="2000" dirty="0" err="1">
                          <a:solidFill>
                            <a:srgbClr val="0D0D0D"/>
                          </a:solidFill>
                          <a:effectLst/>
                          <a:latin typeface="Times New Roman" panose="02020603050405020304" pitchFamily="18" charset="0"/>
                          <a:ea typeface="MS Mincho"/>
                        </a:rPr>
                        <a:t>Có</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câu</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chủ</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đề</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nêu</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tên</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bài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thơ</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tên</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tác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giả</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nếu</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có</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và</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cảm</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xúc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khái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quát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về</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bài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thơ</a:t>
                      </a:r>
                      <a:r>
                        <a:rPr lang="en-US" sz="2000" dirty="0">
                          <a:solidFill>
                            <a:srgbClr val="0D0D0D"/>
                          </a:solidFill>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spcAft>
                          <a:spcPts val="0"/>
                        </a:spcAft>
                        <a:tabLst>
                          <a:tab pos="1386840" algn="l"/>
                        </a:tabLst>
                      </a:pPr>
                      <a:r>
                        <a:rPr lang="en-US" sz="2000" b="1" dirty="0">
                          <a:solidFill>
                            <a:srgbClr val="0D0D0D"/>
                          </a:solidFill>
                          <a:effectLst/>
                          <a:latin typeface="Times New Roman" panose="02020603050405020304" pitchFamily="18" charset="0"/>
                          <a:ea typeface="MS Mincho"/>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69851299"/>
                  </a:ext>
                </a:extLst>
              </a:tr>
              <a:tr h="189706">
                <a:tc>
                  <a:txBody>
                    <a:bodyPr/>
                    <a:lstStyle/>
                    <a:p>
                      <a:pPr algn="ctr">
                        <a:spcAft>
                          <a:spcPts val="0"/>
                        </a:spcAft>
                        <a:tabLst>
                          <a:tab pos="1386840" algn="l"/>
                        </a:tabLst>
                      </a:pPr>
                      <a:r>
                        <a:rPr lang="en-US" sz="2000" b="1" dirty="0">
                          <a:solidFill>
                            <a:srgbClr val="0D0D0D"/>
                          </a:solidFill>
                          <a:effectLst/>
                          <a:latin typeface="Times New Roman" panose="02020603050405020304" pitchFamily="18" charset="0"/>
                          <a:ea typeface="MS Mincho"/>
                        </a:rPr>
                        <a:t> </a:t>
                      </a:r>
                      <a:endParaRPr lang="en-US" sz="2000" dirty="0">
                        <a:effectLst/>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000" b="1" dirty="0" err="1">
                          <a:solidFill>
                            <a:srgbClr val="0D0D0D"/>
                          </a:solidFill>
                          <a:effectLst/>
                          <a:latin typeface="Times New Roman" panose="02020603050405020304" pitchFamily="18" charset="0"/>
                          <a:ea typeface="MS Mincho"/>
                        </a:rPr>
                        <a:t>Thân</a:t>
                      </a:r>
                      <a:r>
                        <a:rPr lang="en-US" sz="2000" b="1" dirty="0">
                          <a:solidFill>
                            <a:srgbClr val="0D0D0D"/>
                          </a:solidFill>
                          <a:effectLst/>
                          <a:latin typeface="Times New Roman" panose="02020603050405020304" pitchFamily="18" charset="0"/>
                          <a:ea typeface="MS Mincho"/>
                        </a:rPr>
                        <a:t> </a:t>
                      </a:r>
                      <a:r>
                        <a:rPr lang="en-US" sz="2000" b="1" dirty="0" err="1">
                          <a:solidFill>
                            <a:srgbClr val="0D0D0D"/>
                          </a:solidFill>
                          <a:effectLst/>
                          <a:latin typeface="Times New Roman" panose="02020603050405020304" pitchFamily="18" charset="0"/>
                          <a:ea typeface="MS Mincho"/>
                        </a:rPr>
                        <a:t>đoạn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3">
                        <a:lumMod val="20000"/>
                        <a:lumOff val="80000"/>
                      </a:schemeClr>
                    </a:solidFill>
                  </a:tcPr>
                </a:tc>
                <a:tc>
                  <a:txBody>
                    <a:bodyPr/>
                    <a:lstStyle/>
                    <a:p>
                      <a:pPr>
                        <a:spcAft>
                          <a:spcPts val="0"/>
                        </a:spcAft>
                        <a:tabLst>
                          <a:tab pos="1386840" algn="l"/>
                        </a:tabLst>
                      </a:pPr>
                      <a:r>
                        <a:rPr lang="en-US" sz="2000" dirty="0" err="1">
                          <a:solidFill>
                            <a:srgbClr val="0D0D0D"/>
                          </a:solidFill>
                          <a:effectLst/>
                          <a:latin typeface="Times New Roman" panose="02020603050405020304" pitchFamily="18" charset="0"/>
                          <a:ea typeface="MS Mincho"/>
                        </a:rPr>
                        <a:t>Trình</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bày</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cảm</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xúc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về</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bài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thơ</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theo</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một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trình</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tự</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hợp</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lí</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bằng</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một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số</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câu</a:t>
                      </a:r>
                      <a:r>
                        <a:rPr lang="en-US" sz="2000" dirty="0">
                          <a:solidFill>
                            <a:srgbClr val="0D0D0D"/>
                          </a:solidFill>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spcAft>
                          <a:spcPts val="0"/>
                        </a:spcAft>
                        <a:tabLst>
                          <a:tab pos="1386840" algn="l"/>
                        </a:tabLst>
                      </a:pPr>
                      <a:r>
                        <a:rPr lang="en-US" sz="2000" b="1" dirty="0">
                          <a:solidFill>
                            <a:srgbClr val="0D0D0D"/>
                          </a:solidFill>
                          <a:effectLst/>
                          <a:latin typeface="Times New Roman" panose="02020603050405020304" pitchFamily="18" charset="0"/>
                          <a:ea typeface="MS Mincho"/>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49428528"/>
                  </a:ext>
                </a:extLst>
              </a:tr>
              <a:tr h="0">
                <a:tc>
                  <a:txBody>
                    <a:bodyPr/>
                    <a:lstStyle/>
                    <a:p>
                      <a:pPr algn="ctr">
                        <a:spcAft>
                          <a:spcPts val="0"/>
                        </a:spcAft>
                        <a:tabLst>
                          <a:tab pos="1386840" algn="l"/>
                        </a:tabLst>
                      </a:pPr>
                      <a:r>
                        <a:rPr lang="en-US" sz="2000" b="1" dirty="0">
                          <a:solidFill>
                            <a:srgbClr val="0D0D0D"/>
                          </a:solidFill>
                          <a:effectLst/>
                          <a:latin typeface="Times New Roman" panose="02020603050405020304" pitchFamily="18" charset="0"/>
                          <a:ea typeface="MS Mincho"/>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spcAft>
                          <a:spcPts val="0"/>
                        </a:spcAft>
                        <a:tabLst>
                          <a:tab pos="1386840" algn="l"/>
                        </a:tabLst>
                      </a:pPr>
                      <a:r>
                        <a:rPr lang="en-US" sz="2000" dirty="0" err="1">
                          <a:solidFill>
                            <a:srgbClr val="0D0D0D"/>
                          </a:solidFill>
                          <a:effectLst/>
                          <a:latin typeface="Times New Roman" panose="02020603050405020304" pitchFamily="18" charset="0"/>
                          <a:ea typeface="MS Mincho"/>
                        </a:rPr>
                        <a:t>Trích</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một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số</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từ</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ngữ</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hình</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ảnh</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gợi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cảm</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xúc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trong</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bài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thơ</a:t>
                      </a:r>
                      <a:r>
                        <a:rPr lang="en-US" sz="2000" dirty="0">
                          <a:solidFill>
                            <a:srgbClr val="0D0D0D"/>
                          </a:solidFill>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spcAft>
                          <a:spcPts val="0"/>
                        </a:spcAft>
                        <a:tabLst>
                          <a:tab pos="1386840" algn="l"/>
                        </a:tabLst>
                      </a:pPr>
                      <a:r>
                        <a:rPr lang="en-US" sz="2000" b="1" dirty="0">
                          <a:solidFill>
                            <a:srgbClr val="0D0D0D"/>
                          </a:solidFill>
                          <a:effectLst/>
                          <a:latin typeface="Times New Roman" panose="02020603050405020304" pitchFamily="18" charset="0"/>
                          <a:ea typeface="MS Mincho"/>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62251635"/>
                  </a:ext>
                </a:extLst>
              </a:tr>
              <a:tr h="325481">
                <a:tc>
                  <a:txBody>
                    <a:bodyPr/>
                    <a:lstStyle/>
                    <a:p>
                      <a:pPr algn="ctr">
                        <a:spcAft>
                          <a:spcPts val="0"/>
                        </a:spcAft>
                        <a:tabLst>
                          <a:tab pos="1386840" algn="l"/>
                        </a:tabLst>
                      </a:pPr>
                      <a:r>
                        <a:rPr lang="en-US" sz="2000" b="1" dirty="0">
                          <a:solidFill>
                            <a:srgbClr val="0D0D0D"/>
                          </a:solidFill>
                          <a:effectLst/>
                          <a:latin typeface="Times New Roman" panose="02020603050405020304" pitchFamily="18" charset="0"/>
                          <a:ea typeface="MS Mincho"/>
                        </a:rPr>
                        <a:t> </a:t>
                      </a:r>
                      <a:endParaRPr lang="en-US" sz="2000" dirty="0">
                        <a:effectLst/>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000" b="1" dirty="0" err="1">
                          <a:solidFill>
                            <a:srgbClr val="0D0D0D"/>
                          </a:solidFill>
                          <a:effectLst/>
                          <a:latin typeface="Times New Roman" panose="02020603050405020304" pitchFamily="18" charset="0"/>
                          <a:ea typeface="MS Mincho"/>
                        </a:rPr>
                        <a:t>Kết</a:t>
                      </a:r>
                      <a:r>
                        <a:rPr lang="en-US" sz="2000" b="1" dirty="0">
                          <a:solidFill>
                            <a:srgbClr val="0D0D0D"/>
                          </a:solidFill>
                          <a:effectLst/>
                          <a:latin typeface="Times New Roman" panose="02020603050405020304" pitchFamily="18" charset="0"/>
                          <a:ea typeface="MS Mincho"/>
                        </a:rPr>
                        <a:t> </a:t>
                      </a:r>
                      <a:r>
                        <a:rPr lang="en-US" sz="2000" b="1" dirty="0" err="1">
                          <a:solidFill>
                            <a:srgbClr val="0D0D0D"/>
                          </a:solidFill>
                          <a:effectLst/>
                          <a:latin typeface="Times New Roman" panose="02020603050405020304" pitchFamily="18" charset="0"/>
                          <a:ea typeface="MS Mincho"/>
                        </a:rPr>
                        <a:t>đoạn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2">
                        <a:lumMod val="20000"/>
                        <a:lumOff val="80000"/>
                      </a:schemeClr>
                    </a:solidFill>
                  </a:tcPr>
                </a:tc>
                <a:tc>
                  <a:txBody>
                    <a:bodyPr/>
                    <a:lstStyle/>
                    <a:p>
                      <a:pPr>
                        <a:spcAft>
                          <a:spcPts val="0"/>
                        </a:spcAft>
                        <a:tabLst>
                          <a:tab pos="1386840" algn="l"/>
                        </a:tabLst>
                      </a:pPr>
                      <a:r>
                        <a:rPr lang="en-US" sz="2000" dirty="0" err="1">
                          <a:solidFill>
                            <a:srgbClr val="0D0D0D"/>
                          </a:solidFill>
                          <a:effectLst/>
                          <a:latin typeface="Times New Roman" panose="02020603050405020304" pitchFamily="18" charset="0"/>
                          <a:ea typeface="MS Mincho"/>
                        </a:rPr>
                        <a:t>Khẳng</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định</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lại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cảm</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xúc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và</a:t>
                      </a:r>
                      <a:r>
                        <a:rPr lang="en-US" sz="2000" dirty="0">
                          <a:solidFill>
                            <a:srgbClr val="0D0D0D"/>
                          </a:solidFill>
                          <a:effectLst/>
                          <a:latin typeface="Times New Roman" panose="02020603050405020304" pitchFamily="18" charset="0"/>
                          <a:ea typeface="MS Mincho"/>
                        </a:rPr>
                        <a:t> ý </a:t>
                      </a:r>
                      <a:r>
                        <a:rPr lang="en-US" sz="2000" dirty="0" err="1">
                          <a:solidFill>
                            <a:srgbClr val="0D0D0D"/>
                          </a:solidFill>
                          <a:effectLst/>
                          <a:latin typeface="Times New Roman" panose="02020603050405020304" pitchFamily="18" charset="0"/>
                          <a:ea typeface="MS Mincho"/>
                        </a:rPr>
                        <a:t>nghĩa</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bài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thơ</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với</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bản</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thân</a:t>
                      </a:r>
                      <a:r>
                        <a:rPr lang="en-US" sz="2000" dirty="0">
                          <a:solidFill>
                            <a:srgbClr val="0D0D0D"/>
                          </a:solidFill>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spcAft>
                          <a:spcPts val="0"/>
                        </a:spcAft>
                        <a:tabLst>
                          <a:tab pos="1386840" algn="l"/>
                        </a:tabLst>
                      </a:pPr>
                      <a:r>
                        <a:rPr lang="en-US" sz="2000" b="1" dirty="0">
                          <a:solidFill>
                            <a:srgbClr val="0D0D0D"/>
                          </a:solidFill>
                          <a:effectLst/>
                          <a:latin typeface="Times New Roman" panose="02020603050405020304" pitchFamily="18" charset="0"/>
                          <a:ea typeface="MS Mincho"/>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73151335"/>
                  </a:ext>
                </a:extLst>
              </a:tr>
              <a:tr h="0">
                <a:tc>
                  <a:txBody>
                    <a:bodyPr/>
                    <a:lstStyle/>
                    <a:p>
                      <a:pPr algn="ctr">
                        <a:spcAft>
                          <a:spcPts val="0"/>
                        </a:spcAft>
                        <a:tabLst>
                          <a:tab pos="1386840" algn="l"/>
                        </a:tabLst>
                      </a:pPr>
                      <a:r>
                        <a:rPr lang="en-US" sz="2000" b="1">
                          <a:solidFill>
                            <a:srgbClr val="0D0D0D"/>
                          </a:solidFill>
                          <a:effectLst/>
                          <a:latin typeface="Times New Roman" panose="02020603050405020304" pitchFamily="18" charset="0"/>
                          <a:ea typeface="MS Mincho"/>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spcAft>
                          <a:spcPts val="0"/>
                        </a:spcAft>
                        <a:tabLst>
                          <a:tab pos="1386840" algn="l"/>
                        </a:tabLst>
                      </a:pPr>
                      <a:r>
                        <a:rPr lang="en-US" sz="2000" dirty="0" err="1">
                          <a:solidFill>
                            <a:srgbClr val="0D0D0D"/>
                          </a:solidFill>
                          <a:effectLst/>
                          <a:latin typeface="Times New Roman" panose="02020603050405020304" pitchFamily="18" charset="0"/>
                          <a:ea typeface="MS Mincho"/>
                        </a:rPr>
                        <a:t>Kết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đoạn</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bằng</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một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dấu</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câu</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dùng</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để</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ngắt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đoạn</a:t>
                      </a:r>
                      <a:r>
                        <a:rPr lang="en-US" sz="2000" dirty="0">
                          <a:solidFill>
                            <a:srgbClr val="0D0D0D"/>
                          </a:solidFill>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spcAft>
                          <a:spcPts val="0"/>
                        </a:spcAft>
                        <a:tabLst>
                          <a:tab pos="1386840" algn="l"/>
                        </a:tabLst>
                      </a:pPr>
                      <a:r>
                        <a:rPr lang="en-US" sz="2000" b="1" dirty="0">
                          <a:solidFill>
                            <a:srgbClr val="0D0D0D"/>
                          </a:solidFill>
                          <a:effectLst/>
                          <a:latin typeface="Times New Roman" panose="02020603050405020304" pitchFamily="18" charset="0"/>
                          <a:ea typeface="MS Mincho"/>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79178394"/>
                  </a:ext>
                </a:extLst>
              </a:tr>
            </a:tbl>
          </a:graphicData>
        </a:graphic>
      </p:graphicFrame>
    </p:spTree>
    <p:extLst>
      <p:ext uri="{BB962C8B-B14F-4D97-AF65-F5344CB8AC3E}">
        <p14:creationId xmlns:p14="http://schemas.microsoft.com/office/powerpoint/2010/main" val="412195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271" y="-13855"/>
            <a:ext cx="12412532" cy="7145131"/>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852" y="13854"/>
            <a:ext cx="12261271" cy="6996545"/>
          </a:xfrm>
          <a:prstGeom prst="rect">
            <a:avLst/>
          </a:prstGeom>
        </p:spPr>
      </p:pic>
      <p:sp>
        <p:nvSpPr>
          <p:cNvPr id="9" name="Rectangle 8"/>
          <p:cNvSpPr/>
          <p:nvPr/>
        </p:nvSpPr>
        <p:spPr>
          <a:xfrm>
            <a:off x="519546" y="140963"/>
            <a:ext cx="11194473" cy="954107"/>
          </a:xfrm>
          <a:prstGeom prst="rect">
            <a:avLst/>
          </a:prstGeom>
        </p:spPr>
        <p:txBody>
          <a:bodyPr wrap="square">
            <a:spAutoFit/>
          </a:bodyPr>
          <a:lstStyle/>
          <a:p>
            <a:pPr algn="ctr">
              <a:spcAft>
                <a:spcPts val="0"/>
              </a:spcAft>
              <a:tabLst>
                <a:tab pos="1386840" algn="l"/>
              </a:tabLst>
            </a:pPr>
            <a:r>
              <a:rPr lang="en-US" sz="2800" b="1" dirty="0">
                <a:solidFill>
                  <a:schemeClr val="bg1"/>
                </a:solidFill>
                <a:latin typeface="Times New Roman" panose="02020603050405020304" pitchFamily="18" charset="0"/>
                <a:ea typeface="MS Mincho"/>
              </a:rPr>
              <a:t>NÓI VÀ NGHE </a:t>
            </a:r>
            <a:endParaRPr lang="en-US" sz="2800" dirty="0">
              <a:solidFill>
                <a:schemeClr val="bg1"/>
              </a:solidFill>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800" b="1" dirty="0" err="1">
                <a:solidFill>
                  <a:schemeClr val="bg1"/>
                </a:solidFill>
                <a:latin typeface="Times New Roman" panose="02020603050405020304" pitchFamily="18" charset="0"/>
                <a:ea typeface="MS Mincho"/>
              </a:rPr>
              <a:t>Trình</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bày</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suy</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nghĩ</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về</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tình</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cảm</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của</a:t>
            </a:r>
            <a:r>
              <a:rPr lang="en-US" sz="2800" b="1" dirty="0">
                <a:solidFill>
                  <a:schemeClr val="bg1"/>
                </a:solidFill>
                <a:latin typeface="Times New Roman" panose="02020603050405020304" pitchFamily="18" charset="0"/>
                <a:ea typeface="MS Mincho"/>
              </a:rPr>
              <a:t> con </a:t>
            </a:r>
            <a:r>
              <a:rPr lang="en-US" sz="2800" b="1" dirty="0" err="1">
                <a:solidFill>
                  <a:schemeClr val="bg1"/>
                </a:solidFill>
                <a:latin typeface="Times New Roman" panose="02020603050405020304" pitchFamily="18" charset="0"/>
                <a:ea typeface="MS Mincho"/>
              </a:rPr>
              <a:t>người</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với</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quê</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hương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9839711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266" y="-143566"/>
            <a:ext cx="12412532" cy="7145131"/>
          </a:xfrm>
          <a:prstGeom prst="rect">
            <a:avLst/>
          </a:prstGeom>
        </p:spPr>
      </p:pic>
      <p:sp>
        <p:nvSpPr>
          <p:cNvPr id="5" name="Rectangle 4"/>
          <p:cNvSpPr/>
          <p:nvPr/>
        </p:nvSpPr>
        <p:spPr>
          <a:xfrm>
            <a:off x="3394121" y="0"/>
            <a:ext cx="5717206" cy="584775"/>
          </a:xfrm>
          <a:prstGeom prst="rect">
            <a:avLst/>
          </a:prstGeom>
        </p:spPr>
        <p:txBody>
          <a:bodyPr wrap="none">
            <a:spAutoFit/>
          </a:bodyPr>
          <a:lstStyle/>
          <a:p>
            <a:pPr>
              <a:spcAft>
                <a:spcPts val="0"/>
              </a:spcAft>
              <a:tabLst>
                <a:tab pos="1028700" algn="l"/>
              </a:tabLst>
            </a:pPr>
            <a:r>
              <a:rPr lang="pt-BR" sz="3200" b="1" dirty="0">
                <a:solidFill>
                  <a:schemeClr val="accent5">
                    <a:lumMod val="50000"/>
                  </a:schemeClr>
                </a:solidFill>
                <a:latin typeface="Times New Roman" panose="02020603050405020304" pitchFamily="18" charset="0"/>
                <a:ea typeface="Times New Roman" panose="02020603050405020304" pitchFamily="18" charset="0"/>
              </a:rPr>
              <a:t>HOẠT ĐỘNG 1: KHỞI ĐỘNG</a:t>
            </a:r>
            <a:endParaRPr lang="en-US" sz="32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6" name="Cloud Callout 5"/>
          <p:cNvSpPr/>
          <p:nvPr/>
        </p:nvSpPr>
        <p:spPr>
          <a:xfrm>
            <a:off x="2456578" y="1163782"/>
            <a:ext cx="7592291" cy="2889650"/>
          </a:xfrm>
          <a:prstGeom prst="cloudCallout">
            <a:avLst/>
          </a:prstGeom>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spcAft>
                <a:spcPts val="0"/>
              </a:spcAft>
              <a:tabLst>
                <a:tab pos="90170" algn="l"/>
                <a:tab pos="180340" algn="l"/>
                <a:tab pos="270510" algn="l"/>
              </a:tabLst>
            </a:pPr>
            <a:r>
              <a:rPr lang="de-DE" sz="2800" dirty="0">
                <a:solidFill>
                  <a:srgbClr val="000000"/>
                </a:solidFill>
                <a:latin typeface="Times New Roman" panose="02020603050405020304" pitchFamily="18" charset="0"/>
                <a:ea typeface="Times New Roman" panose="02020603050405020304" pitchFamily="18" charset="0"/>
              </a:rPr>
              <a:t>Quê hương em có điều gì đặc biệt khiến em ấn tượng hay nhớ mãi? Điều đặc biệt đó khiến em cảm thấy như thế nào?</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738070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762000" y="128734"/>
            <a:ext cx="11430000" cy="2246769"/>
          </a:xfrm>
          <a:prstGeom prst="rect">
            <a:avLst/>
          </a:prstGeom>
        </p:spPr>
        <p:txBody>
          <a:bodyPr wrap="square">
            <a:spAutoFit/>
          </a:bodyPr>
          <a:lstStyle/>
          <a:p>
            <a:r>
              <a:rPr lang="en-US" sz="2800" dirty="0" err="1">
                <a:solidFill>
                  <a:srgbClr val="002060"/>
                </a:solidFill>
                <a:latin typeface="Times New Roman" panose="02020603050405020304" pitchFamily="18" charset="0"/>
                <a:ea typeface="MS Mincho"/>
              </a:rPr>
              <a:t>Tình</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cảm</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của</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mỗi</a:t>
            </a:r>
            <a:r>
              <a:rPr lang="en-US" sz="2800" dirty="0">
                <a:solidFill>
                  <a:srgbClr val="002060"/>
                </a:solidFill>
                <a:latin typeface="Times New Roman" panose="02020603050405020304" pitchFamily="18" charset="0"/>
                <a:ea typeface="MS Mincho"/>
              </a:rPr>
              <a:t> con </a:t>
            </a:r>
            <a:r>
              <a:rPr lang="en-US" sz="2800" dirty="0" err="1">
                <a:solidFill>
                  <a:srgbClr val="002060"/>
                </a:solidFill>
                <a:latin typeface="Times New Roman" panose="02020603050405020304" pitchFamily="18" charset="0"/>
                <a:ea typeface="MS Mincho"/>
              </a:rPr>
              <a:t>người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với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quê</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hương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nơi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chôn</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nhau</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cắt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dốn</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là</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tình</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cảm</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thiêng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liêng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Nhưng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để</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cất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lên</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thành</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lời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để</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bày</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tỏ</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cho</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mọi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người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thì</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không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phải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ai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cũng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làm</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được</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Có</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người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dấu</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nẹm</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trong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tim</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để</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đôi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lúc</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rưng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rưng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thổn</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thức</a:t>
            </a:r>
            <a:r>
              <a:rPr lang="en-US" sz="2800" dirty="0">
                <a:solidFill>
                  <a:srgbClr val="002060"/>
                </a:solidFill>
                <a:latin typeface="Times New Roman" panose="02020603050405020304" pitchFamily="18" charset="0"/>
                <a:ea typeface="MS Mincho"/>
              </a:rPr>
              <a:t>...</a:t>
            </a:r>
            <a:r>
              <a:rPr lang="en-US" sz="2800" dirty="0" err="1">
                <a:solidFill>
                  <a:srgbClr val="002060"/>
                </a:solidFill>
                <a:latin typeface="Times New Roman" panose="02020603050405020304" pitchFamily="18" charset="0"/>
                <a:ea typeface="MS Mincho"/>
              </a:rPr>
              <a:t>Tình</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yêu</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quê</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hương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là</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tình</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cảm</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tha</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thiết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sâu</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lắng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và</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luôn</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tràn</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đầy</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trong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tim</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mỗi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người</a:t>
            </a:r>
            <a:r>
              <a:rPr lang="en-US" sz="2800" dirty="0">
                <a:solidFill>
                  <a:srgbClr val="002060"/>
                </a:solidFill>
                <a:latin typeface="Times New Roman" panose="02020603050405020304" pitchFamily="18" charset="0"/>
                <a:ea typeface="MS Mincho"/>
              </a:rPr>
              <a:t>.</a:t>
            </a:r>
            <a:endParaRPr lang="en-US" sz="2800" dirty="0">
              <a:solidFill>
                <a:srgbClr val="002060"/>
              </a:solidFill>
            </a:endParaRPr>
          </a:p>
        </p:txBody>
      </p:sp>
    </p:spTree>
    <p:extLst>
      <p:ext uri="{BB962C8B-B14F-4D97-AF65-F5344CB8AC3E}">
        <p14:creationId xmlns:p14="http://schemas.microsoft.com/office/powerpoint/2010/main" val="294831025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266" y="-272153"/>
            <a:ext cx="12412532" cy="7145131"/>
          </a:xfrm>
          <a:prstGeom prst="rect">
            <a:avLst/>
          </a:prstGeom>
        </p:spPr>
      </p:pic>
      <p:sp>
        <p:nvSpPr>
          <p:cNvPr id="2" name="Rectangle 1"/>
          <p:cNvSpPr/>
          <p:nvPr/>
        </p:nvSpPr>
        <p:spPr>
          <a:xfrm>
            <a:off x="2975626" y="0"/>
            <a:ext cx="6240747" cy="523220"/>
          </a:xfrm>
          <a:prstGeom prst="rect">
            <a:avLst/>
          </a:prstGeom>
        </p:spPr>
        <p:txBody>
          <a:bodyPr wrap="none">
            <a:spAutoFit/>
          </a:bodyPr>
          <a:lstStyle/>
          <a:p>
            <a:r>
              <a:rPr lang="pt-BR" sz="2800" b="1" dirty="0">
                <a:solidFill>
                  <a:srgbClr val="002060"/>
                </a:solidFill>
                <a:latin typeface="Times New Roman" panose="02020603050405020304" pitchFamily="18" charset="0"/>
                <a:ea typeface="Times New Roman" panose="02020603050405020304" pitchFamily="18" charset="0"/>
              </a:rPr>
              <a:t>HOẠT ĐỘNG 2: CHUẨN BỊ BÀI MỚI</a:t>
            </a:r>
            <a:endParaRPr lang="en-US" sz="2800" dirty="0">
              <a:solidFill>
                <a:srgbClr val="002060"/>
              </a:solidFill>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3677" y1="62148" x2="13677" y2="62148"/>
                        <a14:foregroundMark x1="18536" y1="58668" x2="18536" y2="58668"/>
                        <a14:foregroundMark x1="52669" y1="54889" x2="52669" y2="54889"/>
                        <a14:foregroundMark x1="52669" y1="54889" x2="52669" y2="54889"/>
                        <a14:foregroundMark x1="42651" y1="55909" x2="42651" y2="55909"/>
                        <a14:foregroundMark x1="53749" y1="57648" x2="53389" y2="60048"/>
                        <a14:foregroundMark x1="47510" y1="66287" x2="47510" y2="66287"/>
                        <a14:backgroundMark x1="51650" y1="60768" x2="51650" y2="60768"/>
                        <a14:backgroundMark x1="53749" y1="54889" x2="53749" y2="54889"/>
                      </a14:backgroundRemoval>
                    </a14:imgEffect>
                  </a14:imgLayer>
                </a14:imgProps>
              </a:ext>
            </a:extLst>
          </a:blip>
          <a:srcRect l="-20558" t="-761" r="20558" b="761"/>
          <a:stretch/>
        </p:blipFill>
        <p:spPr>
          <a:xfrm>
            <a:off x="5020405" y="2000977"/>
            <a:ext cx="2509107" cy="250910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Right Arrow 6"/>
          <p:cNvSpPr/>
          <p:nvPr/>
        </p:nvSpPr>
        <p:spPr>
          <a:xfrm>
            <a:off x="942976" y="1626440"/>
            <a:ext cx="3690939" cy="1841381"/>
          </a:xfrm>
          <a:prstGeom prst="rightArrow">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err="1">
                <a:solidFill>
                  <a:schemeClr val="bg1"/>
                </a:solidFill>
                <a:latin typeface="Times New Roman" panose="02020603050405020304" pitchFamily="18" charset="0"/>
                <a:ea typeface="MS Mincho"/>
              </a:rPr>
              <a:t>Bài</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nói</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nhằm</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mục</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đích</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gì</a:t>
            </a:r>
            <a:r>
              <a:rPr lang="en-US" sz="2400" dirty="0">
                <a:solidFill>
                  <a:schemeClr val="bg1"/>
                </a:solidFill>
                <a:latin typeface="Times New Roman" panose="02020603050405020304" pitchFamily="18" charset="0"/>
                <a:ea typeface="MS Mincho"/>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1095374" y="779002"/>
            <a:ext cx="3982180" cy="523220"/>
          </a:xfrm>
          <a:prstGeom prst="rect">
            <a:avLst/>
          </a:prstGeom>
        </p:spPr>
        <p:txBody>
          <a:bodyPr wrap="none">
            <a:spAutoFit/>
          </a:bodyPr>
          <a:lstStyle/>
          <a:p>
            <a:pPr>
              <a:spcAft>
                <a:spcPts val="0"/>
              </a:spcAft>
            </a:pPr>
            <a:r>
              <a:rPr lang="en-US" sz="2800" b="1" dirty="0">
                <a:solidFill>
                  <a:srgbClr val="0D0D0D"/>
                </a:solidFill>
                <a:latin typeface="Times New Roman" panose="02020603050405020304" pitchFamily="18" charset="0"/>
                <a:ea typeface="MS Mincho"/>
              </a:rPr>
              <a:t>1. </a:t>
            </a:r>
            <a:r>
              <a:rPr lang="en-US" sz="2800" b="1" dirty="0" err="1">
                <a:solidFill>
                  <a:srgbClr val="0D0D0D"/>
                </a:solidFill>
                <a:latin typeface="Times New Roman" panose="02020603050405020304" pitchFamily="18" charset="0"/>
                <a:ea typeface="MS Mincho"/>
              </a:rPr>
              <a:t>Chuẩn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bị</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nội</a:t>
            </a:r>
            <a:r>
              <a:rPr lang="en-US" sz="2800" b="1" dirty="0">
                <a:solidFill>
                  <a:srgbClr val="0D0D0D"/>
                </a:solidFill>
                <a:latin typeface="Times New Roman" panose="02020603050405020304" pitchFamily="18" charset="0"/>
                <a:ea typeface="MS Mincho"/>
              </a:rPr>
              <a:t> dung </a:t>
            </a:r>
            <a:r>
              <a:rPr lang="en-US" sz="2800" b="1" dirty="0" err="1">
                <a:solidFill>
                  <a:srgbClr val="0D0D0D"/>
                </a:solidFill>
                <a:latin typeface="Times New Roman" panose="02020603050405020304" pitchFamily="18" charset="0"/>
                <a:ea typeface="MS Mincho"/>
              </a:rPr>
              <a:t>nói</a:t>
            </a:r>
            <a:endParaRPr lang="en-US" sz="2800" dirty="0">
              <a:effectLst/>
              <a:latin typeface="Times New Roman" panose="02020603050405020304" pitchFamily="18" charset="0"/>
              <a:ea typeface="Times New Roman" panose="02020603050405020304" pitchFamily="18" charset="0"/>
            </a:endParaRPr>
          </a:p>
        </p:txBody>
      </p:sp>
      <p:sp>
        <p:nvSpPr>
          <p:cNvPr id="10" name="Right Arrow 9"/>
          <p:cNvSpPr/>
          <p:nvPr/>
        </p:nvSpPr>
        <p:spPr>
          <a:xfrm>
            <a:off x="942976" y="3437224"/>
            <a:ext cx="3690939" cy="1828801"/>
          </a:xfrm>
          <a:prstGeom prst="rightArrow">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dirty="0" err="1">
                <a:solidFill>
                  <a:schemeClr val="bg1"/>
                </a:solidFill>
                <a:latin typeface="Times New Roman" panose="02020603050405020304" pitchFamily="18" charset="0"/>
                <a:ea typeface="MS Mincho"/>
              </a:rPr>
              <a:t>Người</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nghe</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là</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ai</a:t>
            </a:r>
            <a:r>
              <a:rPr lang="en-US" sz="2800" dirty="0">
                <a:solidFill>
                  <a:schemeClr val="bg1"/>
                </a:solidFill>
                <a:latin typeface="Times New Roman" panose="02020603050405020304" pitchFamily="18" charset="0"/>
                <a:ea typeface="MS Mincho"/>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9" name="Left Arrow 8"/>
          <p:cNvSpPr/>
          <p:nvPr/>
        </p:nvSpPr>
        <p:spPr>
          <a:xfrm>
            <a:off x="7744189" y="1487293"/>
            <a:ext cx="4343400" cy="1768237"/>
          </a:xfrm>
          <a:prstGeom prst="leftArrow">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err="1">
                <a:solidFill>
                  <a:schemeClr val="bg1"/>
                </a:solidFill>
                <a:latin typeface="Times New Roman" panose="02020603050405020304" pitchFamily="18" charset="0"/>
                <a:ea typeface="MS Mincho"/>
              </a:rPr>
              <a:t>Em</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chọn</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không</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gian</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nào</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để</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thực</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hiện</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bài</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nói</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trình</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bày</a:t>
            </a:r>
            <a:r>
              <a:rPr lang="en-US" sz="2400" dirty="0">
                <a:solidFill>
                  <a:schemeClr val="bg1"/>
                </a:solidFill>
                <a:latin typeface="Times New Roman" panose="02020603050405020304" pitchFamily="18" charset="0"/>
                <a:ea typeface="MS Mincho"/>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2" name="Left Arrow 11"/>
          <p:cNvSpPr/>
          <p:nvPr/>
        </p:nvSpPr>
        <p:spPr>
          <a:xfrm>
            <a:off x="7572376" y="3467821"/>
            <a:ext cx="4343400" cy="1832841"/>
          </a:xfrm>
          <a:prstGeom prst="leftArrow">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err="1">
                <a:solidFill>
                  <a:schemeClr val="bg1"/>
                </a:solidFill>
                <a:latin typeface="Times New Roman" panose="02020603050405020304" pitchFamily="18" charset="0"/>
                <a:ea typeface="MS Mincho"/>
              </a:rPr>
              <a:t>Em</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dự</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định</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trình</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bày</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trong</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bao</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nhiêu</a:t>
            </a:r>
            <a:r>
              <a:rPr lang="en-US" sz="2400" dirty="0">
                <a:solidFill>
                  <a:schemeClr val="bg1"/>
                </a:solidFill>
                <a:latin typeface="Times New Roman" panose="02020603050405020304" pitchFamily="18" charset="0"/>
                <a:ea typeface="MS Mincho"/>
              </a:rPr>
              <a:t> </a:t>
            </a:r>
            <a:r>
              <a:rPr lang="en-US" sz="2400" dirty="0" err="1">
                <a:solidFill>
                  <a:schemeClr val="bg1"/>
                </a:solidFill>
                <a:latin typeface="Times New Roman" panose="02020603050405020304" pitchFamily="18" charset="0"/>
                <a:ea typeface="MS Mincho"/>
              </a:rPr>
              <a:t>phút</a:t>
            </a:r>
            <a:r>
              <a:rPr lang="en-US" sz="2400" dirty="0" smtClean="0">
                <a:solidFill>
                  <a:schemeClr val="bg1"/>
                </a:solidFill>
                <a:latin typeface="Times New Roman" panose="02020603050405020304" pitchFamily="18" charset="0"/>
                <a:ea typeface="MS Mincho"/>
              </a:rPr>
              <a:t>?</a:t>
            </a:r>
            <a:endParaRPr lang="en-US" sz="24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7942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1+#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9"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5539"/>
            <a:ext cx="12193057" cy="6889077"/>
          </a:xfrm>
          <a:prstGeom prst="rect">
            <a:avLst/>
          </a:prstGeom>
        </p:spPr>
      </p:pic>
      <p:sp>
        <p:nvSpPr>
          <p:cNvPr id="5" name="Rectangle 4"/>
          <p:cNvSpPr/>
          <p:nvPr/>
        </p:nvSpPr>
        <p:spPr>
          <a:xfrm>
            <a:off x="2708366" y="162934"/>
            <a:ext cx="7441474" cy="954107"/>
          </a:xfrm>
          <a:prstGeom prst="rect">
            <a:avLst/>
          </a:prstGeom>
        </p:spPr>
        <p:txBody>
          <a:bodyPr wrap="square">
            <a:spAutoFit/>
          </a:bodyPr>
          <a:lstStyle/>
          <a:p>
            <a:pPr marL="0" marR="0" lvl="0" indent="228600" algn="ctr" defTabSz="914400" rtl="0" eaLnBrk="1" fontAlgn="auto" latinLnBrk="0" hangingPunct="1">
              <a:lnSpc>
                <a:spcPct val="100000"/>
              </a:lnSpc>
              <a:spcBef>
                <a:spcPts val="0"/>
              </a:spcBef>
              <a:spcAft>
                <a:spcPts val="0"/>
              </a:spcAft>
              <a:buClrTx/>
              <a:buSzTx/>
              <a:buFontTx/>
              <a:buNone/>
              <a:tabLst>
                <a:tab pos="1386840" algn="l"/>
              </a:tabLst>
              <a:defRPr/>
            </a:pPr>
            <a:r>
              <a:rPr kumimoji="0" lang="pt-BR" sz="2800" b="1" i="0" u="none" strike="noStrike" kern="1200" cap="none" spc="0" normalizeH="0" baseline="0" noProof="0" dirty="0">
                <a:ln>
                  <a:noFill/>
                </a:ln>
                <a:solidFill>
                  <a:srgbClr val="FF00FF"/>
                </a:solidFill>
                <a:effectLst/>
                <a:uLnTx/>
                <a:uFillTx/>
                <a:latin typeface="Times New Roman" panose="02020603050405020304" pitchFamily="18" charset="0"/>
                <a:ea typeface="MS Mincho"/>
                <a:cs typeface="+mn-cs"/>
              </a:rPr>
              <a:t>HOẠT ĐỘNG 2:  </a:t>
            </a:r>
            <a:r>
              <a:rPr kumimoji="0" lang="en-US" sz="2800" b="1" i="0" u="none" strike="noStrike" kern="1200" cap="none" spc="0" normalizeH="0" baseline="0" noProof="0" dirty="0">
                <a:ln>
                  <a:noFill/>
                </a:ln>
                <a:solidFill>
                  <a:srgbClr val="FF00FF"/>
                </a:solidFill>
                <a:effectLst/>
                <a:uLnTx/>
                <a:uFillTx/>
                <a:latin typeface="Times New Roman" panose="02020603050405020304" pitchFamily="18" charset="0"/>
                <a:ea typeface="MS Mincho"/>
                <a:cs typeface="+mn-cs"/>
              </a:rPr>
              <a:t>ĐỌC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KĨ NĂNG: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754776" y="1117041"/>
            <a:ext cx="8904515" cy="52225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1641566" y="1639300"/>
            <a:ext cx="9575074" cy="52225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Thể</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loại</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1419496" y="2161559"/>
            <a:ext cx="9575074" cy="3810723"/>
          </a:xfrm>
          <a:prstGeom prst="rect">
            <a:avLst/>
          </a:prstGeom>
        </p:spPr>
        <p:txBody>
          <a:bodyPr wrap="square">
            <a:spAutoFit/>
          </a:bodyPr>
          <a:lstStyle/>
          <a:p>
            <a:pPr>
              <a:spcAft>
                <a:spcPts val="0"/>
              </a:spcAft>
            </a:pP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Bài</a:t>
            </a:r>
            <a:r>
              <a:rPr lang="en-US" sz="2400" b="1" dirty="0">
                <a:solidFill>
                  <a:srgbClr val="000000"/>
                </a:solidFill>
                <a:latin typeface="Times New Roman" panose="02020603050405020304" pitchFamily="18" charset="0"/>
                <a:ea typeface="Times New Roman" panose="02020603050405020304" pitchFamily="18" charset="0"/>
              </a:rPr>
              <a:t> ca </a:t>
            </a:r>
            <a:r>
              <a:rPr lang="en-US" sz="2400" b="1" dirty="0" err="1">
                <a:solidFill>
                  <a:srgbClr val="000000"/>
                </a:solidFill>
                <a:latin typeface="Times New Roman" panose="02020603050405020304" pitchFamily="18" charset="0"/>
                <a:ea typeface="Times New Roman" panose="02020603050405020304" pitchFamily="18" charset="0"/>
              </a:rPr>
              <a:t>dao</a:t>
            </a:r>
            <a:r>
              <a:rPr lang="en-US" sz="2400" b="1" dirty="0">
                <a:solidFill>
                  <a:srgbClr val="000000"/>
                </a:solidFill>
                <a:latin typeface="Times New Roman" panose="02020603050405020304" pitchFamily="18" charset="0"/>
                <a:ea typeface="Times New Roman" panose="02020603050405020304" pitchFamily="18" charset="0"/>
              </a:rPr>
              <a:t> 3: </a:t>
            </a:r>
            <a:r>
              <a:rPr lang="en-US" sz="2400" b="1" dirty="0" err="1">
                <a:solidFill>
                  <a:srgbClr val="000000"/>
                </a:solidFill>
                <a:latin typeface="Times New Roman" panose="02020603050405020304" pitchFamily="18" charset="0"/>
                <a:ea typeface="Times New Roman" panose="02020603050405020304" pitchFamily="18" charset="0"/>
              </a:rPr>
              <a:t>Lục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bát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biến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thể</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mỗi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a:t>
            </a:r>
            <a:r>
              <a:rPr lang="en-US" sz="2400" dirty="0">
                <a:solidFill>
                  <a:srgbClr val="000000"/>
                </a:solidFill>
                <a:latin typeface="Times New Roman" panose="02020603050405020304" pitchFamily="18" charset="0"/>
                <a:ea typeface="Times New Roman" panose="02020603050405020304" pitchFamily="18" charset="0"/>
              </a:rPr>
              <a:t> 4 </a:t>
            </a:r>
            <a:r>
              <a:rPr lang="en-US" sz="2400" dirty="0" err="1">
                <a:solidFill>
                  <a:srgbClr val="000000"/>
                </a:solidFill>
                <a:latin typeface="Times New Roman" panose="02020603050405020304" pitchFamily="18" charset="0"/>
                <a:ea typeface="Times New Roman" panose="02020603050405020304" pitchFamily="18" charset="0"/>
              </a:rPr>
              <a:t>dòng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mỗi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8/8/6/8.</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gieo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"Ba" </a:t>
            </a:r>
            <a:r>
              <a:rPr lang="en-US" sz="2400" dirty="0" err="1">
                <a:solidFill>
                  <a:srgbClr val="000000"/>
                </a:solidFill>
                <a:latin typeface="Times New Roman" panose="02020603050405020304" pitchFamily="18" charset="0"/>
                <a:ea typeface="Times New Roman" panose="02020603050405020304" pitchFamily="18" charset="0"/>
              </a:rPr>
              <a:t>vần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điệu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sáu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tám</a:t>
            </a: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Sình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chênh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trắc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"Ba" </a:t>
            </a:r>
            <a:r>
              <a:rPr lang="en-US" sz="2400" dirty="0" err="1">
                <a:solidFill>
                  <a:srgbClr val="0000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ngang</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400" b="1" dirty="0">
                <a:solidFill>
                  <a:srgbClr val="0D0D0D"/>
                </a:solidFill>
                <a:latin typeface="Times New Roman" panose="02020603050405020304" pitchFamily="18" charset="0"/>
                <a:ea typeface="MS Mincho"/>
              </a:rPr>
              <a:t>c. </a:t>
            </a:r>
            <a:r>
              <a:rPr lang="en-US" sz="2400" b="1" dirty="0" err="1">
                <a:solidFill>
                  <a:srgbClr val="0D0D0D"/>
                </a:solidFill>
                <a:latin typeface="Times New Roman" panose="02020603050405020304" pitchFamily="18" charset="0"/>
                <a:ea typeface="MS Mincho"/>
              </a:rPr>
              <a:t>Chủ</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đề</a:t>
            </a:r>
            <a:r>
              <a:rPr lang="en-US" sz="2400" b="1" dirty="0">
                <a:solidFill>
                  <a:srgbClr val="0D0D0D"/>
                </a:solidFill>
                <a:latin typeface="Times New Roman" panose="02020603050405020304" pitchFamily="18" charset="0"/>
                <a:ea typeface="MS Mincho"/>
              </a:rPr>
              <a:t>: </a:t>
            </a:r>
            <a:endParaRPr lang="en-US" sz="2400"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Tình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yêu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quê</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hương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đất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nước</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733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1000"/>
                                        <p:tgtEl>
                                          <p:spTgt spid="7">
                                            <p:txEl>
                                              <p:pRg st="4" end="4"/>
                                            </p:txEl>
                                          </p:spTgt>
                                        </p:tgtEl>
                                      </p:cBhvr>
                                    </p:animEffect>
                                    <p:anim calcmode="lin" valueType="num">
                                      <p:cBhvr>
                                        <p:cTn id="4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1000"/>
                                        <p:tgtEl>
                                          <p:spTgt spid="7">
                                            <p:txEl>
                                              <p:pRg st="5" end="5"/>
                                            </p:txEl>
                                          </p:spTgt>
                                        </p:tgtEl>
                                      </p:cBhvr>
                                    </p:animEffect>
                                    <p:anim calcmode="lin" valueType="num">
                                      <p:cBhvr>
                                        <p:cTn id="5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266" y="-143566"/>
            <a:ext cx="12412532" cy="7145131"/>
          </a:xfrm>
          <a:prstGeom prst="rect">
            <a:avLst/>
          </a:prstGeom>
        </p:spPr>
      </p:pic>
      <p:sp>
        <p:nvSpPr>
          <p:cNvPr id="2" name="Rectangle 1"/>
          <p:cNvSpPr/>
          <p:nvPr/>
        </p:nvSpPr>
        <p:spPr>
          <a:xfrm>
            <a:off x="2975626" y="0"/>
            <a:ext cx="62407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HOẠT ĐỘNG 2: CHUẨN BỊ BÀI MỚI</a:t>
            </a: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8" name="Rectangle 7"/>
          <p:cNvSpPr/>
          <p:nvPr/>
        </p:nvSpPr>
        <p:spPr>
          <a:xfrm>
            <a:off x="1095374" y="779002"/>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928253" y="1302222"/>
            <a:ext cx="10834255" cy="461665"/>
          </a:xfrm>
          <a:prstGeom prst="rect">
            <a:avLst/>
          </a:prstGeom>
        </p:spPr>
        <p:txBody>
          <a:bodyPr wrap="square">
            <a:spAutoFit/>
          </a:bodyPr>
          <a:lstStyle/>
          <a:p>
            <a:pPr>
              <a:spcAft>
                <a:spcPts val="0"/>
              </a:spcAft>
            </a:pPr>
            <a:r>
              <a:rPr lang="en-US" sz="2400" b="1" dirty="0" err="1">
                <a:solidFill>
                  <a:srgbClr val="0D0D0D"/>
                </a:solidFill>
                <a:latin typeface="Times New Roman" panose="02020603050405020304" pitchFamily="18" charset="0"/>
                <a:ea typeface="MS Mincho"/>
              </a:rPr>
              <a:t>Bước</a:t>
            </a:r>
            <a:r>
              <a:rPr lang="en-US" sz="2400" b="1" dirty="0">
                <a:solidFill>
                  <a:srgbClr val="0D0D0D"/>
                </a:solidFill>
                <a:latin typeface="Times New Roman" panose="02020603050405020304" pitchFamily="18" charset="0"/>
                <a:ea typeface="MS Mincho"/>
              </a:rPr>
              <a:t> 1: </a:t>
            </a:r>
            <a:r>
              <a:rPr lang="en-US" sz="2400" b="1" dirty="0" err="1">
                <a:solidFill>
                  <a:srgbClr val="0D0D0D"/>
                </a:solidFill>
                <a:latin typeface="Times New Roman" panose="02020603050405020304" pitchFamily="18" charset="0"/>
                <a:ea typeface="MS Mincho"/>
              </a:rPr>
              <a:t>Người</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nghe</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mục</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đích</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không</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gian</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và</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thời</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gia</a:t>
            </a:r>
            <a:r>
              <a:rPr lang="en-US" sz="2400" b="1" dirty="0">
                <a:solidFill>
                  <a:srgbClr val="0D0D0D"/>
                </a:solidFill>
                <a:latin typeface="Times New Roman" panose="02020603050405020304" pitchFamily="18" charset="0"/>
                <a:ea typeface="MS Mincho"/>
              </a:rPr>
              <a:t> </a:t>
            </a:r>
            <a:r>
              <a:rPr lang="en-US" sz="2400" b="1" dirty="0" err="1" smtClean="0">
                <a:solidFill>
                  <a:srgbClr val="0D0D0D"/>
                </a:solidFill>
                <a:latin typeface="Times New Roman" panose="02020603050405020304" pitchFamily="18" charset="0"/>
                <a:ea typeface="MS Mincho"/>
              </a:rPr>
              <a:t>nói</a:t>
            </a:r>
            <a:r>
              <a:rPr lang="en-US" sz="2400" b="1" dirty="0" smtClean="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p:txBody>
      </p:sp>
      <p:sp>
        <p:nvSpPr>
          <p:cNvPr id="6" name="Rectangle 5"/>
          <p:cNvSpPr/>
          <p:nvPr/>
        </p:nvSpPr>
        <p:spPr>
          <a:xfrm>
            <a:off x="928253" y="1783523"/>
            <a:ext cx="11263746" cy="3785652"/>
          </a:xfrm>
          <a:prstGeom prst="rect">
            <a:avLst/>
          </a:prstGeom>
        </p:spPr>
        <p:txBody>
          <a:bodyPr wrap="square">
            <a:spAutoFit/>
          </a:bodyPr>
          <a:lstStyle/>
          <a:p>
            <a:pPr>
              <a:spcAft>
                <a:spcPts val="0"/>
              </a:spcAft>
            </a:pPr>
            <a:r>
              <a:rPr lang="en-US" sz="2400" b="1" dirty="0" err="1">
                <a:solidFill>
                  <a:srgbClr val="0D0D0D"/>
                </a:solidFill>
                <a:latin typeface="Times New Roman" panose="02020603050405020304" pitchFamily="18" charset="0"/>
                <a:ea typeface="MS Mincho"/>
              </a:rPr>
              <a:t>Bước</a:t>
            </a:r>
            <a:r>
              <a:rPr lang="en-US" sz="2400" b="1" dirty="0">
                <a:solidFill>
                  <a:srgbClr val="0D0D0D"/>
                </a:solidFill>
                <a:latin typeface="Times New Roman" panose="02020603050405020304" pitchFamily="18" charset="0"/>
                <a:ea typeface="MS Mincho"/>
              </a:rPr>
              <a:t> 2: </a:t>
            </a:r>
            <a:r>
              <a:rPr lang="en-US" sz="2400" b="1" dirty="0" err="1">
                <a:solidFill>
                  <a:srgbClr val="0D0D0D"/>
                </a:solidFill>
                <a:latin typeface="Times New Roman" panose="02020603050405020304" pitchFamily="18" charset="0"/>
                <a:ea typeface="MS Mincho"/>
              </a:rPr>
              <a:t>Chuẩn</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bị</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nội</a:t>
            </a:r>
            <a:r>
              <a:rPr lang="en-US" sz="2400" b="1" dirty="0">
                <a:solidFill>
                  <a:srgbClr val="0D0D0D"/>
                </a:solidFill>
                <a:latin typeface="Times New Roman" panose="02020603050405020304" pitchFamily="18" charset="0"/>
                <a:ea typeface="MS Mincho"/>
              </a:rPr>
              <a:t> dung </a:t>
            </a:r>
            <a:r>
              <a:rPr lang="en-US" sz="2400" b="1" dirty="0" err="1">
                <a:solidFill>
                  <a:srgbClr val="0D0D0D"/>
                </a:solidFill>
                <a:latin typeface="Times New Roman" panose="02020603050405020304" pitchFamily="18" charset="0"/>
                <a:ea typeface="MS Mincho"/>
              </a:rPr>
              <a:t>nói</a:t>
            </a:r>
            <a:r>
              <a:rPr lang="en-US" sz="2400" b="1" dirty="0">
                <a:solidFill>
                  <a:srgbClr val="0D0D0D"/>
                </a:solidFill>
                <a:latin typeface="Times New Roman" panose="02020603050405020304" pitchFamily="18" charset="0"/>
                <a:ea typeface="MS Mincho"/>
              </a:rPr>
              <a:t> </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Xác</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định</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đề</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tài</a:t>
            </a:r>
            <a:r>
              <a:rPr lang="en-US" sz="2400" b="1" dirty="0">
                <a:solidFill>
                  <a:srgbClr val="0D0D0D"/>
                </a:solidFill>
                <a:latin typeface="Times New Roman" panose="02020603050405020304" pitchFamily="18" charset="0"/>
                <a:ea typeface="MS Mincho"/>
              </a:rPr>
              <a:t>: </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Các</a:t>
            </a:r>
            <a:r>
              <a:rPr lang="en-US" sz="2400" b="1" dirty="0">
                <a:latin typeface="Times New Roman" panose="02020603050405020304" pitchFamily="18" charset="0"/>
                <a:ea typeface="MS Mincho"/>
              </a:rPr>
              <a:t> ý </a:t>
            </a:r>
            <a:r>
              <a:rPr lang="en-US" sz="2400" b="1" dirty="0" err="1">
                <a:latin typeface="Times New Roman" panose="02020603050405020304" pitchFamily="18" charset="0"/>
                <a:ea typeface="MS Mincho"/>
              </a:rPr>
              <a:t>cần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phải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nói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và</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sắp</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xếp</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theo</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trình</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tự</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phù</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hợp</a:t>
            </a:r>
            <a:r>
              <a:rPr lang="en-US" sz="2400" b="1" dirty="0">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Nêu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vấn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đề</a:t>
            </a:r>
            <a:r>
              <a:rPr lang="en-US" sz="2400" dirty="0">
                <a:latin typeface="Times New Roman" panose="02020603050405020304" pitchFamily="18" charset="0"/>
                <a:ea typeface="MS Mincho"/>
              </a:rPr>
              <a:t>: </a:t>
            </a:r>
            <a:r>
              <a:rPr lang="en-US" sz="2400" i="1" dirty="0" err="1">
                <a:latin typeface="Times New Roman" panose="02020603050405020304" pitchFamily="18" charset="0"/>
                <a:ea typeface="MS Mincho"/>
              </a:rPr>
              <a:t>Khái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quát</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suy</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nghĩ</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của</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em</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về</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tình</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cảm</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gắn</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bó</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của</a:t>
            </a:r>
            <a:r>
              <a:rPr lang="en-US" sz="2400" i="1" dirty="0">
                <a:latin typeface="Times New Roman" panose="02020603050405020304" pitchFamily="18" charset="0"/>
                <a:ea typeface="MS Mincho"/>
              </a:rPr>
              <a:t> con </a:t>
            </a:r>
            <a:r>
              <a:rPr lang="en-US" sz="2400" i="1" dirty="0" err="1">
                <a:latin typeface="Times New Roman" panose="02020603050405020304" pitchFamily="18" charset="0"/>
                <a:ea typeface="MS Mincho"/>
              </a:rPr>
              <a:t>người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với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quê</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hương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đó</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là</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tình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cảm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thiêng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liêng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của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mỗi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người</a:t>
            </a:r>
            <a:r>
              <a:rPr lang="en-US" sz="2400" dirty="0" smtClean="0">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Các</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biểu</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hiện</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cụ</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thể</a:t>
            </a:r>
            <a:r>
              <a:rPr lang="en-US" sz="2400" dirty="0">
                <a:latin typeface="Times New Roman" panose="02020603050405020304" pitchFamily="18" charset="0"/>
                <a:ea typeface="MS Mincho"/>
              </a:rPr>
              <a:t> </a:t>
            </a:r>
            <a:r>
              <a:rPr lang="en-US" sz="2400" i="1" dirty="0" err="1">
                <a:latin typeface="Times New Roman" panose="02020603050405020304" pitchFamily="18" charset="0"/>
                <a:ea typeface="MS Mincho"/>
              </a:rPr>
              <a:t>của</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tình</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cảm</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gắn</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bó</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của</a:t>
            </a:r>
            <a:r>
              <a:rPr lang="en-US" sz="2400" i="1" dirty="0">
                <a:latin typeface="Times New Roman" panose="02020603050405020304" pitchFamily="18" charset="0"/>
                <a:ea typeface="MS Mincho"/>
              </a:rPr>
              <a:t> con </a:t>
            </a:r>
            <a:r>
              <a:rPr lang="en-US" sz="2400" i="1" dirty="0" err="1">
                <a:latin typeface="Times New Roman" panose="02020603050405020304" pitchFamily="18" charset="0"/>
                <a:ea typeface="MS Mincho"/>
              </a:rPr>
              <a:t>người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với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quê</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hương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tình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cảm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đối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với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những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gì</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thân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thiết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với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phong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cảnh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với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phong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tục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tập</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quán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với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những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món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ăn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gần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gũi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đậm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đà</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hương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vị</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quê</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hương</a:t>
            </a:r>
            <a:r>
              <a:rPr lang="en-US" sz="2400" dirty="0" smtClean="0">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a:latin typeface="Times New Roman" panose="02020603050405020304" pitchFamily="18" charset="0"/>
                <a:ea typeface="MS Mincho"/>
              </a:rPr>
              <a:t>+ Ý </a:t>
            </a:r>
            <a:r>
              <a:rPr lang="en-US" sz="2400" dirty="0" err="1">
                <a:latin typeface="Times New Roman" panose="02020603050405020304" pitchFamily="18" charset="0"/>
                <a:ea typeface="MS Mincho"/>
              </a:rPr>
              <a:t>nghĩa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của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tình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yêu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quê</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hương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với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mỗi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người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giúp</a:t>
            </a:r>
            <a:r>
              <a:rPr lang="en-US" sz="2400" dirty="0">
                <a:latin typeface="Times New Roman" panose="02020603050405020304" pitchFamily="18" charset="0"/>
                <a:ea typeface="MS Mincho"/>
              </a:rPr>
              <a:t> con </a:t>
            </a:r>
            <a:r>
              <a:rPr lang="en-US" sz="2400" dirty="0" err="1">
                <a:latin typeface="Times New Roman" panose="02020603050405020304" pitchFamily="18" charset="0"/>
                <a:ea typeface="MS Mincho"/>
              </a:rPr>
              <a:t>người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sống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tốt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là</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động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lực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để</a:t>
            </a:r>
            <a:r>
              <a:rPr lang="en-US" sz="2400" dirty="0">
                <a:latin typeface="Times New Roman" panose="02020603050405020304" pitchFamily="18" charset="0"/>
                <a:ea typeface="MS Mincho"/>
              </a:rPr>
              <a:t> con </a:t>
            </a:r>
            <a:r>
              <a:rPr lang="en-US" sz="2400" dirty="0" err="1">
                <a:latin typeface="Times New Roman" panose="02020603050405020304" pitchFamily="18" charset="0"/>
                <a:ea typeface="MS Mincho"/>
              </a:rPr>
              <a:t>người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phấn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đấu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hoàn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thiện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bản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thân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không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quên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cội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nguồn</a:t>
            </a:r>
            <a:r>
              <a:rPr lang="en-US" sz="2400" dirty="0" smtClean="0">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0272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266" y="-143566"/>
            <a:ext cx="12412532" cy="7145131"/>
          </a:xfrm>
          <a:prstGeom prst="rect">
            <a:avLst/>
          </a:prstGeom>
        </p:spPr>
      </p:pic>
      <p:sp>
        <p:nvSpPr>
          <p:cNvPr id="2" name="Rectangle 1"/>
          <p:cNvSpPr/>
          <p:nvPr/>
        </p:nvSpPr>
        <p:spPr>
          <a:xfrm>
            <a:off x="2975626" y="0"/>
            <a:ext cx="62407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HOẠT ĐỘNG 2: CHUẨN BỊ BÀI MỚI</a:t>
            </a: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8" name="Rectangle 7"/>
          <p:cNvSpPr/>
          <p:nvPr/>
        </p:nvSpPr>
        <p:spPr>
          <a:xfrm>
            <a:off x="1095374" y="779002"/>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a:blip r:embed="rId3"/>
          <a:stretch>
            <a:fillRect/>
          </a:stretch>
        </p:blipFill>
        <p:spPr>
          <a:xfrm>
            <a:off x="4678505" y="2328016"/>
            <a:ext cx="2681358" cy="2742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ight Arrow 6"/>
          <p:cNvSpPr/>
          <p:nvPr/>
        </p:nvSpPr>
        <p:spPr>
          <a:xfrm>
            <a:off x="1343891" y="1925782"/>
            <a:ext cx="3334614" cy="3823854"/>
          </a:xfrm>
          <a:prstGeom prst="rightArrow">
            <a:avLst>
              <a:gd name="adj1" fmla="val 50000"/>
              <a:gd name="adj2" fmla="val 34438"/>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spcAft>
                <a:spcPts val="0"/>
              </a:spcAft>
            </a:pPr>
            <a:r>
              <a:rPr lang="en-US" sz="2400" dirty="0">
                <a:latin typeface="Times New Roman" panose="02020603050405020304" pitchFamily="18" charset="0"/>
                <a:ea typeface="MS Mincho"/>
              </a:rPr>
              <a:t> </a:t>
            </a:r>
            <a:r>
              <a:rPr lang="en-US" sz="2400" dirty="0" smtClean="0">
                <a:latin typeface="Times New Roman" panose="02020603050405020304" pitchFamily="18" charset="0"/>
                <a:ea typeface="MS Mincho"/>
              </a:rPr>
              <a:t>   </a:t>
            </a:r>
            <a:r>
              <a:rPr lang="en-US" sz="2400" dirty="0" err="1" smtClean="0">
                <a:latin typeface="Times New Roman" panose="02020603050405020304" pitchFamily="18" charset="0"/>
                <a:ea typeface="MS Mincho"/>
              </a:rPr>
              <a:t>Để</a:t>
            </a:r>
            <a:r>
              <a:rPr lang="en-US" sz="2400" dirty="0" smtClean="0">
                <a:latin typeface="Times New Roman" panose="02020603050405020304" pitchFamily="18" charset="0"/>
                <a:ea typeface="MS Mincho"/>
              </a:rPr>
              <a:t> </a:t>
            </a:r>
            <a:r>
              <a:rPr lang="en-US" sz="2400" dirty="0" err="1">
                <a:latin typeface="Times New Roman" panose="02020603050405020304" pitchFamily="18" charset="0"/>
                <a:ea typeface="MS Mincho"/>
              </a:rPr>
              <a:t>trình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bày</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tốt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em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hãy</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luyện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tập</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trước</a:t>
            </a:r>
            <a:r>
              <a:rPr lang="en-US" sz="2400" dirty="0">
                <a:latin typeface="Times New Roman" panose="02020603050405020304" pitchFamily="18" charset="0"/>
                <a:ea typeface="MS Mincho"/>
              </a:rPr>
              <a:t> ( </a:t>
            </a:r>
            <a:r>
              <a:rPr lang="en-US" sz="2400" dirty="0" err="1">
                <a:latin typeface="Times New Roman" panose="02020603050405020304" pitchFamily="18" charset="0"/>
                <a:ea typeface="MS Mincho"/>
              </a:rPr>
              <a:t>trình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bày</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một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mình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hoặc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trước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bạn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bè</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người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thân</a:t>
            </a:r>
            <a:r>
              <a:rPr lang="en-US" sz="2400" dirty="0">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
        <p:nvSpPr>
          <p:cNvPr id="9" name="Left Arrow 8"/>
          <p:cNvSpPr/>
          <p:nvPr/>
        </p:nvSpPr>
        <p:spPr>
          <a:xfrm>
            <a:off x="7359864" y="1925782"/>
            <a:ext cx="3599082" cy="3560618"/>
          </a:xfrm>
          <a:prstGeom prst="leftArrow">
            <a:avLst>
              <a:gd name="adj1" fmla="val 50000"/>
              <a:gd name="adj2" fmla="val 34444"/>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dirty="0">
                <a:latin typeface="Times New Roman" panose="02020603050405020304" pitchFamily="18" charset="0"/>
                <a:ea typeface="MS Mincho"/>
              </a:rPr>
              <a:t> </a:t>
            </a: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Cách</a:t>
            </a:r>
            <a:r>
              <a:rPr lang="en-US" sz="2800" dirty="0" smtClean="0">
                <a:latin typeface="Times New Roman" panose="02020603050405020304" pitchFamily="18" charset="0"/>
                <a:ea typeface="MS Mincho"/>
              </a:rPr>
              <a:t> </a:t>
            </a:r>
            <a:r>
              <a:rPr lang="en-US" sz="2800" dirty="0" err="1">
                <a:latin typeface="Times New Roman" panose="02020603050405020304" pitchFamily="18" charset="0"/>
                <a:ea typeface="MS Mincho"/>
              </a:rPr>
              <a:t>nói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tự</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nhiên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gần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gũi</a:t>
            </a:r>
            <a:r>
              <a:rPr lang="en-US" sz="2800" dirty="0">
                <a:latin typeface="Times New Roman" panose="02020603050405020304" pitchFamily="18" charset="0"/>
                <a:ea typeface="MS Mincho"/>
              </a:rPr>
              <a:t>, chia </a:t>
            </a:r>
            <a:r>
              <a:rPr lang="en-US" sz="2800" dirty="0" err="1">
                <a:latin typeface="Times New Roman" panose="02020603050405020304" pitchFamily="18" charset="0"/>
                <a:ea typeface="MS Mincho"/>
              </a:rPr>
              <a:t>sẻ</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giãi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bày</a:t>
            </a:r>
            <a:r>
              <a:rPr lang="en-US" sz="2800"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1095374" y="1291899"/>
            <a:ext cx="5079660" cy="523220"/>
          </a:xfrm>
          <a:prstGeom prst="rect">
            <a:avLst/>
          </a:prstGeom>
        </p:spPr>
        <p:txBody>
          <a:bodyPr wrap="none">
            <a:spAutoFit/>
          </a:bodyPr>
          <a:lstStyle/>
          <a:p>
            <a:pPr>
              <a:spcAft>
                <a:spcPts val="0"/>
              </a:spcAft>
            </a:pPr>
            <a:r>
              <a:rPr lang="en-US" sz="2800" b="1" dirty="0" err="1">
                <a:latin typeface="Times New Roman" panose="02020603050405020304" pitchFamily="18" charset="0"/>
                <a:ea typeface="MS Mincho"/>
              </a:rPr>
              <a:t>Bước</a:t>
            </a:r>
            <a:r>
              <a:rPr lang="en-US" sz="2800" b="1" dirty="0">
                <a:latin typeface="Times New Roman" panose="02020603050405020304" pitchFamily="18" charset="0"/>
                <a:ea typeface="MS Mincho"/>
              </a:rPr>
              <a:t> 3: </a:t>
            </a:r>
            <a:r>
              <a:rPr lang="en-US" sz="2800" b="1" dirty="0" err="1">
                <a:latin typeface="Times New Roman" panose="02020603050405020304" pitchFamily="18" charset="0"/>
                <a:ea typeface="MS Mincho"/>
              </a:rPr>
              <a:t>Luyện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trình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bày</a:t>
            </a:r>
            <a:r>
              <a:rPr lang="en-US" sz="2800" b="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275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412532" cy="7145131"/>
          </a:xfrm>
          <a:prstGeom prst="rect">
            <a:avLst/>
          </a:prstGeom>
        </p:spPr>
      </p:pic>
      <p:sp>
        <p:nvSpPr>
          <p:cNvPr id="2" name="Rectangle 1"/>
          <p:cNvSpPr/>
          <p:nvPr/>
        </p:nvSpPr>
        <p:spPr>
          <a:xfrm>
            <a:off x="2975626" y="0"/>
            <a:ext cx="62407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HOẠT ĐỘNG 2: CHUẨN BỊ BÀI MỚI</a:t>
            </a: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8" name="Rectangle 7"/>
          <p:cNvSpPr/>
          <p:nvPr/>
        </p:nvSpPr>
        <p:spPr>
          <a:xfrm>
            <a:off x="984536" y="523220"/>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984536" y="924036"/>
            <a:ext cx="6096000" cy="954107"/>
          </a:xfrm>
          <a:prstGeom prst="rect">
            <a:avLst/>
          </a:prstGeom>
        </p:spPr>
        <p:txBody>
          <a:bodyPr>
            <a:spAutoFit/>
          </a:bodyPr>
          <a:lstStyle/>
          <a:p>
            <a:pPr>
              <a:spcAft>
                <a:spcPts val="0"/>
              </a:spcAft>
            </a:pPr>
            <a:r>
              <a:rPr lang="en-US" sz="2800" b="1" dirty="0" err="1">
                <a:latin typeface="Times New Roman" panose="02020603050405020304" pitchFamily="18" charset="0"/>
                <a:ea typeface="MS Mincho"/>
              </a:rPr>
              <a:t>Bước</a:t>
            </a:r>
            <a:r>
              <a:rPr lang="en-US" sz="2800" b="1" dirty="0">
                <a:latin typeface="Times New Roman" panose="02020603050405020304" pitchFamily="18" charset="0"/>
                <a:ea typeface="MS Mincho"/>
              </a:rPr>
              <a:t> 4: </a:t>
            </a:r>
            <a:r>
              <a:rPr lang="en-US" sz="2800" b="1" dirty="0" err="1">
                <a:latin typeface="Times New Roman" panose="02020603050405020304" pitchFamily="18" charset="0"/>
                <a:ea typeface="MS Mincho"/>
              </a:rPr>
              <a:t>Trao</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đổi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đánh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giá</a:t>
            </a:r>
            <a:r>
              <a:rPr lang="en-US" sz="2800" b="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MS Mincho"/>
              </a:rPr>
              <a:t>* </a:t>
            </a:r>
            <a:r>
              <a:rPr lang="en-US" sz="2800" b="1" dirty="0" err="1">
                <a:latin typeface="Times New Roman" panose="02020603050405020304" pitchFamily="18" charset="0"/>
                <a:ea typeface="MS Mincho"/>
              </a:rPr>
              <a:t>Bảng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tự</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kiểm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nói</a:t>
            </a:r>
            <a:r>
              <a:rPr lang="en-US" sz="2800" b="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575857234"/>
              </p:ext>
            </p:extLst>
          </p:nvPr>
        </p:nvGraphicFramePr>
        <p:xfrm>
          <a:off x="1135502" y="1878143"/>
          <a:ext cx="10141527" cy="4389120"/>
        </p:xfrm>
        <a:graphic>
          <a:graphicData uri="http://schemas.openxmlformats.org/drawingml/2006/table">
            <a:tbl>
              <a:tblPr firstRow="1" firstCol="1" bandRow="1" bandCol="1"/>
              <a:tblGrid>
                <a:gridCol w="7674555">
                  <a:extLst>
                    <a:ext uri="{9D8B030D-6E8A-4147-A177-3AD203B41FA5}">
                      <a16:colId xmlns:a16="http://schemas.microsoft.com/office/drawing/2014/main" val="3975061360"/>
                    </a:ext>
                  </a:extLst>
                </a:gridCol>
                <a:gridCol w="2466972">
                  <a:extLst>
                    <a:ext uri="{9D8B030D-6E8A-4147-A177-3AD203B41FA5}">
                      <a16:colId xmlns:a16="http://schemas.microsoft.com/office/drawing/2014/main" val="3557311263"/>
                    </a:ext>
                  </a:extLst>
                </a:gridCol>
              </a:tblGrid>
              <a:tr h="221674">
                <a:tc>
                  <a:txBody>
                    <a:bodyPr/>
                    <a:lstStyle/>
                    <a:p>
                      <a:pPr algn="ctr">
                        <a:spcAft>
                          <a:spcPts val="0"/>
                        </a:spcAft>
                      </a:pPr>
                      <a:r>
                        <a:rPr lang="en-US" sz="2400" b="1" dirty="0" err="1">
                          <a:effectLst/>
                          <a:latin typeface="Times New Roman" panose="02020603050405020304" pitchFamily="18" charset="0"/>
                          <a:ea typeface="MS Mincho"/>
                        </a:rPr>
                        <a:t>Nội</a:t>
                      </a:r>
                      <a:r>
                        <a:rPr lang="en-US" sz="2400" b="1" dirty="0">
                          <a:effectLst/>
                          <a:latin typeface="Times New Roman" panose="02020603050405020304" pitchFamily="18" charset="0"/>
                          <a:ea typeface="MS Mincho"/>
                        </a:rPr>
                        <a:t> dung </a:t>
                      </a:r>
                      <a:r>
                        <a:rPr lang="en-US" sz="2400" b="1" dirty="0" err="1">
                          <a:effectLst/>
                          <a:latin typeface="Times New Roman" panose="02020603050405020304" pitchFamily="18" charset="0"/>
                          <a:ea typeface="MS Mincho"/>
                        </a:rPr>
                        <a:t>kiểm</a:t>
                      </a:r>
                      <a:r>
                        <a:rPr lang="en-US" sz="2400" b="1" dirty="0">
                          <a:effectLst/>
                          <a:latin typeface="Times New Roman" panose="02020603050405020304" pitchFamily="18" charset="0"/>
                          <a:ea typeface="MS Mincho"/>
                        </a:rPr>
                        <a:t> </a:t>
                      </a:r>
                      <a:r>
                        <a:rPr lang="en-US" sz="2400" b="1" dirty="0" err="1">
                          <a:effectLst/>
                          <a:latin typeface="Times New Roman" panose="02020603050405020304" pitchFamily="18" charset="0"/>
                          <a:ea typeface="MS Mincho"/>
                        </a:rPr>
                        <a:t>tra</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dirty="0" err="1" smtClean="0">
                          <a:effectLst/>
                          <a:latin typeface="Times New Roman" panose="02020603050405020304" pitchFamily="18" charset="0"/>
                          <a:ea typeface="MS Mincho"/>
                        </a:rPr>
                        <a:t>Đạt</a:t>
                      </a:r>
                      <a:r>
                        <a:rPr lang="en-US" sz="2400" b="1" dirty="0" smtClean="0">
                          <a:effectLst/>
                          <a:latin typeface="Times New Roman" panose="02020603050405020304" pitchFamily="18" charset="0"/>
                          <a:ea typeface="MS Mincho"/>
                        </a:rPr>
                        <a:t>/</a:t>
                      </a:r>
                      <a:r>
                        <a:rPr lang="en-US" sz="2400" b="1" dirty="0" err="1" smtClean="0">
                          <a:effectLst/>
                          <a:latin typeface="Times New Roman" panose="02020603050405020304" pitchFamily="18" charset="0"/>
                          <a:ea typeface="MS Mincho"/>
                        </a:rPr>
                        <a:t>chưa</a:t>
                      </a:r>
                      <a:r>
                        <a:rPr lang="en-US" sz="2400" b="1" dirty="0" smtClean="0">
                          <a:effectLst/>
                          <a:latin typeface="Times New Roman" panose="02020603050405020304" pitchFamily="18" charset="0"/>
                          <a:ea typeface="MS Mincho"/>
                        </a:rPr>
                        <a:t> </a:t>
                      </a:r>
                      <a:r>
                        <a:rPr lang="en-US" sz="2400" b="1" dirty="0" err="1">
                          <a:effectLst/>
                          <a:latin typeface="Times New Roman" panose="02020603050405020304" pitchFamily="18" charset="0"/>
                          <a:ea typeface="MS Mincho"/>
                        </a:rPr>
                        <a:t>đạt</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6522251"/>
                  </a:ext>
                </a:extLst>
              </a:tr>
              <a:tr h="171798">
                <a:tc>
                  <a:txBody>
                    <a:bodyPr/>
                    <a:lstStyle/>
                    <a:p>
                      <a:pPr>
                        <a:spcAft>
                          <a:spcPts val="0"/>
                        </a:spcAft>
                      </a:pP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nói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đã</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biết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mở</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đầu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trình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bày</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nội</a:t>
                      </a:r>
                      <a:r>
                        <a:rPr lang="en-US" sz="2400" dirty="0">
                          <a:effectLst/>
                          <a:latin typeface="Times New Roman" panose="02020603050405020304" pitchFamily="18" charset="0"/>
                          <a:ea typeface="MS Mincho"/>
                        </a:rPr>
                        <a:t> dung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nói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phần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thúc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nói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chưa</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1230364"/>
                  </a:ext>
                </a:extLst>
              </a:tr>
              <a:tr h="417023">
                <a:tc>
                  <a:txBody>
                    <a:bodyPr/>
                    <a:lstStyle/>
                    <a:p>
                      <a:pPr>
                        <a:spcAft>
                          <a:spcPts val="0"/>
                        </a:spcAft>
                      </a:pP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Mớ</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nêu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lên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cảm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nhận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được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điều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em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sắp</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nói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là</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điều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em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đã</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thực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sự</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chứng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kiến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có</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nhiều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cảm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xúc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và</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suy</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nghĩ</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a:effectLst/>
                          <a:latin typeface="Times New Roman" panose="02020603050405020304" pitchFamily="18" charset="0"/>
                          <a:ea typeface="MS Mincho"/>
                        </a:rPr>
                        <a:t> </a:t>
                      </a:r>
                      <a:endParaRPr lang="en-US" sz="240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730053"/>
                  </a:ext>
                </a:extLst>
              </a:tr>
              <a:tr h="433707">
                <a:tc>
                  <a:txBody>
                    <a:bodyPr/>
                    <a:lstStyle/>
                    <a:p>
                      <a:pPr>
                        <a:spcAft>
                          <a:spcPts val="0"/>
                        </a:spcAft>
                      </a:pP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Thân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Em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đã</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trình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bày</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lần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lượt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biểu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hiện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của</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vấn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đề</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tác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dụng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mong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muốn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và</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cách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giải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quyết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vấn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đề</a:t>
                      </a: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167246"/>
                  </a:ext>
                </a:extLst>
              </a:tr>
              <a:tr h="271609">
                <a:tc>
                  <a:txBody>
                    <a:bodyPr/>
                    <a:lstStyle/>
                    <a:p>
                      <a:pPr>
                        <a:spcAft>
                          <a:spcPts val="0"/>
                        </a:spcAft>
                      </a:pP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Tập</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trung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nêu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được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nội</a:t>
                      </a:r>
                      <a:r>
                        <a:rPr lang="en-US" sz="2400" dirty="0">
                          <a:effectLst/>
                          <a:latin typeface="Times New Roman" panose="02020603050405020304" pitchFamily="18" charset="0"/>
                          <a:ea typeface="MS Mincho"/>
                        </a:rPr>
                        <a:t> dung </a:t>
                      </a:r>
                      <a:r>
                        <a:rPr lang="en-US" sz="2400" dirty="0" err="1">
                          <a:effectLst/>
                          <a:latin typeface="Times New Roman" panose="02020603050405020304" pitchFamily="18" charset="0"/>
                          <a:ea typeface="MS Mincho"/>
                        </a:rPr>
                        <a:t>cốt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lõi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mang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tính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tiêu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biểu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cho</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vấn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đề</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đang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bàn</a:t>
                      </a: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1061878"/>
                  </a:ext>
                </a:extLst>
              </a:tr>
              <a:tr h="263236">
                <a:tc>
                  <a:txBody>
                    <a:bodyPr/>
                    <a:lstStyle/>
                    <a:p>
                      <a:pPr>
                        <a:spcAft>
                          <a:spcPts val="0"/>
                        </a:spcAft>
                      </a:pPr>
                      <a:r>
                        <a:rPr lang="en-US" sz="2400">
                          <a:effectLst/>
                          <a:latin typeface="Times New Roman" panose="02020603050405020304" pitchFamily="18" charset="0"/>
                          <a:ea typeface="MS Mincho"/>
                        </a:rPr>
                        <a:t>- Kết thúc bài nói đã nhấn mạnh vào cách ứng xử thích hợp mà em lựa chọn. </a:t>
                      </a:r>
                      <a:endParaRPr lang="en-US" sz="240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2754789"/>
                  </a:ext>
                </a:extLst>
              </a:tr>
              <a:tr h="340805">
                <a:tc>
                  <a:txBody>
                    <a:bodyPr/>
                    <a:lstStyle/>
                    <a:p>
                      <a:pPr>
                        <a:spcAft>
                          <a:spcPts val="0"/>
                        </a:spcAft>
                      </a:pPr>
                      <a:r>
                        <a:rPr lang="en-US" sz="2400">
                          <a:solidFill>
                            <a:srgbClr val="0D0D0D"/>
                          </a:solidFill>
                          <a:effectLst/>
                          <a:latin typeface="Times New Roman" panose="02020603050405020304" pitchFamily="18" charset="0"/>
                          <a:ea typeface="MS Mincho"/>
                        </a:rPr>
                        <a:t>Lí giải được sự quan trọng, ý nghĩa của vấn đề được nói.</a:t>
                      </a:r>
                      <a:endParaRPr lang="en-US" sz="240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3668256"/>
                  </a:ext>
                </a:extLst>
              </a:tr>
            </a:tbl>
          </a:graphicData>
        </a:graphic>
      </p:graphicFrame>
    </p:spTree>
    <p:extLst>
      <p:ext uri="{BB962C8B-B14F-4D97-AF65-F5344CB8AC3E}">
        <p14:creationId xmlns:p14="http://schemas.microsoft.com/office/powerpoint/2010/main" val="14591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412532" cy="7145131"/>
          </a:xfrm>
          <a:prstGeom prst="rect">
            <a:avLst/>
          </a:prstGeom>
        </p:spPr>
      </p:pic>
      <p:sp>
        <p:nvSpPr>
          <p:cNvPr id="2" name="Rectangle 1"/>
          <p:cNvSpPr/>
          <p:nvPr/>
        </p:nvSpPr>
        <p:spPr>
          <a:xfrm>
            <a:off x="2975626" y="0"/>
            <a:ext cx="62407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HOẠT ĐỘNG 2: CHUẨN BỊ BÀI MỚI</a:t>
            </a: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8" name="Rectangle 7"/>
          <p:cNvSpPr/>
          <p:nvPr/>
        </p:nvSpPr>
        <p:spPr>
          <a:xfrm>
            <a:off x="984536" y="523220"/>
            <a:ext cx="39821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984536" y="924036"/>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4: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đổi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giá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kiểm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nói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7" name="Table 6"/>
          <p:cNvGraphicFramePr>
            <a:graphicFrameLocks noGrp="1"/>
          </p:cNvGraphicFramePr>
          <p:nvPr/>
        </p:nvGraphicFramePr>
        <p:xfrm>
          <a:off x="1135502" y="1878143"/>
          <a:ext cx="10141527" cy="4389120"/>
        </p:xfrm>
        <a:graphic>
          <a:graphicData uri="http://schemas.openxmlformats.org/drawingml/2006/table">
            <a:tbl>
              <a:tblPr firstRow="1" firstCol="1" bandRow="1" bandCol="1"/>
              <a:tblGrid>
                <a:gridCol w="7674555">
                  <a:extLst>
                    <a:ext uri="{9D8B030D-6E8A-4147-A177-3AD203B41FA5}">
                      <a16:colId xmlns:a16="http://schemas.microsoft.com/office/drawing/2014/main" val="3975061360"/>
                    </a:ext>
                  </a:extLst>
                </a:gridCol>
                <a:gridCol w="2466972">
                  <a:extLst>
                    <a:ext uri="{9D8B030D-6E8A-4147-A177-3AD203B41FA5}">
                      <a16:colId xmlns:a16="http://schemas.microsoft.com/office/drawing/2014/main" val="3557311263"/>
                    </a:ext>
                  </a:extLst>
                </a:gridCol>
              </a:tblGrid>
              <a:tr h="221674">
                <a:tc>
                  <a:txBody>
                    <a:bodyPr/>
                    <a:lstStyle/>
                    <a:p>
                      <a:pPr algn="ctr">
                        <a:spcAft>
                          <a:spcPts val="0"/>
                        </a:spcAft>
                      </a:pPr>
                      <a:r>
                        <a:rPr lang="en-US" sz="2400" b="1" dirty="0" err="1">
                          <a:effectLst/>
                          <a:latin typeface="Times New Roman" panose="02020603050405020304" pitchFamily="18" charset="0"/>
                          <a:ea typeface="MS Mincho"/>
                        </a:rPr>
                        <a:t>Nội</a:t>
                      </a:r>
                      <a:r>
                        <a:rPr lang="en-US" sz="2400" b="1" dirty="0">
                          <a:effectLst/>
                          <a:latin typeface="Times New Roman" panose="02020603050405020304" pitchFamily="18" charset="0"/>
                          <a:ea typeface="MS Mincho"/>
                        </a:rPr>
                        <a:t> dung </a:t>
                      </a:r>
                      <a:r>
                        <a:rPr lang="en-US" sz="2400" b="1" dirty="0" err="1">
                          <a:effectLst/>
                          <a:latin typeface="Times New Roman" panose="02020603050405020304" pitchFamily="18" charset="0"/>
                          <a:ea typeface="MS Mincho"/>
                        </a:rPr>
                        <a:t>kiểm</a:t>
                      </a:r>
                      <a:r>
                        <a:rPr lang="en-US" sz="2400" b="1" dirty="0">
                          <a:effectLst/>
                          <a:latin typeface="Times New Roman" panose="02020603050405020304" pitchFamily="18" charset="0"/>
                          <a:ea typeface="MS Mincho"/>
                        </a:rPr>
                        <a:t> </a:t>
                      </a:r>
                      <a:r>
                        <a:rPr lang="en-US" sz="2400" b="1" dirty="0" err="1">
                          <a:effectLst/>
                          <a:latin typeface="Times New Roman" panose="02020603050405020304" pitchFamily="18" charset="0"/>
                          <a:ea typeface="MS Mincho"/>
                        </a:rPr>
                        <a:t>tra</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dirty="0" err="1" smtClean="0">
                          <a:effectLst/>
                          <a:latin typeface="Times New Roman" panose="02020603050405020304" pitchFamily="18" charset="0"/>
                          <a:ea typeface="MS Mincho"/>
                        </a:rPr>
                        <a:t>Đạt</a:t>
                      </a:r>
                      <a:r>
                        <a:rPr lang="en-US" sz="2400" b="1" dirty="0" smtClean="0">
                          <a:effectLst/>
                          <a:latin typeface="Times New Roman" panose="02020603050405020304" pitchFamily="18" charset="0"/>
                          <a:ea typeface="MS Mincho"/>
                        </a:rPr>
                        <a:t>/</a:t>
                      </a:r>
                      <a:r>
                        <a:rPr lang="en-US" sz="2400" b="1" dirty="0" err="1" smtClean="0">
                          <a:effectLst/>
                          <a:latin typeface="Times New Roman" panose="02020603050405020304" pitchFamily="18" charset="0"/>
                          <a:ea typeface="MS Mincho"/>
                        </a:rPr>
                        <a:t>chưa</a:t>
                      </a:r>
                      <a:r>
                        <a:rPr lang="en-US" sz="2400" b="1" dirty="0" smtClean="0">
                          <a:effectLst/>
                          <a:latin typeface="Times New Roman" panose="02020603050405020304" pitchFamily="18" charset="0"/>
                          <a:ea typeface="MS Mincho"/>
                        </a:rPr>
                        <a:t> </a:t>
                      </a:r>
                      <a:r>
                        <a:rPr lang="en-US" sz="2400" b="1" dirty="0" err="1">
                          <a:effectLst/>
                          <a:latin typeface="Times New Roman" panose="02020603050405020304" pitchFamily="18" charset="0"/>
                          <a:ea typeface="MS Mincho"/>
                        </a:rPr>
                        <a:t>đạt</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6522251"/>
                  </a:ext>
                </a:extLst>
              </a:tr>
              <a:tr h="171798">
                <a:tc>
                  <a:txBody>
                    <a:bodyPr/>
                    <a:lstStyle/>
                    <a:p>
                      <a:pPr>
                        <a:spcAft>
                          <a:spcPts val="0"/>
                        </a:spcAft>
                      </a:pP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nói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đã</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biết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mở</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đầu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trình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bày</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nội</a:t>
                      </a:r>
                      <a:r>
                        <a:rPr lang="en-US" sz="2400" dirty="0">
                          <a:effectLst/>
                          <a:latin typeface="Times New Roman" panose="02020603050405020304" pitchFamily="18" charset="0"/>
                          <a:ea typeface="MS Mincho"/>
                        </a:rPr>
                        <a:t> dung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nói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phần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thúc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nói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chưa</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1230364"/>
                  </a:ext>
                </a:extLst>
              </a:tr>
              <a:tr h="417023">
                <a:tc>
                  <a:txBody>
                    <a:bodyPr/>
                    <a:lstStyle/>
                    <a:p>
                      <a:pPr>
                        <a:spcAft>
                          <a:spcPts val="0"/>
                        </a:spcAft>
                      </a:pP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Mớ</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nêu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lên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cảm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nhận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được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điều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em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sắp</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nói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là</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điều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em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đã</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thực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sự</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chứng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kiến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có</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nhiều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cảm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xúc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và</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suy</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nghĩ</a:t>
                      </a:r>
                      <a:r>
                        <a:rPr lang="en-US"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a:effectLst/>
                          <a:latin typeface="Times New Roman" panose="02020603050405020304" pitchFamily="18" charset="0"/>
                          <a:ea typeface="MS Mincho"/>
                        </a:rPr>
                        <a:t> </a:t>
                      </a:r>
                      <a:endParaRPr lang="en-US" sz="240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730053"/>
                  </a:ext>
                </a:extLst>
              </a:tr>
              <a:tr h="433707">
                <a:tc>
                  <a:txBody>
                    <a:bodyPr/>
                    <a:lstStyle/>
                    <a:p>
                      <a:pPr>
                        <a:spcAft>
                          <a:spcPts val="0"/>
                        </a:spcAft>
                      </a:pP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Thân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Em</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đã</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trình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bày</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lần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lượt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biểu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hiện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của</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vấn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đề</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tác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dụng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mong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muốn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và</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cách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giải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quyết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vấn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đề</a:t>
                      </a: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167246"/>
                  </a:ext>
                </a:extLst>
              </a:tr>
              <a:tr h="271609">
                <a:tc>
                  <a:txBody>
                    <a:bodyPr/>
                    <a:lstStyle/>
                    <a:p>
                      <a:pPr>
                        <a:spcAft>
                          <a:spcPts val="0"/>
                        </a:spcAft>
                      </a:pP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Tập</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trung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nêu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được</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nội</a:t>
                      </a:r>
                      <a:r>
                        <a:rPr lang="en-US" sz="2400" dirty="0">
                          <a:effectLst/>
                          <a:latin typeface="Times New Roman" panose="02020603050405020304" pitchFamily="18" charset="0"/>
                          <a:ea typeface="MS Mincho"/>
                        </a:rPr>
                        <a:t> dung </a:t>
                      </a:r>
                      <a:r>
                        <a:rPr lang="en-US" sz="2400" dirty="0" err="1">
                          <a:effectLst/>
                          <a:latin typeface="Times New Roman" panose="02020603050405020304" pitchFamily="18" charset="0"/>
                          <a:ea typeface="MS Mincho"/>
                        </a:rPr>
                        <a:t>cốt</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lõi</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mang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tính</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tiêu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biểu</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cho</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vấn</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đề</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đang</a:t>
                      </a:r>
                      <a:r>
                        <a:rPr lang="en-US" sz="2400" dirty="0">
                          <a:effectLst/>
                          <a:latin typeface="Times New Roman" panose="02020603050405020304" pitchFamily="18" charset="0"/>
                          <a:ea typeface="MS Mincho"/>
                        </a:rPr>
                        <a:t> </a:t>
                      </a:r>
                      <a:r>
                        <a:rPr lang="en-US" sz="2400" dirty="0" err="1">
                          <a:effectLst/>
                          <a:latin typeface="Times New Roman" panose="02020603050405020304" pitchFamily="18" charset="0"/>
                          <a:ea typeface="MS Mincho"/>
                        </a:rPr>
                        <a:t>bàn</a:t>
                      </a: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1061878"/>
                  </a:ext>
                </a:extLst>
              </a:tr>
              <a:tr h="263236">
                <a:tc>
                  <a:txBody>
                    <a:bodyPr/>
                    <a:lstStyle/>
                    <a:p>
                      <a:pPr>
                        <a:spcAft>
                          <a:spcPts val="0"/>
                        </a:spcAft>
                      </a:pPr>
                      <a:r>
                        <a:rPr lang="en-US" sz="2400">
                          <a:effectLst/>
                          <a:latin typeface="Times New Roman" panose="02020603050405020304" pitchFamily="18" charset="0"/>
                          <a:ea typeface="MS Mincho"/>
                        </a:rPr>
                        <a:t>- Kết thúc bài nói đã nhấn mạnh vào cách ứng xử thích hợp mà em lựa chọn. </a:t>
                      </a:r>
                      <a:endParaRPr lang="en-US" sz="240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2754789"/>
                  </a:ext>
                </a:extLst>
              </a:tr>
              <a:tr h="340805">
                <a:tc>
                  <a:txBody>
                    <a:bodyPr/>
                    <a:lstStyle/>
                    <a:p>
                      <a:pPr>
                        <a:spcAft>
                          <a:spcPts val="0"/>
                        </a:spcAft>
                      </a:pPr>
                      <a:r>
                        <a:rPr lang="en-US" sz="2400">
                          <a:solidFill>
                            <a:srgbClr val="0D0D0D"/>
                          </a:solidFill>
                          <a:effectLst/>
                          <a:latin typeface="Times New Roman" panose="02020603050405020304" pitchFamily="18" charset="0"/>
                          <a:ea typeface="MS Mincho"/>
                        </a:rPr>
                        <a:t>Lí giải được sự quan trọng, ý nghĩa của vấn đề được nói.</a:t>
                      </a:r>
                      <a:endParaRPr lang="en-US" sz="240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3668256"/>
                  </a:ext>
                </a:extLst>
              </a:tr>
            </a:tbl>
          </a:graphicData>
        </a:graphic>
      </p:graphicFrame>
    </p:spTree>
    <p:extLst>
      <p:ext uri="{BB962C8B-B14F-4D97-AF65-F5344CB8AC3E}">
        <p14:creationId xmlns:p14="http://schemas.microsoft.com/office/powerpoint/2010/main" val="204639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412532" cy="7145131"/>
          </a:xfrm>
          <a:prstGeom prst="rect">
            <a:avLst/>
          </a:prstGeom>
        </p:spPr>
      </p:pic>
      <p:sp>
        <p:nvSpPr>
          <p:cNvPr id="2" name="Rectangle 1"/>
          <p:cNvSpPr/>
          <p:nvPr/>
        </p:nvSpPr>
        <p:spPr>
          <a:xfrm>
            <a:off x="2975626" y="0"/>
            <a:ext cx="62407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HOẠT ĐỘNG 2: CHUẨN BỊ BÀI MỚI</a:t>
            </a: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Rectangle 4"/>
          <p:cNvSpPr/>
          <p:nvPr/>
        </p:nvSpPr>
        <p:spPr>
          <a:xfrm>
            <a:off x="1377817" y="523220"/>
            <a:ext cx="3195618" cy="523220"/>
          </a:xfrm>
          <a:prstGeom prst="rect">
            <a:avLst/>
          </a:prstGeom>
        </p:spPr>
        <p:txBody>
          <a:bodyPr wrap="none">
            <a:spAutoFit/>
          </a:bodyPr>
          <a:lstStyle/>
          <a:p>
            <a:pPr>
              <a:spcAft>
                <a:spcPts val="0"/>
              </a:spcAft>
            </a:pPr>
            <a:r>
              <a:rPr lang="en-US" sz="2800" b="1" dirty="0">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Trình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bày</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1337689" y="1046440"/>
            <a:ext cx="9995330" cy="3539430"/>
          </a:xfrm>
          <a:prstGeom prst="rect">
            <a:avLst/>
          </a:prstGeom>
        </p:spPr>
        <p:txBody>
          <a:bodyPr wrap="square">
            <a:spAutoFit/>
          </a:bodyPr>
          <a:lstStyle/>
          <a:p>
            <a:pPr>
              <a:spcAft>
                <a:spcPts val="0"/>
              </a:spcAft>
            </a:pPr>
            <a:r>
              <a:rPr lang="en-US" sz="2800" b="1" dirty="0">
                <a:solidFill>
                  <a:srgbClr val="0D0D0D"/>
                </a:solidFill>
                <a:latin typeface="Times New Roman" panose="02020603050405020304" pitchFamily="18" charset="0"/>
                <a:ea typeface="MS Mincho"/>
              </a:rPr>
              <a:t>3. </a:t>
            </a:r>
            <a:r>
              <a:rPr lang="en-US" sz="2800" b="1" dirty="0" err="1">
                <a:solidFill>
                  <a:srgbClr val="0D0D0D"/>
                </a:solidFill>
                <a:latin typeface="Times New Roman" panose="02020603050405020304" pitchFamily="18" charset="0"/>
                <a:ea typeface="MS Mincho"/>
              </a:rPr>
              <a:t>Đánh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giá</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nói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nghe</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thì</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tiếp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góp</a:t>
            </a:r>
            <a:r>
              <a:rPr lang="en-US" sz="2800" dirty="0">
                <a:solidFill>
                  <a:srgbClr val="0D0D0D"/>
                </a:solidFill>
                <a:latin typeface="Times New Roman" panose="02020603050405020304" pitchFamily="18" charset="0"/>
                <a:ea typeface="MS Mincho"/>
              </a:rPr>
              <a:t> ý </a:t>
            </a:r>
            <a:r>
              <a:rPr lang="en-US" sz="2800" dirty="0" err="1">
                <a:solidFill>
                  <a:srgbClr val="0D0D0D"/>
                </a:solidFill>
                <a:latin typeface="Times New Roman" panose="02020603050405020304" pitchFamily="18" charset="0"/>
                <a:ea typeface="MS Mincho"/>
              </a:rPr>
              <a:t>từ</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phía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nghe</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rút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kinh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nghiệm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giải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thích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điều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muốn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rõ</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trao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đổi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ý </a:t>
            </a:r>
            <a:r>
              <a:rPr lang="en-US" sz="2800" dirty="0" err="1">
                <a:solidFill>
                  <a:srgbClr val="0D0D0D"/>
                </a:solidFill>
                <a:latin typeface="Times New Roman" panose="02020603050405020304" pitchFamily="18" charset="0"/>
                <a:ea typeface="MS Mincho"/>
              </a:rPr>
              <a:t>kiến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biệt</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Nếu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trong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vai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trò</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nghe</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hãy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ưu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điểm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trong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chỉ</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cần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khắc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phục</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dụng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bảng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đánh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đánh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điều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chỉnh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nói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mình</a:t>
            </a:r>
            <a:r>
              <a:rPr lang="en-US" sz="2800" dirty="0">
                <a:solidFill>
                  <a:srgbClr val="0D0D0D"/>
                </a:solidFill>
                <a:latin typeface="Times New Roman" panose="02020603050405020304" pitchFamily="18" charset="0"/>
                <a:ea typeface="MS Mincho"/>
              </a:rPr>
              <a:t>. </a:t>
            </a:r>
            <a:endParaRPr lang="en-US" sz="2800" dirty="0"/>
          </a:p>
        </p:txBody>
      </p:sp>
    </p:spTree>
    <p:extLst>
      <p:ext uri="{BB962C8B-B14F-4D97-AF65-F5344CB8AC3E}">
        <p14:creationId xmlns:p14="http://schemas.microsoft.com/office/powerpoint/2010/main" val="39437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412532" cy="7145131"/>
          </a:xfrm>
          <a:prstGeom prst="rect">
            <a:avLst/>
          </a:prstGeom>
        </p:spPr>
      </p:pic>
      <p:sp>
        <p:nvSpPr>
          <p:cNvPr id="2" name="Rectangle 1"/>
          <p:cNvSpPr/>
          <p:nvPr/>
        </p:nvSpPr>
        <p:spPr>
          <a:xfrm>
            <a:off x="2975626" y="0"/>
            <a:ext cx="62407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HOẠT ĐỘNG 2: CHUẨN BỊ BÀI MỚI</a:t>
            </a: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Rectangle 4"/>
          <p:cNvSpPr/>
          <p:nvPr/>
        </p:nvSpPr>
        <p:spPr>
          <a:xfrm>
            <a:off x="1377817" y="523220"/>
            <a:ext cx="319561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337688" y="1046440"/>
            <a:ext cx="834663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Đánh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830711116"/>
              </p:ext>
            </p:extLst>
          </p:nvPr>
        </p:nvGraphicFramePr>
        <p:xfrm>
          <a:off x="1122219" y="1569660"/>
          <a:ext cx="10723418" cy="4166787"/>
        </p:xfrm>
        <a:graphic>
          <a:graphicData uri="http://schemas.openxmlformats.org/drawingml/2006/table">
            <a:tbl>
              <a:tblPr firstRow="1" firstCol="1" lastRow="1" lastCol="1" bandRow="1" bandCol="1"/>
              <a:tblGrid>
                <a:gridCol w="2588410">
                  <a:extLst>
                    <a:ext uri="{9D8B030D-6E8A-4147-A177-3AD203B41FA5}">
                      <a16:colId xmlns:a16="http://schemas.microsoft.com/office/drawing/2014/main" val="1842655750"/>
                    </a:ext>
                  </a:extLst>
                </a:gridCol>
                <a:gridCol w="2588410">
                  <a:extLst>
                    <a:ext uri="{9D8B030D-6E8A-4147-A177-3AD203B41FA5}">
                      <a16:colId xmlns:a16="http://schemas.microsoft.com/office/drawing/2014/main" val="1405673949"/>
                    </a:ext>
                  </a:extLst>
                </a:gridCol>
                <a:gridCol w="2773299">
                  <a:extLst>
                    <a:ext uri="{9D8B030D-6E8A-4147-A177-3AD203B41FA5}">
                      <a16:colId xmlns:a16="http://schemas.microsoft.com/office/drawing/2014/main" val="3451532702"/>
                    </a:ext>
                  </a:extLst>
                </a:gridCol>
                <a:gridCol w="2773299">
                  <a:extLst>
                    <a:ext uri="{9D8B030D-6E8A-4147-A177-3AD203B41FA5}">
                      <a16:colId xmlns:a16="http://schemas.microsoft.com/office/drawing/2014/main" val="2862473639"/>
                    </a:ext>
                  </a:extLst>
                </a:gridCol>
              </a:tblGrid>
              <a:tr h="167359">
                <a:tc gridSpan="4">
                  <a:txBody>
                    <a:bodyPr/>
                    <a:lstStyle/>
                    <a:p>
                      <a:pPr algn="ctr">
                        <a:spcAft>
                          <a:spcPts val="0"/>
                        </a:spcAft>
                        <a:tabLst>
                          <a:tab pos="1386840" algn="l"/>
                        </a:tabLst>
                      </a:pPr>
                      <a:r>
                        <a:rPr lang="en-US" sz="1600" b="1" dirty="0">
                          <a:solidFill>
                            <a:srgbClr val="FF0000"/>
                          </a:solidFill>
                          <a:effectLst/>
                          <a:latin typeface="Times New Roman" panose="02020603050405020304" pitchFamily="18" charset="0"/>
                          <a:ea typeface="MS Mincho"/>
                        </a:rPr>
                        <a:t>PHIẾU ĐÁNH GIÁ TIÊU CHÍ</a:t>
                      </a:r>
                      <a:endParaRPr lang="en-US" sz="1600" dirty="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54072137"/>
                  </a:ext>
                </a:extLst>
              </a:tr>
              <a:tr h="167359">
                <a:tc gridSpan="4">
                  <a:txBody>
                    <a:bodyPr/>
                    <a:lstStyle/>
                    <a:p>
                      <a:pPr>
                        <a:spcAft>
                          <a:spcPts val="0"/>
                        </a:spcAft>
                        <a:tabLst>
                          <a:tab pos="1386840" algn="l"/>
                        </a:tabLst>
                      </a:pPr>
                      <a:r>
                        <a:rPr lang="en-US" sz="1600" b="1" dirty="0">
                          <a:solidFill>
                            <a:srgbClr val="FF0000"/>
                          </a:solidFill>
                          <a:effectLst/>
                          <a:latin typeface="Times New Roman" panose="02020603050405020304" pitchFamily="18" charset="0"/>
                          <a:ea typeface="MS Mincho"/>
                        </a:rPr>
                        <a:t>                                         NHÓM............................</a:t>
                      </a:r>
                      <a:endParaRPr lang="en-US" sz="1600" dirty="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33380324"/>
                  </a:ext>
                </a:extLst>
              </a:tr>
              <a:tr h="265347">
                <a:tc>
                  <a:txBody>
                    <a:bodyPr/>
                    <a:lstStyle/>
                    <a:p>
                      <a:pPr algn="ctr">
                        <a:spcAft>
                          <a:spcPts val="0"/>
                        </a:spcAft>
                        <a:tabLst>
                          <a:tab pos="1386840" algn="l"/>
                        </a:tabLst>
                      </a:pPr>
                      <a:r>
                        <a:rPr lang="en-US" sz="1600" b="1" dirty="0">
                          <a:solidFill>
                            <a:schemeClr val="accent6">
                              <a:lumMod val="50000"/>
                            </a:schemeClr>
                          </a:solidFill>
                          <a:effectLst/>
                          <a:latin typeface="Times New Roman" panose="02020603050405020304" pitchFamily="18" charset="0"/>
                          <a:ea typeface="MS Mincho"/>
                        </a:rPr>
                        <a:t>TIÊU CHÍ</a:t>
                      </a:r>
                      <a:endParaRPr lang="en-US" sz="1600" b="1"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1600" b="1" dirty="0" err="1">
                          <a:solidFill>
                            <a:schemeClr val="accent6">
                              <a:lumMod val="50000"/>
                            </a:schemeClr>
                          </a:solidFill>
                          <a:effectLst/>
                          <a:latin typeface="Times New Roman" panose="02020603050405020304" pitchFamily="18" charset="0"/>
                          <a:ea typeface="MS Mincho"/>
                        </a:rPr>
                        <a:t>Chưa</a:t>
                      </a:r>
                      <a:r>
                        <a:rPr lang="en-US" sz="1600" b="1" dirty="0">
                          <a:solidFill>
                            <a:schemeClr val="accent6">
                              <a:lumMod val="50000"/>
                            </a:schemeClr>
                          </a:solidFill>
                          <a:effectLst/>
                          <a:latin typeface="Times New Roman" panose="02020603050405020304" pitchFamily="18" charset="0"/>
                          <a:ea typeface="MS Mincho"/>
                        </a:rPr>
                        <a:t> </a:t>
                      </a:r>
                      <a:r>
                        <a:rPr lang="en-US" sz="1600" b="1" dirty="0" err="1" smtClean="0">
                          <a:solidFill>
                            <a:schemeClr val="accent6">
                              <a:lumMod val="50000"/>
                            </a:schemeClr>
                          </a:solidFill>
                          <a:effectLst/>
                          <a:latin typeface="Times New Roman" panose="02020603050405020304" pitchFamily="18" charset="0"/>
                          <a:ea typeface="MS Mincho"/>
                        </a:rPr>
                        <a:t>đạt</a:t>
                      </a:r>
                      <a:r>
                        <a:rPr lang="en-US" sz="1600" b="1" baseline="0" dirty="0" smtClean="0">
                          <a:solidFill>
                            <a:schemeClr val="accent6">
                              <a:lumMod val="50000"/>
                            </a:schemeClr>
                          </a:solidFill>
                          <a:effectLst/>
                          <a:latin typeface="Times New Roman" panose="02020603050405020304" pitchFamily="18" charset="0"/>
                          <a:ea typeface="MS Mincho"/>
                        </a:rPr>
                        <a:t> </a:t>
                      </a:r>
                      <a:r>
                        <a:rPr lang="en-US" sz="1600" b="1" dirty="0" smtClean="0">
                          <a:solidFill>
                            <a:schemeClr val="accent6">
                              <a:lumMod val="50000"/>
                            </a:schemeClr>
                          </a:solidFill>
                          <a:effectLst/>
                          <a:latin typeface="Times New Roman" panose="02020603050405020304" pitchFamily="18" charset="0"/>
                          <a:ea typeface="MS Mincho"/>
                        </a:rPr>
                        <a:t>(0 </a:t>
                      </a:r>
                      <a:r>
                        <a:rPr lang="en-US" sz="1600" b="1" dirty="0" err="1" smtClean="0">
                          <a:solidFill>
                            <a:schemeClr val="accent6">
                              <a:lumMod val="50000"/>
                            </a:schemeClr>
                          </a:solidFill>
                          <a:effectLst/>
                          <a:latin typeface="Times New Roman" panose="02020603050405020304" pitchFamily="18" charset="0"/>
                          <a:ea typeface="MS Mincho"/>
                        </a:rPr>
                        <a:t>điểm</a:t>
                      </a:r>
                      <a:r>
                        <a:rPr lang="en-US" sz="1600" b="1" dirty="0" smtClean="0">
                          <a:solidFill>
                            <a:schemeClr val="accent6">
                              <a:lumMod val="50000"/>
                            </a:schemeClr>
                          </a:solidFill>
                          <a:effectLst/>
                          <a:latin typeface="Times New Roman" panose="02020603050405020304" pitchFamily="18" charset="0"/>
                          <a:ea typeface="MS Mincho"/>
                        </a:rPr>
                        <a:t>)</a:t>
                      </a:r>
                      <a:r>
                        <a:rPr lang="en-US" sz="1600" b="1" dirty="0">
                          <a:solidFill>
                            <a:schemeClr val="accent6">
                              <a:lumMod val="50000"/>
                            </a:schemeClr>
                          </a:solidFill>
                          <a:effectLst/>
                          <a:latin typeface="Times New Roman" panose="02020603050405020304" pitchFamily="18" charset="0"/>
                          <a:ea typeface="MS Mincho"/>
                        </a:rPr>
                        <a:t> </a:t>
                      </a:r>
                      <a:endParaRPr lang="en-US" sz="1600" b="1"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1600" b="1" dirty="0" err="1">
                          <a:solidFill>
                            <a:schemeClr val="accent6">
                              <a:lumMod val="50000"/>
                            </a:schemeClr>
                          </a:solidFill>
                          <a:effectLst/>
                          <a:latin typeface="Times New Roman" panose="02020603050405020304" pitchFamily="18" charset="0"/>
                          <a:ea typeface="MS Mincho"/>
                        </a:rPr>
                        <a:t>Đạt</a:t>
                      </a:r>
                      <a:r>
                        <a:rPr lang="en-US" sz="1600" b="1" dirty="0">
                          <a:solidFill>
                            <a:schemeClr val="accent6">
                              <a:lumMod val="50000"/>
                            </a:schemeClr>
                          </a:solidFill>
                          <a:effectLst/>
                          <a:latin typeface="Times New Roman" panose="02020603050405020304" pitchFamily="18" charset="0"/>
                          <a:ea typeface="MS Mincho"/>
                        </a:rPr>
                        <a:t> </a:t>
                      </a:r>
                      <a:r>
                        <a:rPr lang="en-US" sz="1600" b="1" baseline="0" dirty="0" smtClean="0">
                          <a:solidFill>
                            <a:schemeClr val="accent6">
                              <a:lumMod val="50000"/>
                            </a:schemeClr>
                          </a:solidFill>
                          <a:effectLst/>
                          <a:latin typeface="Times New Roman" panose="02020603050405020304" pitchFamily="18" charset="0"/>
                          <a:ea typeface="MS Mincho"/>
                        </a:rPr>
                        <a:t> </a:t>
                      </a:r>
                      <a:r>
                        <a:rPr lang="en-US" sz="1600" b="1" dirty="0" smtClean="0">
                          <a:solidFill>
                            <a:schemeClr val="accent6">
                              <a:lumMod val="50000"/>
                            </a:schemeClr>
                          </a:solidFill>
                          <a:effectLst/>
                          <a:latin typeface="Times New Roman" panose="02020603050405020304" pitchFamily="18" charset="0"/>
                          <a:ea typeface="MS Mincho"/>
                        </a:rPr>
                        <a:t>(</a:t>
                      </a:r>
                      <a:r>
                        <a:rPr lang="en-US" sz="1600" b="1" dirty="0">
                          <a:solidFill>
                            <a:schemeClr val="accent6">
                              <a:lumMod val="50000"/>
                            </a:schemeClr>
                          </a:solidFill>
                          <a:effectLst/>
                          <a:latin typeface="Times New Roman" panose="02020603050405020304" pitchFamily="18" charset="0"/>
                          <a:ea typeface="MS Mincho"/>
                        </a:rPr>
                        <a:t>1 </a:t>
                      </a:r>
                      <a:r>
                        <a:rPr lang="en-US" sz="1600" b="1" dirty="0" err="1">
                          <a:solidFill>
                            <a:schemeClr val="accent6">
                              <a:lumMod val="50000"/>
                            </a:schemeClr>
                          </a:solidFill>
                          <a:effectLst/>
                          <a:latin typeface="Times New Roman" panose="02020603050405020304" pitchFamily="18" charset="0"/>
                          <a:ea typeface="MS Mincho"/>
                        </a:rPr>
                        <a:t>điểm</a:t>
                      </a:r>
                      <a:r>
                        <a:rPr lang="en-US" sz="1600" b="1" dirty="0" smtClean="0">
                          <a:solidFill>
                            <a:schemeClr val="accent6">
                              <a:lumMod val="50000"/>
                            </a:schemeClr>
                          </a:solidFill>
                          <a:effectLst/>
                          <a:latin typeface="Times New Roman" panose="02020603050405020304" pitchFamily="18" charset="0"/>
                          <a:ea typeface="MS Mincho"/>
                        </a:rPr>
                        <a:t>)</a:t>
                      </a:r>
                      <a:r>
                        <a:rPr lang="en-US" sz="1600" b="1" dirty="0">
                          <a:solidFill>
                            <a:schemeClr val="accent6">
                              <a:lumMod val="50000"/>
                            </a:schemeClr>
                          </a:solidFill>
                          <a:effectLst/>
                          <a:latin typeface="Times New Roman" panose="02020603050405020304" pitchFamily="18" charset="0"/>
                          <a:ea typeface="MS Mincho"/>
                        </a:rPr>
                        <a:t> </a:t>
                      </a:r>
                      <a:endParaRPr lang="en-US" sz="1600" b="1"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1600" b="1" dirty="0" err="1" smtClean="0">
                          <a:solidFill>
                            <a:schemeClr val="accent6">
                              <a:lumMod val="50000"/>
                            </a:schemeClr>
                          </a:solidFill>
                          <a:effectLst/>
                          <a:latin typeface="Times New Roman" panose="02020603050405020304" pitchFamily="18" charset="0"/>
                          <a:ea typeface="MS Mincho"/>
                        </a:rPr>
                        <a:t>Tốt</a:t>
                      </a:r>
                      <a:r>
                        <a:rPr lang="en-US" sz="1600" b="1" baseline="0" dirty="0" smtClean="0">
                          <a:solidFill>
                            <a:schemeClr val="accent6">
                              <a:lumMod val="50000"/>
                            </a:schemeClr>
                          </a:solidFill>
                          <a:effectLst/>
                          <a:latin typeface="Times New Roman" panose="02020603050405020304" pitchFamily="18" charset="0"/>
                          <a:ea typeface="MS Mincho"/>
                        </a:rPr>
                        <a:t> </a:t>
                      </a:r>
                      <a:r>
                        <a:rPr lang="en-US" sz="1600" b="1" dirty="0" smtClean="0">
                          <a:solidFill>
                            <a:schemeClr val="accent6">
                              <a:lumMod val="50000"/>
                            </a:schemeClr>
                          </a:solidFill>
                          <a:effectLst/>
                          <a:latin typeface="Times New Roman" panose="02020603050405020304" pitchFamily="18" charset="0"/>
                          <a:ea typeface="MS Mincho"/>
                        </a:rPr>
                        <a:t>(2 </a:t>
                      </a:r>
                      <a:r>
                        <a:rPr lang="en-US" sz="1600" b="1" dirty="0" err="1">
                          <a:solidFill>
                            <a:schemeClr val="accent6">
                              <a:lumMod val="50000"/>
                            </a:schemeClr>
                          </a:solidFill>
                          <a:effectLst/>
                          <a:latin typeface="Times New Roman" panose="02020603050405020304" pitchFamily="18" charset="0"/>
                          <a:ea typeface="MS Mincho"/>
                        </a:rPr>
                        <a:t>điểm</a:t>
                      </a:r>
                      <a:r>
                        <a:rPr lang="en-US" sz="1600" b="1" dirty="0" smtClean="0">
                          <a:solidFill>
                            <a:schemeClr val="accent6">
                              <a:lumMod val="50000"/>
                            </a:schemeClr>
                          </a:solidFill>
                          <a:effectLst/>
                          <a:latin typeface="Times New Roman" panose="02020603050405020304" pitchFamily="18" charset="0"/>
                          <a:ea typeface="MS Mincho"/>
                        </a:rPr>
                        <a:t>)</a:t>
                      </a:r>
                      <a:r>
                        <a:rPr lang="en-US" sz="1600" b="1" dirty="0">
                          <a:solidFill>
                            <a:schemeClr val="accent6">
                              <a:lumMod val="50000"/>
                            </a:schemeClr>
                          </a:solidFill>
                          <a:effectLst/>
                          <a:latin typeface="Times New Roman" panose="02020603050405020304" pitchFamily="18" charset="0"/>
                          <a:ea typeface="MS Mincho"/>
                        </a:rPr>
                        <a:t> </a:t>
                      </a:r>
                      <a:endParaRPr lang="en-US" sz="1600" b="1" dirty="0">
                        <a:solidFill>
                          <a:schemeClr val="accent6">
                            <a:lumMod val="50000"/>
                          </a:schemeClr>
                        </a:solidFill>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9089917"/>
                  </a:ext>
                </a:extLst>
              </a:tr>
              <a:tr h="191918">
                <a:tc>
                  <a:txBody>
                    <a:bodyPr/>
                    <a:lstStyle/>
                    <a:p>
                      <a:pPr>
                        <a:spcAft>
                          <a:spcPts val="0"/>
                        </a:spcAft>
                        <a:tabLst>
                          <a:tab pos="1386840" algn="l"/>
                        </a:tabLst>
                      </a:pPr>
                      <a:r>
                        <a:rPr lang="en-US" sz="1600" dirty="0">
                          <a:effectLst/>
                          <a:latin typeface="Times New Roman" panose="02020603050405020304" pitchFamily="18" charset="0"/>
                          <a:ea typeface="MS Mincho"/>
                        </a:rPr>
                        <a:t>1. </a:t>
                      </a:r>
                      <a:r>
                        <a:rPr lang="en-US" sz="1600" dirty="0" err="1">
                          <a:effectLst/>
                          <a:latin typeface="Times New Roman" panose="02020603050405020304" pitchFamily="18" charset="0"/>
                          <a:ea typeface="MS Mincho"/>
                        </a:rPr>
                        <a:t>Chọn</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được</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vấn</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đề</a:t>
                      </a:r>
                      <a:r>
                        <a:rPr lang="en-US" sz="1600" dirty="0">
                          <a:effectLst/>
                          <a:latin typeface="Times New Roman" panose="02020603050405020304" pitchFamily="18" charset="0"/>
                          <a:ea typeface="MS Mincho"/>
                        </a:rPr>
                        <a:t> hay, </a:t>
                      </a:r>
                      <a:r>
                        <a:rPr lang="en-US" sz="1600" dirty="0" err="1">
                          <a:effectLst/>
                          <a:latin typeface="Times New Roman" panose="02020603050405020304" pitchFamily="18" charset="0"/>
                          <a:ea typeface="MS Mincho"/>
                        </a:rPr>
                        <a:t>có</a:t>
                      </a:r>
                      <a:r>
                        <a:rPr lang="en-US" sz="1600" dirty="0">
                          <a:effectLst/>
                          <a:latin typeface="Times New Roman" panose="02020603050405020304" pitchFamily="18" charset="0"/>
                          <a:ea typeface="MS Mincho"/>
                        </a:rPr>
                        <a:t> ý </a:t>
                      </a:r>
                      <a:r>
                        <a:rPr lang="en-US" sz="1600" dirty="0" err="1">
                          <a:effectLst/>
                          <a:latin typeface="Times New Roman" panose="02020603050405020304" pitchFamily="18" charset="0"/>
                          <a:ea typeface="MS Mincho"/>
                        </a:rPr>
                        <a:t>nghĩa</a:t>
                      </a:r>
                      <a:endParaRPr lang="en-US" sz="1600" dirty="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1600" dirty="0" err="1">
                          <a:effectLst/>
                          <a:latin typeface="Times New Roman" panose="02020603050405020304" pitchFamily="18" charset="0"/>
                          <a:ea typeface="MS Mincho"/>
                        </a:rPr>
                        <a:t>Chưa</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có</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vấn</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đề</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để</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nói</a:t>
                      </a:r>
                      <a:endParaRPr lang="en-US" sz="1600" dirty="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1600" dirty="0" err="1">
                          <a:effectLst/>
                          <a:latin typeface="Times New Roman" panose="02020603050405020304" pitchFamily="18" charset="0"/>
                          <a:ea typeface="MS Mincho"/>
                        </a:rPr>
                        <a:t>Có</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vấn</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đề</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để</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nói</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nhưng</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chưa</a:t>
                      </a:r>
                      <a:r>
                        <a:rPr lang="en-US" sz="1600" dirty="0">
                          <a:effectLst/>
                          <a:latin typeface="Times New Roman" panose="02020603050405020304" pitchFamily="18" charset="0"/>
                          <a:ea typeface="MS Mincho"/>
                        </a:rPr>
                        <a:t> hay</a:t>
                      </a:r>
                      <a:endParaRPr lang="en-US" sz="1600" dirty="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1600" dirty="0" err="1">
                          <a:effectLst/>
                          <a:latin typeface="Times New Roman" panose="02020603050405020304" pitchFamily="18" charset="0"/>
                          <a:ea typeface="MS Mincho"/>
                        </a:rPr>
                        <a:t>Có</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vấn</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đề</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để</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nói</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ấn</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tượng</a:t>
                      </a:r>
                      <a:endParaRPr lang="en-US" sz="1600" dirty="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9123068"/>
                  </a:ext>
                </a:extLst>
              </a:tr>
              <a:tr h="397527">
                <a:tc>
                  <a:txBody>
                    <a:bodyPr/>
                    <a:lstStyle/>
                    <a:p>
                      <a:pPr>
                        <a:spcAft>
                          <a:spcPts val="0"/>
                        </a:spcAft>
                        <a:tabLst>
                          <a:tab pos="1386840" algn="l"/>
                        </a:tabLst>
                      </a:pPr>
                      <a:r>
                        <a:rPr lang="en-US" sz="1600" dirty="0">
                          <a:effectLst/>
                          <a:latin typeface="Times New Roman" panose="02020603050405020304" pitchFamily="18" charset="0"/>
                          <a:ea typeface="MS Mincho"/>
                        </a:rPr>
                        <a:t>2. </a:t>
                      </a:r>
                      <a:r>
                        <a:rPr lang="en-US" sz="1600" dirty="0" err="1">
                          <a:effectLst/>
                          <a:latin typeface="Times New Roman" panose="02020603050405020304" pitchFamily="18" charset="0"/>
                          <a:ea typeface="MS Mincho"/>
                        </a:rPr>
                        <a:t>Nội</a:t>
                      </a:r>
                      <a:r>
                        <a:rPr lang="en-US" sz="1600" dirty="0">
                          <a:effectLst/>
                          <a:latin typeface="Times New Roman" panose="02020603050405020304" pitchFamily="18" charset="0"/>
                          <a:ea typeface="MS Mincho"/>
                        </a:rPr>
                        <a:t> dung </a:t>
                      </a:r>
                      <a:r>
                        <a:rPr lang="en-US" sz="1600" dirty="0" err="1">
                          <a:effectLst/>
                          <a:latin typeface="Times New Roman" panose="02020603050405020304" pitchFamily="18" charset="0"/>
                          <a:ea typeface="MS Mincho"/>
                        </a:rPr>
                        <a:t>vấn</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đề</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được</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chọn</a:t>
                      </a:r>
                      <a:r>
                        <a:rPr lang="en-US" sz="1600" dirty="0">
                          <a:effectLst/>
                          <a:latin typeface="Times New Roman" panose="02020603050405020304" pitchFamily="18" charset="0"/>
                          <a:ea typeface="MS Mincho"/>
                        </a:rPr>
                        <a:t> hay, </a:t>
                      </a:r>
                      <a:r>
                        <a:rPr lang="en-US" sz="1600" dirty="0" err="1">
                          <a:effectLst/>
                          <a:latin typeface="Times New Roman" panose="02020603050405020304" pitchFamily="18" charset="0"/>
                          <a:ea typeface="MS Mincho"/>
                        </a:rPr>
                        <a:t>phong</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phú</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hấp</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dẫn</a:t>
                      </a:r>
                      <a:endParaRPr lang="en-US" sz="1600" dirty="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1600" dirty="0" err="1">
                          <a:effectLst/>
                          <a:latin typeface="Times New Roman" panose="02020603050405020304" pitchFamily="18" charset="0"/>
                          <a:ea typeface="MS Mincho"/>
                        </a:rPr>
                        <a:t>Nôi</a:t>
                      </a:r>
                      <a:r>
                        <a:rPr lang="en-US" sz="1600" dirty="0">
                          <a:effectLst/>
                          <a:latin typeface="Times New Roman" panose="02020603050405020304" pitchFamily="18" charset="0"/>
                          <a:ea typeface="MS Mincho"/>
                        </a:rPr>
                        <a:t> dung </a:t>
                      </a:r>
                      <a:r>
                        <a:rPr lang="en-US" sz="1600" dirty="0" err="1">
                          <a:effectLst/>
                          <a:latin typeface="Times New Roman" panose="02020603050405020304" pitchFamily="18" charset="0"/>
                          <a:ea typeface="MS Mincho"/>
                        </a:rPr>
                        <a:t>sơ</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sài</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chưa</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có</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đủ</a:t>
                      </a:r>
                      <a:r>
                        <a:rPr lang="en-US" sz="1600" dirty="0">
                          <a:effectLst/>
                          <a:latin typeface="Times New Roman" panose="02020603050405020304" pitchFamily="18" charset="0"/>
                          <a:ea typeface="MS Mincho"/>
                        </a:rPr>
                        <a:t> chi </a:t>
                      </a:r>
                      <a:r>
                        <a:rPr lang="en-US" sz="1600" dirty="0" err="1">
                          <a:effectLst/>
                          <a:latin typeface="Times New Roman" panose="02020603050405020304" pitchFamily="18" charset="0"/>
                          <a:ea typeface="MS Mincho"/>
                        </a:rPr>
                        <a:t>tiết</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để</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người</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nghe</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hiểu</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được</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nội</a:t>
                      </a:r>
                      <a:r>
                        <a:rPr lang="en-US" sz="1600" dirty="0">
                          <a:effectLst/>
                          <a:latin typeface="Times New Roman" panose="02020603050405020304" pitchFamily="18" charset="0"/>
                          <a:ea typeface="MS Mincho"/>
                        </a:rPr>
                        <a:t> dung </a:t>
                      </a:r>
                      <a:r>
                        <a:rPr lang="en-US" sz="1600" dirty="0" err="1">
                          <a:effectLst/>
                          <a:latin typeface="Times New Roman" panose="02020603050405020304" pitchFamily="18" charset="0"/>
                          <a:ea typeface="MS Mincho"/>
                        </a:rPr>
                        <a:t>vấn</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đề</a:t>
                      </a:r>
                      <a:endParaRPr lang="en-US" sz="1600" dirty="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1600" dirty="0" err="1">
                          <a:effectLst/>
                          <a:latin typeface="Times New Roman" panose="02020603050405020304" pitchFamily="18" charset="0"/>
                          <a:ea typeface="MS Mincho"/>
                        </a:rPr>
                        <a:t>Có</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đủ</a:t>
                      </a:r>
                      <a:r>
                        <a:rPr lang="en-US" sz="1600" dirty="0">
                          <a:effectLst/>
                          <a:latin typeface="Times New Roman" panose="02020603050405020304" pitchFamily="18" charset="0"/>
                          <a:ea typeface="MS Mincho"/>
                        </a:rPr>
                        <a:t> ý </a:t>
                      </a:r>
                      <a:r>
                        <a:rPr lang="en-US" sz="1600" dirty="0" err="1">
                          <a:effectLst/>
                          <a:latin typeface="Times New Roman" panose="02020603050405020304" pitchFamily="18" charset="0"/>
                          <a:ea typeface="MS Mincho"/>
                        </a:rPr>
                        <a:t>để</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người</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nghe</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hiểu</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được</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nội</a:t>
                      </a:r>
                      <a:r>
                        <a:rPr lang="en-US" sz="1600" dirty="0">
                          <a:effectLst/>
                          <a:latin typeface="Times New Roman" panose="02020603050405020304" pitchFamily="18" charset="0"/>
                          <a:ea typeface="MS Mincho"/>
                        </a:rPr>
                        <a:t> dung </a:t>
                      </a:r>
                      <a:r>
                        <a:rPr lang="en-US" sz="1600" dirty="0" err="1">
                          <a:effectLst/>
                          <a:latin typeface="Times New Roman" panose="02020603050405020304" pitchFamily="18" charset="0"/>
                          <a:ea typeface="MS Mincho"/>
                        </a:rPr>
                        <a:t>vấn</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đề</a:t>
                      </a:r>
                      <a:r>
                        <a:rPr lang="en-US" sz="1600" dirty="0">
                          <a:effectLst/>
                          <a:latin typeface="Times New Roman" panose="02020603050405020304" pitchFamily="18" charset="0"/>
                          <a:ea typeface="MS Mincho"/>
                        </a:rPr>
                        <a:t>.</a:t>
                      </a:r>
                      <a:endParaRPr lang="en-US" sz="1600" dirty="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1600">
                          <a:effectLst/>
                          <a:latin typeface="Times New Roman" panose="02020603050405020304" pitchFamily="18" charset="0"/>
                          <a:ea typeface="MS Mincho"/>
                        </a:rPr>
                        <a:t>Nội dung vấn  đề hay, phong phú, hấp dẫn</a:t>
                      </a:r>
                      <a:endParaRPr lang="en-US" sz="160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5899565"/>
                  </a:ext>
                </a:extLst>
              </a:tr>
              <a:tr h="364295">
                <a:tc>
                  <a:txBody>
                    <a:bodyPr/>
                    <a:lstStyle/>
                    <a:p>
                      <a:pPr>
                        <a:spcAft>
                          <a:spcPts val="0"/>
                        </a:spcAft>
                        <a:tabLst>
                          <a:tab pos="1386840" algn="l"/>
                        </a:tabLst>
                      </a:pPr>
                      <a:r>
                        <a:rPr lang="en-US" sz="1600" dirty="0">
                          <a:effectLst/>
                          <a:latin typeface="Times New Roman" panose="02020603050405020304" pitchFamily="18" charset="0"/>
                          <a:ea typeface="MS Mincho"/>
                        </a:rPr>
                        <a:t>3. </a:t>
                      </a:r>
                      <a:r>
                        <a:rPr lang="en-US" sz="1600" dirty="0" err="1">
                          <a:effectLst/>
                          <a:latin typeface="Times New Roman" panose="02020603050405020304" pitchFamily="18" charset="0"/>
                          <a:ea typeface="MS Mincho"/>
                        </a:rPr>
                        <a:t>Nói</a:t>
                      </a:r>
                      <a:r>
                        <a:rPr lang="en-US" sz="1600" dirty="0">
                          <a:effectLst/>
                          <a:latin typeface="Times New Roman" panose="02020603050405020304" pitchFamily="18" charset="0"/>
                          <a:ea typeface="MS Mincho"/>
                        </a:rPr>
                        <a:t> to, </a:t>
                      </a:r>
                      <a:r>
                        <a:rPr lang="en-US" sz="1600" dirty="0" err="1">
                          <a:effectLst/>
                          <a:latin typeface="Times New Roman" panose="02020603050405020304" pitchFamily="18" charset="0"/>
                          <a:ea typeface="MS Mincho"/>
                        </a:rPr>
                        <a:t>rõ</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ràng</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truyền</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cảm</a:t>
                      </a:r>
                      <a:endParaRPr lang="en-US" sz="1600" dirty="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1600">
                          <a:effectLst/>
                          <a:latin typeface="Times New Roman" panose="02020603050405020304" pitchFamily="18" charset="0"/>
                          <a:ea typeface="MS Mincho"/>
                        </a:rPr>
                        <a:t>Nói nhỏ, khó nghe, nói lặp lại ngập ngừng nhiều lần.</a:t>
                      </a:r>
                      <a:endParaRPr lang="en-US" sz="160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1600" dirty="0" err="1">
                          <a:effectLst/>
                          <a:latin typeface="Times New Roman" panose="02020603050405020304" pitchFamily="18" charset="0"/>
                          <a:ea typeface="MS Mincho"/>
                        </a:rPr>
                        <a:t>Nói</a:t>
                      </a:r>
                      <a:r>
                        <a:rPr lang="en-US" sz="1600" dirty="0">
                          <a:effectLst/>
                          <a:latin typeface="Times New Roman" panose="02020603050405020304" pitchFamily="18" charset="0"/>
                          <a:ea typeface="MS Mincho"/>
                        </a:rPr>
                        <a:t> to, </a:t>
                      </a:r>
                      <a:r>
                        <a:rPr lang="en-US" sz="1600" dirty="0" err="1">
                          <a:effectLst/>
                          <a:latin typeface="Times New Roman" panose="02020603050405020304" pitchFamily="18" charset="0"/>
                          <a:ea typeface="MS Mincho"/>
                        </a:rPr>
                        <a:t>nhưng</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đôi</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chỗ</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lặp</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lại</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hoặc</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ngập</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ngừng</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một</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vài</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câu</a:t>
                      </a:r>
                      <a:r>
                        <a:rPr lang="en-US" sz="1600" dirty="0">
                          <a:effectLst/>
                          <a:latin typeface="Times New Roman" panose="02020603050405020304" pitchFamily="18" charset="0"/>
                          <a:ea typeface="MS Mincho"/>
                        </a:rPr>
                        <a:t>.</a:t>
                      </a:r>
                      <a:endParaRPr lang="en-US" sz="1600" dirty="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1600">
                          <a:effectLst/>
                          <a:latin typeface="Times New Roman" panose="02020603050405020304" pitchFamily="18" charset="0"/>
                          <a:ea typeface="MS Mincho"/>
                        </a:rPr>
                        <a:t>Nói to, truyền cảm hầu như không lặp lại hay ngập ngừng </a:t>
                      </a:r>
                      <a:endParaRPr lang="en-US" sz="160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134616"/>
                  </a:ext>
                </a:extLst>
              </a:tr>
              <a:tr h="526130">
                <a:tc>
                  <a:txBody>
                    <a:bodyPr/>
                    <a:lstStyle/>
                    <a:p>
                      <a:pPr>
                        <a:spcAft>
                          <a:spcPts val="0"/>
                        </a:spcAft>
                        <a:tabLst>
                          <a:tab pos="1386840" algn="l"/>
                        </a:tabLst>
                      </a:pPr>
                      <a:r>
                        <a:rPr lang="en-US" sz="1600" dirty="0">
                          <a:effectLst/>
                          <a:latin typeface="Times New Roman" panose="02020603050405020304" pitchFamily="18" charset="0"/>
                          <a:ea typeface="MS Mincho"/>
                        </a:rPr>
                        <a:t>4. </a:t>
                      </a:r>
                      <a:r>
                        <a:rPr lang="en-US" sz="1600" dirty="0" err="1">
                          <a:effectLst/>
                          <a:latin typeface="Times New Roman" panose="02020603050405020304" pitchFamily="18" charset="0"/>
                          <a:ea typeface="MS Mincho"/>
                        </a:rPr>
                        <a:t>Sử</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dụng</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yếu</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tố</a:t>
                      </a:r>
                      <a:r>
                        <a:rPr lang="en-US" sz="1600" dirty="0">
                          <a:effectLst/>
                          <a:latin typeface="Times New Roman" panose="02020603050405020304" pitchFamily="18" charset="0"/>
                          <a:ea typeface="MS Mincho"/>
                        </a:rPr>
                        <a:t> phi </a:t>
                      </a:r>
                      <a:r>
                        <a:rPr lang="en-US" sz="1600" dirty="0" err="1">
                          <a:effectLst/>
                          <a:latin typeface="Times New Roman" panose="02020603050405020304" pitchFamily="18" charset="0"/>
                          <a:ea typeface="MS Mincho"/>
                        </a:rPr>
                        <a:t>ngôn</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ngữ</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điệu</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bộ</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cử</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chỉ</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nét</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mặt</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ánh</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mắt</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phù</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hợp</a:t>
                      </a:r>
                      <a:endParaRPr lang="en-US" sz="1600" dirty="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1600" dirty="0" err="1">
                          <a:effectLst/>
                          <a:latin typeface="Times New Roman" panose="02020603050405020304" pitchFamily="18" charset="0"/>
                          <a:ea typeface="MS Mincho"/>
                        </a:rPr>
                        <a:t>Điệu</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bộ</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thiếu</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tự</a:t>
                      </a:r>
                      <a:r>
                        <a:rPr lang="en-US" sz="1600" dirty="0">
                          <a:effectLst/>
                          <a:latin typeface="Times New Roman" panose="02020603050405020304" pitchFamily="18" charset="0"/>
                          <a:ea typeface="MS Mincho"/>
                        </a:rPr>
                        <a:t> tin, </a:t>
                      </a:r>
                      <a:r>
                        <a:rPr lang="en-US" sz="1600" dirty="0" err="1">
                          <a:effectLst/>
                          <a:latin typeface="Times New Roman" panose="02020603050405020304" pitchFamily="18" charset="0"/>
                          <a:ea typeface="MS Mincho"/>
                        </a:rPr>
                        <a:t>mắt</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chưa</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nhìn</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vào</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người</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nghe</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nét</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mặt</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chưa</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biểu</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cảm</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hoặc</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biểu</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cảm</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không</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phù</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hợp</a:t>
                      </a:r>
                      <a:r>
                        <a:rPr lang="en-US" sz="1600" dirty="0">
                          <a:effectLst/>
                          <a:latin typeface="Times New Roman" panose="02020603050405020304" pitchFamily="18" charset="0"/>
                          <a:ea typeface="MS Mincho"/>
                        </a:rPr>
                        <a:t>.</a:t>
                      </a:r>
                      <a:endParaRPr lang="en-US" sz="1600" dirty="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1600" dirty="0" err="1">
                          <a:effectLst/>
                          <a:latin typeface="Times New Roman" panose="02020603050405020304" pitchFamily="18" charset="0"/>
                          <a:ea typeface="MS Mincho"/>
                        </a:rPr>
                        <a:t>Điệu</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bộ</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tự</a:t>
                      </a:r>
                      <a:r>
                        <a:rPr lang="en-US" sz="1600" dirty="0">
                          <a:effectLst/>
                          <a:latin typeface="Times New Roman" panose="02020603050405020304" pitchFamily="18" charset="0"/>
                          <a:ea typeface="MS Mincho"/>
                        </a:rPr>
                        <a:t> tin, </a:t>
                      </a:r>
                      <a:r>
                        <a:rPr lang="en-US" sz="1600" dirty="0" err="1">
                          <a:effectLst/>
                          <a:latin typeface="Times New Roman" panose="02020603050405020304" pitchFamily="18" charset="0"/>
                          <a:ea typeface="MS Mincho"/>
                        </a:rPr>
                        <a:t>mắt</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chưa</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nhìn</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vào</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người</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nghe</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biểu</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cảm</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phù</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hợp</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với</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nội</a:t>
                      </a:r>
                      <a:r>
                        <a:rPr lang="en-US" sz="1600" dirty="0">
                          <a:effectLst/>
                          <a:latin typeface="Times New Roman" panose="02020603050405020304" pitchFamily="18" charset="0"/>
                          <a:ea typeface="MS Mincho"/>
                        </a:rPr>
                        <a:t> dung </a:t>
                      </a:r>
                      <a:r>
                        <a:rPr lang="en-US" sz="1600" dirty="0" err="1">
                          <a:effectLst/>
                          <a:latin typeface="Times New Roman" panose="02020603050405020304" pitchFamily="18" charset="0"/>
                          <a:ea typeface="MS Mincho"/>
                        </a:rPr>
                        <a:t>vấn</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đề</a:t>
                      </a:r>
                      <a:endParaRPr lang="en-US" sz="1600" dirty="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1600" dirty="0" err="1">
                          <a:effectLst/>
                          <a:latin typeface="Times New Roman" panose="02020603050405020304" pitchFamily="18" charset="0"/>
                          <a:ea typeface="MS Mincho"/>
                        </a:rPr>
                        <a:t>Điệu</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bộ</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tự</a:t>
                      </a:r>
                      <a:r>
                        <a:rPr lang="en-US" sz="1600" dirty="0">
                          <a:effectLst/>
                          <a:latin typeface="Times New Roman" panose="02020603050405020304" pitchFamily="18" charset="0"/>
                          <a:ea typeface="MS Mincho"/>
                        </a:rPr>
                        <a:t> tin, </a:t>
                      </a:r>
                      <a:r>
                        <a:rPr lang="en-US" sz="1600" dirty="0" err="1">
                          <a:effectLst/>
                          <a:latin typeface="Times New Roman" panose="02020603050405020304" pitchFamily="18" charset="0"/>
                          <a:ea typeface="MS Mincho"/>
                        </a:rPr>
                        <a:t>mắt</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nhìn</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vào</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người</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nghe</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nét</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mặt</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sinh</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động</a:t>
                      </a:r>
                      <a:r>
                        <a:rPr lang="en-US" sz="1600" dirty="0">
                          <a:effectLst/>
                          <a:latin typeface="Times New Roman" panose="02020603050405020304" pitchFamily="18" charset="0"/>
                          <a:ea typeface="MS Mincho"/>
                        </a:rPr>
                        <a:t>.</a:t>
                      </a:r>
                      <a:endParaRPr lang="en-US" sz="1600" dirty="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116948"/>
                  </a:ext>
                </a:extLst>
              </a:tr>
              <a:tr h="304800">
                <a:tc>
                  <a:txBody>
                    <a:bodyPr/>
                    <a:lstStyle/>
                    <a:p>
                      <a:pPr>
                        <a:spcAft>
                          <a:spcPts val="0"/>
                        </a:spcAft>
                        <a:tabLst>
                          <a:tab pos="1386840" algn="l"/>
                        </a:tabLst>
                      </a:pPr>
                      <a:r>
                        <a:rPr lang="en-US" sz="1600" dirty="0">
                          <a:effectLst/>
                          <a:latin typeface="Times New Roman" panose="02020603050405020304" pitchFamily="18" charset="0"/>
                          <a:ea typeface="MS Mincho"/>
                        </a:rPr>
                        <a:t>5. </a:t>
                      </a:r>
                      <a:r>
                        <a:rPr lang="en-US" sz="1600" dirty="0" err="1">
                          <a:effectLst/>
                          <a:latin typeface="Times New Roman" panose="02020603050405020304" pitchFamily="18" charset="0"/>
                          <a:ea typeface="MS Mincho"/>
                        </a:rPr>
                        <a:t>Mở</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đầu</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và</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kết</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thúc</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hợp</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lí</a:t>
                      </a:r>
                      <a:endParaRPr lang="en-US" sz="1600" dirty="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1600">
                          <a:effectLst/>
                          <a:latin typeface="Times New Roman" panose="02020603050405020304" pitchFamily="18" charset="0"/>
                          <a:ea typeface="MS Mincho"/>
                        </a:rPr>
                        <a:t>Không chào hỏi và/ hoặc không có lời kết thúc bài nói.</a:t>
                      </a:r>
                      <a:endParaRPr lang="en-US" sz="160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1600" dirty="0" err="1">
                          <a:effectLst/>
                          <a:latin typeface="Times New Roman" panose="02020603050405020304" pitchFamily="18" charset="0"/>
                          <a:ea typeface="MS Mincho"/>
                        </a:rPr>
                        <a:t>Chào</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hỏi</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và</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có</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lời</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kết</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thúc</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bài</a:t>
                      </a:r>
                      <a:r>
                        <a:rPr lang="en-US" sz="1600" dirty="0">
                          <a:effectLst/>
                          <a:latin typeface="Times New Roman" panose="02020603050405020304" pitchFamily="18" charset="0"/>
                          <a:ea typeface="MS Mincho"/>
                        </a:rPr>
                        <a:t> </a:t>
                      </a:r>
                      <a:r>
                        <a:rPr lang="en-US" sz="1600" dirty="0" err="1">
                          <a:effectLst/>
                          <a:latin typeface="Times New Roman" panose="02020603050405020304" pitchFamily="18" charset="0"/>
                          <a:ea typeface="MS Mincho"/>
                        </a:rPr>
                        <a:t>nói</a:t>
                      </a:r>
                      <a:r>
                        <a:rPr lang="en-US" sz="1600" dirty="0">
                          <a:effectLst/>
                          <a:latin typeface="Times New Roman" panose="02020603050405020304" pitchFamily="18" charset="0"/>
                          <a:ea typeface="MS Mincho"/>
                        </a:rPr>
                        <a:t>.</a:t>
                      </a:r>
                      <a:endParaRPr lang="en-US" sz="1600" dirty="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1600">
                          <a:effectLst/>
                          <a:latin typeface="Times New Roman" panose="02020603050405020304" pitchFamily="18" charset="0"/>
                          <a:ea typeface="MS Mincho"/>
                        </a:rPr>
                        <a:t>Chào hỏi và/ có lời kết thúc bài nói ấn tượng.</a:t>
                      </a:r>
                      <a:endParaRPr lang="en-US" sz="160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3145025"/>
                  </a:ext>
                </a:extLst>
              </a:tr>
              <a:tr h="167359">
                <a:tc gridSpan="4">
                  <a:txBody>
                    <a:bodyPr/>
                    <a:lstStyle/>
                    <a:p>
                      <a:pPr algn="r">
                        <a:spcAft>
                          <a:spcPts val="0"/>
                        </a:spcAft>
                        <a:tabLst>
                          <a:tab pos="1386840" algn="l"/>
                        </a:tabLst>
                      </a:pPr>
                      <a:r>
                        <a:rPr lang="en-US" sz="1600" b="1" dirty="0" err="1">
                          <a:effectLst/>
                          <a:latin typeface="Times New Roman" panose="02020603050405020304" pitchFamily="18" charset="0"/>
                          <a:ea typeface="MS Mincho"/>
                        </a:rPr>
                        <a:t>Tổng</a:t>
                      </a:r>
                      <a:r>
                        <a:rPr lang="en-US" sz="1600" b="1" dirty="0">
                          <a:effectLst/>
                          <a:latin typeface="Times New Roman" panose="02020603050405020304" pitchFamily="18" charset="0"/>
                          <a:ea typeface="MS Mincho"/>
                        </a:rPr>
                        <a:t>:     ................/10 </a:t>
                      </a:r>
                      <a:r>
                        <a:rPr lang="en-US" sz="1600" b="1" dirty="0" err="1">
                          <a:effectLst/>
                          <a:latin typeface="Times New Roman" panose="02020603050405020304" pitchFamily="18" charset="0"/>
                          <a:ea typeface="MS Mincho"/>
                        </a:rPr>
                        <a:t>điểm</a:t>
                      </a:r>
                      <a:endParaRPr lang="en-US" sz="1600" dirty="0">
                        <a:effectLst/>
                        <a:latin typeface="Times New Roman" panose="02020603050405020304" pitchFamily="18" charset="0"/>
                        <a:ea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15899751"/>
                  </a:ext>
                </a:extLst>
              </a:tr>
            </a:tbl>
          </a:graphicData>
        </a:graphic>
      </p:graphicFrame>
    </p:spTree>
    <p:extLst>
      <p:ext uri="{BB962C8B-B14F-4D97-AF65-F5344CB8AC3E}">
        <p14:creationId xmlns:p14="http://schemas.microsoft.com/office/powerpoint/2010/main" val="39049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412532" cy="7145131"/>
          </a:xfrm>
          <a:prstGeom prst="rect">
            <a:avLst/>
          </a:prstGeom>
        </p:spPr>
      </p:pic>
      <p:sp>
        <p:nvSpPr>
          <p:cNvPr id="7" name="Rectangle 6"/>
          <p:cNvSpPr/>
          <p:nvPr/>
        </p:nvSpPr>
        <p:spPr>
          <a:xfrm>
            <a:off x="4186661" y="110114"/>
            <a:ext cx="3834704" cy="523220"/>
          </a:xfrm>
          <a:prstGeom prst="rect">
            <a:avLst/>
          </a:prstGeom>
        </p:spPr>
        <p:txBody>
          <a:bodyPr wrap="none">
            <a:spAutoFit/>
          </a:bodyPr>
          <a:lstStyle/>
          <a:p>
            <a:pPr>
              <a:spcAft>
                <a:spcPts val="0"/>
              </a:spcAft>
            </a:pPr>
            <a:r>
              <a:rPr lang="en-US" sz="2800" b="1" dirty="0">
                <a:solidFill>
                  <a:schemeClr val="accent5">
                    <a:lumMod val="50000"/>
                  </a:schemeClr>
                </a:solidFill>
                <a:latin typeface="Times New Roman" panose="02020603050405020304" pitchFamily="18" charset="0"/>
                <a:ea typeface="MS Mincho"/>
              </a:rPr>
              <a:t>CỦNG CỐ, MỞ RỘNG</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4991601" y="700727"/>
            <a:ext cx="2401619" cy="523220"/>
          </a:xfrm>
          <a:prstGeom prst="rect">
            <a:avLst/>
          </a:prstGeom>
        </p:spPr>
        <p:txBody>
          <a:bodyPr wrap="none">
            <a:spAutoFit/>
          </a:bodyPr>
          <a:lstStyle/>
          <a:p>
            <a:pPr algn="ctr">
              <a:spcAft>
                <a:spcPts val="0"/>
              </a:spcAft>
            </a:pPr>
            <a:r>
              <a:rPr lang="en-US" sz="2800" b="1" dirty="0" err="1">
                <a:solidFill>
                  <a:srgbClr val="0D0D0D"/>
                </a:solidFill>
                <a:latin typeface="Times New Roman" panose="02020603050405020304" pitchFamily="18" charset="0"/>
                <a:ea typeface="MS Mincho"/>
              </a:rPr>
              <a:t>Phiếu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tập</a:t>
            </a:r>
            <a:r>
              <a:rPr lang="en-US" sz="2800" b="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445696212"/>
              </p:ext>
            </p:extLst>
          </p:nvPr>
        </p:nvGraphicFramePr>
        <p:xfrm>
          <a:off x="1288473" y="1429890"/>
          <a:ext cx="10418617" cy="3413760"/>
        </p:xfrm>
        <a:graphic>
          <a:graphicData uri="http://schemas.openxmlformats.org/drawingml/2006/table">
            <a:tbl>
              <a:tblPr firstRow="1" firstCol="1" bandRow="1" bandCol="1"/>
              <a:tblGrid>
                <a:gridCol w="2976900">
                  <a:extLst>
                    <a:ext uri="{9D8B030D-6E8A-4147-A177-3AD203B41FA5}">
                      <a16:colId xmlns:a16="http://schemas.microsoft.com/office/drawing/2014/main" val="2309565476"/>
                    </a:ext>
                  </a:extLst>
                </a:gridCol>
                <a:gridCol w="2442448">
                  <a:extLst>
                    <a:ext uri="{9D8B030D-6E8A-4147-A177-3AD203B41FA5}">
                      <a16:colId xmlns:a16="http://schemas.microsoft.com/office/drawing/2014/main" val="2979619201"/>
                    </a:ext>
                  </a:extLst>
                </a:gridCol>
                <a:gridCol w="2120708">
                  <a:extLst>
                    <a:ext uri="{9D8B030D-6E8A-4147-A177-3AD203B41FA5}">
                      <a16:colId xmlns:a16="http://schemas.microsoft.com/office/drawing/2014/main" val="674161640"/>
                    </a:ext>
                  </a:extLst>
                </a:gridCol>
                <a:gridCol w="2878561">
                  <a:extLst>
                    <a:ext uri="{9D8B030D-6E8A-4147-A177-3AD203B41FA5}">
                      <a16:colId xmlns:a16="http://schemas.microsoft.com/office/drawing/2014/main" val="2050629159"/>
                    </a:ext>
                  </a:extLst>
                </a:gridCol>
              </a:tblGrid>
              <a:tr h="0">
                <a:tc>
                  <a:txBody>
                    <a:bodyPr/>
                    <a:lstStyle/>
                    <a:p>
                      <a:pPr algn="ctr">
                        <a:spcAft>
                          <a:spcPts val="0"/>
                        </a:spcAft>
                      </a:pPr>
                      <a:r>
                        <a:rPr lang="en-US" sz="2800" b="1" dirty="0">
                          <a:solidFill>
                            <a:srgbClr val="C00000"/>
                          </a:solidFill>
                          <a:effectLst/>
                          <a:latin typeface="Times New Roman" panose="02020603050405020304" pitchFamily="18" charset="0"/>
                          <a:ea typeface="MS Mincho"/>
                        </a:rPr>
                        <a:t>           </a:t>
                      </a:r>
                      <a:r>
                        <a:rPr lang="en-US" sz="2800" b="1" dirty="0" err="1">
                          <a:solidFill>
                            <a:srgbClr val="C00000"/>
                          </a:solidFill>
                          <a:effectLst/>
                          <a:latin typeface="Times New Roman" panose="02020603050405020304" pitchFamily="18" charset="0"/>
                          <a:ea typeface="MS Mincho"/>
                        </a:rPr>
                        <a:t>Văn</a:t>
                      </a:r>
                      <a:r>
                        <a:rPr lang="en-US" sz="2800" b="1" dirty="0">
                          <a:solidFill>
                            <a:srgbClr val="C00000"/>
                          </a:solidFill>
                          <a:effectLst/>
                          <a:latin typeface="Times New Roman" panose="02020603050405020304" pitchFamily="18" charset="0"/>
                          <a:ea typeface="MS Mincho"/>
                        </a:rPr>
                        <a:t> </a:t>
                      </a:r>
                      <a:r>
                        <a:rPr lang="en-US" sz="2800" b="1" dirty="0" err="1">
                          <a:solidFill>
                            <a:srgbClr val="C00000"/>
                          </a:solidFill>
                          <a:effectLst/>
                          <a:latin typeface="Times New Roman" panose="02020603050405020304" pitchFamily="18" charset="0"/>
                          <a:ea typeface="MS Mincho"/>
                        </a:rPr>
                        <a:t>bản</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en-US" sz="2800" b="1" dirty="0" err="1">
                          <a:solidFill>
                            <a:srgbClr val="C00000"/>
                          </a:solidFill>
                          <a:effectLst/>
                          <a:latin typeface="Times New Roman" panose="02020603050405020304" pitchFamily="18" charset="0"/>
                          <a:ea typeface="MS Mincho"/>
                        </a:rPr>
                        <a:t>Đặc</a:t>
                      </a:r>
                      <a:r>
                        <a:rPr lang="en-US" sz="2800" b="1" dirty="0">
                          <a:solidFill>
                            <a:srgbClr val="C00000"/>
                          </a:solidFill>
                          <a:effectLst/>
                          <a:latin typeface="Times New Roman" panose="02020603050405020304" pitchFamily="18" charset="0"/>
                          <a:ea typeface="MS Mincho"/>
                        </a:rPr>
                        <a:t> </a:t>
                      </a:r>
                      <a:r>
                        <a:rPr lang="en-US" sz="2800" b="1" dirty="0" err="1">
                          <a:solidFill>
                            <a:srgbClr val="C00000"/>
                          </a:solidFill>
                          <a:effectLst/>
                          <a:latin typeface="Times New Roman" panose="02020603050405020304" pitchFamily="18" charset="0"/>
                          <a:ea typeface="MS Mincho"/>
                        </a:rPr>
                        <a:t>điểm</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spcAft>
                          <a:spcPts val="0"/>
                        </a:spcAft>
                      </a:pPr>
                      <a:r>
                        <a:rPr lang="en-US" sz="2800" i="1" dirty="0" err="1">
                          <a:effectLst/>
                          <a:latin typeface="Times New Roman" panose="02020603050405020304" pitchFamily="18" charset="0"/>
                          <a:ea typeface="Times New Roman" panose="02020603050405020304" pitchFamily="18" charset="0"/>
                        </a:rPr>
                        <a:t>Chùm</a:t>
                      </a:r>
                      <a:r>
                        <a:rPr lang="en-US" sz="2800" i="1" dirty="0">
                          <a:effectLst/>
                          <a:latin typeface="Times New Roman" panose="02020603050405020304" pitchFamily="18" charset="0"/>
                          <a:ea typeface="Times New Roman" panose="02020603050405020304" pitchFamily="18" charset="0"/>
                        </a:rPr>
                        <a:t> ca </a:t>
                      </a:r>
                      <a:r>
                        <a:rPr lang="en-US" sz="2800" i="1" dirty="0" err="1">
                          <a:effectLst/>
                          <a:latin typeface="Times New Roman" panose="02020603050405020304" pitchFamily="18" charset="0"/>
                          <a:ea typeface="Times New Roman" panose="02020603050405020304" pitchFamily="18" charset="0"/>
                        </a:rPr>
                        <a:t>dao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về</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quê</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hương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đất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nước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i="1">
                          <a:effectLst/>
                          <a:latin typeface="Times New Roman" panose="02020603050405020304" pitchFamily="18" charset="0"/>
                          <a:ea typeface="Times New Roman" panose="02020603050405020304" pitchFamily="18" charset="0"/>
                        </a:rPr>
                        <a:t>Chuyện cổ nước mình</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i="1">
                          <a:effectLst/>
                          <a:latin typeface="Times New Roman" panose="02020603050405020304" pitchFamily="18" charset="0"/>
                          <a:ea typeface="Times New Roman" panose="02020603050405020304" pitchFamily="18" charset="0"/>
                        </a:rPr>
                        <a:t>Chuyện cổ nước mình</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3537292"/>
                  </a:ext>
                </a:extLst>
              </a:tr>
              <a:tr h="0">
                <a:tc>
                  <a:txBody>
                    <a:bodyPr/>
                    <a:lstStyle/>
                    <a:p>
                      <a:pPr>
                        <a:spcAft>
                          <a:spcPts val="0"/>
                        </a:spcAft>
                      </a:pPr>
                      <a:r>
                        <a:rPr lang="en-US" sz="2800" b="1" i="1"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en-US" sz="2800" b="1" i="1" dirty="0" err="1">
                          <a:solidFill>
                            <a:srgbClr val="0D0D0D"/>
                          </a:solidFill>
                          <a:effectLst/>
                          <a:latin typeface="Times New Roman" panose="02020603050405020304" pitchFamily="18" charset="0"/>
                          <a:ea typeface="MS Mincho"/>
                        </a:rPr>
                        <a:t>Biện</a:t>
                      </a:r>
                      <a:r>
                        <a:rPr lang="en-US" sz="2800" b="1" i="1" dirty="0">
                          <a:solidFill>
                            <a:srgbClr val="0D0D0D"/>
                          </a:solidFill>
                          <a:effectLst/>
                          <a:latin typeface="Times New Roman" panose="02020603050405020304" pitchFamily="18" charset="0"/>
                          <a:ea typeface="MS Mincho"/>
                        </a:rPr>
                        <a:t> </a:t>
                      </a:r>
                      <a:r>
                        <a:rPr lang="en-US" sz="2800" b="1" i="1" dirty="0" err="1">
                          <a:solidFill>
                            <a:srgbClr val="0D0D0D"/>
                          </a:solidFill>
                          <a:effectLst/>
                          <a:latin typeface="Times New Roman" panose="02020603050405020304" pitchFamily="18" charset="0"/>
                          <a:ea typeface="MS Mincho"/>
                        </a:rPr>
                        <a:t>pháp</a:t>
                      </a:r>
                      <a:r>
                        <a:rPr lang="en-US" sz="2800" b="1" i="1" dirty="0">
                          <a:solidFill>
                            <a:srgbClr val="0D0D0D"/>
                          </a:solidFill>
                          <a:effectLst/>
                          <a:latin typeface="Times New Roman" panose="02020603050405020304" pitchFamily="18" charset="0"/>
                          <a:ea typeface="MS Mincho"/>
                        </a:rPr>
                        <a:t> </a:t>
                      </a:r>
                      <a:r>
                        <a:rPr lang="en-US" sz="2800" b="1" i="1" dirty="0" err="1">
                          <a:solidFill>
                            <a:srgbClr val="0D0D0D"/>
                          </a:solidFill>
                          <a:effectLst/>
                          <a:latin typeface="Times New Roman" panose="02020603050405020304" pitchFamily="18" charset="0"/>
                          <a:ea typeface="MS Mincho"/>
                        </a:rPr>
                        <a:t>tu</a:t>
                      </a:r>
                      <a:r>
                        <a:rPr lang="en-US" sz="2800" b="1" i="1" dirty="0">
                          <a:solidFill>
                            <a:srgbClr val="0D0D0D"/>
                          </a:solidFill>
                          <a:effectLst/>
                          <a:latin typeface="Times New Roman" panose="02020603050405020304" pitchFamily="18" charset="0"/>
                          <a:ea typeface="MS Mincho"/>
                        </a:rPr>
                        <a:t> </a:t>
                      </a:r>
                      <a:r>
                        <a:rPr lang="en-US" sz="2800" b="1" i="1" dirty="0" err="1">
                          <a:solidFill>
                            <a:srgbClr val="0D0D0D"/>
                          </a:solidFill>
                          <a:effectLst/>
                          <a:latin typeface="Times New Roman" panose="02020603050405020304" pitchFamily="18" charset="0"/>
                          <a:ea typeface="MS Mincho"/>
                        </a:rPr>
                        <a:t>từ</a:t>
                      </a:r>
                      <a:r>
                        <a:rPr lang="en-US" sz="2800" b="1" i="1" dirty="0">
                          <a:solidFill>
                            <a:srgbClr val="0D0D0D"/>
                          </a:solidFill>
                          <a:effectLst/>
                          <a:latin typeface="Times New Roman" panose="02020603050405020304" pitchFamily="18" charset="0"/>
                          <a:ea typeface="MS Mincho"/>
                        </a:rPr>
                        <a:t> </a:t>
                      </a:r>
                      <a:r>
                        <a:rPr lang="en-US" sz="2800" b="1" i="1" dirty="0" err="1">
                          <a:solidFill>
                            <a:srgbClr val="0D0D0D"/>
                          </a:solidFill>
                          <a:effectLst/>
                          <a:latin typeface="Times New Roman" panose="02020603050405020304" pitchFamily="18" charset="0"/>
                          <a:ea typeface="MS Mincho"/>
                        </a:rPr>
                        <a:t>nổi</a:t>
                      </a:r>
                      <a:r>
                        <a:rPr lang="en-US" sz="2800" b="1" i="1" dirty="0">
                          <a:solidFill>
                            <a:srgbClr val="0D0D0D"/>
                          </a:solidFill>
                          <a:effectLst/>
                          <a:latin typeface="Times New Roman" panose="02020603050405020304" pitchFamily="18" charset="0"/>
                          <a:ea typeface="MS Mincho"/>
                        </a:rPr>
                        <a:t> </a:t>
                      </a:r>
                      <a:r>
                        <a:rPr lang="en-US" sz="2800" b="1" i="1" dirty="0" err="1">
                          <a:solidFill>
                            <a:srgbClr val="0D0D0D"/>
                          </a:solidFill>
                          <a:effectLst/>
                          <a:latin typeface="Times New Roman" panose="02020603050405020304" pitchFamily="18" charset="0"/>
                          <a:ea typeface="MS Mincho"/>
                        </a:rPr>
                        <a:t>bật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a:solidFill>
                            <a:srgbClr val="0D0D0D"/>
                          </a:solidFill>
                          <a:effectLst/>
                          <a:latin typeface="Times New Roman" panose="02020603050405020304" pitchFamily="18" charset="0"/>
                          <a:ea typeface="MS Mincho"/>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8372718"/>
                  </a:ext>
                </a:extLst>
              </a:tr>
              <a:tr h="0">
                <a:tc>
                  <a:txBody>
                    <a:bodyPr/>
                    <a:lstStyle/>
                    <a:p>
                      <a:pPr>
                        <a:spcAft>
                          <a:spcPts val="0"/>
                        </a:spcAft>
                      </a:pPr>
                      <a:r>
                        <a:rPr lang="en-US" sz="2800" b="1" i="1">
                          <a:solidFill>
                            <a:srgbClr val="0D0D0D"/>
                          </a:solidFill>
                          <a:effectLst/>
                          <a:latin typeface="Times New Roman" panose="02020603050405020304" pitchFamily="18" charset="0"/>
                          <a:ea typeface="MS Mincho"/>
                        </a:rPr>
                        <a:t>Tình cảm, cảm xúc của tác giả</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a:solidFill>
                            <a:srgbClr val="0D0D0D"/>
                          </a:solidFill>
                          <a:effectLst/>
                          <a:latin typeface="Times New Roman" panose="02020603050405020304" pitchFamily="18" charset="0"/>
                          <a:ea typeface="MS Mincho"/>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solidFill>
                            <a:srgbClr val="0D0D0D"/>
                          </a:solidFill>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7261028"/>
                  </a:ext>
                </a:extLst>
              </a:tr>
            </a:tbl>
          </a:graphicData>
        </a:graphic>
      </p:graphicFrame>
    </p:spTree>
    <p:extLst>
      <p:ext uri="{BB962C8B-B14F-4D97-AF65-F5344CB8AC3E}">
        <p14:creationId xmlns:p14="http://schemas.microsoft.com/office/powerpoint/2010/main" val="184521027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412532" cy="7145131"/>
          </a:xfrm>
          <a:prstGeom prst="rect">
            <a:avLst/>
          </a:prstGeom>
        </p:spPr>
      </p:pic>
      <p:sp>
        <p:nvSpPr>
          <p:cNvPr id="2" name="Rectangle 1"/>
          <p:cNvSpPr/>
          <p:nvPr/>
        </p:nvSpPr>
        <p:spPr>
          <a:xfrm>
            <a:off x="4555012" y="0"/>
            <a:ext cx="3302507"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THỰC HÀNH ĐỌC</a:t>
            </a:r>
            <a:endParaRPr lang="en-US" sz="2800" dirty="0">
              <a:effectLst/>
              <a:latin typeface="Times New Roman" panose="02020603050405020304" pitchFamily="18" charset="0"/>
              <a:cs typeface="Times New Roman" panose="02020603050405020304" pitchFamily="18" charset="0"/>
            </a:endParaRPr>
          </a:p>
        </p:txBody>
      </p:sp>
      <p:sp>
        <p:nvSpPr>
          <p:cNvPr id="3" name="Rectangle 2"/>
          <p:cNvSpPr/>
          <p:nvPr/>
        </p:nvSpPr>
        <p:spPr>
          <a:xfrm>
            <a:off x="3158265" y="523220"/>
            <a:ext cx="6096000" cy="954107"/>
          </a:xfrm>
          <a:prstGeom prst="rect">
            <a:avLst/>
          </a:prstGeom>
        </p:spPr>
        <p:txBody>
          <a:bodyPr>
            <a:spAutoFit/>
          </a:bodyPr>
          <a:lstStyle/>
          <a:p>
            <a:pPr algn="ctr"/>
            <a:r>
              <a:rPr lang="en-US" sz="2800" i="1" dirty="0" err="1">
                <a:solidFill>
                  <a:srgbClr val="FF0000"/>
                </a:solidFill>
                <a:latin typeface="Times New Roman" panose="02020603050405020304" pitchFamily="18" charset="0"/>
                <a:cs typeface="Times New Roman" panose="02020603050405020304" pitchFamily="18" charset="0"/>
              </a:rPr>
              <a:t>Hành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trình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của</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bầy</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ong</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i="1" dirty="0">
                <a:solidFill>
                  <a:srgbClr val="000000"/>
                </a:solidFill>
                <a:latin typeface="Times New Roman" panose="02020603050405020304" pitchFamily="18" charset="0"/>
                <a:cs typeface="Times New Roman" panose="02020603050405020304" pitchFamily="18" charset="0"/>
              </a:rPr>
              <a:t>(</a:t>
            </a:r>
            <a:r>
              <a:rPr lang="en-US" sz="2800" i="1" dirty="0" err="1">
                <a:solidFill>
                  <a:srgbClr val="000000"/>
                </a:solidFill>
                <a:latin typeface="Times New Roman" panose="02020603050405020304" pitchFamily="18" charset="0"/>
                <a:cs typeface="Times New Roman" panose="02020603050405020304" pitchFamily="18" charset="0"/>
              </a:rPr>
              <a:t>Nguyễn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Đức</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Mậu</a:t>
            </a:r>
            <a:r>
              <a:rPr lang="en-US" sz="2800" i="1" dirty="0">
                <a:solidFill>
                  <a:srgbClr val="000000"/>
                </a:solidFill>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368135" y="1891577"/>
            <a:ext cx="2560477" cy="29990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p:cNvSpPr/>
          <p:nvPr/>
        </p:nvSpPr>
        <p:spPr>
          <a:xfrm>
            <a:off x="4555012" y="1477327"/>
            <a:ext cx="6388654" cy="4401205"/>
          </a:xfrm>
          <a:prstGeom prst="rect">
            <a:avLst/>
          </a:prstGeom>
        </p:spPr>
        <p:txBody>
          <a:bodyPr wrap="square">
            <a:spAutoFit/>
          </a:bodyPr>
          <a:lstStyle/>
          <a:p>
            <a:pPr>
              <a:spcAft>
                <a:spcPts val="0"/>
              </a:spcAft>
              <a:tabLst>
                <a:tab pos="1386840" algn="l"/>
                <a:tab pos="3797935" algn="l"/>
              </a:tabLst>
            </a:pPr>
            <a:r>
              <a:rPr lang="en-US" sz="2800" b="1" dirty="0">
                <a:latin typeface="Times New Roman" panose="02020603050405020304" pitchFamily="18" charset="0"/>
                <a:ea typeface="MS Mincho"/>
              </a:rPr>
              <a:t>1. </a:t>
            </a:r>
            <a:r>
              <a:rPr lang="en-US" sz="2800" b="1" dirty="0" err="1">
                <a:latin typeface="Times New Roman" panose="02020603050405020304" pitchFamily="18" charset="0"/>
                <a:ea typeface="MS Mincho"/>
              </a:rPr>
              <a:t>Tác</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giả</a:t>
            </a:r>
            <a:r>
              <a:rPr lang="en-US" sz="2800" b="1" dirty="0">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 pos="3797935" algn="l"/>
              </a:tabLst>
            </a:pPr>
            <a:r>
              <a:rPr lang="en-US" sz="2800" b="1" dirty="0">
                <a:solidFill>
                  <a:srgbClr val="202122"/>
                </a:solidFill>
                <a:latin typeface="Times New Roman" panose="02020603050405020304" pitchFamily="18" charset="0"/>
                <a:ea typeface="Times New Roman" panose="02020603050405020304" pitchFamily="18" charset="0"/>
              </a:rPr>
              <a:t>- </a:t>
            </a:r>
            <a:r>
              <a:rPr lang="en-US" sz="2800" b="1" dirty="0" err="1">
                <a:solidFill>
                  <a:srgbClr val="202122"/>
                </a:solidFill>
                <a:latin typeface="Times New Roman" panose="02020603050405020304" pitchFamily="18" charset="0"/>
                <a:ea typeface="Times New Roman" panose="02020603050405020304" pitchFamily="18" charset="0"/>
              </a:rPr>
              <a:t>Nguyễn</a:t>
            </a:r>
            <a:r>
              <a:rPr lang="en-US" sz="2800" b="1" dirty="0">
                <a:solidFill>
                  <a:srgbClr val="202122"/>
                </a:solidFill>
                <a:latin typeface="Times New Roman" panose="02020603050405020304" pitchFamily="18" charset="0"/>
                <a:ea typeface="Times New Roman" panose="02020603050405020304" pitchFamily="18" charset="0"/>
              </a:rPr>
              <a:t> </a:t>
            </a:r>
            <a:r>
              <a:rPr lang="en-US" sz="2800" b="1" dirty="0" err="1">
                <a:solidFill>
                  <a:srgbClr val="202122"/>
                </a:solidFill>
                <a:latin typeface="Times New Roman" panose="02020603050405020304" pitchFamily="18" charset="0"/>
                <a:ea typeface="Times New Roman" panose="02020603050405020304" pitchFamily="18" charset="0"/>
              </a:rPr>
              <a:t>Đức</a:t>
            </a:r>
            <a:r>
              <a:rPr lang="en-US" sz="2800" b="1" dirty="0">
                <a:solidFill>
                  <a:srgbClr val="202122"/>
                </a:solidFill>
                <a:latin typeface="Times New Roman" panose="02020603050405020304" pitchFamily="18" charset="0"/>
                <a:ea typeface="Times New Roman" panose="02020603050405020304" pitchFamily="18" charset="0"/>
              </a:rPr>
              <a:t> </a:t>
            </a:r>
            <a:r>
              <a:rPr lang="en-US" sz="2800" b="1" dirty="0" err="1">
                <a:solidFill>
                  <a:srgbClr val="202122"/>
                </a:solidFill>
                <a:latin typeface="Times New Roman" panose="02020603050405020304" pitchFamily="18" charset="0"/>
                <a:ea typeface="Times New Roman" panose="02020603050405020304" pitchFamily="18" charset="0"/>
              </a:rPr>
              <a:t>Mậu</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sinh</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năm</a:t>
            </a:r>
            <a:r>
              <a:rPr lang="en-US" sz="2800" dirty="0">
                <a:solidFill>
                  <a:srgbClr val="202122"/>
                </a:solidFill>
                <a:latin typeface="Times New Roman" panose="02020603050405020304" pitchFamily="18" charset="0"/>
                <a:ea typeface="Times New Roman" panose="02020603050405020304" pitchFamily="18" charset="0"/>
              </a:rPr>
              <a:t> 1948) </a:t>
            </a:r>
            <a:r>
              <a:rPr lang="en-US" sz="2800" dirty="0" err="1">
                <a:solidFill>
                  <a:srgbClr val="202122"/>
                </a:solidFill>
                <a:latin typeface="Times New Roman" panose="02020603050405020304" pitchFamily="18" charset="0"/>
                <a:ea typeface="Times New Roman" panose="02020603050405020304" pitchFamily="18" charset="0"/>
              </a:rPr>
              <a:t>là</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một</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nhà</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thơ</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nhà</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văn</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quân</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đội</a:t>
            </a:r>
            <a:r>
              <a:rPr lang="en-US" sz="2800" dirty="0">
                <a:solidFill>
                  <a:srgbClr val="202122"/>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 pos="3797935" algn="l"/>
              </a:tabLst>
            </a:pPr>
            <a:r>
              <a:rPr lang="en-US" sz="2800" dirty="0">
                <a:solidFill>
                  <a:srgbClr val="202122"/>
                </a:solidFill>
                <a:latin typeface="Times New Roman" panose="02020603050405020304" pitchFamily="18" charset="0"/>
                <a:ea typeface="Times New Roman" panose="02020603050405020304" pitchFamily="18" charset="0"/>
              </a:rPr>
              <a:t> + </a:t>
            </a:r>
            <a:r>
              <a:rPr lang="en-US" sz="2800" dirty="0" err="1">
                <a:solidFill>
                  <a:srgbClr val="202122"/>
                </a:solidFill>
                <a:latin typeface="Times New Roman" panose="02020603050405020304" pitchFamily="18" charset="0"/>
                <a:ea typeface="Times New Roman" panose="02020603050405020304" pitchFamily="18" charset="0"/>
              </a:rPr>
              <a:t>Quê</a:t>
            </a:r>
            <a:r>
              <a:rPr lang="en-US" sz="2800" dirty="0">
                <a:solidFill>
                  <a:srgbClr val="202122"/>
                </a:solidFill>
                <a:latin typeface="Times New Roman" panose="02020603050405020304" pitchFamily="18" charset="0"/>
                <a:ea typeface="Times New Roman" panose="02020603050405020304" pitchFamily="18" charset="0"/>
              </a:rPr>
              <a:t>: </a:t>
            </a:r>
            <a:r>
              <a:rPr lang="en-US" sz="2800" u="sng" dirty="0">
                <a:solidFill>
                  <a:srgbClr val="0000FF"/>
                </a:solidFill>
                <a:latin typeface="Times New Roman" panose="02020603050405020304" pitchFamily="18" charset="0"/>
                <a:ea typeface="Calibri" panose="020F0502020204030204" pitchFamily="34" charset="0"/>
                <a:hlinkClick r:id="rId4" tooltip="Nam Trực"/>
              </a:rPr>
              <a:t>Nam </a:t>
            </a:r>
            <a:r>
              <a:rPr lang="en-US" sz="2800" u="sng" dirty="0" err="1">
                <a:solidFill>
                  <a:srgbClr val="0000FF"/>
                </a:solidFill>
                <a:latin typeface="Times New Roman" panose="02020603050405020304" pitchFamily="18" charset="0"/>
                <a:ea typeface="Calibri" panose="020F0502020204030204" pitchFamily="34" charset="0"/>
                <a:hlinkClick r:id="rId4" tooltip="Nam Trực"/>
              </a:rPr>
              <a:t>Trực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tỉnh</a:t>
            </a:r>
            <a:r>
              <a:rPr lang="en-US" sz="2800" dirty="0">
                <a:latin typeface="Times New Roman" panose="02020603050405020304" pitchFamily="18" charset="0"/>
                <a:ea typeface="Times New Roman" panose="02020603050405020304" pitchFamily="18" charset="0"/>
              </a:rPr>
              <a:t> </a:t>
            </a:r>
            <a:r>
              <a:rPr lang="en-US" sz="2800" u="sng" dirty="0">
                <a:solidFill>
                  <a:srgbClr val="0000FF"/>
                </a:solidFill>
                <a:latin typeface="Times New Roman" panose="02020603050405020304" pitchFamily="18" charset="0"/>
                <a:ea typeface="Calibri" panose="020F0502020204030204" pitchFamily="34" charset="0"/>
                <a:hlinkClick r:id="rId5" tooltip="Nam Định"/>
              </a:rPr>
              <a:t>Nam </a:t>
            </a:r>
            <a:r>
              <a:rPr lang="en-US" sz="2800" u="sng" dirty="0" err="1">
                <a:solidFill>
                  <a:srgbClr val="0000FF"/>
                </a:solidFill>
                <a:latin typeface="Times New Roman" panose="02020603050405020304" pitchFamily="18" charset="0"/>
                <a:ea typeface="Calibri" panose="020F0502020204030204" pitchFamily="34" charset="0"/>
                <a:hlinkClick r:id="rId5" tooltip="Nam Định"/>
              </a:rPr>
              <a:t>Định</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 pos="3797935" algn="l"/>
              </a:tabLst>
            </a:pPr>
            <a:r>
              <a:rPr lang="en-US" sz="2800" dirty="0">
                <a:solidFill>
                  <a:srgbClr val="202122"/>
                </a:solidFill>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u="sng" dirty="0" err="1">
                <a:solidFill>
                  <a:srgbClr val="0000FF"/>
                </a:solidFill>
                <a:latin typeface="Times New Roman" panose="02020603050405020304" pitchFamily="18" charset="0"/>
                <a:ea typeface="Calibri" panose="020F0502020204030204" pitchFamily="34" charset="0"/>
                <a:hlinkClick r:id="rId6" tooltip="Giải thưởng Nhà nước (Việt Nam)"/>
              </a:rPr>
              <a:t>Giải</a:t>
            </a:r>
            <a:r>
              <a:rPr lang="en-US" sz="2800" u="sng" dirty="0">
                <a:solidFill>
                  <a:srgbClr val="0000FF"/>
                </a:solidFill>
                <a:latin typeface="Times New Roman" panose="02020603050405020304" pitchFamily="18" charset="0"/>
                <a:ea typeface="Calibri" panose="020F0502020204030204" pitchFamily="34" charset="0"/>
                <a:hlinkClick r:id="rId6" tooltip="Giải thưởng Nhà nước (Việt Nam)"/>
              </a:rPr>
              <a:t> </a:t>
            </a:r>
            <a:r>
              <a:rPr lang="en-US" sz="2800" u="sng" dirty="0" err="1">
                <a:solidFill>
                  <a:srgbClr val="0000FF"/>
                </a:solidFill>
                <a:latin typeface="Times New Roman" panose="02020603050405020304" pitchFamily="18" charset="0"/>
                <a:ea typeface="Calibri" panose="020F0502020204030204" pitchFamily="34" charset="0"/>
                <a:hlinkClick r:id="rId6" tooltip="Giải thưởng Nhà nước (Việt Nam)"/>
              </a:rPr>
              <a:t>thưởng</a:t>
            </a:r>
            <a:r>
              <a:rPr lang="en-US" sz="2800" u="sng" dirty="0">
                <a:solidFill>
                  <a:srgbClr val="0000FF"/>
                </a:solidFill>
                <a:latin typeface="Times New Roman" panose="02020603050405020304" pitchFamily="18" charset="0"/>
                <a:ea typeface="Calibri" panose="020F0502020204030204" pitchFamily="34" charset="0"/>
                <a:hlinkClick r:id="rId6" tooltip="Giải thưởng Nhà nước (Việt Nam)"/>
              </a:rPr>
              <a:t> </a:t>
            </a:r>
            <a:r>
              <a:rPr lang="en-US" sz="2800" u="sng" dirty="0" err="1">
                <a:solidFill>
                  <a:srgbClr val="0000FF"/>
                </a:solidFill>
                <a:latin typeface="Times New Roman" panose="02020603050405020304" pitchFamily="18" charset="0"/>
                <a:ea typeface="Calibri" panose="020F0502020204030204" pitchFamily="34" charset="0"/>
                <a:hlinkClick r:id="rId6" tooltip="Giải thưởng Nhà nước (Việt Nam)"/>
              </a:rPr>
              <a:t>Nhà</a:t>
            </a:r>
            <a:r>
              <a:rPr lang="en-US" sz="2800" u="sng" dirty="0">
                <a:solidFill>
                  <a:srgbClr val="0000FF"/>
                </a:solidFill>
                <a:latin typeface="Times New Roman" panose="02020603050405020304" pitchFamily="18" charset="0"/>
                <a:ea typeface="Calibri" panose="020F0502020204030204" pitchFamily="34" charset="0"/>
                <a:hlinkClick r:id="rId6" tooltip="Giải thưởng Nhà nước (Việt Nam)"/>
              </a:rPr>
              <a:t> </a:t>
            </a:r>
            <a:r>
              <a:rPr lang="en-US" sz="2800" u="sng" dirty="0" err="1">
                <a:solidFill>
                  <a:srgbClr val="0000FF"/>
                </a:solidFill>
                <a:latin typeface="Times New Roman" panose="02020603050405020304" pitchFamily="18" charset="0"/>
                <a:ea typeface="Calibri" panose="020F0502020204030204" pitchFamily="34" charset="0"/>
                <a:hlinkClick r:id="rId6" tooltip="Giải thưởng Nhà nước (Việt Nam)"/>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2001; </a:t>
            </a:r>
            <a:r>
              <a:rPr lang="en-US" sz="2800" dirty="0" err="1">
                <a:latin typeface="Times New Roman" panose="02020603050405020304" pitchFamily="18" charset="0"/>
                <a:ea typeface="Times New Roman" panose="02020603050405020304" pitchFamily="18" charset="0"/>
              </a:rPr>
              <a:t>Giải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Asean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2001</a:t>
            </a:r>
            <a:r>
              <a:rPr lang="en-US" sz="2800" dirty="0">
                <a:solidFill>
                  <a:srgbClr val="202122"/>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 pos="3797935" algn="l"/>
              </a:tabLst>
            </a:pP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Một</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số</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tập</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thơ</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tiêu</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biểu</a:t>
            </a:r>
            <a:r>
              <a:rPr lang="en-US" sz="2800" dirty="0">
                <a:solidFill>
                  <a:srgbClr val="202122"/>
                </a:solidFill>
                <a:latin typeface="Times New Roman" panose="02020603050405020304" pitchFamily="18" charset="0"/>
                <a:ea typeface="Times New Roman" panose="02020603050405020304" pitchFamily="18" charset="0"/>
              </a:rPr>
              <a:t>: </a:t>
            </a:r>
            <a:r>
              <a:rPr lang="en-US" sz="2800" i="1" dirty="0" err="1">
                <a:solidFill>
                  <a:srgbClr val="202122"/>
                </a:solidFill>
                <a:latin typeface="Times New Roman" panose="02020603050405020304" pitchFamily="18" charset="0"/>
                <a:ea typeface="Times New Roman" panose="02020603050405020304" pitchFamily="18" charset="0"/>
              </a:rPr>
              <a:t>Trường</a:t>
            </a:r>
            <a:r>
              <a:rPr lang="en-US" sz="2800" i="1" dirty="0">
                <a:solidFill>
                  <a:srgbClr val="202122"/>
                </a:solidFill>
                <a:latin typeface="Times New Roman" panose="02020603050405020304" pitchFamily="18" charset="0"/>
                <a:ea typeface="Times New Roman" panose="02020603050405020304" pitchFamily="18" charset="0"/>
              </a:rPr>
              <a:t> ca </a:t>
            </a:r>
            <a:r>
              <a:rPr lang="en-US" sz="2800" i="1" dirty="0" err="1">
                <a:solidFill>
                  <a:srgbClr val="202122"/>
                </a:solidFill>
                <a:latin typeface="Times New Roman" panose="02020603050405020304" pitchFamily="18" charset="0"/>
                <a:ea typeface="Times New Roman" panose="02020603050405020304" pitchFamily="18" charset="0"/>
              </a:rPr>
              <a:t>Côn</a:t>
            </a:r>
            <a:r>
              <a:rPr lang="en-US" sz="2800" i="1" dirty="0">
                <a:solidFill>
                  <a:srgbClr val="202122"/>
                </a:solidFill>
                <a:latin typeface="Times New Roman" panose="02020603050405020304" pitchFamily="18" charset="0"/>
                <a:ea typeface="Times New Roman" panose="02020603050405020304" pitchFamily="18" charset="0"/>
              </a:rPr>
              <a:t> , </a:t>
            </a:r>
            <a:r>
              <a:rPr lang="en-US" sz="2800" i="1" dirty="0" err="1">
                <a:solidFill>
                  <a:srgbClr val="202122"/>
                </a:solidFill>
                <a:latin typeface="Times New Roman" panose="02020603050405020304" pitchFamily="18" charset="0"/>
                <a:ea typeface="Times New Roman" panose="02020603050405020304" pitchFamily="18" charset="0"/>
              </a:rPr>
              <a:t>Người</a:t>
            </a:r>
            <a:r>
              <a:rPr lang="en-US" sz="2800" i="1" dirty="0">
                <a:solidFill>
                  <a:srgbClr val="202122"/>
                </a:solidFill>
                <a:latin typeface="Times New Roman" panose="02020603050405020304" pitchFamily="18" charset="0"/>
                <a:ea typeface="Times New Roman" panose="02020603050405020304" pitchFamily="18" charset="0"/>
              </a:rPr>
              <a:t> </a:t>
            </a:r>
            <a:r>
              <a:rPr lang="en-US" sz="2800" i="1" dirty="0" err="1">
                <a:solidFill>
                  <a:srgbClr val="202122"/>
                </a:solidFill>
                <a:latin typeface="Times New Roman" panose="02020603050405020304" pitchFamily="18" charset="0"/>
                <a:ea typeface="Times New Roman" panose="02020603050405020304" pitchFamily="18" charset="0"/>
              </a:rPr>
              <a:t>đi</a:t>
            </a:r>
            <a:r>
              <a:rPr lang="en-US" sz="2800" i="1" dirty="0">
                <a:solidFill>
                  <a:srgbClr val="202122"/>
                </a:solidFill>
                <a:latin typeface="Times New Roman" panose="02020603050405020304" pitchFamily="18" charset="0"/>
                <a:ea typeface="Times New Roman" panose="02020603050405020304" pitchFamily="18" charset="0"/>
              </a:rPr>
              <a:t> </a:t>
            </a:r>
            <a:r>
              <a:rPr lang="en-US" sz="2800" i="1" dirty="0" err="1">
                <a:solidFill>
                  <a:srgbClr val="202122"/>
                </a:solidFill>
                <a:latin typeface="Times New Roman" panose="02020603050405020304" pitchFamily="18" charset="0"/>
                <a:ea typeface="Times New Roman" panose="02020603050405020304" pitchFamily="18" charset="0"/>
              </a:rPr>
              <a:t>tìm</a:t>
            </a:r>
            <a:r>
              <a:rPr lang="en-US" sz="2800" i="1" dirty="0">
                <a:solidFill>
                  <a:srgbClr val="202122"/>
                </a:solidFill>
                <a:latin typeface="Times New Roman" panose="02020603050405020304" pitchFamily="18" charset="0"/>
                <a:ea typeface="Times New Roman" panose="02020603050405020304" pitchFamily="18" charset="0"/>
              </a:rPr>
              <a:t> </a:t>
            </a:r>
            <a:r>
              <a:rPr lang="en-US" sz="2800" i="1" dirty="0" err="1">
                <a:solidFill>
                  <a:srgbClr val="202122"/>
                </a:solidFill>
                <a:latin typeface="Times New Roman" panose="02020603050405020304" pitchFamily="18" charset="0"/>
                <a:ea typeface="Times New Roman" panose="02020603050405020304" pitchFamily="18" charset="0"/>
              </a:rPr>
              <a:t>chân</a:t>
            </a:r>
            <a:r>
              <a:rPr lang="en-US" sz="2800" i="1" dirty="0">
                <a:solidFill>
                  <a:srgbClr val="202122"/>
                </a:solidFill>
                <a:latin typeface="Times New Roman" panose="02020603050405020304" pitchFamily="18" charset="0"/>
                <a:ea typeface="Times New Roman" panose="02020603050405020304" pitchFamily="18" charset="0"/>
              </a:rPr>
              <a:t> </a:t>
            </a:r>
            <a:r>
              <a:rPr lang="en-US" sz="2800" i="1" dirty="0" err="1">
                <a:solidFill>
                  <a:srgbClr val="202122"/>
                </a:solidFill>
                <a:latin typeface="Times New Roman" panose="02020603050405020304" pitchFamily="18" charset="0"/>
                <a:ea typeface="Times New Roman" panose="02020603050405020304" pitchFamily="18" charset="0"/>
              </a:rPr>
              <a:t>trời</a:t>
            </a:r>
            <a:r>
              <a:rPr lang="en-US" sz="2800" i="1" dirty="0">
                <a:solidFill>
                  <a:srgbClr val="202122"/>
                </a:solidFill>
                <a:latin typeface="Times New Roman" panose="02020603050405020304" pitchFamily="18" charset="0"/>
                <a:ea typeface="Times New Roman" panose="02020603050405020304" pitchFamily="18" charset="0"/>
              </a:rPr>
              <a:t> , </a:t>
            </a:r>
            <a:r>
              <a:rPr lang="en-US" sz="2800" i="1" dirty="0" err="1">
                <a:solidFill>
                  <a:srgbClr val="202122"/>
                </a:solidFill>
                <a:latin typeface="Times New Roman" panose="02020603050405020304" pitchFamily="18" charset="0"/>
                <a:ea typeface="Times New Roman" panose="02020603050405020304" pitchFamily="18" charset="0"/>
              </a:rPr>
              <a:t>Khi</a:t>
            </a:r>
            <a:r>
              <a:rPr lang="en-US" sz="2800" i="1" dirty="0">
                <a:solidFill>
                  <a:srgbClr val="202122"/>
                </a:solidFill>
                <a:latin typeface="Times New Roman" panose="02020603050405020304" pitchFamily="18" charset="0"/>
                <a:ea typeface="Times New Roman" panose="02020603050405020304" pitchFamily="18" charset="0"/>
              </a:rPr>
              <a:t> </a:t>
            </a:r>
            <a:r>
              <a:rPr lang="en-US" sz="2800" i="1" dirty="0" err="1">
                <a:solidFill>
                  <a:srgbClr val="202122"/>
                </a:solidFill>
                <a:latin typeface="Times New Roman" panose="02020603050405020304" pitchFamily="18" charset="0"/>
                <a:ea typeface="Times New Roman" panose="02020603050405020304" pitchFamily="18" charset="0"/>
              </a:rPr>
              <a:t>bé</a:t>
            </a:r>
            <a:r>
              <a:rPr lang="en-US" sz="2800" i="1" dirty="0">
                <a:solidFill>
                  <a:srgbClr val="202122"/>
                </a:solidFill>
                <a:latin typeface="Times New Roman" panose="02020603050405020304" pitchFamily="18" charset="0"/>
                <a:ea typeface="Times New Roman" panose="02020603050405020304" pitchFamily="18" charset="0"/>
              </a:rPr>
              <a:t> </a:t>
            </a:r>
            <a:r>
              <a:rPr lang="en-US" sz="2800" i="1" dirty="0" err="1">
                <a:solidFill>
                  <a:srgbClr val="202122"/>
                </a:solidFill>
                <a:latin typeface="Times New Roman" panose="02020603050405020304" pitchFamily="18" charset="0"/>
                <a:ea typeface="Times New Roman" panose="02020603050405020304" pitchFamily="18" charset="0"/>
              </a:rPr>
              <a:t>Hoa</a:t>
            </a:r>
            <a:r>
              <a:rPr lang="en-US" sz="2800" i="1" dirty="0">
                <a:solidFill>
                  <a:srgbClr val="202122"/>
                </a:solidFill>
                <a:latin typeface="Times New Roman" panose="02020603050405020304" pitchFamily="18" charset="0"/>
                <a:ea typeface="Times New Roman" panose="02020603050405020304" pitchFamily="18" charset="0"/>
              </a:rPr>
              <a:t> </a:t>
            </a:r>
            <a:r>
              <a:rPr lang="en-US" sz="2800" i="1" dirty="0" err="1">
                <a:solidFill>
                  <a:srgbClr val="202122"/>
                </a:solidFill>
                <a:latin typeface="Times New Roman" panose="02020603050405020304" pitchFamily="18" charset="0"/>
                <a:ea typeface="Times New Roman" panose="02020603050405020304" pitchFamily="18" charset="0"/>
              </a:rPr>
              <a:t>ra</a:t>
            </a:r>
            <a:r>
              <a:rPr lang="en-US" sz="2800" i="1" dirty="0">
                <a:solidFill>
                  <a:srgbClr val="202122"/>
                </a:solidFill>
                <a:latin typeface="Times New Roman" panose="02020603050405020304" pitchFamily="18" charset="0"/>
                <a:ea typeface="Times New Roman" panose="02020603050405020304" pitchFamily="18" charset="0"/>
              </a:rPr>
              <a:t> </a:t>
            </a:r>
            <a:r>
              <a:rPr lang="en-US" sz="2800" i="1" dirty="0" err="1">
                <a:solidFill>
                  <a:srgbClr val="202122"/>
                </a:solidFill>
                <a:latin typeface="Times New Roman" panose="02020603050405020304" pitchFamily="18" charset="0"/>
                <a:ea typeface="Times New Roman" panose="02020603050405020304" pitchFamily="18" charset="0"/>
              </a:rPr>
              <a:t>đời</a:t>
            </a:r>
            <a:r>
              <a:rPr lang="en-US" sz="2800" i="1" dirty="0">
                <a:solidFill>
                  <a:srgbClr val="202122"/>
                </a:solidFill>
                <a:latin typeface="Times New Roman" panose="02020603050405020304" pitchFamily="18" charset="0"/>
                <a:ea typeface="Times New Roman" panose="02020603050405020304" pitchFamily="18" charset="0"/>
              </a:rPr>
              <a:t> , </a:t>
            </a:r>
            <a:r>
              <a:rPr lang="en-US" sz="2800" i="1" dirty="0" err="1">
                <a:solidFill>
                  <a:srgbClr val="202122"/>
                </a:solidFill>
                <a:latin typeface="Times New Roman" panose="02020603050405020304" pitchFamily="18" charset="0"/>
                <a:ea typeface="Times New Roman" panose="02020603050405020304" pitchFamily="18" charset="0"/>
              </a:rPr>
              <a:t>Cánh</a:t>
            </a:r>
            <a:r>
              <a:rPr lang="en-US" sz="2800" i="1" dirty="0">
                <a:solidFill>
                  <a:srgbClr val="202122"/>
                </a:solidFill>
                <a:latin typeface="Times New Roman" panose="02020603050405020304" pitchFamily="18" charset="0"/>
                <a:ea typeface="Times New Roman" panose="02020603050405020304" pitchFamily="18" charset="0"/>
              </a:rPr>
              <a:t> </a:t>
            </a:r>
            <a:r>
              <a:rPr lang="en-US" sz="2800" i="1" dirty="0" err="1">
                <a:solidFill>
                  <a:srgbClr val="202122"/>
                </a:solidFill>
                <a:latin typeface="Times New Roman" panose="02020603050405020304" pitchFamily="18" charset="0"/>
                <a:ea typeface="Times New Roman" panose="02020603050405020304" pitchFamily="18" charset="0"/>
              </a:rPr>
              <a:t>rừng</a:t>
            </a:r>
            <a:r>
              <a:rPr lang="en-US" sz="2800" i="1" dirty="0">
                <a:solidFill>
                  <a:srgbClr val="202122"/>
                </a:solidFill>
                <a:latin typeface="Times New Roman" panose="02020603050405020304" pitchFamily="18" charset="0"/>
                <a:ea typeface="Times New Roman" panose="02020603050405020304" pitchFamily="18" charset="0"/>
              </a:rPr>
              <a:t> </a:t>
            </a:r>
            <a:r>
              <a:rPr lang="en-US" sz="2800" i="1" dirty="0" err="1">
                <a:solidFill>
                  <a:srgbClr val="202122"/>
                </a:solidFill>
                <a:latin typeface="Times New Roman" panose="02020603050405020304" pitchFamily="18" charset="0"/>
                <a:ea typeface="Times New Roman" panose="02020603050405020304" pitchFamily="18" charset="0"/>
              </a:rPr>
              <a:t>nhiều</a:t>
            </a:r>
            <a:r>
              <a:rPr lang="en-US" sz="2800" i="1" dirty="0">
                <a:solidFill>
                  <a:srgbClr val="202122"/>
                </a:solidFill>
                <a:latin typeface="Times New Roman" panose="02020603050405020304" pitchFamily="18" charset="0"/>
                <a:ea typeface="Times New Roman" panose="02020603050405020304" pitchFamily="18" charset="0"/>
              </a:rPr>
              <a:t> </a:t>
            </a:r>
            <a:r>
              <a:rPr lang="en-US" sz="2800" i="1" dirty="0" err="1">
                <a:solidFill>
                  <a:srgbClr val="202122"/>
                </a:solidFill>
                <a:latin typeface="Times New Roman" panose="02020603050405020304" pitchFamily="18" charset="0"/>
                <a:ea typeface="Times New Roman" panose="02020603050405020304" pitchFamily="18" charset="0"/>
              </a:rPr>
              <a:t>đom</a:t>
            </a:r>
            <a:r>
              <a:rPr lang="en-US" sz="2800" i="1" dirty="0">
                <a:solidFill>
                  <a:srgbClr val="202122"/>
                </a:solidFill>
                <a:latin typeface="Times New Roman" panose="02020603050405020304" pitchFamily="18" charset="0"/>
                <a:ea typeface="Times New Roman" panose="02020603050405020304" pitchFamily="18" charset="0"/>
              </a:rPr>
              <a:t> </a:t>
            </a:r>
            <a:r>
              <a:rPr lang="en-US" sz="2800" i="1" dirty="0" err="1">
                <a:solidFill>
                  <a:srgbClr val="202122"/>
                </a:solidFill>
                <a:latin typeface="Times New Roman" panose="02020603050405020304" pitchFamily="18" charset="0"/>
                <a:ea typeface="Times New Roman" panose="02020603050405020304" pitchFamily="18" charset="0"/>
              </a:rPr>
              <a:t>đóm</a:t>
            </a:r>
            <a:r>
              <a:rPr lang="en-US" sz="2800" i="1" dirty="0">
                <a:solidFill>
                  <a:srgbClr val="202122"/>
                </a:solidFill>
                <a:latin typeface="Times New Roman" panose="02020603050405020304" pitchFamily="18" charset="0"/>
                <a:ea typeface="Times New Roman" panose="02020603050405020304" pitchFamily="18" charset="0"/>
              </a:rPr>
              <a:t> bay </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1215721" y="5304904"/>
            <a:ext cx="3163045" cy="523220"/>
          </a:xfrm>
          <a:prstGeom prst="rect">
            <a:avLst/>
          </a:prstGeom>
        </p:spPr>
        <p:txBody>
          <a:bodyPr wrap="none">
            <a:spAutoFit/>
          </a:bodyPr>
          <a:lstStyle/>
          <a:p>
            <a:r>
              <a:rPr lang="en-US" sz="2800" b="1" dirty="0">
                <a:solidFill>
                  <a:srgbClr val="202122"/>
                </a:solidFill>
                <a:latin typeface="Times New Roman" panose="02020603050405020304" pitchFamily="18" charset="0"/>
                <a:ea typeface="Times New Roman" panose="02020603050405020304" pitchFamily="18" charset="0"/>
              </a:rPr>
              <a:t> </a:t>
            </a:r>
            <a:r>
              <a:rPr lang="en-US" sz="2800" b="1" dirty="0" smtClean="0">
                <a:solidFill>
                  <a:srgbClr val="202122"/>
                </a:solidFill>
                <a:latin typeface="Times New Roman" panose="02020603050405020304" pitchFamily="18" charset="0"/>
                <a:ea typeface="Times New Roman" panose="02020603050405020304" pitchFamily="18" charset="0"/>
              </a:rPr>
              <a:t> </a:t>
            </a:r>
            <a:r>
              <a:rPr lang="en-US" sz="2800" b="1" dirty="0" err="1" smtClean="0">
                <a:solidFill>
                  <a:srgbClr val="202122"/>
                </a:solidFill>
                <a:latin typeface="Times New Roman" panose="02020603050405020304" pitchFamily="18" charset="0"/>
                <a:ea typeface="Times New Roman" panose="02020603050405020304" pitchFamily="18" charset="0"/>
              </a:rPr>
              <a:t>Nguyễn</a:t>
            </a:r>
            <a:r>
              <a:rPr lang="en-US" sz="2800" b="1" dirty="0" smtClean="0">
                <a:solidFill>
                  <a:srgbClr val="202122"/>
                </a:solidFill>
                <a:latin typeface="Times New Roman" panose="02020603050405020304" pitchFamily="18" charset="0"/>
                <a:ea typeface="Times New Roman" panose="02020603050405020304" pitchFamily="18" charset="0"/>
              </a:rPr>
              <a:t> </a:t>
            </a:r>
            <a:r>
              <a:rPr lang="en-US" sz="2800" b="1" dirty="0" err="1">
                <a:solidFill>
                  <a:srgbClr val="202122"/>
                </a:solidFill>
                <a:latin typeface="Times New Roman" panose="02020603050405020304" pitchFamily="18" charset="0"/>
                <a:ea typeface="Times New Roman" panose="02020603050405020304" pitchFamily="18" charset="0"/>
              </a:rPr>
              <a:t>Đức</a:t>
            </a:r>
            <a:r>
              <a:rPr lang="en-US" sz="2800" b="1" dirty="0">
                <a:solidFill>
                  <a:srgbClr val="202122"/>
                </a:solidFill>
                <a:latin typeface="Times New Roman" panose="02020603050405020304" pitchFamily="18" charset="0"/>
                <a:ea typeface="Times New Roman" panose="02020603050405020304" pitchFamily="18" charset="0"/>
              </a:rPr>
              <a:t> </a:t>
            </a:r>
            <a:r>
              <a:rPr lang="en-US" sz="2800" b="1" dirty="0" err="1">
                <a:solidFill>
                  <a:srgbClr val="202122"/>
                </a:solidFill>
                <a:latin typeface="Times New Roman" panose="02020603050405020304" pitchFamily="18" charset="0"/>
                <a:ea typeface="Times New Roman" panose="02020603050405020304" pitchFamily="18" charset="0"/>
              </a:rPr>
              <a:t>Mậu</a:t>
            </a:r>
            <a:r>
              <a:rPr lang="en-US" sz="2800" dirty="0">
                <a:solidFill>
                  <a:srgbClr val="202122"/>
                </a:solidFill>
                <a:latin typeface="Times New Roman" panose="02020603050405020304" pitchFamily="18" charset="0"/>
                <a:ea typeface="Times New Roman" panose="02020603050405020304" pitchFamily="18" charset="0"/>
              </a:rPr>
              <a:t> </a:t>
            </a:r>
            <a:endParaRPr lang="en-US" dirty="0"/>
          </a:p>
        </p:txBody>
      </p:sp>
      <p:sp>
        <p:nvSpPr>
          <p:cNvPr id="11" name="Cloud Callout 10"/>
          <p:cNvSpPr/>
          <p:nvPr/>
        </p:nvSpPr>
        <p:spPr>
          <a:xfrm>
            <a:off x="4378766" y="2030859"/>
            <a:ext cx="6312385" cy="2535381"/>
          </a:xfrm>
          <a:prstGeom prst="cloudCallou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spcAft>
                <a:spcPts val="0"/>
              </a:spcAft>
              <a:tabLst>
                <a:tab pos="1386840" algn="l"/>
                <a:tab pos="3797935" algn="l"/>
              </a:tabLst>
            </a:pPr>
            <a:r>
              <a:rPr lang="en-US" sz="2800" dirty="0" err="1">
                <a:latin typeface="Times New Roman" panose="02020603050405020304" pitchFamily="18" charset="0"/>
                <a:ea typeface="MS Mincho"/>
              </a:rPr>
              <a:t>Hãy</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nêu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ngắn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gọn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những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hiểu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biết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của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em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về</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thơ</a:t>
            </a:r>
            <a:r>
              <a:rPr lang="en-US" sz="2800" dirty="0">
                <a:latin typeface="Times New Roman" panose="02020603050405020304" pitchFamily="18" charset="0"/>
                <a:ea typeface="MS Mincho"/>
              </a:rPr>
              <a:t> </a:t>
            </a:r>
            <a:r>
              <a:rPr lang="en-US" sz="2800" dirty="0" err="1">
                <a:solidFill>
                  <a:srgbClr val="202122"/>
                </a:solidFill>
                <a:latin typeface="Times New Roman" panose="02020603050405020304" pitchFamily="18" charset="0"/>
                <a:ea typeface="Times New Roman" panose="02020603050405020304" pitchFamily="18" charset="0"/>
              </a:rPr>
              <a:t>Nguyễn</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Đức</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err="1">
                <a:solidFill>
                  <a:srgbClr val="202122"/>
                </a:solidFill>
                <a:latin typeface="Times New Roman" panose="02020603050405020304" pitchFamily="18" charset="0"/>
                <a:ea typeface="Times New Roman" panose="02020603050405020304" pitchFamily="18" charset="0"/>
              </a:rPr>
              <a:t>Mậu</a:t>
            </a:r>
            <a:r>
              <a:rPr lang="en-US" sz="2800" dirty="0">
                <a:solidFill>
                  <a:srgbClr val="202122"/>
                </a:solidFill>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9693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11"/>
                                        </p:tgtEl>
                                      </p:cBhvr>
                                    </p:animEffect>
                                    <p:anim calcmode="lin" valueType="num">
                                      <p:cBhvr>
                                        <p:cTn id="7"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14" dur="26">
                                          <p:stCondLst>
                                            <p:cond delay="620"/>
                                          </p:stCondLst>
                                        </p:cTn>
                                        <p:tgtEl>
                                          <p:spTgt spid="11"/>
                                        </p:tgtEl>
                                      </p:cBhvr>
                                      <p:to x="100000" y="60000"/>
                                    </p:animScale>
                                    <p:animScale>
                                      <p:cBhvr>
                                        <p:cTn id="15" dur="166" decel="50000">
                                          <p:stCondLst>
                                            <p:cond delay="646"/>
                                          </p:stCondLst>
                                        </p:cTn>
                                        <p:tgtEl>
                                          <p:spTgt spid="11"/>
                                        </p:tgtEl>
                                      </p:cBhvr>
                                      <p:to x="100000" y="100000"/>
                                    </p:animScale>
                                    <p:animScale>
                                      <p:cBhvr>
                                        <p:cTn id="16" dur="26">
                                          <p:stCondLst>
                                            <p:cond delay="1312"/>
                                          </p:stCondLst>
                                        </p:cTn>
                                        <p:tgtEl>
                                          <p:spTgt spid="11"/>
                                        </p:tgtEl>
                                      </p:cBhvr>
                                      <p:to x="100000" y="80000"/>
                                    </p:animScale>
                                    <p:animScale>
                                      <p:cBhvr>
                                        <p:cTn id="17" dur="166" decel="50000">
                                          <p:stCondLst>
                                            <p:cond delay="1338"/>
                                          </p:stCondLst>
                                        </p:cTn>
                                        <p:tgtEl>
                                          <p:spTgt spid="11"/>
                                        </p:tgtEl>
                                      </p:cBhvr>
                                      <p:to x="100000" y="100000"/>
                                    </p:animScale>
                                    <p:animScale>
                                      <p:cBhvr>
                                        <p:cTn id="18" dur="26">
                                          <p:stCondLst>
                                            <p:cond delay="1642"/>
                                          </p:stCondLst>
                                        </p:cTn>
                                        <p:tgtEl>
                                          <p:spTgt spid="11"/>
                                        </p:tgtEl>
                                      </p:cBhvr>
                                      <p:to x="100000" y="90000"/>
                                    </p:animScale>
                                    <p:animScale>
                                      <p:cBhvr>
                                        <p:cTn id="19" dur="166" decel="50000">
                                          <p:stCondLst>
                                            <p:cond delay="1668"/>
                                          </p:stCondLst>
                                        </p:cTn>
                                        <p:tgtEl>
                                          <p:spTgt spid="11"/>
                                        </p:tgtEl>
                                      </p:cBhvr>
                                      <p:to x="100000" y="100000"/>
                                    </p:animScale>
                                    <p:animScale>
                                      <p:cBhvr>
                                        <p:cTn id="20" dur="26">
                                          <p:stCondLst>
                                            <p:cond delay="1808"/>
                                          </p:stCondLst>
                                        </p:cTn>
                                        <p:tgtEl>
                                          <p:spTgt spid="11"/>
                                        </p:tgtEl>
                                      </p:cBhvr>
                                      <p:to x="100000" y="95000"/>
                                    </p:animScale>
                                    <p:animScale>
                                      <p:cBhvr>
                                        <p:cTn id="21" dur="166" decel="50000">
                                          <p:stCondLst>
                                            <p:cond delay="1834"/>
                                          </p:stCondLst>
                                        </p:cTn>
                                        <p:tgtEl>
                                          <p:spTgt spid="11"/>
                                        </p:tgtEl>
                                      </p:cBhvr>
                                      <p:to x="100000" y="100000"/>
                                    </p:animScale>
                                    <p:set>
                                      <p:cBhvr>
                                        <p:cTn id="22" dur="1" fill="hold">
                                          <p:stCondLst>
                                            <p:cond delay="19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412532" cy="7145131"/>
          </a:xfrm>
          <a:prstGeom prst="rect">
            <a:avLst/>
          </a:prstGeom>
        </p:spPr>
      </p:pic>
      <p:sp>
        <p:nvSpPr>
          <p:cNvPr id="2" name="Rectangle 1"/>
          <p:cNvSpPr/>
          <p:nvPr/>
        </p:nvSpPr>
        <p:spPr>
          <a:xfrm>
            <a:off x="4555012" y="0"/>
            <a:ext cx="330250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THỰC HÀNH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58265" y="523220"/>
            <a:ext cx="60960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bầy</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ong</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Đức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Mậu</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1149927" y="1192419"/>
            <a:ext cx="6096000" cy="1815882"/>
          </a:xfrm>
          <a:prstGeom prst="rect">
            <a:avLst/>
          </a:prstGeom>
        </p:spPr>
        <p:txBody>
          <a:bodyPr>
            <a:spAutoFit/>
          </a:bodyPr>
          <a:lstStyle/>
          <a:p>
            <a:pPr>
              <a:spcAft>
                <a:spcPts val="0"/>
              </a:spcAft>
              <a:tabLst>
                <a:tab pos="1386840" algn="l"/>
                <a:tab pos="3797935" algn="l"/>
              </a:tabLst>
            </a:pPr>
            <a:r>
              <a:rPr lang="en-US" sz="2800" b="1" dirty="0">
                <a:solidFill>
                  <a:srgbClr val="FF0000"/>
                </a:solidFill>
                <a:latin typeface="Times New Roman" panose="02020603050405020304" pitchFamily="18" charset="0"/>
                <a:ea typeface="MS Mincho"/>
              </a:rPr>
              <a:t>2. </a:t>
            </a:r>
            <a:r>
              <a:rPr lang="en-US" sz="2800" b="1" dirty="0" err="1">
                <a:solidFill>
                  <a:srgbClr val="FF0000"/>
                </a:solidFill>
                <a:latin typeface="Times New Roman" panose="02020603050405020304" pitchFamily="18" charset="0"/>
                <a:ea typeface="MS Mincho"/>
              </a:rPr>
              <a:t>Tác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phẩm</a:t>
            </a:r>
            <a:r>
              <a:rPr lang="en-US" sz="2800" b="1" dirty="0">
                <a:solidFill>
                  <a:srgbClr val="FF0000"/>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 pos="3797935" algn="l"/>
              </a:tabLst>
            </a:pPr>
            <a:r>
              <a:rPr lang="en-US" sz="2800" b="1" dirty="0">
                <a:solidFill>
                  <a:srgbClr val="FF0000"/>
                </a:solidFill>
                <a:latin typeface="Times New Roman" panose="02020603050405020304" pitchFamily="18" charset="0"/>
                <a:ea typeface="MS Mincho"/>
              </a:rPr>
              <a:t>a. </a:t>
            </a:r>
            <a:r>
              <a:rPr lang="en-US" sz="2800" b="1" dirty="0" err="1">
                <a:solidFill>
                  <a:srgbClr val="FF0000"/>
                </a:solidFill>
                <a:latin typeface="Times New Roman" panose="02020603050405020304" pitchFamily="18" charset="0"/>
                <a:ea typeface="MS Mincho"/>
              </a:rPr>
              <a:t>Đọc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chú</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thích</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 pos="3797935" algn="l"/>
              </a:tabLst>
            </a:pPr>
            <a:r>
              <a:rPr lang="en-US" sz="2800" b="1" dirty="0" err="1">
                <a:solidFill>
                  <a:srgbClr val="FF0000"/>
                </a:solidFill>
                <a:latin typeface="Times New Roman" panose="02020603050405020304" pitchFamily="18" charset="0"/>
                <a:ea typeface="MS Mincho"/>
              </a:rPr>
              <a:t>b.Thể</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thơ</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lục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bát</a:t>
            </a:r>
            <a:endParaRPr lang="en-US" sz="2800" dirty="0">
              <a:latin typeface="Times New Roman" panose="02020603050405020304" pitchFamily="18" charset="0"/>
              <a:ea typeface="Times New Roman" panose="02020603050405020304" pitchFamily="18" charset="0"/>
            </a:endParaRPr>
          </a:p>
          <a:p>
            <a:pPr>
              <a:spcAft>
                <a:spcPts val="0"/>
              </a:spcAft>
            </a:pPr>
            <a:r>
              <a:rPr lang="vi-VN" sz="2800" b="1" dirty="0">
                <a:solidFill>
                  <a:srgbClr val="FF0000"/>
                </a:solidFill>
                <a:latin typeface="Times New Roman" panose="02020603050405020304" pitchFamily="18" charset="0"/>
                <a:ea typeface="MS Mincho"/>
              </a:rPr>
              <a:t>c. Bố cục: 3 phần</a:t>
            </a:r>
            <a:endParaRPr lang="en-US" sz="2800" dirty="0">
              <a:effectLst/>
              <a:latin typeface="Times New Roman" panose="02020603050405020304" pitchFamily="18" charset="0"/>
              <a:ea typeface="Calibri" panose="020F0502020204030204" pitchFamily="34" charset="0"/>
            </a:endParaRPr>
          </a:p>
        </p:txBody>
      </p:sp>
      <p:sp>
        <p:nvSpPr>
          <p:cNvPr id="11" name="Right Arrow 10"/>
          <p:cNvSpPr/>
          <p:nvPr/>
        </p:nvSpPr>
        <p:spPr>
          <a:xfrm>
            <a:off x="2081515" y="2433252"/>
            <a:ext cx="8680134" cy="3879273"/>
          </a:xfrm>
          <a:prstGeom prst="rightArrow">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1274618" y="3463878"/>
            <a:ext cx="3134007" cy="1818023"/>
          </a:xfrm>
          <a:custGeom>
            <a:avLst/>
            <a:gdLst>
              <a:gd name="connsiteX0" fmla="*/ 0 w 2494458"/>
              <a:gd name="connsiteY0" fmla="*/ 361252 h 2167466"/>
              <a:gd name="connsiteX1" fmla="*/ 361252 w 2494458"/>
              <a:gd name="connsiteY1" fmla="*/ 0 h 2167466"/>
              <a:gd name="connsiteX2" fmla="*/ 2133206 w 2494458"/>
              <a:gd name="connsiteY2" fmla="*/ 0 h 2167466"/>
              <a:gd name="connsiteX3" fmla="*/ 2494458 w 2494458"/>
              <a:gd name="connsiteY3" fmla="*/ 361252 h 2167466"/>
              <a:gd name="connsiteX4" fmla="*/ 2494458 w 2494458"/>
              <a:gd name="connsiteY4" fmla="*/ 1806214 h 2167466"/>
              <a:gd name="connsiteX5" fmla="*/ 2133206 w 2494458"/>
              <a:gd name="connsiteY5" fmla="*/ 2167466 h 2167466"/>
              <a:gd name="connsiteX6" fmla="*/ 361252 w 2494458"/>
              <a:gd name="connsiteY6" fmla="*/ 2167466 h 2167466"/>
              <a:gd name="connsiteX7" fmla="*/ 0 w 2494458"/>
              <a:gd name="connsiteY7" fmla="*/ 1806214 h 2167466"/>
              <a:gd name="connsiteX8" fmla="*/ 0 w 2494458"/>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4458" h="2167466">
                <a:moveTo>
                  <a:pt x="0" y="361252"/>
                </a:moveTo>
                <a:cubicBezTo>
                  <a:pt x="0" y="161738"/>
                  <a:pt x="161738" y="0"/>
                  <a:pt x="361252" y="0"/>
                </a:cubicBezTo>
                <a:lnTo>
                  <a:pt x="2133206" y="0"/>
                </a:lnTo>
                <a:cubicBezTo>
                  <a:pt x="2332720" y="0"/>
                  <a:pt x="2494458" y="161738"/>
                  <a:pt x="2494458" y="361252"/>
                </a:cubicBezTo>
                <a:lnTo>
                  <a:pt x="2494458" y="1806214"/>
                </a:lnTo>
                <a:cubicBezTo>
                  <a:pt x="2494458" y="2005728"/>
                  <a:pt x="2332720" y="2167466"/>
                  <a:pt x="2133206" y="2167466"/>
                </a:cubicBezTo>
                <a:lnTo>
                  <a:pt x="361252" y="2167466"/>
                </a:lnTo>
                <a:cubicBezTo>
                  <a:pt x="161738" y="2167466"/>
                  <a:pt x="0" y="2005728"/>
                  <a:pt x="0" y="1806214"/>
                </a:cubicBezTo>
                <a:lnTo>
                  <a:pt x="0" y="36125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1.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đầu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đến</a:t>
            </a:r>
            <a:r>
              <a:rPr lang="en-US" sz="2000"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Thời</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gian</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vô</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tận</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mở</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ra</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sắc</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màu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Sự</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kiên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nhẫn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bầy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ong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trong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hành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trình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vô</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tận</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4655129" y="3463878"/>
            <a:ext cx="3532907" cy="1818023"/>
          </a:xfrm>
          <a:custGeom>
            <a:avLst/>
            <a:gdLst>
              <a:gd name="connsiteX0" fmla="*/ 0 w 2494458"/>
              <a:gd name="connsiteY0" fmla="*/ 361252 h 2167466"/>
              <a:gd name="connsiteX1" fmla="*/ 361252 w 2494458"/>
              <a:gd name="connsiteY1" fmla="*/ 0 h 2167466"/>
              <a:gd name="connsiteX2" fmla="*/ 2133206 w 2494458"/>
              <a:gd name="connsiteY2" fmla="*/ 0 h 2167466"/>
              <a:gd name="connsiteX3" fmla="*/ 2494458 w 2494458"/>
              <a:gd name="connsiteY3" fmla="*/ 361252 h 2167466"/>
              <a:gd name="connsiteX4" fmla="*/ 2494458 w 2494458"/>
              <a:gd name="connsiteY4" fmla="*/ 1806214 h 2167466"/>
              <a:gd name="connsiteX5" fmla="*/ 2133206 w 2494458"/>
              <a:gd name="connsiteY5" fmla="*/ 2167466 h 2167466"/>
              <a:gd name="connsiteX6" fmla="*/ 361252 w 2494458"/>
              <a:gd name="connsiteY6" fmla="*/ 2167466 h 2167466"/>
              <a:gd name="connsiteX7" fmla="*/ 0 w 2494458"/>
              <a:gd name="connsiteY7" fmla="*/ 1806214 h 2167466"/>
              <a:gd name="connsiteX8" fmla="*/ 0 w 2494458"/>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4458" h="2167466">
                <a:moveTo>
                  <a:pt x="0" y="361252"/>
                </a:moveTo>
                <a:cubicBezTo>
                  <a:pt x="0" y="161738"/>
                  <a:pt x="161738" y="0"/>
                  <a:pt x="361252" y="0"/>
                </a:cubicBezTo>
                <a:lnTo>
                  <a:pt x="2133206" y="0"/>
                </a:lnTo>
                <a:cubicBezTo>
                  <a:pt x="2332720" y="0"/>
                  <a:pt x="2494458" y="161738"/>
                  <a:pt x="2494458" y="361252"/>
                </a:cubicBezTo>
                <a:lnTo>
                  <a:pt x="2494458" y="1806214"/>
                </a:lnTo>
                <a:cubicBezTo>
                  <a:pt x="2494458" y="2005728"/>
                  <a:pt x="2332720" y="2167466"/>
                  <a:pt x="2133206" y="2167466"/>
                </a:cubicBezTo>
                <a:lnTo>
                  <a:pt x="361252" y="2167466"/>
                </a:lnTo>
                <a:cubicBezTo>
                  <a:pt x="161738" y="2167466"/>
                  <a:pt x="0" y="2005728"/>
                  <a:pt x="0" y="1806214"/>
                </a:cubicBezTo>
                <a:lnTo>
                  <a:pt x="0" y="36125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182007" tIns="182007" rIns="182007" bIns="182007"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2. </a:t>
            </a:r>
            <a:r>
              <a:rPr lang="en-US" sz="2000" kern="1200" dirty="0" err="1" smtClean="0">
                <a:latin typeface="Times New Roman" panose="02020603050405020304" pitchFamily="18" charset="0"/>
                <a:cs typeface="Times New Roman" panose="02020603050405020304" pitchFamily="18" charset="0"/>
              </a:rPr>
              <a:t>Tiếp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theo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đến</a:t>
            </a:r>
            <a:r>
              <a:rPr lang="en-US" sz="2000"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Thì</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bầy</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ong</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cũng</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mang</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vào</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mật</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thơm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nẻo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đường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miền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đất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trong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cuộc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hành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trình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tìm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hoa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hút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nhụy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bầy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ong</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8351410" y="3463878"/>
            <a:ext cx="3134007" cy="1818023"/>
          </a:xfrm>
          <a:custGeom>
            <a:avLst/>
            <a:gdLst>
              <a:gd name="connsiteX0" fmla="*/ 0 w 2494458"/>
              <a:gd name="connsiteY0" fmla="*/ 361252 h 2167466"/>
              <a:gd name="connsiteX1" fmla="*/ 361252 w 2494458"/>
              <a:gd name="connsiteY1" fmla="*/ 0 h 2167466"/>
              <a:gd name="connsiteX2" fmla="*/ 2133206 w 2494458"/>
              <a:gd name="connsiteY2" fmla="*/ 0 h 2167466"/>
              <a:gd name="connsiteX3" fmla="*/ 2494458 w 2494458"/>
              <a:gd name="connsiteY3" fmla="*/ 361252 h 2167466"/>
              <a:gd name="connsiteX4" fmla="*/ 2494458 w 2494458"/>
              <a:gd name="connsiteY4" fmla="*/ 1806214 h 2167466"/>
              <a:gd name="connsiteX5" fmla="*/ 2133206 w 2494458"/>
              <a:gd name="connsiteY5" fmla="*/ 2167466 h 2167466"/>
              <a:gd name="connsiteX6" fmla="*/ 361252 w 2494458"/>
              <a:gd name="connsiteY6" fmla="*/ 2167466 h 2167466"/>
              <a:gd name="connsiteX7" fmla="*/ 0 w 2494458"/>
              <a:gd name="connsiteY7" fmla="*/ 1806214 h 2167466"/>
              <a:gd name="connsiteX8" fmla="*/ 0 w 2494458"/>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4458" h="2167466">
                <a:moveTo>
                  <a:pt x="0" y="361252"/>
                </a:moveTo>
                <a:cubicBezTo>
                  <a:pt x="0" y="161738"/>
                  <a:pt x="161738" y="0"/>
                  <a:pt x="361252" y="0"/>
                </a:cubicBezTo>
                <a:lnTo>
                  <a:pt x="2133206" y="0"/>
                </a:lnTo>
                <a:cubicBezTo>
                  <a:pt x="2332720" y="0"/>
                  <a:pt x="2494458" y="161738"/>
                  <a:pt x="2494458" y="361252"/>
                </a:cubicBezTo>
                <a:lnTo>
                  <a:pt x="2494458" y="1806214"/>
                </a:lnTo>
                <a:cubicBezTo>
                  <a:pt x="2494458" y="2005728"/>
                  <a:pt x="2332720" y="2167466"/>
                  <a:pt x="2133206" y="2167466"/>
                </a:cubicBezTo>
                <a:lnTo>
                  <a:pt x="361252" y="2167466"/>
                </a:lnTo>
                <a:cubicBezTo>
                  <a:pt x="161738" y="2167466"/>
                  <a:pt x="0" y="2005728"/>
                  <a:pt x="0" y="1806214"/>
                </a:cubicBezTo>
                <a:lnTo>
                  <a:pt x="0" y="36125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182007" tIns="182007" rIns="182007" bIns="182007"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3. </a:t>
            </a:r>
            <a:r>
              <a:rPr lang="en-US" sz="2000" kern="1200" dirty="0" err="1" smtClean="0">
                <a:latin typeface="Times New Roman" panose="02020603050405020304" pitchFamily="18" charset="0"/>
                <a:cs typeface="Times New Roman" panose="02020603050405020304" pitchFamily="18" charset="0"/>
              </a:rPr>
              <a:t>Còn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lại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Giá</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trị</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sản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phẩm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bầy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ong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đem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đến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cho</a:t>
            </a:r>
            <a:r>
              <a:rPr lang="en-US" sz="2000" kern="1200" dirty="0" smtClean="0">
                <a:latin typeface="Times New Roman" panose="02020603050405020304" pitchFamily="18" charset="0"/>
                <a:cs typeface="Times New Roman" panose="02020603050405020304" pitchFamily="18" charset="0"/>
              </a:rPr>
              <a:t> con </a:t>
            </a:r>
            <a:r>
              <a:rPr lang="en-US" sz="2000" kern="1200" dirty="0" err="1" smtClean="0">
                <a:latin typeface="Times New Roman" panose="02020603050405020304" pitchFamily="18" charset="0"/>
                <a:cs typeface="Times New Roman" panose="02020603050405020304" pitchFamily="18" charset="0"/>
              </a:rPr>
              <a:t>người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trong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cuộc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hành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trình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gian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khổ</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mình</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460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412532" cy="7145131"/>
          </a:xfrm>
          <a:prstGeom prst="rect">
            <a:avLst/>
          </a:prstGeom>
        </p:spPr>
      </p:pic>
      <p:sp>
        <p:nvSpPr>
          <p:cNvPr id="2" name="Rectangle 1"/>
          <p:cNvSpPr/>
          <p:nvPr/>
        </p:nvSpPr>
        <p:spPr>
          <a:xfrm>
            <a:off x="4555012" y="0"/>
            <a:ext cx="330250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THỰC HÀNH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58265" y="523220"/>
            <a:ext cx="60960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bầy</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ong</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Đức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Mậu</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105029" y="1215717"/>
            <a:ext cx="3449983" cy="523220"/>
          </a:xfrm>
          <a:prstGeom prst="rect">
            <a:avLst/>
          </a:prstGeom>
        </p:spPr>
        <p:txBody>
          <a:bodyPr wrap="none">
            <a:spAutoFit/>
          </a:bodyPr>
          <a:lstStyle/>
          <a:p>
            <a:pPr>
              <a:spcAft>
                <a:spcPts val="0"/>
              </a:spcAft>
              <a:tabLst>
                <a:tab pos="1386840" algn="l"/>
                <a:tab pos="3797935" algn="l"/>
              </a:tabLst>
            </a:pPr>
            <a:r>
              <a:rPr lang="en-US" sz="2800" b="1" dirty="0">
                <a:solidFill>
                  <a:srgbClr val="FF0000"/>
                </a:solidFill>
                <a:latin typeface="Times New Roman" panose="02020603050405020304" pitchFamily="18" charset="0"/>
                <a:ea typeface="MS Mincho"/>
              </a:rPr>
              <a:t>3. </a:t>
            </a:r>
            <a:r>
              <a:rPr lang="en-US" sz="2800" b="1" dirty="0" err="1">
                <a:solidFill>
                  <a:srgbClr val="FF0000"/>
                </a:solidFill>
                <a:latin typeface="Times New Roman" panose="02020603050405020304" pitchFamily="18" charset="0"/>
                <a:ea typeface="MS Mincho"/>
              </a:rPr>
              <a:t>Đọc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văn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bản</a:t>
            </a:r>
            <a:r>
              <a:rPr lang="en-US" sz="2800" b="1" dirty="0">
                <a:solidFill>
                  <a:srgbClr val="FF0000"/>
                </a:solidFill>
                <a:latin typeface="Times New Roman" panose="02020603050405020304" pitchFamily="18" charset="0"/>
                <a:ea typeface="MS Mincho"/>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6" name="TextBox 5"/>
          <p:cNvSpPr txBox="1"/>
          <p:nvPr/>
        </p:nvSpPr>
        <p:spPr>
          <a:xfrm>
            <a:off x="1049039" y="1769714"/>
            <a:ext cx="3108543" cy="461665"/>
          </a:xfrm>
          <a:prstGeom prst="rect">
            <a:avLst/>
          </a:prstGeom>
          <a:noFill/>
        </p:spPr>
        <p:txBody>
          <a:bodyPr wrap="none" rtlCol="0">
            <a:spAutoFit/>
          </a:bodyPr>
          <a:lstStyle/>
          <a:p>
            <a:r>
              <a:rPr lang="en-US" sz="2400" b="1" dirty="0" smtClean="0">
                <a:solidFill>
                  <a:schemeClr val="accent5">
                    <a:lumMod val="50000"/>
                  </a:schemeClr>
                </a:solidFill>
                <a:latin typeface="Times New Roman" panose="02020603050405020304" pitchFamily="18" charset="0"/>
                <a:cs typeface="Times New Roman" panose="02020603050405020304" pitchFamily="18" charset="0"/>
              </a:rPr>
              <a:t>THẢO LUẬN NHÓM</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5206621" y="1477327"/>
            <a:ext cx="1608860" cy="834737"/>
            <a:chOff x="5138304" y="3002973"/>
            <a:chExt cx="2857500" cy="1600200"/>
          </a:xfrm>
        </p:grpSpPr>
        <p:pic>
          <p:nvPicPr>
            <p:cNvPr id="8" name="Picture 7"/>
            <p:cNvPicPr>
              <a:picLocks noChangeAspect="1"/>
            </p:cNvPicPr>
            <p:nvPr/>
          </p:nvPicPr>
          <p:blipFill>
            <a:blip r:embed="rId4"/>
            <a:stretch>
              <a:fillRect/>
            </a:stretch>
          </p:blipFill>
          <p:spPr>
            <a:xfrm>
              <a:off x="5138304" y="3002973"/>
              <a:ext cx="2857500" cy="1600200"/>
            </a:xfrm>
            <a:prstGeom prst="rect">
              <a:avLst/>
            </a:prstGeom>
          </p:spPr>
        </p:pic>
        <p:sp>
          <p:nvSpPr>
            <p:cNvPr id="9" name="Oval 8"/>
            <p:cNvSpPr/>
            <p:nvPr/>
          </p:nvSpPr>
          <p:spPr>
            <a:xfrm>
              <a:off x="5458690" y="3165763"/>
              <a:ext cx="2216728" cy="1274619"/>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8" name="Table 17"/>
          <p:cNvGraphicFramePr>
            <a:graphicFrameLocks noGrp="1"/>
          </p:cNvGraphicFramePr>
          <p:nvPr>
            <p:extLst>
              <p:ext uri="{D42A27DB-BD31-4B8C-83A1-F6EECF244321}">
                <p14:modId xmlns:p14="http://schemas.microsoft.com/office/powerpoint/2010/main" val="2482089534"/>
              </p:ext>
            </p:extLst>
          </p:nvPr>
        </p:nvGraphicFramePr>
        <p:xfrm>
          <a:off x="1233054" y="2450640"/>
          <a:ext cx="10363200" cy="3840480"/>
        </p:xfrm>
        <a:graphic>
          <a:graphicData uri="http://schemas.openxmlformats.org/drawingml/2006/table">
            <a:tbl>
              <a:tblPr firstRow="1" bandRow="1">
                <a:tableStyleId>{5940675A-B579-460E-94D1-54222C63F5DA}</a:tableStyleId>
              </a:tblPr>
              <a:tblGrid>
                <a:gridCol w="3454400">
                  <a:extLst>
                    <a:ext uri="{9D8B030D-6E8A-4147-A177-3AD203B41FA5}">
                      <a16:colId xmlns:a16="http://schemas.microsoft.com/office/drawing/2014/main" val="1859367472"/>
                    </a:ext>
                  </a:extLst>
                </a:gridCol>
                <a:gridCol w="3454400">
                  <a:extLst>
                    <a:ext uri="{9D8B030D-6E8A-4147-A177-3AD203B41FA5}">
                      <a16:colId xmlns:a16="http://schemas.microsoft.com/office/drawing/2014/main" val="1193833995"/>
                    </a:ext>
                  </a:extLst>
                </a:gridCol>
                <a:gridCol w="3454400">
                  <a:extLst>
                    <a:ext uri="{9D8B030D-6E8A-4147-A177-3AD203B41FA5}">
                      <a16:colId xmlns:a16="http://schemas.microsoft.com/office/drawing/2014/main" val="3794318350"/>
                    </a:ext>
                  </a:extLst>
                </a:gridCol>
              </a:tblGrid>
              <a:tr h="370840">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1</a:t>
                      </a: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2</a:t>
                      </a: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3</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57052221"/>
                  </a:ext>
                </a:extLst>
              </a:tr>
              <a:tr h="370840">
                <a:tc>
                  <a:txBody>
                    <a:bodyPr/>
                    <a:lstStyle/>
                    <a:p>
                      <a:pPr>
                        <a:spcAft>
                          <a:spcPts val="0"/>
                        </a:spcAft>
                        <a:tabLst>
                          <a:tab pos="1386840" algn="l"/>
                          <a:tab pos="3797935" algn="l"/>
                        </a:tabLst>
                      </a:pPr>
                      <a:r>
                        <a:rPr lang="en-US" sz="2400" dirty="0" err="1" smtClean="0">
                          <a:effectLst/>
                          <a:latin typeface="Times New Roman" panose="02020603050405020304" pitchFamily="18" charset="0"/>
                          <a:ea typeface="MS Mincho"/>
                        </a:rPr>
                        <a:t>Tìm</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những</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hình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ảnh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từ</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ngữ</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diễn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tả</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những</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hành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trình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vô</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tận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của</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bầy</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ong</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Trên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hành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trình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ấy</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tác</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giả</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đã</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vẽ</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ra</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một</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không</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gian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như</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thế</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nào</a:t>
                      </a:r>
                      <a:r>
                        <a:rPr lang="en-US" sz="2400" dirty="0" smtClean="0">
                          <a:effectLst/>
                          <a:latin typeface="Times New Roman" panose="02020603050405020304" pitchFamily="18" charset="0"/>
                          <a:ea typeface="MS Mincho"/>
                        </a:rPr>
                        <a:t>? Qua </a:t>
                      </a:r>
                      <a:r>
                        <a:rPr lang="en-US" sz="2400" dirty="0" err="1" smtClean="0">
                          <a:effectLst/>
                          <a:latin typeface="Times New Roman" panose="02020603050405020304" pitchFamily="18" charset="0"/>
                          <a:ea typeface="MS Mincho"/>
                        </a:rPr>
                        <a:t>đó</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bầy</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ong</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hiện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lên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với</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vẻ</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đẹp</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gì</a:t>
                      </a:r>
                      <a:r>
                        <a:rPr lang="en-US" sz="2400" dirty="0" smtClean="0">
                          <a:effectLst/>
                          <a:latin typeface="Times New Roman" panose="02020603050405020304" pitchFamily="18" charset="0"/>
                          <a:ea typeface="MS Mincho"/>
                        </a:rPr>
                        <a:t>?</a:t>
                      </a:r>
                      <a:endParaRPr lang="en-US" sz="2400" dirty="0" smtClean="0">
                        <a:effectLst/>
                        <a:latin typeface="Times New Roman" panose="02020603050405020304" pitchFamily="18" charset="0"/>
                        <a:ea typeface="Times New Roman" panose="02020603050405020304" pitchFamily="18" charset="0"/>
                      </a:endParaRPr>
                    </a:p>
                    <a:p>
                      <a:endParaRPr lang="en-US" sz="2400" dirty="0"/>
                    </a:p>
                  </a:txBody>
                  <a:tcPr/>
                </a:tc>
                <a:tc>
                  <a:txBody>
                    <a:bodyPr/>
                    <a:lstStyle/>
                    <a:p>
                      <a:pPr>
                        <a:spcAft>
                          <a:spcPts val="0"/>
                        </a:spcAft>
                        <a:tabLst>
                          <a:tab pos="1386840" algn="l"/>
                          <a:tab pos="3797935" algn="l"/>
                        </a:tabLst>
                      </a:pPr>
                      <a:r>
                        <a:rPr lang="en-US" sz="2400" dirty="0" err="1" smtClean="0">
                          <a:effectLst/>
                          <a:latin typeface="Times New Roman" panose="02020603050405020304" pitchFamily="18" charset="0"/>
                          <a:ea typeface="MS Mincho"/>
                        </a:rPr>
                        <a:t>Đọc</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phần</a:t>
                      </a:r>
                      <a:r>
                        <a:rPr lang="en-US" sz="2400" dirty="0" smtClean="0">
                          <a:effectLst/>
                          <a:latin typeface="Times New Roman" panose="02020603050405020304" pitchFamily="18" charset="0"/>
                          <a:ea typeface="MS Mincho"/>
                        </a:rPr>
                        <a:t> 2, </a:t>
                      </a:r>
                      <a:r>
                        <a:rPr lang="en-US" sz="2400" dirty="0" err="1" smtClean="0">
                          <a:effectLst/>
                          <a:latin typeface="Times New Roman" panose="02020603050405020304" pitchFamily="18" charset="0"/>
                          <a:ea typeface="MS Mincho"/>
                        </a:rPr>
                        <a:t>trả</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lời</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câu</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hỏi</a:t>
                      </a:r>
                      <a:r>
                        <a:rPr lang="en-US" sz="2400" dirty="0" smtClean="0">
                          <a:effectLst/>
                          <a:latin typeface="Times New Roman" panose="02020603050405020304" pitchFamily="18" charset="0"/>
                          <a:ea typeface="MS Mincho"/>
                        </a:rPr>
                        <a:t>: </a:t>
                      </a:r>
                      <a:endParaRPr lang="en-US" sz="2400" dirty="0" smtClean="0">
                        <a:effectLst/>
                        <a:latin typeface="Times New Roman" panose="02020603050405020304" pitchFamily="18" charset="0"/>
                        <a:ea typeface="Times New Roman" panose="02020603050405020304" pitchFamily="18" charset="0"/>
                      </a:endParaRPr>
                    </a:p>
                    <a:p>
                      <a:pPr>
                        <a:spcAft>
                          <a:spcPts val="0"/>
                        </a:spcAft>
                        <a:tabLst>
                          <a:tab pos="1386840" algn="l"/>
                          <a:tab pos="3797935" algn="l"/>
                        </a:tabLst>
                      </a:pPr>
                      <a:r>
                        <a:rPr lang="en-US" sz="2400" dirty="0" err="1" smtClean="0">
                          <a:effectLst/>
                          <a:latin typeface="Times New Roman" panose="02020603050405020304" pitchFamily="18" charset="0"/>
                          <a:ea typeface="MS Mincho"/>
                        </a:rPr>
                        <a:t>Những</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nẻo</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đường</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miền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đất</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bầy</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ong</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đi</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đến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như</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thế</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nào</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Tìm</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những</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hình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ảnh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nhà</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thơ</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miêu</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tả</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cảnh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vật</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thiên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nhiên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Hình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ảnh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nào</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ấn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tượng</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với</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em</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nhất</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Lí</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giải</a:t>
                      </a:r>
                      <a:r>
                        <a:rPr lang="en-US" sz="2400" dirty="0" smtClean="0">
                          <a:effectLst/>
                          <a:latin typeface="Times New Roman" panose="02020603050405020304" pitchFamily="18" charset="0"/>
                          <a:ea typeface="MS Mincho"/>
                        </a:rPr>
                        <a:t>?</a:t>
                      </a:r>
                      <a:endParaRPr lang="en-US" sz="2400" dirty="0" smtClean="0">
                        <a:effectLst/>
                        <a:latin typeface="Times New Roman" panose="02020603050405020304" pitchFamily="18" charset="0"/>
                        <a:ea typeface="Times New Roman" panose="02020603050405020304" pitchFamily="18" charset="0"/>
                      </a:endParaRPr>
                    </a:p>
                  </a:txBody>
                  <a:tcPr/>
                </a:tc>
                <a:tc>
                  <a:txBody>
                    <a:bodyPr/>
                    <a:lstStyle/>
                    <a:p>
                      <a:pPr>
                        <a:spcAft>
                          <a:spcPts val="0"/>
                        </a:spcAft>
                        <a:tabLst>
                          <a:tab pos="1386840" algn="l"/>
                          <a:tab pos="3797935" algn="l"/>
                        </a:tabLst>
                      </a:pPr>
                      <a:r>
                        <a:rPr lang="en-US" sz="2400" dirty="0" err="1" smtClean="0">
                          <a:effectLst/>
                          <a:latin typeface="Times New Roman" panose="02020603050405020304" pitchFamily="18" charset="0"/>
                          <a:ea typeface="MS Mincho"/>
                        </a:rPr>
                        <a:t>Đọc</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phần</a:t>
                      </a:r>
                      <a:r>
                        <a:rPr lang="en-US" sz="2400" dirty="0" smtClean="0">
                          <a:effectLst/>
                          <a:latin typeface="Times New Roman" panose="02020603050405020304" pitchFamily="18" charset="0"/>
                          <a:ea typeface="MS Mincho"/>
                        </a:rPr>
                        <a:t> 3 </a:t>
                      </a:r>
                      <a:r>
                        <a:rPr lang="en-US" sz="2400" dirty="0" err="1" smtClean="0">
                          <a:effectLst/>
                          <a:latin typeface="Times New Roman" panose="02020603050405020304" pitchFamily="18" charset="0"/>
                          <a:ea typeface="MS Mincho"/>
                        </a:rPr>
                        <a:t>bài</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thơ</a:t>
                      </a:r>
                      <a:r>
                        <a:rPr lang="en-US" sz="2400" dirty="0" smtClean="0">
                          <a:effectLst/>
                          <a:latin typeface="Times New Roman" panose="02020603050405020304" pitchFamily="18" charset="0"/>
                          <a:ea typeface="MS Mincho"/>
                        </a:rPr>
                        <a:t>:</a:t>
                      </a:r>
                      <a:endParaRPr lang="en-US" sz="2400" dirty="0" smtClean="0">
                        <a:effectLst/>
                        <a:latin typeface="Times New Roman" panose="02020603050405020304" pitchFamily="18" charset="0"/>
                        <a:ea typeface="Times New Roman" panose="02020603050405020304" pitchFamily="18" charset="0"/>
                      </a:endParaRPr>
                    </a:p>
                    <a:p>
                      <a:pPr>
                        <a:spcAft>
                          <a:spcPts val="0"/>
                        </a:spcAft>
                        <a:tabLst>
                          <a:tab pos="1386840" algn="l"/>
                          <a:tab pos="3797935" algn="l"/>
                        </a:tabLst>
                      </a:pP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Giá</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trị</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của</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những</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sản</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phẩm</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mà</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bầy</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ong</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đem</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lại</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là</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gì</a:t>
                      </a:r>
                      <a:r>
                        <a:rPr lang="en-US" sz="2400" dirty="0" smtClean="0">
                          <a:effectLst/>
                          <a:latin typeface="Times New Roman" panose="02020603050405020304" pitchFamily="18" charset="0"/>
                          <a:ea typeface="MS Mincho"/>
                        </a:rPr>
                        <a:t>? </a:t>
                      </a:r>
                      <a:endParaRPr lang="en-US" sz="2400" dirty="0" smtClean="0">
                        <a:effectLst/>
                        <a:latin typeface="Times New Roman" panose="02020603050405020304" pitchFamily="18" charset="0"/>
                        <a:ea typeface="Times New Roman" panose="02020603050405020304" pitchFamily="18" charset="0"/>
                      </a:endParaRPr>
                    </a:p>
                    <a:p>
                      <a:pPr>
                        <a:spcAft>
                          <a:spcPts val="0"/>
                        </a:spcAft>
                        <a:tabLst>
                          <a:tab pos="1386840" algn="l"/>
                          <a:tab pos="3797935" algn="l"/>
                        </a:tabLst>
                      </a:pP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Hành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trình</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của</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bầy</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ong</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có</a:t>
                      </a:r>
                      <a:r>
                        <a:rPr lang="en-US" sz="2400" dirty="0" smtClean="0">
                          <a:effectLst/>
                          <a:latin typeface="Times New Roman" panose="02020603050405020304" pitchFamily="18" charset="0"/>
                          <a:ea typeface="MS Mincho"/>
                        </a:rPr>
                        <a:t> ý </a:t>
                      </a:r>
                      <a:r>
                        <a:rPr lang="en-US" sz="2400" dirty="0" err="1" smtClean="0">
                          <a:effectLst/>
                          <a:latin typeface="Times New Roman" panose="02020603050405020304" pitchFamily="18" charset="0"/>
                          <a:ea typeface="MS Mincho"/>
                        </a:rPr>
                        <a:t>nghĩa</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gì</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với</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em</a:t>
                      </a:r>
                      <a:r>
                        <a:rPr lang="en-US" sz="2400" dirty="0" smtClean="0">
                          <a:effectLst/>
                          <a:latin typeface="Times New Roman" panose="02020603050405020304" pitchFamily="18" charset="0"/>
                          <a:ea typeface="MS Mincho"/>
                        </a:rPr>
                        <a:t>?</a:t>
                      </a:r>
                      <a:endParaRPr lang="en-US" sz="2400" dirty="0" smtClean="0">
                        <a:effectLst/>
                        <a:latin typeface="Times New Roman" panose="02020603050405020304" pitchFamily="18" charset="0"/>
                        <a:ea typeface="Times New Roman" panose="02020603050405020304" pitchFamily="18" charset="0"/>
                      </a:endParaRPr>
                    </a:p>
                    <a:p>
                      <a:pPr>
                        <a:spcAft>
                          <a:spcPts val="0"/>
                        </a:spcAft>
                        <a:tabLst>
                          <a:tab pos="1386840" algn="l"/>
                          <a:tab pos="3797935" algn="l"/>
                        </a:tabLst>
                      </a:pP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Em</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rút</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ra</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những</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đặc</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sắc</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nghệ</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thuật</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nội</a:t>
                      </a:r>
                      <a:r>
                        <a:rPr lang="en-US" sz="2400" dirty="0" smtClean="0">
                          <a:effectLst/>
                          <a:latin typeface="Times New Roman" panose="02020603050405020304" pitchFamily="18" charset="0"/>
                          <a:ea typeface="MS Mincho"/>
                        </a:rPr>
                        <a:t> dung </a:t>
                      </a:r>
                      <a:r>
                        <a:rPr lang="en-US" sz="2400" dirty="0" err="1" smtClean="0">
                          <a:effectLst/>
                          <a:latin typeface="Times New Roman" panose="02020603050405020304" pitchFamily="18" charset="0"/>
                          <a:ea typeface="MS Mincho"/>
                        </a:rPr>
                        <a:t>của</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bài</a:t>
                      </a:r>
                      <a:r>
                        <a:rPr lang="en-US" sz="2400" dirty="0" smtClean="0">
                          <a:effectLst/>
                          <a:latin typeface="Times New Roman" panose="02020603050405020304" pitchFamily="18" charset="0"/>
                          <a:ea typeface="MS Mincho"/>
                        </a:rPr>
                        <a:t> </a:t>
                      </a:r>
                      <a:r>
                        <a:rPr lang="en-US" sz="2400" dirty="0" err="1" smtClean="0">
                          <a:effectLst/>
                          <a:latin typeface="Times New Roman" panose="02020603050405020304" pitchFamily="18" charset="0"/>
                          <a:ea typeface="MS Mincho"/>
                        </a:rPr>
                        <a:t>thơ</a:t>
                      </a:r>
                      <a:r>
                        <a:rPr lang="en-US" sz="2400" dirty="0" smtClean="0">
                          <a:effectLst/>
                          <a:latin typeface="Times New Roman" panose="02020603050405020304" pitchFamily="18" charset="0"/>
                          <a:ea typeface="MS Mincho"/>
                        </a:rPr>
                        <a:t>?</a:t>
                      </a:r>
                      <a:endParaRPr lang="en-US" sz="2400" dirty="0" smtClean="0">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val="4196495143"/>
                  </a:ext>
                </a:extLst>
              </a:tr>
            </a:tbl>
          </a:graphicData>
        </a:graphic>
      </p:graphicFrame>
    </p:spTree>
    <p:extLst>
      <p:ext uri="{BB962C8B-B14F-4D97-AF65-F5344CB8AC3E}">
        <p14:creationId xmlns:p14="http://schemas.microsoft.com/office/powerpoint/2010/main" val="262101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54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r>
              <a:rPr lang="fr-FR" sz="2800" b="1" dirty="0">
                <a:solidFill>
                  <a:srgbClr val="FF00FF"/>
                </a:solidFill>
                <a:latin typeface="Times New Roman" panose="02020603050405020304" pitchFamily="18" charset="0"/>
                <a:ea typeface="Times New Roman" panose="02020603050405020304" pitchFamily="18" charset="0"/>
              </a:rPr>
              <a:t>HOẠT ĐỘNG 3: KHÁM PHÁ VĂN BẢN</a:t>
            </a:r>
            <a:r>
              <a:rPr lang="en-US" sz="2800" b="1" dirty="0">
                <a:solidFill>
                  <a:srgbClr val="0D0D0D"/>
                </a:solidFill>
                <a:latin typeface="Times New Roman" panose="02020603050405020304" pitchFamily="18" charset="0"/>
                <a:ea typeface="MS Mincho"/>
              </a:rPr>
              <a:t> </a:t>
            </a:r>
            <a:endParaRPr lang="en-US" sz="2800" dirty="0"/>
          </a:p>
        </p:txBody>
      </p:sp>
      <p:graphicFrame>
        <p:nvGraphicFramePr>
          <p:cNvPr id="5" name="Diagram 4"/>
          <p:cNvGraphicFramePr/>
          <p:nvPr>
            <p:extLst>
              <p:ext uri="{D42A27DB-BD31-4B8C-83A1-F6EECF244321}">
                <p14:modId xmlns:p14="http://schemas.microsoft.com/office/powerpoint/2010/main" val="575883373"/>
              </p:ext>
            </p:extLst>
          </p:nvPr>
        </p:nvGraphicFramePr>
        <p:xfrm>
          <a:off x="1850783" y="2155370"/>
          <a:ext cx="8285993" cy="2547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1363893" y="1082274"/>
            <a:ext cx="3860352" cy="523220"/>
          </a:xfrm>
          <a:prstGeom prst="rect">
            <a:avLst/>
          </a:prstGeom>
        </p:spPr>
        <p:txBody>
          <a:bodyPr wrap="none">
            <a:spAutoFit/>
          </a:bodyPr>
          <a:lstStyle/>
          <a:p>
            <a:pPr marL="457200">
              <a:spcAft>
                <a:spcPts val="0"/>
              </a:spcAft>
            </a:pPr>
            <a:r>
              <a:rPr lang="pt-BR" sz="2800" b="1" dirty="0">
                <a:latin typeface="Times New Roman" panose="02020603050405020304" pitchFamily="18" charset="0"/>
                <a:ea typeface="Calibri" panose="020F0502020204030204" pitchFamily="34" charset="0"/>
              </a:rPr>
              <a:t>II. Đọc, hiểu văn bản</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4164910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266" y="-143566"/>
            <a:ext cx="12412532" cy="7145131"/>
          </a:xfrm>
          <a:prstGeom prst="rect">
            <a:avLst/>
          </a:prstGeom>
        </p:spPr>
      </p:pic>
      <p:sp>
        <p:nvSpPr>
          <p:cNvPr id="5" name="Rectangle 4"/>
          <p:cNvSpPr/>
          <p:nvPr/>
        </p:nvSpPr>
        <p:spPr>
          <a:xfrm>
            <a:off x="3048000" y="-143566"/>
            <a:ext cx="60960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bầy</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ong</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Đức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Mậu</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219200" y="645863"/>
            <a:ext cx="8589818" cy="954107"/>
          </a:xfrm>
          <a:prstGeom prst="rect">
            <a:avLst/>
          </a:prstGeom>
        </p:spPr>
        <p:txBody>
          <a:bodyPr wrap="square">
            <a:spAutoFit/>
          </a:bodyPr>
          <a:lstStyle/>
          <a:p>
            <a:pPr>
              <a:spcAft>
                <a:spcPts val="0"/>
              </a:spcAft>
              <a:tabLst>
                <a:tab pos="1386840" algn="l"/>
                <a:tab pos="3797935" algn="l"/>
              </a:tabLst>
            </a:pPr>
            <a:r>
              <a:rPr lang="en-US" sz="2800" b="1" dirty="0">
                <a:latin typeface="Times New Roman" panose="02020603050405020304" pitchFamily="18" charset="0"/>
                <a:ea typeface="MS Mincho"/>
              </a:rPr>
              <a:t>3. </a:t>
            </a:r>
            <a:r>
              <a:rPr lang="en-US" sz="2800" b="1" dirty="0" err="1">
                <a:latin typeface="Times New Roman" panose="02020603050405020304" pitchFamily="18" charset="0"/>
                <a:ea typeface="MS Mincho"/>
              </a:rPr>
              <a:t>Đọc</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hiểu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văn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bản</a:t>
            </a:r>
            <a:r>
              <a:rPr lang="en-US" sz="2800" b="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solidFill>
                  <a:srgbClr val="333333"/>
                </a:solidFill>
                <a:latin typeface="Times New Roman" panose="02020603050405020304" pitchFamily="18" charset="0"/>
                <a:ea typeface="Calibri" panose="020F0502020204030204" pitchFamily="34" charset="0"/>
              </a:rPr>
              <a:t> </a:t>
            </a:r>
            <a:r>
              <a:rPr lang="en-US" sz="2800" b="1" dirty="0">
                <a:latin typeface="Times New Roman" panose="02020603050405020304" pitchFamily="18" charset="0"/>
                <a:ea typeface="Calibri" panose="020F0502020204030204" pitchFamily="34" charset="0"/>
                <a:cs typeface="Times New Roman" panose="02020603050405020304" pitchFamily="18" charset="0"/>
              </a:rPr>
              <a:t>a</a:t>
            </a:r>
            <a:r>
              <a:rPr lang="vi-VN" sz="2800" b="1" dirty="0">
                <a:latin typeface="Times New Roman" panose="02020603050405020304" pitchFamily="18" charset="0"/>
                <a:ea typeface="Calibri" panose="020F0502020204030204" pitchFamily="34" charset="0"/>
                <a:cs typeface="Times New Roman" panose="02020603050405020304" pitchFamily="18" charset="0"/>
              </a:rPr>
              <a:t>. Sự kiên nhẫn của bầy ong trong hành trình vô tận</a:t>
            </a:r>
            <a:endParaRPr lang="en-US" sz="2800" dirty="0">
              <a:effectLst/>
              <a:latin typeface="Times New Roman" panose="02020603050405020304" pitchFamily="18" charset="0"/>
              <a:ea typeface="Calibri" panose="020F0502020204030204" pitchFamily="34" charset="0"/>
            </a:endParaRPr>
          </a:p>
        </p:txBody>
      </p:sp>
      <p:sp>
        <p:nvSpPr>
          <p:cNvPr id="10" name="Freeform 9"/>
          <p:cNvSpPr/>
          <p:nvPr/>
        </p:nvSpPr>
        <p:spPr>
          <a:xfrm>
            <a:off x="1325648" y="1751531"/>
            <a:ext cx="6363622" cy="613420"/>
          </a:xfrm>
          <a:custGeom>
            <a:avLst/>
            <a:gdLst>
              <a:gd name="connsiteX0" fmla="*/ 0 w 5689600"/>
              <a:gd name="connsiteY0" fmla="*/ 132843 h 797040"/>
              <a:gd name="connsiteX1" fmla="*/ 132843 w 5689600"/>
              <a:gd name="connsiteY1" fmla="*/ 0 h 797040"/>
              <a:gd name="connsiteX2" fmla="*/ 5556757 w 5689600"/>
              <a:gd name="connsiteY2" fmla="*/ 0 h 797040"/>
              <a:gd name="connsiteX3" fmla="*/ 5689600 w 5689600"/>
              <a:gd name="connsiteY3" fmla="*/ 132843 h 797040"/>
              <a:gd name="connsiteX4" fmla="*/ 5689600 w 5689600"/>
              <a:gd name="connsiteY4" fmla="*/ 664197 h 797040"/>
              <a:gd name="connsiteX5" fmla="*/ 5556757 w 5689600"/>
              <a:gd name="connsiteY5" fmla="*/ 797040 h 797040"/>
              <a:gd name="connsiteX6" fmla="*/ 132843 w 5689600"/>
              <a:gd name="connsiteY6" fmla="*/ 797040 h 797040"/>
              <a:gd name="connsiteX7" fmla="*/ 0 w 5689600"/>
              <a:gd name="connsiteY7" fmla="*/ 664197 h 797040"/>
              <a:gd name="connsiteX8" fmla="*/ 0 w 5689600"/>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97040">
                <a:moveTo>
                  <a:pt x="0" y="132843"/>
                </a:moveTo>
                <a:cubicBezTo>
                  <a:pt x="0" y="59476"/>
                  <a:pt x="59476" y="0"/>
                  <a:pt x="132843" y="0"/>
                </a:cubicBezTo>
                <a:lnTo>
                  <a:pt x="5556757" y="0"/>
                </a:lnTo>
                <a:cubicBezTo>
                  <a:pt x="5630124" y="0"/>
                  <a:pt x="5689600" y="59476"/>
                  <a:pt x="5689600" y="132843"/>
                </a:cubicBezTo>
                <a:lnTo>
                  <a:pt x="5689600" y="664197"/>
                </a:lnTo>
                <a:cubicBezTo>
                  <a:pt x="5689600" y="737564"/>
                  <a:pt x="5630124" y="797040"/>
                  <a:pt x="5556757" y="797040"/>
                </a:cubicBezTo>
                <a:lnTo>
                  <a:pt x="132843" y="797040"/>
                </a:lnTo>
                <a:cubicBezTo>
                  <a:pt x="59476" y="797040"/>
                  <a:pt x="0" y="737564"/>
                  <a:pt x="0" y="664197"/>
                </a:cubicBezTo>
                <a:lnTo>
                  <a:pt x="0" y="13284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3961" tIns="38908" rIns="253961" bIns="38908" numCol="1" spcCol="1270" anchor="ctr" anchorCtr="0">
            <a:noAutofit/>
          </a:bodyPr>
          <a:lstStyle/>
          <a:p>
            <a:pPr lvl="0" algn="l" defTabSz="1200150">
              <a:lnSpc>
                <a:spcPct val="90000"/>
              </a:lnSpc>
              <a:spcBef>
                <a:spcPct val="0"/>
              </a:spcBef>
              <a:spcAft>
                <a:spcPct val="35000"/>
              </a:spcAft>
            </a:pPr>
            <a:r>
              <a:rPr lang="en-US" sz="2700" kern="1200" dirty="0" err="1" smtClean="0">
                <a:latin typeface="Times New Roman" panose="02020603050405020304" pitchFamily="18" charset="0"/>
                <a:cs typeface="Times New Roman" panose="02020603050405020304" pitchFamily="18" charset="0"/>
              </a:rPr>
              <a:t>Không</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gian</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nẻo</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đường</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xa</a:t>
            </a:r>
            <a:endParaRPr lang="en-US" sz="27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1325649" y="2405356"/>
            <a:ext cx="6363622" cy="613419"/>
          </a:xfrm>
          <a:custGeom>
            <a:avLst/>
            <a:gdLst>
              <a:gd name="connsiteX0" fmla="*/ 0 w 5689600"/>
              <a:gd name="connsiteY0" fmla="*/ 132843 h 797040"/>
              <a:gd name="connsiteX1" fmla="*/ 132843 w 5689600"/>
              <a:gd name="connsiteY1" fmla="*/ 0 h 797040"/>
              <a:gd name="connsiteX2" fmla="*/ 5556757 w 5689600"/>
              <a:gd name="connsiteY2" fmla="*/ 0 h 797040"/>
              <a:gd name="connsiteX3" fmla="*/ 5689600 w 5689600"/>
              <a:gd name="connsiteY3" fmla="*/ 132843 h 797040"/>
              <a:gd name="connsiteX4" fmla="*/ 5689600 w 5689600"/>
              <a:gd name="connsiteY4" fmla="*/ 664197 h 797040"/>
              <a:gd name="connsiteX5" fmla="*/ 5556757 w 5689600"/>
              <a:gd name="connsiteY5" fmla="*/ 797040 h 797040"/>
              <a:gd name="connsiteX6" fmla="*/ 132843 w 5689600"/>
              <a:gd name="connsiteY6" fmla="*/ 797040 h 797040"/>
              <a:gd name="connsiteX7" fmla="*/ 0 w 5689600"/>
              <a:gd name="connsiteY7" fmla="*/ 664197 h 797040"/>
              <a:gd name="connsiteX8" fmla="*/ 0 w 5689600"/>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97040">
                <a:moveTo>
                  <a:pt x="0" y="132843"/>
                </a:moveTo>
                <a:cubicBezTo>
                  <a:pt x="0" y="59476"/>
                  <a:pt x="59476" y="0"/>
                  <a:pt x="132843" y="0"/>
                </a:cubicBezTo>
                <a:lnTo>
                  <a:pt x="5556757" y="0"/>
                </a:lnTo>
                <a:cubicBezTo>
                  <a:pt x="5630124" y="0"/>
                  <a:pt x="5689600" y="59476"/>
                  <a:pt x="5689600" y="132843"/>
                </a:cubicBezTo>
                <a:lnTo>
                  <a:pt x="5689600" y="664197"/>
                </a:lnTo>
                <a:cubicBezTo>
                  <a:pt x="5689600" y="737564"/>
                  <a:pt x="5630124" y="797040"/>
                  <a:pt x="5556757" y="797040"/>
                </a:cubicBezTo>
                <a:lnTo>
                  <a:pt x="132843" y="797040"/>
                </a:lnTo>
                <a:cubicBezTo>
                  <a:pt x="59476" y="797040"/>
                  <a:pt x="0" y="737564"/>
                  <a:pt x="0" y="664197"/>
                </a:cubicBezTo>
                <a:lnTo>
                  <a:pt x="0" y="13284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485121"/>
              <a:satOff val="-27976"/>
              <a:lumOff val="2876"/>
              <a:alphaOff val="0"/>
            </a:schemeClr>
          </a:fillRef>
          <a:effectRef idx="0">
            <a:schemeClr val="accent2">
              <a:hueOff val="-485121"/>
              <a:satOff val="-27976"/>
              <a:lumOff val="2876"/>
              <a:alphaOff val="0"/>
            </a:schemeClr>
          </a:effectRef>
          <a:fontRef idx="minor">
            <a:schemeClr val="lt1"/>
          </a:fontRef>
        </p:style>
        <p:txBody>
          <a:bodyPr spcFirstLastPara="0" vert="horz" wrap="square" lIns="253961" tIns="38908" rIns="253961" bIns="38908" numCol="1" spcCol="1270" anchor="ctr" anchorCtr="0">
            <a:noAutofit/>
          </a:bodyPr>
          <a:lstStyle/>
          <a:p>
            <a:pPr lvl="0" algn="l" defTabSz="1200150">
              <a:lnSpc>
                <a:spcPct val="90000"/>
              </a:lnSpc>
              <a:spcBef>
                <a:spcPct val="0"/>
              </a:spcBef>
              <a:spcAft>
                <a:spcPct val="35000"/>
              </a:spcAft>
            </a:pPr>
            <a:r>
              <a:rPr lang="en-US" sz="2700" kern="1200" dirty="0" err="1" smtClean="0">
                <a:latin typeface="Times New Roman" panose="02020603050405020304" pitchFamily="18" charset="0"/>
                <a:cs typeface="Times New Roman" panose="02020603050405020304" pitchFamily="18" charset="0"/>
              </a:rPr>
              <a:t>Thời</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gian</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vô</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tận</a:t>
            </a:r>
            <a:endParaRPr lang="en-US" sz="27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1339504" y="3059180"/>
            <a:ext cx="6363622" cy="613419"/>
          </a:xfrm>
          <a:custGeom>
            <a:avLst/>
            <a:gdLst>
              <a:gd name="connsiteX0" fmla="*/ 0 w 5689600"/>
              <a:gd name="connsiteY0" fmla="*/ 132843 h 797040"/>
              <a:gd name="connsiteX1" fmla="*/ 132843 w 5689600"/>
              <a:gd name="connsiteY1" fmla="*/ 0 h 797040"/>
              <a:gd name="connsiteX2" fmla="*/ 5556757 w 5689600"/>
              <a:gd name="connsiteY2" fmla="*/ 0 h 797040"/>
              <a:gd name="connsiteX3" fmla="*/ 5689600 w 5689600"/>
              <a:gd name="connsiteY3" fmla="*/ 132843 h 797040"/>
              <a:gd name="connsiteX4" fmla="*/ 5689600 w 5689600"/>
              <a:gd name="connsiteY4" fmla="*/ 664197 h 797040"/>
              <a:gd name="connsiteX5" fmla="*/ 5556757 w 5689600"/>
              <a:gd name="connsiteY5" fmla="*/ 797040 h 797040"/>
              <a:gd name="connsiteX6" fmla="*/ 132843 w 5689600"/>
              <a:gd name="connsiteY6" fmla="*/ 797040 h 797040"/>
              <a:gd name="connsiteX7" fmla="*/ 0 w 5689600"/>
              <a:gd name="connsiteY7" fmla="*/ 664197 h 797040"/>
              <a:gd name="connsiteX8" fmla="*/ 0 w 5689600"/>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97040">
                <a:moveTo>
                  <a:pt x="0" y="132843"/>
                </a:moveTo>
                <a:cubicBezTo>
                  <a:pt x="0" y="59476"/>
                  <a:pt x="59476" y="0"/>
                  <a:pt x="132843" y="0"/>
                </a:cubicBezTo>
                <a:lnTo>
                  <a:pt x="5556757" y="0"/>
                </a:lnTo>
                <a:cubicBezTo>
                  <a:pt x="5630124" y="0"/>
                  <a:pt x="5689600" y="59476"/>
                  <a:pt x="5689600" y="132843"/>
                </a:cubicBezTo>
                <a:lnTo>
                  <a:pt x="5689600" y="664197"/>
                </a:lnTo>
                <a:cubicBezTo>
                  <a:pt x="5689600" y="737564"/>
                  <a:pt x="5630124" y="797040"/>
                  <a:pt x="5556757" y="797040"/>
                </a:cubicBezTo>
                <a:lnTo>
                  <a:pt x="132843" y="797040"/>
                </a:lnTo>
                <a:cubicBezTo>
                  <a:pt x="59476" y="797040"/>
                  <a:pt x="0" y="737564"/>
                  <a:pt x="0" y="664197"/>
                </a:cubicBezTo>
                <a:lnTo>
                  <a:pt x="0" y="13284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970242"/>
              <a:satOff val="-55952"/>
              <a:lumOff val="5752"/>
              <a:alphaOff val="0"/>
            </a:schemeClr>
          </a:fillRef>
          <a:effectRef idx="0">
            <a:schemeClr val="accent2">
              <a:hueOff val="-970242"/>
              <a:satOff val="-55952"/>
              <a:lumOff val="5752"/>
              <a:alphaOff val="0"/>
            </a:schemeClr>
          </a:effectRef>
          <a:fontRef idx="minor">
            <a:schemeClr val="lt1"/>
          </a:fontRef>
        </p:style>
        <p:txBody>
          <a:bodyPr spcFirstLastPara="0" vert="horz" wrap="square" lIns="253961" tIns="38908" rIns="253961" bIns="38908" numCol="1" spcCol="1270" anchor="ctr" anchorCtr="0">
            <a:noAutofit/>
          </a:bodyPr>
          <a:lstStyle/>
          <a:p>
            <a:pPr lvl="0" algn="l" defTabSz="1200150">
              <a:lnSpc>
                <a:spcPct val="90000"/>
              </a:lnSpc>
              <a:spcBef>
                <a:spcPct val="0"/>
              </a:spcBef>
              <a:spcAft>
                <a:spcPct val="35000"/>
              </a:spcAft>
            </a:pPr>
            <a:r>
              <a:rPr lang="en-US" sz="2700" kern="1200" dirty="0" err="1" smtClean="0">
                <a:latin typeface="Times New Roman" panose="02020603050405020304" pitchFamily="18" charset="0"/>
                <a:cs typeface="Times New Roman" panose="02020603050405020304" pitchFamily="18" charset="0"/>
              </a:rPr>
              <a:t>Mục</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đích</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tìm</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hoa</a:t>
            </a:r>
            <a:endParaRPr lang="en-US" sz="27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1325648" y="3713004"/>
            <a:ext cx="6363624" cy="953964"/>
          </a:xfrm>
          <a:custGeom>
            <a:avLst/>
            <a:gdLst>
              <a:gd name="connsiteX0" fmla="*/ 0 w 5689600"/>
              <a:gd name="connsiteY0" fmla="*/ 132843 h 797040"/>
              <a:gd name="connsiteX1" fmla="*/ 132843 w 5689600"/>
              <a:gd name="connsiteY1" fmla="*/ 0 h 797040"/>
              <a:gd name="connsiteX2" fmla="*/ 5556757 w 5689600"/>
              <a:gd name="connsiteY2" fmla="*/ 0 h 797040"/>
              <a:gd name="connsiteX3" fmla="*/ 5689600 w 5689600"/>
              <a:gd name="connsiteY3" fmla="*/ 132843 h 797040"/>
              <a:gd name="connsiteX4" fmla="*/ 5689600 w 5689600"/>
              <a:gd name="connsiteY4" fmla="*/ 664197 h 797040"/>
              <a:gd name="connsiteX5" fmla="*/ 5556757 w 5689600"/>
              <a:gd name="connsiteY5" fmla="*/ 797040 h 797040"/>
              <a:gd name="connsiteX6" fmla="*/ 132843 w 5689600"/>
              <a:gd name="connsiteY6" fmla="*/ 797040 h 797040"/>
              <a:gd name="connsiteX7" fmla="*/ 0 w 5689600"/>
              <a:gd name="connsiteY7" fmla="*/ 664197 h 797040"/>
              <a:gd name="connsiteX8" fmla="*/ 0 w 5689600"/>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97040">
                <a:moveTo>
                  <a:pt x="0" y="132843"/>
                </a:moveTo>
                <a:cubicBezTo>
                  <a:pt x="0" y="59476"/>
                  <a:pt x="59476" y="0"/>
                  <a:pt x="132843" y="0"/>
                </a:cubicBezTo>
                <a:lnTo>
                  <a:pt x="5556757" y="0"/>
                </a:lnTo>
                <a:cubicBezTo>
                  <a:pt x="5630124" y="0"/>
                  <a:pt x="5689600" y="59476"/>
                  <a:pt x="5689600" y="132843"/>
                </a:cubicBezTo>
                <a:lnTo>
                  <a:pt x="5689600" y="664197"/>
                </a:lnTo>
                <a:cubicBezTo>
                  <a:pt x="5689600" y="737564"/>
                  <a:pt x="5630124" y="797040"/>
                  <a:pt x="5556757" y="797040"/>
                </a:cubicBezTo>
                <a:lnTo>
                  <a:pt x="132843" y="797040"/>
                </a:lnTo>
                <a:cubicBezTo>
                  <a:pt x="59476" y="797040"/>
                  <a:pt x="0" y="737564"/>
                  <a:pt x="0" y="664197"/>
                </a:cubicBezTo>
                <a:lnTo>
                  <a:pt x="0" y="13284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253961" tIns="38908" rIns="253961" bIns="38908" numCol="1" spcCol="1270" anchor="ctr" anchorCtr="0">
            <a:noAutofit/>
          </a:bodyPr>
          <a:lstStyle/>
          <a:p>
            <a:pPr lvl="0" algn="l" defTabSz="1200150">
              <a:lnSpc>
                <a:spcPct val="90000"/>
              </a:lnSpc>
              <a:spcBef>
                <a:spcPct val="0"/>
              </a:spcBef>
              <a:spcAft>
                <a:spcPct val="35000"/>
              </a:spcAft>
            </a:pPr>
            <a:r>
              <a:rPr lang="en-US" sz="2700" kern="1200" dirty="0" err="1" smtClean="0">
                <a:latin typeface="Times New Roman" panose="02020603050405020304" pitchFamily="18" charset="0"/>
                <a:cs typeface="Times New Roman" panose="02020603050405020304" pitchFamily="18" charset="0"/>
              </a:rPr>
              <a:t>Hành</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trình</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của</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bầy</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ong</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với</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đôi</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cánh</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đẫm</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nắng</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trời</a:t>
            </a:r>
            <a:r>
              <a:rPr lang="en-US" sz="2700" kern="1200" dirty="0" smtClean="0">
                <a:latin typeface="Times New Roman" panose="02020603050405020304" pitchFamily="18" charset="0"/>
                <a:cs typeface="Times New Roman" panose="02020603050405020304" pitchFamily="18" charset="0"/>
              </a:rPr>
              <a:t>, bay </a:t>
            </a:r>
            <a:r>
              <a:rPr lang="en-US" sz="2700" kern="1200" dirty="0" err="1" smtClean="0">
                <a:latin typeface="Times New Roman" panose="02020603050405020304" pitchFamily="18" charset="0"/>
                <a:cs typeface="Times New Roman" panose="02020603050405020304" pitchFamily="18" charset="0"/>
              </a:rPr>
              <a:t>đến</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trọn</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đời</a:t>
            </a:r>
            <a:r>
              <a:rPr lang="en-US" sz="2700" kern="1200" dirty="0" smtClean="0">
                <a:latin typeface="Times New Roman" panose="02020603050405020304" pitchFamily="18" charset="0"/>
                <a:cs typeface="Times New Roman" panose="02020603050405020304" pitchFamily="18" charset="0"/>
              </a:rPr>
              <a:t>.</a:t>
            </a:r>
            <a:endParaRPr lang="en-US" sz="2700" kern="1200" dirty="0">
              <a:latin typeface="Times New Roman" panose="02020603050405020304" pitchFamily="18" charset="0"/>
              <a:cs typeface="Times New Roman" panose="02020603050405020304" pitchFamily="18" charset="0"/>
            </a:endParaRPr>
          </a:p>
        </p:txBody>
      </p:sp>
      <p:sp>
        <p:nvSpPr>
          <p:cNvPr id="20" name="Right Brace 19"/>
          <p:cNvSpPr/>
          <p:nvPr/>
        </p:nvSpPr>
        <p:spPr>
          <a:xfrm>
            <a:off x="7703126" y="1919695"/>
            <a:ext cx="595747" cy="2608727"/>
          </a:xfrm>
          <a:prstGeom prst="rightBrace">
            <a:avLst/>
          </a:prstGeom>
          <a:ln w="28575"/>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21" name="Oval 20"/>
          <p:cNvSpPr/>
          <p:nvPr/>
        </p:nvSpPr>
        <p:spPr>
          <a:xfrm>
            <a:off x="8409709" y="2278059"/>
            <a:ext cx="3422073" cy="1911927"/>
          </a:xfrm>
          <a:prstGeom prst="ellipse">
            <a:avLst/>
          </a:prstGeom>
          <a:solidFill>
            <a:schemeClr val="accent6">
              <a:lumMod val="50000"/>
            </a:schemeClr>
          </a:solidFill>
          <a:ln>
            <a:solidFill>
              <a:schemeClr val="accent2">
                <a:lumMod val="50000"/>
              </a:schemeClr>
            </a:solidFill>
          </a:ln>
          <a:effectLst>
            <a:glow rad="101600">
              <a:schemeClr val="accent2">
                <a:satMod val="175000"/>
                <a:alpha val="40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800" dirty="0">
                <a:latin typeface="Times New Roman" panose="02020603050405020304" pitchFamily="18" charset="0"/>
                <a:ea typeface="Calibri" panose="020F0502020204030204" pitchFamily="34" charset="0"/>
              </a:rPr>
              <a:t>Phẩm chất của bầy ong là cần cù, chăm chỉ.</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4999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P spid="20" grpId="0" animBg="1"/>
      <p:bldP spid="21"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267" y="-121462"/>
            <a:ext cx="12412532" cy="7145131"/>
          </a:xfrm>
          <a:prstGeom prst="rect">
            <a:avLst/>
          </a:prstGeom>
        </p:spPr>
      </p:pic>
      <p:sp>
        <p:nvSpPr>
          <p:cNvPr id="5" name="Rectangle 4"/>
          <p:cNvSpPr/>
          <p:nvPr/>
        </p:nvSpPr>
        <p:spPr>
          <a:xfrm>
            <a:off x="3048000" y="-143566"/>
            <a:ext cx="60960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bầy</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ong</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Đức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Mậu</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219200" y="645863"/>
            <a:ext cx="858981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 pos="3797935"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Freeform 9"/>
          <p:cNvSpPr/>
          <p:nvPr/>
        </p:nvSpPr>
        <p:spPr>
          <a:xfrm>
            <a:off x="891707" y="2267860"/>
            <a:ext cx="5800546" cy="903695"/>
          </a:xfrm>
          <a:custGeom>
            <a:avLst/>
            <a:gdLst>
              <a:gd name="connsiteX0" fmla="*/ 0 w 5689600"/>
              <a:gd name="connsiteY0" fmla="*/ 132843 h 797040"/>
              <a:gd name="connsiteX1" fmla="*/ 132843 w 5689600"/>
              <a:gd name="connsiteY1" fmla="*/ 0 h 797040"/>
              <a:gd name="connsiteX2" fmla="*/ 5556757 w 5689600"/>
              <a:gd name="connsiteY2" fmla="*/ 0 h 797040"/>
              <a:gd name="connsiteX3" fmla="*/ 5689600 w 5689600"/>
              <a:gd name="connsiteY3" fmla="*/ 132843 h 797040"/>
              <a:gd name="connsiteX4" fmla="*/ 5689600 w 5689600"/>
              <a:gd name="connsiteY4" fmla="*/ 664197 h 797040"/>
              <a:gd name="connsiteX5" fmla="*/ 5556757 w 5689600"/>
              <a:gd name="connsiteY5" fmla="*/ 797040 h 797040"/>
              <a:gd name="connsiteX6" fmla="*/ 132843 w 5689600"/>
              <a:gd name="connsiteY6" fmla="*/ 797040 h 797040"/>
              <a:gd name="connsiteX7" fmla="*/ 0 w 5689600"/>
              <a:gd name="connsiteY7" fmla="*/ 664197 h 797040"/>
              <a:gd name="connsiteX8" fmla="*/ 0 w 5689600"/>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97040">
                <a:moveTo>
                  <a:pt x="0" y="132843"/>
                </a:moveTo>
                <a:cubicBezTo>
                  <a:pt x="0" y="59476"/>
                  <a:pt x="59476" y="0"/>
                  <a:pt x="132843" y="0"/>
                </a:cubicBezTo>
                <a:lnTo>
                  <a:pt x="5556757" y="0"/>
                </a:lnTo>
                <a:cubicBezTo>
                  <a:pt x="5630124" y="0"/>
                  <a:pt x="5689600" y="59476"/>
                  <a:pt x="5689600" y="132843"/>
                </a:cubicBezTo>
                <a:lnTo>
                  <a:pt x="5689600" y="664197"/>
                </a:lnTo>
                <a:cubicBezTo>
                  <a:pt x="5689600" y="737564"/>
                  <a:pt x="5630124" y="797040"/>
                  <a:pt x="5556757" y="797040"/>
                </a:cubicBezTo>
                <a:lnTo>
                  <a:pt x="132843" y="797040"/>
                </a:lnTo>
                <a:cubicBezTo>
                  <a:pt x="59476" y="797040"/>
                  <a:pt x="0" y="737564"/>
                  <a:pt x="0" y="664197"/>
                </a:cubicBezTo>
                <a:lnTo>
                  <a:pt x="0" y="13284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3961" tIns="38908" rIns="253961" bIns="38908" numCol="1" spcCol="1270" anchor="ctr" anchorCtr="0">
            <a:noAutofit/>
          </a:bodyPr>
          <a:lstStyle/>
          <a:p>
            <a:pPr lvl="0">
              <a:spcAft>
                <a:spcPts val="0"/>
              </a:spcAft>
              <a:buSzPts val="1000"/>
              <a:tabLst>
                <a:tab pos="457200" algn="l"/>
              </a:tabLst>
            </a:pPr>
            <a:r>
              <a:rPr lang="en-US" sz="2800" dirty="0" err="1">
                <a:latin typeface="Times New Roman" panose="02020603050405020304" pitchFamily="18" charset="0"/>
                <a:ea typeface="Times New Roman" panose="02020603050405020304" pitchFamily="18" charset="0"/>
              </a:rPr>
              <a:t>Bầy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a:t>
            </a:r>
            <a:r>
              <a:rPr lang="en-US" sz="2800" dirty="0">
                <a:latin typeface="Times New Roman" panose="02020603050405020304" pitchFamily="18" charset="0"/>
                <a:ea typeface="Times New Roman" panose="02020603050405020304" pitchFamily="18" charset="0"/>
              </a:rPr>
              <a:t> ban.</a:t>
            </a:r>
            <a:endParaRPr lang="en-US" sz="2400" dirty="0">
              <a:effectLst/>
              <a:latin typeface="Times New Roman" panose="02020603050405020304" pitchFamily="18" charset="0"/>
              <a:ea typeface="Times New Roman" panose="02020603050405020304" pitchFamily="18" charset="0"/>
            </a:endParaRPr>
          </a:p>
        </p:txBody>
      </p:sp>
      <p:sp>
        <p:nvSpPr>
          <p:cNvPr id="12" name="Freeform 11"/>
          <p:cNvSpPr/>
          <p:nvPr/>
        </p:nvSpPr>
        <p:spPr>
          <a:xfrm>
            <a:off x="891707" y="3208180"/>
            <a:ext cx="5842108" cy="922875"/>
          </a:xfrm>
          <a:custGeom>
            <a:avLst/>
            <a:gdLst>
              <a:gd name="connsiteX0" fmla="*/ 0 w 5689600"/>
              <a:gd name="connsiteY0" fmla="*/ 132843 h 797040"/>
              <a:gd name="connsiteX1" fmla="*/ 132843 w 5689600"/>
              <a:gd name="connsiteY1" fmla="*/ 0 h 797040"/>
              <a:gd name="connsiteX2" fmla="*/ 5556757 w 5689600"/>
              <a:gd name="connsiteY2" fmla="*/ 0 h 797040"/>
              <a:gd name="connsiteX3" fmla="*/ 5689600 w 5689600"/>
              <a:gd name="connsiteY3" fmla="*/ 132843 h 797040"/>
              <a:gd name="connsiteX4" fmla="*/ 5689600 w 5689600"/>
              <a:gd name="connsiteY4" fmla="*/ 664197 h 797040"/>
              <a:gd name="connsiteX5" fmla="*/ 5556757 w 5689600"/>
              <a:gd name="connsiteY5" fmla="*/ 797040 h 797040"/>
              <a:gd name="connsiteX6" fmla="*/ 132843 w 5689600"/>
              <a:gd name="connsiteY6" fmla="*/ 797040 h 797040"/>
              <a:gd name="connsiteX7" fmla="*/ 0 w 5689600"/>
              <a:gd name="connsiteY7" fmla="*/ 664197 h 797040"/>
              <a:gd name="connsiteX8" fmla="*/ 0 w 5689600"/>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97040">
                <a:moveTo>
                  <a:pt x="0" y="132843"/>
                </a:moveTo>
                <a:cubicBezTo>
                  <a:pt x="0" y="59476"/>
                  <a:pt x="59476" y="0"/>
                  <a:pt x="132843" y="0"/>
                </a:cubicBezTo>
                <a:lnTo>
                  <a:pt x="5556757" y="0"/>
                </a:lnTo>
                <a:cubicBezTo>
                  <a:pt x="5630124" y="0"/>
                  <a:pt x="5689600" y="59476"/>
                  <a:pt x="5689600" y="132843"/>
                </a:cubicBezTo>
                <a:lnTo>
                  <a:pt x="5689600" y="664197"/>
                </a:lnTo>
                <a:cubicBezTo>
                  <a:pt x="5689600" y="737564"/>
                  <a:pt x="5630124" y="797040"/>
                  <a:pt x="5556757" y="797040"/>
                </a:cubicBezTo>
                <a:lnTo>
                  <a:pt x="132843" y="797040"/>
                </a:lnTo>
                <a:cubicBezTo>
                  <a:pt x="59476" y="797040"/>
                  <a:pt x="0" y="737564"/>
                  <a:pt x="0" y="664197"/>
                </a:cubicBezTo>
                <a:lnTo>
                  <a:pt x="0" y="13284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485121"/>
              <a:satOff val="-27976"/>
              <a:lumOff val="2876"/>
              <a:alphaOff val="0"/>
            </a:schemeClr>
          </a:fillRef>
          <a:effectRef idx="0">
            <a:schemeClr val="accent2">
              <a:hueOff val="-485121"/>
              <a:satOff val="-27976"/>
              <a:lumOff val="2876"/>
              <a:alphaOff val="0"/>
            </a:schemeClr>
          </a:effectRef>
          <a:fontRef idx="minor">
            <a:schemeClr val="lt1"/>
          </a:fontRef>
        </p:style>
        <p:txBody>
          <a:bodyPr spcFirstLastPara="0" vert="horz" wrap="square" lIns="253961" tIns="38908" rIns="253961" bIns="38908" numCol="1" spcCol="1270" anchor="ctr" anchorCtr="0">
            <a:noAutofit/>
          </a:bodyPr>
          <a:lstStyle/>
          <a:p>
            <a:pPr lvl="0">
              <a:spcAft>
                <a:spcPts val="0"/>
              </a:spcAft>
              <a:buSzPts val="1000"/>
              <a:tabLst>
                <a:tab pos="457200" algn="l"/>
              </a:tabLst>
            </a:pP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bờ</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dịu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mùa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a:t>
            </a:r>
            <a:r>
              <a:rPr lang="en-US" sz="28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6" name="Freeform 15"/>
          <p:cNvSpPr/>
          <p:nvPr/>
        </p:nvSpPr>
        <p:spPr>
          <a:xfrm>
            <a:off x="912175" y="4175117"/>
            <a:ext cx="5800546" cy="953964"/>
          </a:xfrm>
          <a:custGeom>
            <a:avLst/>
            <a:gdLst>
              <a:gd name="connsiteX0" fmla="*/ 0 w 5689600"/>
              <a:gd name="connsiteY0" fmla="*/ 132843 h 797040"/>
              <a:gd name="connsiteX1" fmla="*/ 132843 w 5689600"/>
              <a:gd name="connsiteY1" fmla="*/ 0 h 797040"/>
              <a:gd name="connsiteX2" fmla="*/ 5556757 w 5689600"/>
              <a:gd name="connsiteY2" fmla="*/ 0 h 797040"/>
              <a:gd name="connsiteX3" fmla="*/ 5689600 w 5689600"/>
              <a:gd name="connsiteY3" fmla="*/ 132843 h 797040"/>
              <a:gd name="connsiteX4" fmla="*/ 5689600 w 5689600"/>
              <a:gd name="connsiteY4" fmla="*/ 664197 h 797040"/>
              <a:gd name="connsiteX5" fmla="*/ 5556757 w 5689600"/>
              <a:gd name="connsiteY5" fmla="*/ 797040 h 797040"/>
              <a:gd name="connsiteX6" fmla="*/ 132843 w 5689600"/>
              <a:gd name="connsiteY6" fmla="*/ 797040 h 797040"/>
              <a:gd name="connsiteX7" fmla="*/ 0 w 5689600"/>
              <a:gd name="connsiteY7" fmla="*/ 664197 h 797040"/>
              <a:gd name="connsiteX8" fmla="*/ 0 w 5689600"/>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97040">
                <a:moveTo>
                  <a:pt x="0" y="132843"/>
                </a:moveTo>
                <a:cubicBezTo>
                  <a:pt x="0" y="59476"/>
                  <a:pt x="59476" y="0"/>
                  <a:pt x="132843" y="0"/>
                </a:cubicBezTo>
                <a:lnTo>
                  <a:pt x="5556757" y="0"/>
                </a:lnTo>
                <a:cubicBezTo>
                  <a:pt x="5630124" y="0"/>
                  <a:pt x="5689600" y="59476"/>
                  <a:pt x="5689600" y="132843"/>
                </a:cubicBezTo>
                <a:lnTo>
                  <a:pt x="5689600" y="664197"/>
                </a:lnTo>
                <a:cubicBezTo>
                  <a:pt x="5689600" y="737564"/>
                  <a:pt x="5630124" y="797040"/>
                  <a:pt x="5556757" y="797040"/>
                </a:cubicBezTo>
                <a:lnTo>
                  <a:pt x="132843" y="797040"/>
                </a:lnTo>
                <a:cubicBezTo>
                  <a:pt x="59476" y="797040"/>
                  <a:pt x="0" y="737564"/>
                  <a:pt x="0" y="664197"/>
                </a:cubicBezTo>
                <a:lnTo>
                  <a:pt x="0" y="13284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253961" tIns="38908" rIns="253961" bIns="38908" numCol="1" spcCol="1270" anchor="ctr" anchorCtr="0">
            <a:noAutofit/>
          </a:bodyPr>
          <a:lstStyle/>
          <a:p>
            <a:pPr lvl="0">
              <a:spcAft>
                <a:spcPts val="0"/>
              </a:spcAft>
              <a:buSzPts val="1000"/>
              <a:tabLst>
                <a:tab pos="457200" algn="l"/>
              </a:tabLst>
            </a:pPr>
            <a:r>
              <a:rPr lang="en-US" sz="2800" dirty="0">
                <a:latin typeface="Times New Roman" panose="02020603050405020304" pitchFamily="18" charset="0"/>
                <a:ea typeface="Times New Roman" panose="02020603050405020304" pitchFamily="18" charset="0"/>
              </a:rPr>
              <a:t>Ong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tên</a:t>
            </a:r>
            <a:r>
              <a:rPr lang="en-US" sz="28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0" name="Right Brace 19"/>
          <p:cNvSpPr/>
          <p:nvPr/>
        </p:nvSpPr>
        <p:spPr>
          <a:xfrm>
            <a:off x="6719386" y="2429553"/>
            <a:ext cx="595747" cy="2608727"/>
          </a:xfrm>
          <a:prstGeom prst="rightBrace">
            <a:avLst/>
          </a:prstGeom>
          <a:ln w="28575"/>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20"/>
          <p:cNvSpPr/>
          <p:nvPr/>
        </p:nvSpPr>
        <p:spPr>
          <a:xfrm>
            <a:off x="7152499" y="2286722"/>
            <a:ext cx="4752175" cy="2916641"/>
          </a:xfrm>
          <a:prstGeom prst="ellipse">
            <a:avLst/>
          </a:prstGeom>
          <a:solidFill>
            <a:schemeClr val="accent6">
              <a:lumMod val="50000"/>
            </a:schemeClr>
          </a:solidFill>
          <a:ln>
            <a:solidFill>
              <a:schemeClr val="accent2">
                <a:lumMod val="50000"/>
              </a:schemeClr>
            </a:solidFill>
          </a:ln>
          <a:effectLst>
            <a:glow rad="101600">
              <a:schemeClr val="accent2">
                <a:satMod val="175000"/>
                <a:alpha val="40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200" dirty="0">
                <a:latin typeface="Times New Roman" panose="02020603050405020304" pitchFamily="18" charset="0"/>
                <a:ea typeface="Calibri" panose="020F0502020204030204" pitchFamily="34" charset="0"/>
              </a:rPr>
              <a:t>Bầy ong chăm chỉ, siêng năng, bay khắp nơi tìm mật. Bất cứ nơi đâu mà bầy ong bay đến cũng tìm được mật hoa, đem lại hương vị ngọt ngào cho đời.</a:t>
            </a:r>
            <a:endParaRPr lang="en-US" sz="2200" dirty="0">
              <a:effectLst/>
              <a:latin typeface="Times New Roman" panose="02020603050405020304" pitchFamily="18" charset="0"/>
              <a:ea typeface="Calibri" panose="020F0502020204030204" pitchFamily="34" charset="0"/>
            </a:endParaRPr>
          </a:p>
        </p:txBody>
      </p:sp>
      <p:sp>
        <p:nvSpPr>
          <p:cNvPr id="3" name="Rectangle 2"/>
          <p:cNvSpPr/>
          <p:nvPr/>
        </p:nvSpPr>
        <p:spPr>
          <a:xfrm>
            <a:off x="1163781" y="1158469"/>
            <a:ext cx="9864437" cy="954107"/>
          </a:xfrm>
          <a:prstGeom prst="rect">
            <a:avLst/>
          </a:prstGeom>
        </p:spPr>
        <p:txBody>
          <a:bodyPr wrap="square">
            <a:spAutoFit/>
          </a:bodyPr>
          <a:lstStyle/>
          <a:p>
            <a:pPr>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b</a:t>
            </a:r>
            <a:r>
              <a:rPr lang="vi-VN" sz="2800" b="1" dirty="0">
                <a:latin typeface="Times New Roman" panose="02020603050405020304" pitchFamily="18" charset="0"/>
                <a:ea typeface="Calibri" panose="020F0502020204030204" pitchFamily="34" charset="0"/>
                <a:cs typeface="Times New Roman" panose="02020603050405020304" pitchFamily="18" charset="0"/>
              </a:rPr>
              <a:t>. Những nẻo đường và miền đất trong cuộc hành trình tìm hoa, hút nhụy của bầy ong</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6667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20" grpId="0" animBg="1"/>
      <p:bldP spid="21" grpId="0" animBg="1"/>
      <p:bldP spid="3"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267" y="-121462"/>
            <a:ext cx="12412532" cy="7145131"/>
          </a:xfrm>
          <a:prstGeom prst="rect">
            <a:avLst/>
          </a:prstGeom>
        </p:spPr>
      </p:pic>
      <p:sp>
        <p:nvSpPr>
          <p:cNvPr id="5" name="Rectangle 4"/>
          <p:cNvSpPr/>
          <p:nvPr/>
        </p:nvSpPr>
        <p:spPr>
          <a:xfrm>
            <a:off x="3048000" y="-143566"/>
            <a:ext cx="60960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bầy</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ong</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Đức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Mậu</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219200" y="645863"/>
            <a:ext cx="858981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 pos="3797935"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Freeform 11"/>
          <p:cNvSpPr/>
          <p:nvPr/>
        </p:nvSpPr>
        <p:spPr>
          <a:xfrm>
            <a:off x="912800" y="2240410"/>
            <a:ext cx="5842108" cy="1493506"/>
          </a:xfrm>
          <a:custGeom>
            <a:avLst/>
            <a:gdLst>
              <a:gd name="connsiteX0" fmla="*/ 0 w 5689600"/>
              <a:gd name="connsiteY0" fmla="*/ 132843 h 797040"/>
              <a:gd name="connsiteX1" fmla="*/ 132843 w 5689600"/>
              <a:gd name="connsiteY1" fmla="*/ 0 h 797040"/>
              <a:gd name="connsiteX2" fmla="*/ 5556757 w 5689600"/>
              <a:gd name="connsiteY2" fmla="*/ 0 h 797040"/>
              <a:gd name="connsiteX3" fmla="*/ 5689600 w 5689600"/>
              <a:gd name="connsiteY3" fmla="*/ 132843 h 797040"/>
              <a:gd name="connsiteX4" fmla="*/ 5689600 w 5689600"/>
              <a:gd name="connsiteY4" fmla="*/ 664197 h 797040"/>
              <a:gd name="connsiteX5" fmla="*/ 5556757 w 5689600"/>
              <a:gd name="connsiteY5" fmla="*/ 797040 h 797040"/>
              <a:gd name="connsiteX6" fmla="*/ 132843 w 5689600"/>
              <a:gd name="connsiteY6" fmla="*/ 797040 h 797040"/>
              <a:gd name="connsiteX7" fmla="*/ 0 w 5689600"/>
              <a:gd name="connsiteY7" fmla="*/ 664197 h 797040"/>
              <a:gd name="connsiteX8" fmla="*/ 0 w 5689600"/>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97040">
                <a:moveTo>
                  <a:pt x="0" y="132843"/>
                </a:moveTo>
                <a:cubicBezTo>
                  <a:pt x="0" y="59476"/>
                  <a:pt x="59476" y="0"/>
                  <a:pt x="132843" y="0"/>
                </a:cubicBezTo>
                <a:lnTo>
                  <a:pt x="5556757" y="0"/>
                </a:lnTo>
                <a:cubicBezTo>
                  <a:pt x="5630124" y="0"/>
                  <a:pt x="5689600" y="59476"/>
                  <a:pt x="5689600" y="132843"/>
                </a:cubicBezTo>
                <a:lnTo>
                  <a:pt x="5689600" y="664197"/>
                </a:lnTo>
                <a:cubicBezTo>
                  <a:pt x="5689600" y="737564"/>
                  <a:pt x="5630124" y="797040"/>
                  <a:pt x="5556757" y="797040"/>
                </a:cubicBezTo>
                <a:lnTo>
                  <a:pt x="132843" y="797040"/>
                </a:lnTo>
                <a:cubicBezTo>
                  <a:pt x="59476" y="797040"/>
                  <a:pt x="0" y="737564"/>
                  <a:pt x="0" y="664197"/>
                </a:cubicBezTo>
                <a:lnTo>
                  <a:pt x="0" y="13284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485121"/>
              <a:satOff val="-27976"/>
              <a:lumOff val="2876"/>
              <a:alphaOff val="0"/>
            </a:schemeClr>
          </a:fillRef>
          <a:effectRef idx="0">
            <a:schemeClr val="accent2">
              <a:hueOff val="-485121"/>
              <a:satOff val="-27976"/>
              <a:lumOff val="2876"/>
              <a:alphaOff val="0"/>
            </a:schemeClr>
          </a:effectRef>
          <a:fontRef idx="minor">
            <a:schemeClr val="lt1"/>
          </a:fontRef>
        </p:style>
        <p:txBody>
          <a:bodyPr spcFirstLastPara="0" vert="horz" wrap="square" lIns="253961" tIns="38908" rIns="253961" bIns="38908" numCol="1" spcCol="1270" anchor="ctr" anchorCtr="0">
            <a:noAutofit/>
          </a:bodyPr>
          <a:lstStyle/>
          <a:p>
            <a:pPr lvl="0">
              <a:spcAft>
                <a:spcPts val="0"/>
              </a:spcAft>
              <a:buSzPts val="1000"/>
              <a:tabLst>
                <a:tab pos="457200" algn="l"/>
              </a:tabLst>
            </a:pPr>
            <a:r>
              <a:rPr lang="en-US" sz="2400" dirty="0" err="1">
                <a:latin typeface="Times New Roman" panose="02020603050405020304" pitchFamily="18" charset="0"/>
                <a:ea typeface="Times New Roman" panose="02020603050405020304" pitchFamily="18" charset="0"/>
              </a:rPr>
              <a:t>Bầy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mùa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ngọt</a:t>
            </a:r>
            <a:r>
              <a:rPr lang="en-US" sz="24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6" name="Freeform 15"/>
          <p:cNvSpPr/>
          <p:nvPr/>
        </p:nvSpPr>
        <p:spPr>
          <a:xfrm>
            <a:off x="912175" y="3811440"/>
            <a:ext cx="5800546" cy="1564125"/>
          </a:xfrm>
          <a:custGeom>
            <a:avLst/>
            <a:gdLst>
              <a:gd name="connsiteX0" fmla="*/ 0 w 5689600"/>
              <a:gd name="connsiteY0" fmla="*/ 132843 h 797040"/>
              <a:gd name="connsiteX1" fmla="*/ 132843 w 5689600"/>
              <a:gd name="connsiteY1" fmla="*/ 0 h 797040"/>
              <a:gd name="connsiteX2" fmla="*/ 5556757 w 5689600"/>
              <a:gd name="connsiteY2" fmla="*/ 0 h 797040"/>
              <a:gd name="connsiteX3" fmla="*/ 5689600 w 5689600"/>
              <a:gd name="connsiteY3" fmla="*/ 132843 h 797040"/>
              <a:gd name="connsiteX4" fmla="*/ 5689600 w 5689600"/>
              <a:gd name="connsiteY4" fmla="*/ 664197 h 797040"/>
              <a:gd name="connsiteX5" fmla="*/ 5556757 w 5689600"/>
              <a:gd name="connsiteY5" fmla="*/ 797040 h 797040"/>
              <a:gd name="connsiteX6" fmla="*/ 132843 w 5689600"/>
              <a:gd name="connsiteY6" fmla="*/ 797040 h 797040"/>
              <a:gd name="connsiteX7" fmla="*/ 0 w 5689600"/>
              <a:gd name="connsiteY7" fmla="*/ 664197 h 797040"/>
              <a:gd name="connsiteX8" fmla="*/ 0 w 5689600"/>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797040">
                <a:moveTo>
                  <a:pt x="0" y="132843"/>
                </a:moveTo>
                <a:cubicBezTo>
                  <a:pt x="0" y="59476"/>
                  <a:pt x="59476" y="0"/>
                  <a:pt x="132843" y="0"/>
                </a:cubicBezTo>
                <a:lnTo>
                  <a:pt x="5556757" y="0"/>
                </a:lnTo>
                <a:cubicBezTo>
                  <a:pt x="5630124" y="0"/>
                  <a:pt x="5689600" y="59476"/>
                  <a:pt x="5689600" y="132843"/>
                </a:cubicBezTo>
                <a:lnTo>
                  <a:pt x="5689600" y="664197"/>
                </a:lnTo>
                <a:cubicBezTo>
                  <a:pt x="5689600" y="737564"/>
                  <a:pt x="5630124" y="797040"/>
                  <a:pt x="5556757" y="797040"/>
                </a:cubicBezTo>
                <a:lnTo>
                  <a:pt x="132843" y="797040"/>
                </a:lnTo>
                <a:cubicBezTo>
                  <a:pt x="59476" y="797040"/>
                  <a:pt x="0" y="737564"/>
                  <a:pt x="0" y="664197"/>
                </a:cubicBezTo>
                <a:lnTo>
                  <a:pt x="0" y="13284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253961" tIns="38908" rIns="253961" bIns="38908" numCol="1" spcCol="1270" anchor="ctr" anchorCtr="0">
            <a:noAutofit/>
          </a:bodyPr>
          <a:lstStyle/>
          <a:p>
            <a:pPr lvl="0">
              <a:spcAft>
                <a:spcPts val="0"/>
              </a:spcAft>
              <a:buSzPts val="1000"/>
              <a:tabLst>
                <a:tab pos="457200" algn="l"/>
              </a:tabLst>
            </a:pP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giọt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túy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mùa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đời</a:t>
            </a:r>
            <a:r>
              <a:rPr lang="en-US" sz="24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20" name="Right Brace 19"/>
          <p:cNvSpPr/>
          <p:nvPr/>
        </p:nvSpPr>
        <p:spPr>
          <a:xfrm>
            <a:off x="6719386" y="2429553"/>
            <a:ext cx="595747" cy="2608727"/>
          </a:xfrm>
          <a:prstGeom prst="rightBrace">
            <a:avLst/>
          </a:prstGeom>
          <a:ln w="28575"/>
        </p:spPr>
        <p:style>
          <a:lnRef idx="3">
            <a:schemeClr val="accent5"/>
          </a:lnRef>
          <a:fillRef idx="0">
            <a:schemeClr val="accent5"/>
          </a:fillRef>
          <a:effectRef idx="2">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20"/>
          <p:cNvSpPr/>
          <p:nvPr/>
        </p:nvSpPr>
        <p:spPr>
          <a:xfrm>
            <a:off x="7492946" y="2701752"/>
            <a:ext cx="4126699" cy="2064328"/>
          </a:xfrm>
          <a:prstGeom prst="ellipse">
            <a:avLst/>
          </a:prstGeom>
          <a:solidFill>
            <a:schemeClr val="accent6">
              <a:lumMod val="50000"/>
            </a:schemeClr>
          </a:solidFill>
          <a:ln>
            <a:solidFill>
              <a:schemeClr val="accent2">
                <a:lumMod val="50000"/>
              </a:schemeClr>
            </a:solidFill>
          </a:ln>
          <a:effectLst>
            <a:glow rad="101600">
              <a:schemeClr val="accent2">
                <a:satMod val="175000"/>
                <a:alpha val="40000"/>
              </a:schemeClr>
            </a:glow>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muốn</a:t>
            </a:r>
            <a:r>
              <a:rPr lang="en-US" sz="2400" dirty="0">
                <a:latin typeface="Times New Roman" panose="02020603050405020304" pitchFamily="18" charset="0"/>
                <a:ea typeface="Times New Roman" panose="02020603050405020304" pitchFamily="18" charset="0"/>
              </a:rPr>
              <a:t> ca </a:t>
            </a:r>
            <a:r>
              <a:rPr lang="en-US" sz="2400" dirty="0" err="1">
                <a:latin typeface="Times New Roman" panose="02020603050405020304" pitchFamily="18" charset="0"/>
                <a:ea typeface="Times New Roman" panose="02020603050405020304" pitchFamily="18" charset="0"/>
              </a:rPr>
              <a:t>ngợi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bầy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ong</a:t>
            </a:r>
            <a:r>
              <a:rPr lang="en-US" sz="2400" dirty="0">
                <a:latin typeface="Times New Roman" panose="02020603050405020304" pitchFamily="18" charset="0"/>
                <a:ea typeface="Times New Roman" panose="02020603050405020304" pitchFamily="18" charset="0"/>
              </a:rPr>
              <a:t>.</a:t>
            </a:r>
            <a:endPar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1056499" y="1157725"/>
            <a:ext cx="10137974" cy="954107"/>
          </a:xfrm>
          <a:prstGeom prst="rect">
            <a:avLst/>
          </a:prstGeom>
        </p:spPr>
        <p:txBody>
          <a:bodyPr wrap="square">
            <a:spAutoFit/>
          </a:bodyPr>
          <a:lstStyle/>
          <a:p>
            <a:pPr>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c</a:t>
            </a:r>
            <a:r>
              <a:rPr lang="vi-VN" sz="2800" b="1" dirty="0">
                <a:latin typeface="Times New Roman" panose="02020603050405020304" pitchFamily="18" charset="0"/>
                <a:ea typeface="Calibri" panose="020F0502020204030204" pitchFamily="34" charset="0"/>
                <a:cs typeface="Times New Roman" panose="02020603050405020304" pitchFamily="18" charset="0"/>
              </a:rPr>
              <a:t>. Giá trị của sản phẩm mà bầy ong đem đến cho con người trong cuộc hành trình gian khổ của mình</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2584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0" grpId="0" animBg="1"/>
      <p:bldP spid="21"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266" y="-143566"/>
            <a:ext cx="12412532" cy="7145131"/>
          </a:xfrm>
          <a:prstGeom prst="rect">
            <a:avLst/>
          </a:prstGeom>
        </p:spPr>
      </p:pic>
      <p:sp>
        <p:nvSpPr>
          <p:cNvPr id="5" name="Diamond 4"/>
          <p:cNvSpPr/>
          <p:nvPr/>
        </p:nvSpPr>
        <p:spPr>
          <a:xfrm>
            <a:off x="3782291" y="1"/>
            <a:ext cx="4031673" cy="1108364"/>
          </a:xfrm>
          <a:prstGeom prst="diamond">
            <a:avLst/>
          </a:prstGeom>
          <a:ln>
            <a:noFill/>
          </a:ln>
          <a:effectLst>
            <a:outerShdw blurRad="76200" dir="18900000" sy="23000" kx="-1200000" algn="bl"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tabLst>
                <a:tab pos="1386840" algn="l"/>
                <a:tab pos="3797935" algn="l"/>
              </a:tabLst>
            </a:pPr>
            <a:r>
              <a:rPr lang="en-US" sz="3200" b="1" dirty="0" err="1">
                <a:latin typeface="Times New Roman" panose="02020603050405020304" pitchFamily="18" charset="0"/>
                <a:ea typeface="Times New Roman" panose="02020603050405020304" pitchFamily="18" charset="0"/>
              </a:rPr>
              <a:t>Tổng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kết</a:t>
            </a:r>
            <a:endParaRPr lang="en-US" sz="3200" dirty="0">
              <a:effectLst/>
              <a:latin typeface="Times New Roman" panose="02020603050405020304" pitchFamily="18" charset="0"/>
              <a:ea typeface="Times New Roman" panose="02020603050405020304" pitchFamily="18" charset="0"/>
            </a:endParaRPr>
          </a:p>
        </p:txBody>
      </p:sp>
      <p:sp>
        <p:nvSpPr>
          <p:cNvPr id="6" name="Oval 5"/>
          <p:cNvSpPr/>
          <p:nvPr/>
        </p:nvSpPr>
        <p:spPr>
          <a:xfrm>
            <a:off x="1177636" y="1108365"/>
            <a:ext cx="3325091" cy="1039091"/>
          </a:xfrm>
          <a:prstGeom prst="ellipse">
            <a:avLst/>
          </a:prstGeom>
          <a:solidFill>
            <a:schemeClr val="accent6">
              <a:lumMod val="75000"/>
            </a:schemeClr>
          </a:solidFill>
          <a:ln>
            <a:noFill/>
          </a:ln>
          <a:effectLst>
            <a:outerShdw blurRad="76200" dir="13500000" sy="23000" kx="1200000" algn="br" rotWithShape="0">
              <a:prstClr val="black">
                <a:alpha val="20000"/>
              </a:prstClr>
            </a:outerShdw>
          </a:effectLst>
          <a:scene3d>
            <a:camera prst="perspectiveContrastingRightFacing"/>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 pos="3797935" algn="l"/>
              </a:tabLs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Nghệ</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thuật</a:t>
            </a:r>
            <a:r>
              <a:rPr lang="en-US" sz="2800" b="1"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7" name="Oval 6"/>
          <p:cNvSpPr/>
          <p:nvPr/>
        </p:nvSpPr>
        <p:spPr>
          <a:xfrm>
            <a:off x="7176653" y="1134078"/>
            <a:ext cx="3325091" cy="1039091"/>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a:scene3d>
            <a:camera prst="perspectiveHeroicExtremeLeftFacing"/>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 pos="3797935" algn="l"/>
              </a:tabLs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Nội</a:t>
            </a:r>
            <a:r>
              <a:rPr lang="en-US" sz="2800" b="1" dirty="0">
                <a:latin typeface="Times New Roman" panose="02020603050405020304" pitchFamily="18" charset="0"/>
                <a:ea typeface="Times New Roman" panose="02020603050405020304" pitchFamily="18" charset="0"/>
              </a:rPr>
              <a:t> dung:</a:t>
            </a:r>
            <a:endParaRPr lang="en-US" sz="2400" dirty="0">
              <a:effectLst/>
              <a:latin typeface="Times New Roman" panose="02020603050405020304" pitchFamily="18" charset="0"/>
              <a:ea typeface="Times New Roman" panose="02020603050405020304" pitchFamily="18" charset="0"/>
            </a:endParaRPr>
          </a:p>
        </p:txBody>
      </p:sp>
      <p:sp>
        <p:nvSpPr>
          <p:cNvPr id="11" name="Freeform 10"/>
          <p:cNvSpPr/>
          <p:nvPr/>
        </p:nvSpPr>
        <p:spPr>
          <a:xfrm>
            <a:off x="6147084" y="2386009"/>
            <a:ext cx="5384227" cy="1000752"/>
          </a:xfrm>
          <a:custGeom>
            <a:avLst/>
            <a:gdLst>
              <a:gd name="connsiteX0" fmla="*/ 0 w 5689600"/>
              <a:gd name="connsiteY0" fmla="*/ 88562 h 531360"/>
              <a:gd name="connsiteX1" fmla="*/ 88562 w 5689600"/>
              <a:gd name="connsiteY1" fmla="*/ 0 h 531360"/>
              <a:gd name="connsiteX2" fmla="*/ 5601038 w 5689600"/>
              <a:gd name="connsiteY2" fmla="*/ 0 h 531360"/>
              <a:gd name="connsiteX3" fmla="*/ 5689600 w 5689600"/>
              <a:gd name="connsiteY3" fmla="*/ 88562 h 531360"/>
              <a:gd name="connsiteX4" fmla="*/ 5689600 w 5689600"/>
              <a:gd name="connsiteY4" fmla="*/ 442798 h 531360"/>
              <a:gd name="connsiteX5" fmla="*/ 5601038 w 5689600"/>
              <a:gd name="connsiteY5" fmla="*/ 531360 h 531360"/>
              <a:gd name="connsiteX6" fmla="*/ 88562 w 5689600"/>
              <a:gd name="connsiteY6" fmla="*/ 531360 h 531360"/>
              <a:gd name="connsiteX7" fmla="*/ 0 w 5689600"/>
              <a:gd name="connsiteY7" fmla="*/ 442798 h 531360"/>
              <a:gd name="connsiteX8" fmla="*/ 0 w 5689600"/>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31360">
                <a:moveTo>
                  <a:pt x="0" y="88562"/>
                </a:moveTo>
                <a:cubicBezTo>
                  <a:pt x="0" y="39651"/>
                  <a:pt x="39651" y="0"/>
                  <a:pt x="88562" y="0"/>
                </a:cubicBezTo>
                <a:lnTo>
                  <a:pt x="5601038" y="0"/>
                </a:lnTo>
                <a:cubicBezTo>
                  <a:pt x="5649949" y="0"/>
                  <a:pt x="5689600" y="39651"/>
                  <a:pt x="5689600" y="88562"/>
                </a:cubicBezTo>
                <a:lnTo>
                  <a:pt x="5689600" y="442798"/>
                </a:lnTo>
                <a:cubicBezTo>
                  <a:pt x="5689600" y="491709"/>
                  <a:pt x="5649949" y="531360"/>
                  <a:pt x="5601038" y="531360"/>
                </a:cubicBezTo>
                <a:lnTo>
                  <a:pt x="88562" y="531360"/>
                </a:lnTo>
                <a:cubicBezTo>
                  <a:pt x="39651" y="531360"/>
                  <a:pt x="0" y="491709"/>
                  <a:pt x="0" y="442798"/>
                </a:cubicBezTo>
                <a:lnTo>
                  <a:pt x="0" y="88562"/>
                </a:lnTo>
                <a:close/>
              </a:path>
            </a:pathLst>
          </a:cu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0992" tIns="25939" rIns="240992" bIns="25939" numCol="1" spcCol="1270" anchor="ctr" anchorCtr="0">
            <a:noAutofit/>
          </a:bodyPr>
          <a:lstStyle/>
          <a:p>
            <a:pPr lvl="0" algn="l" defTabSz="8001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Ca </a:t>
            </a:r>
            <a:r>
              <a:rPr lang="en-US" sz="2400" kern="1200" dirty="0" err="1" smtClean="0">
                <a:latin typeface="Times New Roman" panose="02020603050405020304" pitchFamily="18" charset="0"/>
                <a:cs typeface="Times New Roman" panose="02020603050405020304" pitchFamily="18" charset="0"/>
              </a:rPr>
              <a:t>ngợi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phẩm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loài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việc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đời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6147084" y="3556604"/>
            <a:ext cx="5384227" cy="976298"/>
          </a:xfrm>
          <a:custGeom>
            <a:avLst/>
            <a:gdLst>
              <a:gd name="connsiteX0" fmla="*/ 0 w 5689600"/>
              <a:gd name="connsiteY0" fmla="*/ 88562 h 531360"/>
              <a:gd name="connsiteX1" fmla="*/ 88562 w 5689600"/>
              <a:gd name="connsiteY1" fmla="*/ 0 h 531360"/>
              <a:gd name="connsiteX2" fmla="*/ 5601038 w 5689600"/>
              <a:gd name="connsiteY2" fmla="*/ 0 h 531360"/>
              <a:gd name="connsiteX3" fmla="*/ 5689600 w 5689600"/>
              <a:gd name="connsiteY3" fmla="*/ 88562 h 531360"/>
              <a:gd name="connsiteX4" fmla="*/ 5689600 w 5689600"/>
              <a:gd name="connsiteY4" fmla="*/ 442798 h 531360"/>
              <a:gd name="connsiteX5" fmla="*/ 5601038 w 5689600"/>
              <a:gd name="connsiteY5" fmla="*/ 531360 h 531360"/>
              <a:gd name="connsiteX6" fmla="*/ 88562 w 5689600"/>
              <a:gd name="connsiteY6" fmla="*/ 531360 h 531360"/>
              <a:gd name="connsiteX7" fmla="*/ 0 w 5689600"/>
              <a:gd name="connsiteY7" fmla="*/ 442798 h 531360"/>
              <a:gd name="connsiteX8" fmla="*/ 0 w 5689600"/>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31360">
                <a:moveTo>
                  <a:pt x="0" y="88562"/>
                </a:moveTo>
                <a:cubicBezTo>
                  <a:pt x="0" y="39651"/>
                  <a:pt x="39651" y="0"/>
                  <a:pt x="88562" y="0"/>
                </a:cubicBezTo>
                <a:lnTo>
                  <a:pt x="5601038" y="0"/>
                </a:lnTo>
                <a:cubicBezTo>
                  <a:pt x="5649949" y="0"/>
                  <a:pt x="5689600" y="39651"/>
                  <a:pt x="5689600" y="88562"/>
                </a:cubicBezTo>
                <a:lnTo>
                  <a:pt x="5689600" y="442798"/>
                </a:lnTo>
                <a:cubicBezTo>
                  <a:pt x="5689600" y="491709"/>
                  <a:pt x="5649949" y="531360"/>
                  <a:pt x="5601038" y="531360"/>
                </a:cubicBezTo>
                <a:lnTo>
                  <a:pt x="88562" y="531360"/>
                </a:lnTo>
                <a:cubicBezTo>
                  <a:pt x="39651" y="531360"/>
                  <a:pt x="0" y="491709"/>
                  <a:pt x="0" y="442798"/>
                </a:cubicBezTo>
                <a:lnTo>
                  <a:pt x="0" y="88562"/>
                </a:lnTo>
                <a:close/>
              </a:path>
            </a:pathLst>
          </a:cu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0992" tIns="25939" rIns="240992" bIns="25939" numCol="1" spcCol="1270" anchor="ctr" anchorCtr="0">
            <a:noAutofit/>
          </a:bodyPr>
          <a:lstStyle/>
          <a:p>
            <a:pPr lvl="0" algn="l" defTabSz="8001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Đồng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vẻ</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đẹp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gũi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quê</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hương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nước</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6147083" y="4702744"/>
            <a:ext cx="5384227" cy="1115727"/>
          </a:xfrm>
          <a:custGeom>
            <a:avLst/>
            <a:gdLst>
              <a:gd name="connsiteX0" fmla="*/ 0 w 5689600"/>
              <a:gd name="connsiteY0" fmla="*/ 88562 h 531360"/>
              <a:gd name="connsiteX1" fmla="*/ 88562 w 5689600"/>
              <a:gd name="connsiteY1" fmla="*/ 0 h 531360"/>
              <a:gd name="connsiteX2" fmla="*/ 5601038 w 5689600"/>
              <a:gd name="connsiteY2" fmla="*/ 0 h 531360"/>
              <a:gd name="connsiteX3" fmla="*/ 5689600 w 5689600"/>
              <a:gd name="connsiteY3" fmla="*/ 88562 h 531360"/>
              <a:gd name="connsiteX4" fmla="*/ 5689600 w 5689600"/>
              <a:gd name="connsiteY4" fmla="*/ 442798 h 531360"/>
              <a:gd name="connsiteX5" fmla="*/ 5601038 w 5689600"/>
              <a:gd name="connsiteY5" fmla="*/ 531360 h 531360"/>
              <a:gd name="connsiteX6" fmla="*/ 88562 w 5689600"/>
              <a:gd name="connsiteY6" fmla="*/ 531360 h 531360"/>
              <a:gd name="connsiteX7" fmla="*/ 0 w 5689600"/>
              <a:gd name="connsiteY7" fmla="*/ 442798 h 531360"/>
              <a:gd name="connsiteX8" fmla="*/ 0 w 5689600"/>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31360">
                <a:moveTo>
                  <a:pt x="0" y="88562"/>
                </a:moveTo>
                <a:cubicBezTo>
                  <a:pt x="0" y="39651"/>
                  <a:pt x="39651" y="0"/>
                  <a:pt x="88562" y="0"/>
                </a:cubicBezTo>
                <a:lnTo>
                  <a:pt x="5601038" y="0"/>
                </a:lnTo>
                <a:cubicBezTo>
                  <a:pt x="5649949" y="0"/>
                  <a:pt x="5689600" y="39651"/>
                  <a:pt x="5689600" y="88562"/>
                </a:cubicBezTo>
                <a:lnTo>
                  <a:pt x="5689600" y="442798"/>
                </a:lnTo>
                <a:cubicBezTo>
                  <a:pt x="5689600" y="491709"/>
                  <a:pt x="5649949" y="531360"/>
                  <a:pt x="5601038" y="531360"/>
                </a:cubicBezTo>
                <a:lnTo>
                  <a:pt x="88562" y="531360"/>
                </a:lnTo>
                <a:cubicBezTo>
                  <a:pt x="39651" y="531360"/>
                  <a:pt x="0" y="491709"/>
                  <a:pt x="0" y="442798"/>
                </a:cubicBezTo>
                <a:lnTo>
                  <a:pt x="0" y="88562"/>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0992" tIns="25939" rIns="240992" bIns="25939" numCol="1" spcCol="1270" anchor="ctr" anchorCtr="0">
            <a:noAutofit/>
          </a:bodyPr>
          <a:lstStyle/>
          <a:p>
            <a:pPr lvl="0" algn="l" defTabSz="8001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bầy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giúp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mọi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nghĩa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lao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siêng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năng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cống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cuộc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đời</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699078" y="2521527"/>
            <a:ext cx="5099049" cy="1195189"/>
          </a:xfrm>
          <a:custGeom>
            <a:avLst/>
            <a:gdLst>
              <a:gd name="connsiteX0" fmla="*/ 0 w 5689600"/>
              <a:gd name="connsiteY0" fmla="*/ 88562 h 531360"/>
              <a:gd name="connsiteX1" fmla="*/ 88562 w 5689600"/>
              <a:gd name="connsiteY1" fmla="*/ 0 h 531360"/>
              <a:gd name="connsiteX2" fmla="*/ 5601038 w 5689600"/>
              <a:gd name="connsiteY2" fmla="*/ 0 h 531360"/>
              <a:gd name="connsiteX3" fmla="*/ 5689600 w 5689600"/>
              <a:gd name="connsiteY3" fmla="*/ 88562 h 531360"/>
              <a:gd name="connsiteX4" fmla="*/ 5689600 w 5689600"/>
              <a:gd name="connsiteY4" fmla="*/ 442798 h 531360"/>
              <a:gd name="connsiteX5" fmla="*/ 5601038 w 5689600"/>
              <a:gd name="connsiteY5" fmla="*/ 531360 h 531360"/>
              <a:gd name="connsiteX6" fmla="*/ 88562 w 5689600"/>
              <a:gd name="connsiteY6" fmla="*/ 531360 h 531360"/>
              <a:gd name="connsiteX7" fmla="*/ 0 w 5689600"/>
              <a:gd name="connsiteY7" fmla="*/ 442798 h 531360"/>
              <a:gd name="connsiteX8" fmla="*/ 0 w 5689600"/>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31360">
                <a:moveTo>
                  <a:pt x="0" y="88562"/>
                </a:moveTo>
                <a:cubicBezTo>
                  <a:pt x="0" y="39651"/>
                  <a:pt x="39651" y="0"/>
                  <a:pt x="88562" y="0"/>
                </a:cubicBezTo>
                <a:lnTo>
                  <a:pt x="5601038" y="0"/>
                </a:lnTo>
                <a:cubicBezTo>
                  <a:pt x="5649949" y="0"/>
                  <a:pt x="5689600" y="39651"/>
                  <a:pt x="5689600" y="88562"/>
                </a:cubicBezTo>
                <a:lnTo>
                  <a:pt x="5689600" y="442798"/>
                </a:lnTo>
                <a:cubicBezTo>
                  <a:pt x="5689600" y="491709"/>
                  <a:pt x="5649949" y="531360"/>
                  <a:pt x="5601038" y="531360"/>
                </a:cubicBezTo>
                <a:lnTo>
                  <a:pt x="88562" y="531360"/>
                </a:lnTo>
                <a:cubicBezTo>
                  <a:pt x="39651" y="531360"/>
                  <a:pt x="0" y="491709"/>
                  <a:pt x="0" y="442798"/>
                </a:cubicBezTo>
                <a:lnTo>
                  <a:pt x="0" y="88562"/>
                </a:lnTo>
                <a:close/>
              </a:path>
            </a:pathLst>
          </a:cu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0992" tIns="25939" rIns="240992" bIns="25939" numCol="1" spcCol="1270" anchor="ctr" anchorCtr="0">
            <a:noAutofit/>
          </a:bodyPr>
          <a:lstStyle/>
          <a:p>
            <a:pPr>
              <a:spcAft>
                <a:spcPts val="0"/>
              </a:spcAft>
              <a:tabLst>
                <a:tab pos="1386840" algn="l"/>
                <a:tab pos="3797935" algn="l"/>
              </a:tabLst>
            </a:pP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lục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gieo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nhịp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nhàng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ba</a:t>
            </a:r>
            <a:r>
              <a:rPr lang="en-US" sz="24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9" name="Freeform 18"/>
          <p:cNvSpPr/>
          <p:nvPr/>
        </p:nvSpPr>
        <p:spPr>
          <a:xfrm>
            <a:off x="699077" y="3992740"/>
            <a:ext cx="5099049" cy="1223237"/>
          </a:xfrm>
          <a:custGeom>
            <a:avLst/>
            <a:gdLst>
              <a:gd name="connsiteX0" fmla="*/ 0 w 5689600"/>
              <a:gd name="connsiteY0" fmla="*/ 88562 h 531360"/>
              <a:gd name="connsiteX1" fmla="*/ 88562 w 5689600"/>
              <a:gd name="connsiteY1" fmla="*/ 0 h 531360"/>
              <a:gd name="connsiteX2" fmla="*/ 5601038 w 5689600"/>
              <a:gd name="connsiteY2" fmla="*/ 0 h 531360"/>
              <a:gd name="connsiteX3" fmla="*/ 5689600 w 5689600"/>
              <a:gd name="connsiteY3" fmla="*/ 88562 h 531360"/>
              <a:gd name="connsiteX4" fmla="*/ 5689600 w 5689600"/>
              <a:gd name="connsiteY4" fmla="*/ 442798 h 531360"/>
              <a:gd name="connsiteX5" fmla="*/ 5601038 w 5689600"/>
              <a:gd name="connsiteY5" fmla="*/ 531360 h 531360"/>
              <a:gd name="connsiteX6" fmla="*/ 88562 w 5689600"/>
              <a:gd name="connsiteY6" fmla="*/ 531360 h 531360"/>
              <a:gd name="connsiteX7" fmla="*/ 0 w 5689600"/>
              <a:gd name="connsiteY7" fmla="*/ 442798 h 531360"/>
              <a:gd name="connsiteX8" fmla="*/ 0 w 5689600"/>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31360">
                <a:moveTo>
                  <a:pt x="0" y="88562"/>
                </a:moveTo>
                <a:cubicBezTo>
                  <a:pt x="0" y="39651"/>
                  <a:pt x="39651" y="0"/>
                  <a:pt x="88562" y="0"/>
                </a:cubicBezTo>
                <a:lnTo>
                  <a:pt x="5601038" y="0"/>
                </a:lnTo>
                <a:cubicBezTo>
                  <a:pt x="5649949" y="0"/>
                  <a:pt x="5689600" y="39651"/>
                  <a:pt x="5689600" y="88562"/>
                </a:cubicBezTo>
                <a:lnTo>
                  <a:pt x="5689600" y="442798"/>
                </a:lnTo>
                <a:cubicBezTo>
                  <a:pt x="5689600" y="491709"/>
                  <a:pt x="5649949" y="531360"/>
                  <a:pt x="5601038" y="531360"/>
                </a:cubicBezTo>
                <a:lnTo>
                  <a:pt x="88562" y="531360"/>
                </a:lnTo>
                <a:cubicBezTo>
                  <a:pt x="39651" y="531360"/>
                  <a:pt x="0" y="491709"/>
                  <a:pt x="0" y="442798"/>
                </a:cubicBezTo>
                <a:lnTo>
                  <a:pt x="0" y="88562"/>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0992" tIns="25939" rIns="240992" bIns="25939" numCol="1" spcCol="1270" anchor="ctr" anchorCtr="0">
            <a:noAutofit/>
          </a:bodyPr>
          <a:lstStyle/>
          <a:p>
            <a:pPr lvl="0" defTabSz="800100">
              <a:lnSpc>
                <a:spcPct val="90000"/>
              </a:lnSpc>
              <a:spcBef>
                <a:spcPct val="0"/>
              </a:spcBef>
              <a:spcAft>
                <a:spcPct val="35000"/>
              </a:spcAft>
            </a:pP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phép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hóa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điệp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đặc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sắc</a:t>
            </a:r>
            <a:r>
              <a:rPr lang="en-US" sz="2400" dirty="0">
                <a:latin typeface="Times New Roman" panose="02020603050405020304" pitchFamily="18" charset="0"/>
                <a:ea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393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3" grpId="0" animBg="1"/>
      <p:bldP spid="15"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363893" y="916963"/>
            <a:ext cx="3860352" cy="523220"/>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II. Đọc,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14" name="Diagram 13"/>
          <p:cNvGraphicFramePr/>
          <p:nvPr>
            <p:extLst>
              <p:ext uri="{D42A27DB-BD31-4B8C-83A1-F6EECF244321}">
                <p14:modId xmlns:p14="http://schemas.microsoft.com/office/powerpoint/2010/main" val="1529159293"/>
              </p:ext>
            </p:extLst>
          </p:nvPr>
        </p:nvGraphicFramePr>
        <p:xfrm>
          <a:off x="143691" y="2020398"/>
          <a:ext cx="9090689" cy="3880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15"/>
          <p:cNvSpPr/>
          <p:nvPr/>
        </p:nvSpPr>
        <p:spPr>
          <a:xfrm>
            <a:off x="1363893" y="1325026"/>
            <a:ext cx="2869696" cy="523220"/>
          </a:xfrm>
          <a:prstGeom prst="rect">
            <a:avLst/>
          </a:prstGeom>
        </p:spPr>
        <p:txBody>
          <a:bodyPr wrap="none">
            <a:spAutoFit/>
          </a:bodyPr>
          <a:lstStyle/>
          <a:p>
            <a:pPr marL="457200">
              <a:spcAft>
                <a:spcPts val="0"/>
              </a:spcAft>
            </a:pPr>
            <a:r>
              <a:rPr lang="pt-BR" sz="2800" b="1" dirty="0">
                <a:latin typeface="Times New Roman" panose="02020603050405020304" pitchFamily="18" charset="0"/>
                <a:ea typeface="Calibri" panose="020F0502020204030204" pitchFamily="34" charset="0"/>
              </a:rPr>
              <a:t>1. Bài ca dao 1</a:t>
            </a:r>
            <a:endParaRPr lang="en-US" sz="2800" dirty="0">
              <a:effectLst/>
              <a:latin typeface="Times New Roman" panose="02020603050405020304" pitchFamily="18" charset="0"/>
              <a:ea typeface="Calibri" panose="020F0502020204030204" pitchFamily="34" charset="0"/>
            </a:endParaRPr>
          </a:p>
        </p:txBody>
      </p:sp>
      <p:sp>
        <p:nvSpPr>
          <p:cNvPr id="17" name="TextBox 16"/>
          <p:cNvSpPr txBox="1"/>
          <p:nvPr/>
        </p:nvSpPr>
        <p:spPr>
          <a:xfrm>
            <a:off x="8286128" y="1589905"/>
            <a:ext cx="3152658"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HOẠT ĐỘNG NHÓM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8" name="Flowchart: Stored Data 17"/>
          <p:cNvSpPr/>
          <p:nvPr/>
        </p:nvSpPr>
        <p:spPr>
          <a:xfrm>
            <a:off x="7589520" y="2220454"/>
            <a:ext cx="4023360" cy="3680346"/>
          </a:xfrm>
          <a:prstGeom prst="flowChartOnlineStorage">
            <a:avLst/>
          </a:prstGeom>
          <a:ln>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marL="285750" indent="-285750">
              <a:spcAft>
                <a:spcPts val="0"/>
              </a:spcAft>
              <a:buFont typeface="Wingdings" panose="05000000000000000000" pitchFamily="2" charset="2"/>
              <a:buChar char="ü"/>
            </a:pPr>
            <a:r>
              <a:rPr lang="en-US" dirty="0" err="1">
                <a:solidFill>
                  <a:schemeClr val="accent6">
                    <a:lumMod val="50000"/>
                  </a:schemeClr>
                </a:solidFill>
                <a:latin typeface="Times New Roman" panose="02020603050405020304" pitchFamily="18" charset="0"/>
                <a:ea typeface="Times New Roman" panose="02020603050405020304" pitchFamily="18" charset="0"/>
              </a:rPr>
              <a:t>Vẻ</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đẹp</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của</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kinh</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thành</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Thăng</a:t>
            </a:r>
            <a:r>
              <a:rPr lang="en-US" dirty="0">
                <a:solidFill>
                  <a:schemeClr val="accent6">
                    <a:lumMod val="50000"/>
                  </a:schemeClr>
                </a:solidFill>
                <a:latin typeface="Times New Roman" panose="02020603050405020304" pitchFamily="18" charset="0"/>
                <a:ea typeface="Times New Roman" panose="02020603050405020304" pitchFamily="18" charset="0"/>
              </a:rPr>
              <a:t> Long</a:t>
            </a:r>
            <a:r>
              <a:rPr lang="en-US" b="1"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được</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gợi</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lên</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trong</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bài</a:t>
            </a:r>
            <a:r>
              <a:rPr lang="en-US" dirty="0">
                <a:solidFill>
                  <a:schemeClr val="accent6">
                    <a:lumMod val="50000"/>
                  </a:schemeClr>
                </a:solidFill>
                <a:latin typeface="Times New Roman" panose="02020603050405020304" pitchFamily="18" charset="0"/>
                <a:ea typeface="Times New Roman" panose="02020603050405020304" pitchFamily="18" charset="0"/>
              </a:rPr>
              <a:t> ca </a:t>
            </a:r>
            <a:r>
              <a:rPr lang="en-US" dirty="0" err="1">
                <a:solidFill>
                  <a:schemeClr val="accent6">
                    <a:lumMod val="50000"/>
                  </a:schemeClr>
                </a:solidFill>
                <a:latin typeface="Times New Roman" panose="02020603050405020304" pitchFamily="18" charset="0"/>
                <a:ea typeface="Times New Roman" panose="02020603050405020304" pitchFamily="18" charset="0"/>
              </a:rPr>
              <a:t>dao</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này</a:t>
            </a:r>
            <a:r>
              <a:rPr lang="en-US" dirty="0">
                <a:solidFill>
                  <a:schemeClr val="accent6">
                    <a:lumMod val="50000"/>
                  </a:schemeClr>
                </a:solidFill>
                <a:latin typeface="Times New Roman" panose="02020603050405020304" pitchFamily="18" charset="0"/>
                <a:ea typeface="Times New Roman" panose="02020603050405020304" pitchFamily="18" charset="0"/>
              </a:rPr>
              <a:t> qua </a:t>
            </a:r>
            <a:r>
              <a:rPr lang="en-US"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hình</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ảnh</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nào</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Chỉ</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ra</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nét</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đặc</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sắc</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trong</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cách</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sử</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dụng</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từ</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ngữ</a:t>
            </a:r>
            <a:r>
              <a:rPr lang="en-US" dirty="0">
                <a:solidFill>
                  <a:schemeClr val="accent6">
                    <a:lumMod val="50000"/>
                  </a:schemeClr>
                </a:solidFill>
                <a:latin typeface="Times New Roman" panose="02020603050405020304" pitchFamily="18" charset="0"/>
                <a:ea typeface="Times New Roman" panose="02020603050405020304" pitchFamily="18" charset="0"/>
              </a:rPr>
              <a:t>?</a:t>
            </a:r>
            <a:endParaRPr lang="en-US" sz="1600" dirty="0">
              <a:solidFill>
                <a:schemeClr val="accent6">
                  <a:lumMod val="50000"/>
                </a:schemeClr>
              </a:solidFill>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ü"/>
            </a:pPr>
            <a:r>
              <a:rPr lang="en-US" dirty="0" err="1" smtClean="0">
                <a:solidFill>
                  <a:schemeClr val="accent6">
                    <a:lumMod val="50000"/>
                  </a:schemeClr>
                </a:solidFill>
                <a:latin typeface="Times New Roman" panose="02020603050405020304" pitchFamily="18" charset="0"/>
                <a:ea typeface="Times New Roman" panose="02020603050405020304" pitchFamily="18" charset="0"/>
              </a:rPr>
              <a:t>Em</a:t>
            </a:r>
            <a:r>
              <a:rPr lang="en-US"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hãy</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viết</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ra</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vẻ</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đẹp</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thiên</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nhiên</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và</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cuộc</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sống</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của</a:t>
            </a:r>
            <a:r>
              <a:rPr lang="en-US" dirty="0">
                <a:solidFill>
                  <a:schemeClr val="accent6">
                    <a:lumMod val="50000"/>
                  </a:schemeClr>
                </a:solidFill>
                <a:latin typeface="Times New Roman" panose="02020603050405020304" pitchFamily="18" charset="0"/>
                <a:ea typeface="Times New Roman" panose="02020603050405020304" pitchFamily="18" charset="0"/>
              </a:rPr>
              <a:t> con </a:t>
            </a:r>
            <a:r>
              <a:rPr lang="en-US" dirty="0" err="1">
                <a:solidFill>
                  <a:schemeClr val="accent6">
                    <a:lumMod val="50000"/>
                  </a:schemeClr>
                </a:solidFill>
                <a:latin typeface="Times New Roman" panose="02020603050405020304" pitchFamily="18" charset="0"/>
                <a:ea typeface="Times New Roman" panose="02020603050405020304" pitchFamily="18" charset="0"/>
              </a:rPr>
              <a:t>người</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mà</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em</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tưởng</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tượng</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được</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về</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kinh</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thành</a:t>
            </a:r>
            <a:r>
              <a:rPr lang="en-US" dirty="0">
                <a:solidFill>
                  <a:schemeClr val="accent6">
                    <a:lumMod val="50000"/>
                  </a:schemeClr>
                </a:solidFill>
                <a:latin typeface="Times New Roman" panose="02020603050405020304" pitchFamily="18" charset="0"/>
                <a:ea typeface="Times New Roman" panose="02020603050405020304" pitchFamily="18" charset="0"/>
              </a:rPr>
              <a:t> </a:t>
            </a:r>
            <a:r>
              <a:rPr lang="en-US" dirty="0" err="1">
                <a:solidFill>
                  <a:schemeClr val="accent6">
                    <a:lumMod val="50000"/>
                  </a:schemeClr>
                </a:solidFill>
                <a:latin typeface="Times New Roman" panose="02020603050405020304" pitchFamily="18" charset="0"/>
                <a:ea typeface="Times New Roman" panose="02020603050405020304" pitchFamily="18" charset="0"/>
              </a:rPr>
              <a:t>Thăng</a:t>
            </a:r>
            <a:r>
              <a:rPr lang="en-US" dirty="0">
                <a:solidFill>
                  <a:schemeClr val="accent6">
                    <a:lumMod val="50000"/>
                  </a:schemeClr>
                </a:solidFill>
                <a:latin typeface="Times New Roman" panose="02020603050405020304" pitchFamily="18" charset="0"/>
                <a:ea typeface="Times New Roman" panose="02020603050405020304" pitchFamily="18" charset="0"/>
              </a:rPr>
              <a:t> Long</a:t>
            </a:r>
            <a:r>
              <a:rPr lang="en-US" dirty="0">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9640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1000"/>
                                        <p:tgtEl>
                                          <p:spTgt spid="18">
                                            <p:txEl>
                                              <p:pRg st="1" end="1"/>
                                            </p:txEl>
                                          </p:spTgt>
                                        </p:tgtEl>
                                      </p:cBhvr>
                                    </p:animEffect>
                                    <p:anim calcmode="lin" valueType="num">
                                      <p:cBhvr>
                                        <p:cTn id="15"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1416145" y="984759"/>
            <a:ext cx="2869696" cy="523220"/>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 Bài ca dao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1621074" y="1416301"/>
            <a:ext cx="7258594" cy="523220"/>
          </a:xfrm>
          <a:prstGeom prst="rect">
            <a:avLst/>
          </a:prstGeom>
        </p:spPr>
        <p:txBody>
          <a:bodyPr wrap="square">
            <a:spAutoFit/>
          </a:bodyPr>
          <a:lstStyle/>
          <a:p>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Bức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tranh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thiên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nhiên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thơ</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mộng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yên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bình</a:t>
            </a:r>
            <a:endParaRPr lang="en-US" sz="2800" dirty="0"/>
          </a:p>
        </p:txBody>
      </p:sp>
      <p:grpSp>
        <p:nvGrpSpPr>
          <p:cNvPr id="12" name="Group 11"/>
          <p:cNvGrpSpPr/>
          <p:nvPr/>
        </p:nvGrpSpPr>
        <p:grpSpPr>
          <a:xfrm>
            <a:off x="1867990" y="2300222"/>
            <a:ext cx="8879818" cy="3382121"/>
            <a:chOff x="2188538" y="2385888"/>
            <a:chExt cx="8559269" cy="2835183"/>
          </a:xfrm>
        </p:grpSpPr>
        <p:sp>
          <p:nvSpPr>
            <p:cNvPr id="13" name="Rounded Rectangle 12"/>
            <p:cNvSpPr/>
            <p:nvPr/>
          </p:nvSpPr>
          <p:spPr>
            <a:xfrm>
              <a:off x="2188538" y="2385888"/>
              <a:ext cx="2674701" cy="1842869"/>
            </a:xfrm>
            <a:prstGeom prst="roundRect">
              <a:avLst/>
            </a:prstGeom>
            <a: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14"/>
            <p:cNvSpPr/>
            <p:nvPr/>
          </p:nvSpPr>
          <p:spPr>
            <a:xfrm>
              <a:off x="2188538" y="4228757"/>
              <a:ext cx="2674701" cy="992314"/>
            </a:xfrm>
            <a:custGeom>
              <a:avLst/>
              <a:gdLst>
                <a:gd name="connsiteX0" fmla="*/ 0 w 2674701"/>
                <a:gd name="connsiteY0" fmla="*/ 0 h 992314"/>
                <a:gd name="connsiteX1" fmla="*/ 2674701 w 2674701"/>
                <a:gd name="connsiteY1" fmla="*/ 0 h 992314"/>
                <a:gd name="connsiteX2" fmla="*/ 2674701 w 2674701"/>
                <a:gd name="connsiteY2" fmla="*/ 992314 h 992314"/>
                <a:gd name="connsiteX3" fmla="*/ 0 w 2674701"/>
                <a:gd name="connsiteY3" fmla="*/ 992314 h 992314"/>
                <a:gd name="connsiteX4" fmla="*/ 0 w 2674701"/>
                <a:gd name="connsiteY4" fmla="*/ 0 h 992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701" h="992314">
                  <a:moveTo>
                    <a:pt x="0" y="0"/>
                  </a:moveTo>
                  <a:lnTo>
                    <a:pt x="2674701" y="0"/>
                  </a:lnTo>
                  <a:lnTo>
                    <a:pt x="2674701" y="992314"/>
                  </a:lnTo>
                  <a:lnTo>
                    <a:pt x="0" y="9923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Hình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ảnh</a:t>
              </a:r>
              <a:r>
                <a:rPr lang="en-US" sz="2100" kern="1200" dirty="0" smtClean="0">
                  <a:latin typeface="Times New Roman" panose="02020603050405020304" pitchFamily="18" charset="0"/>
                  <a:cs typeface="Times New Roman" panose="02020603050405020304" pitchFamily="18" charset="0"/>
                </a:rPr>
                <a:t>: </a:t>
              </a:r>
              <a:r>
                <a:rPr lang="en-US" sz="2100" i="1" kern="1200" dirty="0" smtClean="0">
                  <a:latin typeface="Times New Roman" panose="02020603050405020304" pitchFamily="18" charset="0"/>
                  <a:cs typeface="Times New Roman" panose="02020603050405020304" pitchFamily="18" charset="0"/>
                </a:rPr>
                <a:t>“</a:t>
              </a:r>
              <a:r>
                <a:rPr lang="en-US" sz="2100" i="1" kern="1200" dirty="0" err="1" smtClean="0">
                  <a:latin typeface="Times New Roman" panose="02020603050405020304" pitchFamily="18" charset="0"/>
                  <a:cs typeface="Times New Roman" panose="02020603050405020304" pitchFamily="18" charset="0"/>
                </a:rPr>
                <a:t>gió</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đưa</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cành</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trúc</a:t>
              </a:r>
              <a:r>
                <a:rPr lang="en-US" sz="2100" i="1" kern="1200" dirty="0" smtClean="0">
                  <a:latin typeface="Times New Roman" panose="02020603050405020304" pitchFamily="18" charset="0"/>
                  <a:cs typeface="Times New Roman" panose="02020603050405020304" pitchFamily="18" charset="0"/>
                </a:rPr>
                <a:t>”</a:t>
              </a:r>
              <a:r>
                <a:rPr lang="en-US" sz="2100" kern="1200" dirty="0" smtClean="0">
                  <a:latin typeface="Times New Roman" panose="02020603050405020304" pitchFamily="18" charset="0"/>
                  <a:cs typeface="Times New Roman" panose="02020603050405020304" pitchFamily="18" charset="0"/>
                </a:rPr>
                <a:t> </a:t>
              </a:r>
              <a:r>
                <a:rPr lang="en-US" sz="2100" i="1" kern="1200" dirty="0" smtClean="0">
                  <a:latin typeface="Times New Roman" panose="02020603050405020304" pitchFamily="18" charset="0"/>
                  <a:cs typeface="Times New Roman" panose="02020603050405020304" pitchFamily="18" charset="0"/>
                </a:rPr>
                <a:t>“</a:t>
              </a:r>
              <a:r>
                <a:rPr lang="en-US" sz="2100" i="1" kern="1200" dirty="0" err="1" smtClean="0">
                  <a:latin typeface="Times New Roman" panose="02020603050405020304" pitchFamily="18" charset="0"/>
                  <a:cs typeface="Times New Roman" panose="02020603050405020304" pitchFamily="18" charset="0"/>
                </a:rPr>
                <a:t>mịt</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mù</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khói</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tỏa</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ngàn</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sương</a:t>
              </a:r>
              <a:r>
                <a:rPr lang="en-US" sz="2100" i="1"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sp>
          <p:nvSpPr>
            <p:cNvPr id="19" name="Rounded Rectangle 18"/>
            <p:cNvSpPr/>
            <p:nvPr/>
          </p:nvSpPr>
          <p:spPr>
            <a:xfrm>
              <a:off x="5130822" y="2385888"/>
              <a:ext cx="2674701" cy="1842869"/>
            </a:xfrm>
            <a:prstGeom prst="roundRect">
              <a:avLst/>
            </a:prstGeom>
            <a:blipFill>
              <a:blip r:embed="rId5"/>
              <a:srcRect/>
              <a:stretch>
                <a:fillRect t="-47000" b="-47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Freeform 19"/>
            <p:cNvSpPr/>
            <p:nvPr/>
          </p:nvSpPr>
          <p:spPr>
            <a:xfrm>
              <a:off x="5130822" y="4228757"/>
              <a:ext cx="2674701" cy="992314"/>
            </a:xfrm>
            <a:custGeom>
              <a:avLst/>
              <a:gdLst>
                <a:gd name="connsiteX0" fmla="*/ 0 w 2674701"/>
                <a:gd name="connsiteY0" fmla="*/ 0 h 992314"/>
                <a:gd name="connsiteX1" fmla="*/ 2674701 w 2674701"/>
                <a:gd name="connsiteY1" fmla="*/ 0 h 992314"/>
                <a:gd name="connsiteX2" fmla="*/ 2674701 w 2674701"/>
                <a:gd name="connsiteY2" fmla="*/ 992314 h 992314"/>
                <a:gd name="connsiteX3" fmla="*/ 0 w 2674701"/>
                <a:gd name="connsiteY3" fmla="*/ 992314 h 992314"/>
                <a:gd name="connsiteX4" fmla="*/ 0 w 2674701"/>
                <a:gd name="connsiteY4" fmla="*/ 0 h 992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701" h="992314">
                  <a:moveTo>
                    <a:pt x="0" y="0"/>
                  </a:moveTo>
                  <a:lnTo>
                    <a:pt x="2674701" y="0"/>
                  </a:lnTo>
                  <a:lnTo>
                    <a:pt x="2674701" y="992314"/>
                  </a:lnTo>
                  <a:lnTo>
                    <a:pt x="0" y="9923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Âm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thanh</a:t>
              </a:r>
              <a:r>
                <a:rPr lang="en-US" sz="2100" kern="1200" dirty="0" smtClean="0">
                  <a:latin typeface="Times New Roman" panose="02020603050405020304" pitchFamily="18" charset="0"/>
                  <a:cs typeface="Times New Roman" panose="02020603050405020304" pitchFamily="18" charset="0"/>
                </a:rPr>
                <a:t> </a:t>
              </a:r>
              <a:r>
                <a:rPr lang="en-US" sz="2100" i="1" kern="1200" dirty="0" smtClean="0">
                  <a:latin typeface="Times New Roman" panose="02020603050405020304" pitchFamily="18" charset="0"/>
                  <a:cs typeface="Times New Roman" panose="02020603050405020304" pitchFamily="18" charset="0"/>
                </a:rPr>
                <a:t>“</a:t>
              </a:r>
              <a:r>
                <a:rPr lang="en-US" sz="2100" i="1" kern="1200" dirty="0" err="1" smtClean="0">
                  <a:latin typeface="Times New Roman" panose="02020603050405020304" pitchFamily="18" charset="0"/>
                  <a:cs typeface="Times New Roman" panose="02020603050405020304" pitchFamily="18" charset="0"/>
                </a:rPr>
                <a:t>Tiếng</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chuông</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Trấn</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Vũ</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canh</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gà</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Thọ</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Xương</a:t>
              </a:r>
              <a:r>
                <a:rPr lang="en-US" sz="2100" i="1" kern="1200" dirty="0" smtClean="0">
                  <a:latin typeface="Times New Roman" panose="02020603050405020304" pitchFamily="18" charset="0"/>
                  <a:cs typeface="Times New Roman" panose="02020603050405020304" pitchFamily="18" charset="0"/>
                </a:rPr>
                <a:t>”, </a:t>
              </a:r>
              <a:endParaRPr lang="en-US" sz="2100" kern="1200" dirty="0">
                <a:latin typeface="Times New Roman" panose="02020603050405020304" pitchFamily="18" charset="0"/>
                <a:cs typeface="Times New Roman" panose="02020603050405020304" pitchFamily="18" charset="0"/>
              </a:endParaRPr>
            </a:p>
          </p:txBody>
        </p:sp>
        <p:sp>
          <p:nvSpPr>
            <p:cNvPr id="21" name="Rounded Rectangle 20"/>
            <p:cNvSpPr/>
            <p:nvPr/>
          </p:nvSpPr>
          <p:spPr>
            <a:xfrm>
              <a:off x="8073106" y="2385888"/>
              <a:ext cx="2674701" cy="1842869"/>
            </a:xfrm>
            <a:prstGeom prst="roundRect">
              <a:avLst/>
            </a:prstGeom>
            <a:blipFill>
              <a:blip r:embed="rId6"/>
              <a:srcRect/>
              <a:stretch>
                <a:fillRect t="-4000" b="-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Freeform 21"/>
            <p:cNvSpPr/>
            <p:nvPr/>
          </p:nvSpPr>
          <p:spPr>
            <a:xfrm>
              <a:off x="8073106" y="4228757"/>
              <a:ext cx="2674701" cy="992314"/>
            </a:xfrm>
            <a:custGeom>
              <a:avLst/>
              <a:gdLst>
                <a:gd name="connsiteX0" fmla="*/ 0 w 2674701"/>
                <a:gd name="connsiteY0" fmla="*/ 0 h 992314"/>
                <a:gd name="connsiteX1" fmla="*/ 2674701 w 2674701"/>
                <a:gd name="connsiteY1" fmla="*/ 0 h 992314"/>
                <a:gd name="connsiteX2" fmla="*/ 2674701 w 2674701"/>
                <a:gd name="connsiteY2" fmla="*/ 992314 h 992314"/>
                <a:gd name="connsiteX3" fmla="*/ 0 w 2674701"/>
                <a:gd name="connsiteY3" fmla="*/ 992314 h 992314"/>
                <a:gd name="connsiteX4" fmla="*/ 0 w 2674701"/>
                <a:gd name="connsiteY4" fmla="*/ 0 h 992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701" h="992314">
                  <a:moveTo>
                    <a:pt x="0" y="0"/>
                  </a:moveTo>
                  <a:lnTo>
                    <a:pt x="2674701" y="0"/>
                  </a:lnTo>
                  <a:lnTo>
                    <a:pt x="2674701" y="992314"/>
                  </a:lnTo>
                  <a:lnTo>
                    <a:pt x="0" y="9923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n-US" sz="2100" i="1" kern="1200" dirty="0" smtClean="0">
                  <a:latin typeface="Times New Roman" panose="02020603050405020304" pitchFamily="18" charset="0"/>
                  <a:cs typeface="Times New Roman" panose="02020603050405020304" pitchFamily="18" charset="0"/>
                </a:rPr>
                <a:t>“</a:t>
              </a:r>
              <a:r>
                <a:rPr lang="en-US" sz="2100" i="1" kern="1200" dirty="0" err="1" smtClean="0">
                  <a:latin typeface="Times New Roman" panose="02020603050405020304" pitchFamily="18" charset="0"/>
                  <a:cs typeface="Times New Roman" panose="02020603050405020304" pitchFamily="18" charset="0"/>
                </a:rPr>
                <a:t>Mặt</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gương</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Tây</a:t>
              </a:r>
              <a:r>
                <a:rPr lang="en-US" sz="2100" i="1" kern="1200" dirty="0" smtClean="0">
                  <a:latin typeface="Times New Roman" panose="02020603050405020304" pitchFamily="18" charset="0"/>
                  <a:cs typeface="Times New Roman" panose="02020603050405020304" pitchFamily="18" charset="0"/>
                </a:rPr>
                <a:t> </a:t>
              </a:r>
              <a:r>
                <a:rPr lang="en-US" sz="2100" i="1" kern="1200" dirty="0" err="1" smtClean="0">
                  <a:latin typeface="Times New Roman" panose="02020603050405020304" pitchFamily="18" charset="0"/>
                  <a:cs typeface="Times New Roman" panose="02020603050405020304" pitchFamily="18" charset="0"/>
                </a:rPr>
                <a:t>Hồ</a:t>
              </a:r>
              <a:r>
                <a:rPr lang="en-US" sz="2100" i="1" kern="1200" dirty="0" smtClean="0">
                  <a:latin typeface="Times New Roman" panose="02020603050405020304" pitchFamily="18" charset="0"/>
                  <a:cs typeface="Times New Roman" panose="02020603050405020304" pitchFamily="18" charset="0"/>
                </a:rPr>
                <a:t>”</a:t>
              </a:r>
              <a:endParaRPr lang="en-US" sz="21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4597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1416145" y="984759"/>
            <a:ext cx="2869696" cy="523220"/>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 Bài ca dao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1621074" y="1416301"/>
            <a:ext cx="725859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Bức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bình</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p:cNvGrpSpPr/>
          <p:nvPr/>
        </p:nvGrpSpPr>
        <p:grpSpPr>
          <a:xfrm>
            <a:off x="1659075" y="2371061"/>
            <a:ext cx="8876758" cy="3167591"/>
            <a:chOff x="1659075" y="2371061"/>
            <a:chExt cx="8876758" cy="3167591"/>
          </a:xfrm>
        </p:grpSpPr>
        <p:sp>
          <p:nvSpPr>
            <p:cNvPr id="7" name="Freeform 6"/>
            <p:cNvSpPr/>
            <p:nvPr/>
          </p:nvSpPr>
          <p:spPr>
            <a:xfrm rot="21600000">
              <a:off x="2924672" y="2371061"/>
              <a:ext cx="7611161" cy="3167591"/>
            </a:xfrm>
            <a:custGeom>
              <a:avLst/>
              <a:gdLst>
                <a:gd name="connsiteX0" fmla="*/ 0 w 7611161"/>
                <a:gd name="connsiteY0" fmla="*/ 0 h 3167589"/>
                <a:gd name="connsiteX1" fmla="*/ 6027367 w 7611161"/>
                <a:gd name="connsiteY1" fmla="*/ 0 h 3167589"/>
                <a:gd name="connsiteX2" fmla="*/ 7611161 w 7611161"/>
                <a:gd name="connsiteY2" fmla="*/ 1583795 h 3167589"/>
                <a:gd name="connsiteX3" fmla="*/ 6027367 w 7611161"/>
                <a:gd name="connsiteY3" fmla="*/ 3167589 h 3167589"/>
                <a:gd name="connsiteX4" fmla="*/ 0 w 7611161"/>
                <a:gd name="connsiteY4" fmla="*/ 3167589 h 3167589"/>
                <a:gd name="connsiteX5" fmla="*/ 0 w 7611161"/>
                <a:gd name="connsiteY5" fmla="*/ 0 h 316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1161" h="3167589">
                  <a:moveTo>
                    <a:pt x="7611161" y="3167588"/>
                  </a:moveTo>
                  <a:lnTo>
                    <a:pt x="1583794" y="3167588"/>
                  </a:lnTo>
                  <a:lnTo>
                    <a:pt x="0" y="1583794"/>
                  </a:lnTo>
                  <a:lnTo>
                    <a:pt x="1583794" y="1"/>
                  </a:lnTo>
                  <a:lnTo>
                    <a:pt x="7611161" y="1"/>
                  </a:lnTo>
                  <a:lnTo>
                    <a:pt x="7611161" y="3167588"/>
                  </a:lnTo>
                  <a:close/>
                </a:path>
              </a:pathLst>
            </a:cu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8716" tIns="106681" rIns="199136" bIns="106681"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Tác</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giả</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vẽ</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ra</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một</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bức</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tranh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tuyệt</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đẹp</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về</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cảnh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mùa</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vào</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buổi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sáng</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sớm</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nơi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kinh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thành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Thăng</a:t>
              </a:r>
              <a:r>
                <a:rPr lang="en-US" sz="2800" b="1" kern="1200" dirty="0" smtClean="0">
                  <a:latin typeface="Times New Roman" panose="02020603050405020304" pitchFamily="18" charset="0"/>
                  <a:cs typeface="Times New Roman" panose="02020603050405020304" pitchFamily="18" charset="0"/>
                </a:rPr>
                <a:t> Long. </a:t>
              </a:r>
              <a:r>
                <a:rPr lang="en-US" sz="2800" b="1" kern="1200" dirty="0" err="1" smtClean="0">
                  <a:latin typeface="Times New Roman" panose="02020603050405020304" pitchFamily="18" charset="0"/>
                  <a:cs typeface="Times New Roman" panose="02020603050405020304" pitchFamily="18" charset="0"/>
                </a:rPr>
                <a:t>Không</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gian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buổi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sáng</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sớm</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tinh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mơ</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cả</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kinh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thành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ẩn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hiện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trong</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màn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sương</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mơ</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màng</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8" name="Oval 7"/>
            <p:cNvSpPr/>
            <p:nvPr/>
          </p:nvSpPr>
          <p:spPr>
            <a:xfrm>
              <a:off x="1659075" y="2371062"/>
              <a:ext cx="3167589" cy="3167589"/>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89269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1416145" y="984759"/>
            <a:ext cx="2869696" cy="523220"/>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 Bài ca dao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1621074" y="1416301"/>
            <a:ext cx="725859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Bức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bình</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523471" y="2105710"/>
            <a:ext cx="9144000" cy="2677656"/>
          </a:xfrm>
          <a:prstGeom prst="rect">
            <a:avLst/>
          </a:prstGeom>
        </p:spPr>
        <p:txBody>
          <a:bodyPr wrap="square">
            <a:spAutoFit/>
          </a:bodyPr>
          <a:lstStyle/>
          <a:p>
            <a:pPr>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đưa</a:t>
            </a:r>
            <a:r>
              <a:rPr lang="en-US" sz="2800" dirty="0">
                <a:solidFill>
                  <a:srgbClr val="000000"/>
                </a:solidFill>
                <a:latin typeface="Times New Roman" panose="02020603050405020304" pitchFamily="18" charset="0"/>
                <a:ea typeface="Times New Roman" panose="02020603050405020304" pitchFamily="18" charset="0"/>
              </a:rPr>
              <a:t>, lay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nhẹ</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Thọ</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tới</a:t>
            </a: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gáy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tan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mùa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06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288"/>
            <a:ext cx="12192000" cy="6886575"/>
          </a:xfrm>
          <a:prstGeom prst="rect">
            <a:avLst/>
          </a:prstGeom>
        </p:spPr>
      </p:pic>
      <p:sp>
        <p:nvSpPr>
          <p:cNvPr id="5" name="Rectangle 4"/>
          <p:cNvSpPr/>
          <p:nvPr/>
        </p:nvSpPr>
        <p:spPr>
          <a:xfrm>
            <a:off x="3707879" y="67178"/>
            <a:ext cx="6056403" cy="619272"/>
          </a:xfrm>
          <a:prstGeom prst="rect">
            <a:avLst/>
          </a:prstGeom>
        </p:spPr>
        <p:txBody>
          <a:bodyPr wrap="none">
            <a:spAutoFit/>
          </a:bodyPr>
          <a:lstStyle/>
          <a:p>
            <a:pPr marL="57150" marR="177165" algn="ctr">
              <a:lnSpc>
                <a:spcPct val="107000"/>
              </a:lnSpc>
              <a:spcAft>
                <a:spcPts val="800"/>
              </a:spcAft>
              <a:tabLst>
                <a:tab pos="57150" algn="l"/>
              </a:tabLst>
            </a:pPr>
            <a:r>
              <a:rPr lang="en-US" sz="3200" b="1" dirty="0" smtClean="0">
                <a:solidFill>
                  <a:srgbClr val="FF0000"/>
                </a:solidFill>
                <a:effectLst/>
                <a:latin typeface="Times New Roman" panose="02020603050405020304" pitchFamily="18" charset="0"/>
                <a:ea typeface="MS Mincho"/>
              </a:rPr>
              <a:t>HOẠT ĐỘNG 1: </a:t>
            </a:r>
            <a:r>
              <a:rPr lang="fr-FR" sz="3200" b="1" dirty="0" smtClean="0">
                <a:solidFill>
                  <a:srgbClr val="FF0000"/>
                </a:solidFill>
                <a:effectLst/>
                <a:latin typeface="Times New Roman" panose="02020603050405020304" pitchFamily="18" charset="0"/>
                <a:ea typeface="Times New Roman" panose="02020603050405020304" pitchFamily="18" charset="0"/>
              </a:rPr>
              <a:t> KHỞI ÐỘNG</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2" name="Diagram 1"/>
          <p:cNvGraphicFramePr/>
          <p:nvPr>
            <p:extLst>
              <p:ext uri="{D42A27DB-BD31-4B8C-83A1-F6EECF244321}">
                <p14:modId xmlns:p14="http://schemas.microsoft.com/office/powerpoint/2010/main" val="1672859630"/>
              </p:ext>
            </p:extLst>
          </p:nvPr>
        </p:nvGraphicFramePr>
        <p:xfrm>
          <a:off x="1669589" y="969339"/>
          <a:ext cx="10522411" cy="5168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4454434" y="2090055"/>
            <a:ext cx="2913017" cy="2638698"/>
          </a:xfrm>
          <a:prstGeom prst="ellipse">
            <a:avLst/>
          </a:prstGeom>
          <a:effectLst>
            <a:innerShdw blurRad="63500" dist="50800" dir="18900000">
              <a:prstClr val="black">
                <a:alpha val="50000"/>
              </a:prstClr>
            </a:innerShdw>
          </a:effectLst>
        </p:spPr>
        <p:style>
          <a:lnRef idx="2">
            <a:schemeClr val="accent2"/>
          </a:lnRef>
          <a:fillRef idx="1">
            <a:schemeClr val="lt1"/>
          </a:fillRef>
          <a:effectRef idx="0">
            <a:schemeClr val="accent2"/>
          </a:effectRef>
          <a:fontRef idx="minor">
            <a:schemeClr val="dk1"/>
          </a:fontRef>
        </p:style>
        <p:txBody>
          <a:bodyPr rtlCol="0" anchor="ctr">
            <a:scene3d>
              <a:camera prst="isometricOffAxis1Right"/>
              <a:lightRig rig="threePt" dir="t"/>
            </a:scene3d>
          </a:bodyPr>
          <a:lstStyle/>
          <a:p>
            <a:pPr lvl="0" algn="ctr">
              <a:lnSpc>
                <a:spcPct val="150000"/>
              </a:lnSpc>
            </a:pPr>
            <a:r>
              <a:rPr lang="en-US" sz="2000" dirty="0">
                <a:solidFill>
                  <a:prstClr val="black"/>
                </a:solidFill>
                <a:latin typeface="Times New Roman" panose="02020603050405020304" pitchFamily="18" charset="0"/>
                <a:ea typeface="Times New Roman" panose="02020603050405020304" pitchFamily="18" charset="0"/>
              </a:rPr>
              <a:t> </a:t>
            </a:r>
            <a:r>
              <a:rPr lang="en-US" sz="2000" dirty="0" smtClean="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4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bức</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tranh</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ảnh</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này</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giống</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nhau</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ở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điểm</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gì</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Nêu</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cảm</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nhận</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của</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bản</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 </a:t>
            </a:r>
            <a:r>
              <a:rPr lang="en-US" sz="2000" dirty="0" err="1">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thân</a:t>
            </a:r>
            <a:r>
              <a:rPr lang="en-US" sz="2000" dirty="0">
                <a:solidFill>
                  <a:srgbClr val="FF0000"/>
                </a:solidFill>
                <a:effectLst>
                  <a:glow rad="139700">
                    <a:schemeClr val="accent6">
                      <a:satMod val="175000"/>
                      <a:alpha val="40000"/>
                    </a:schemeClr>
                  </a:glow>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5242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1416145" y="984759"/>
            <a:ext cx="2869696" cy="523220"/>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 Bài ca dao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6" name="Rectangle 5"/>
          <p:cNvSpPr/>
          <p:nvPr/>
        </p:nvSpPr>
        <p:spPr>
          <a:xfrm>
            <a:off x="1416145" y="1536190"/>
            <a:ext cx="9373775" cy="2246769"/>
          </a:xfrm>
          <a:prstGeom prst="rect">
            <a:avLst/>
          </a:prstGeom>
        </p:spPr>
        <p:txBody>
          <a:bodyPr wrap="square">
            <a:spAutoFit/>
          </a:bodyPr>
          <a:lstStyle/>
          <a:p>
            <a:pPr>
              <a:spcAft>
                <a:spcPts val="0"/>
              </a:spcAf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Cuộc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sống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lao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động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bắt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nhịp</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chày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Yên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Thái”</a:t>
            </a:r>
            <a:r>
              <a:rPr lang="en-US" sz="2800" dirty="0" err="1">
                <a:latin typeface="Times New Roman" panose="02020603050405020304" pitchFamily="18" charset="0"/>
                <a:ea typeface="Times New Roman" panose="02020603050405020304" pitchFamily="18" charset="0"/>
              </a:rPr>
              <a:t>ngân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khẩn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Nhịp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nhịp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đô</a:t>
            </a:r>
            <a:r>
              <a:rPr lang="en-US" sz="2800" dirty="0">
                <a:latin typeface="Times New Roman" panose="02020603050405020304" pitchFamily="18" charset="0"/>
                <a:ea typeface="Times New Roman" panose="02020603050405020304" pitchFamily="18" charset="0"/>
              </a:rPr>
              <a:t>. </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Tây</a:t>
            </a: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ẩn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sắc</a:t>
            </a: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mặt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gương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Tây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Hồ</a:t>
            </a:r>
            <a:r>
              <a:rPr lang="en-US" sz="2800" i="1"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7" name="Oval 6"/>
          <p:cNvSpPr/>
          <p:nvPr/>
        </p:nvSpPr>
        <p:spPr>
          <a:xfrm>
            <a:off x="2352753" y="3811170"/>
            <a:ext cx="7223760" cy="1920240"/>
          </a:xfrm>
          <a:prstGeom prst="ellipse">
            <a:avLst/>
          </a:prstGeom>
          <a:solidFill>
            <a:schemeClr val="accent6">
              <a:lumMod val="50000"/>
            </a:schemeClr>
          </a:solidFill>
          <a:ln>
            <a:noFill/>
          </a:ln>
          <a:effectLst>
            <a:outerShdw blurRad="76200" dist="12700" dir="8100000" sy="-23000" kx="800400" algn="br" rotWithShape="0">
              <a:prstClr val="black">
                <a:alpha val="2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Relaxed"/>
              <a:lightRig rig="threePt" dir="t"/>
            </a:scene3d>
          </a:bodyPr>
          <a:lstStyle/>
          <a:p>
            <a:pPr>
              <a:spcAft>
                <a:spcPts val="0"/>
              </a:spcAft>
            </a:pPr>
            <a:r>
              <a:rPr lang="en-US" sz="2800" b="1" dirty="0" err="1">
                <a:solidFill>
                  <a:schemeClr val="bg1"/>
                </a:solidFill>
                <a:latin typeface="Times New Roman" panose="02020603050405020304" pitchFamily="18" charset="0"/>
                <a:ea typeface="Times New Roman" panose="02020603050405020304" pitchFamily="18" charset="0"/>
              </a:rPr>
              <a:t>Nhận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xét</a:t>
            </a:r>
            <a:r>
              <a:rPr lang="en-US" sz="2800" b="1" dirty="0">
                <a:solidFill>
                  <a:schemeClr val="bg1"/>
                </a:solidFill>
                <a:latin typeface="Times New Roman" panose="02020603050405020304" pitchFamily="18" charset="0"/>
                <a:ea typeface="Times New Roman" panose="02020603050405020304" pitchFamily="18" charset="0"/>
              </a:rPr>
              <a: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thơ</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tả</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cảnh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kinh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thành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Thăng</a:t>
            </a:r>
            <a:r>
              <a:rPr lang="en-US" sz="2800" dirty="0">
                <a:solidFill>
                  <a:schemeClr val="bg1"/>
                </a:solidFill>
                <a:latin typeface="Times New Roman" panose="02020603050405020304" pitchFamily="18" charset="0"/>
                <a:ea typeface="Times New Roman" panose="02020603050405020304" pitchFamily="18" charset="0"/>
              </a:rPr>
              <a:t> Long </a:t>
            </a:r>
            <a:r>
              <a:rPr lang="en-US" sz="2800" dirty="0" err="1">
                <a:solidFill>
                  <a:schemeClr val="bg1"/>
                </a:solidFill>
                <a:latin typeface="Times New Roman" panose="02020603050405020304" pitchFamily="18" charset="0"/>
                <a:ea typeface="Times New Roman" panose="02020603050405020304" pitchFamily="18" charset="0"/>
              </a:rPr>
              <a:t>mang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vẻ</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đẹp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cổ</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thơ</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mộng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yên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bình</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0068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1416145" y="984759"/>
            <a:ext cx="2869696" cy="523220"/>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 Bài ca dao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2072083" y="1839287"/>
            <a:ext cx="4427516" cy="2677656"/>
          </a:xfrm>
          <a:prstGeom prst="rect">
            <a:avLst/>
          </a:prstGeom>
        </p:spPr>
        <p:txBody>
          <a:bodyPr wrap="square">
            <a:spAutoFit/>
          </a:bodyPr>
          <a:lstStyle/>
          <a:p>
            <a:pPr algn="just">
              <a:spcAft>
                <a:spcPts val="0"/>
              </a:spcAft>
            </a:pPr>
            <a:r>
              <a:rPr lang="en-US" sz="2800" b="1" dirty="0" err="1" smtClean="0">
                <a:latin typeface="Times New Roman" panose="02020603050405020304" pitchFamily="18" charset="0"/>
                <a:ea typeface="Times New Roman" panose="02020603050405020304" pitchFamily="18" charset="0"/>
              </a:rPr>
              <a:t>Cảm</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xúc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a:t>
            </a:r>
            <a:r>
              <a:rPr lang="en-US" sz="2800" b="1" dirty="0">
                <a:latin typeface="Times New Roman" panose="02020603050405020304" pitchFamily="18" charset="0"/>
                <a:ea typeface="Times New Roman" panose="02020603050405020304" pitchFamily="18" charset="0"/>
              </a:rPr>
              <a:t>:</a:t>
            </a:r>
            <a:br>
              <a:rPr lang="en-US" sz="2800" b="1" dirty="0">
                <a:latin typeface="Times New Roman" panose="02020603050405020304" pitchFamily="18" charset="0"/>
                <a:ea typeface="Times New Roman" panose="02020603050405020304" pitchFamily="18" charset="0"/>
              </a:rPr>
            </a:br>
            <a:r>
              <a:rPr lang="en-US" sz="2800" dirty="0" err="1" smtClean="0">
                <a:solidFill>
                  <a:srgbClr val="000000"/>
                </a:solidFill>
                <a:latin typeface="Times New Roman" panose="02020603050405020304" pitchFamily="18" charset="0"/>
                <a:ea typeface="Times New Roman" panose="02020603050405020304" pitchFamily="18" charset="0"/>
              </a:rPr>
              <a:t>Thông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qua </a:t>
            </a:r>
            <a:r>
              <a:rPr lang="en-US" sz="2800" dirty="0" err="1">
                <a:solidFill>
                  <a:srgbClr val="000000"/>
                </a:solidFill>
                <a:latin typeface="Times New Roman" panose="02020603050405020304" pitchFamily="18" charset="0"/>
                <a:ea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ẩn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gắn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Thăng</a:t>
            </a:r>
            <a:r>
              <a:rPr lang="en-US" sz="2800" dirty="0">
                <a:solidFill>
                  <a:srgbClr val="000000"/>
                </a:solidFill>
                <a:latin typeface="Times New Roman" panose="02020603050405020304" pitchFamily="18" charset="0"/>
                <a:ea typeface="Times New Roman" panose="02020603050405020304" pitchFamily="18" charset="0"/>
              </a:rPr>
              <a:t> Long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238108" y="1700987"/>
            <a:ext cx="4403302" cy="348710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01369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532708" y="1028492"/>
            <a:ext cx="6487886" cy="4832092"/>
          </a:xfrm>
          <a:prstGeom prst="rect">
            <a:avLst/>
          </a:prstGeom>
        </p:spPr>
        <p:txBody>
          <a:bodyPr wrap="square">
            <a:spAutoFit/>
          </a:bodyPr>
          <a:lstStyle/>
          <a:p>
            <a:pPr marL="457200">
              <a:spcAft>
                <a:spcPts val="0"/>
              </a:spcAft>
            </a:pPr>
            <a:r>
              <a:rPr lang="pt-BR" sz="2800" b="1" dirty="0">
                <a:latin typeface="Times New Roman" panose="02020603050405020304" pitchFamily="18" charset="0"/>
                <a:ea typeface="Calibri" panose="020F0502020204030204" pitchFamily="34" charset="0"/>
              </a:rPr>
              <a:t>2. Bài ca dao 2:</a:t>
            </a:r>
            <a:endParaRPr lang="en-US" sz="2800" dirty="0">
              <a:latin typeface="Times New Roman" panose="02020603050405020304" pitchFamily="18" charset="0"/>
              <a:ea typeface="Calibri" panose="020F0502020204030204" pitchFamily="34" charset="0"/>
            </a:endParaRPr>
          </a:p>
          <a:p>
            <a:pPr marL="457200">
              <a:spcAft>
                <a:spcPts val="0"/>
              </a:spcAft>
            </a:pPr>
            <a:r>
              <a:rPr lang="pt-BR" sz="2800" b="1" dirty="0">
                <a:latin typeface="Times New Roman" panose="02020603050405020304" pitchFamily="18" charset="0"/>
                <a:ea typeface="Calibri" panose="020F0502020204030204" pitchFamily="34" charset="0"/>
              </a:rPr>
              <a:t>* Hai câu đầu: </a:t>
            </a:r>
            <a:r>
              <a:rPr lang="pt-BR" sz="2800" b="1" dirty="0">
                <a:latin typeface="Arial" panose="020B0604020202020204" pitchFamily="34"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marL="457200" algn="just">
              <a:spcAft>
                <a:spcPts val="0"/>
              </a:spcAft>
            </a:pPr>
            <a:r>
              <a:rPr lang="en-US" sz="2800" b="1" dirty="0" err="1">
                <a:latin typeface="Times New Roman" panose="02020603050405020304" pitchFamily="18" charset="0"/>
                <a:ea typeface="Calibri" panose="020F0502020204030204" pitchFamily="34" charset="0"/>
              </a:rPr>
              <a:t>Giới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thiệu</a:t>
            </a:r>
            <a:r>
              <a:rPr lang="en-US" sz="2800" b="1" dirty="0">
                <a:latin typeface="Times New Roman" panose="02020603050405020304" pitchFamily="18" charset="0"/>
                <a:ea typeface="Calibri" panose="020F0502020204030204" pitchFamily="34" charset="0"/>
              </a:rPr>
              <a:t> con </a:t>
            </a:r>
            <a:r>
              <a:rPr lang="en-US" sz="2800" b="1" dirty="0" err="1">
                <a:latin typeface="Times New Roman" panose="02020603050405020304" pitchFamily="18" charset="0"/>
                <a:ea typeface="Calibri" panose="020F0502020204030204" pitchFamily="34" charset="0"/>
              </a:rPr>
              <a:t>đường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lên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xứ</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Lạng</a:t>
            </a:r>
            <a:r>
              <a:rPr lang="en-US" sz="2800" b="1"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bao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một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núi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quãng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đồng</a:t>
            </a:r>
            <a:r>
              <a:rPr lang="en-US" sz="2800" i="1"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trữ</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hỏi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vừa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bằng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cánh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đồng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núi</a:t>
            </a:r>
            <a:r>
              <a:rPr lang="en-US" sz="2800" dirty="0">
                <a:latin typeface="Times New Roman" panose="02020603050405020304" pitchFamily="18" charset="0"/>
                <a:ea typeface="Calibri" panose="020F0502020204030204" pitchFamily="34" charset="0"/>
              </a:rPr>
              <a:t>. Qua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muốn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gọi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mọi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con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gần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gũi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trở</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8" name="Cloud Callout 7"/>
          <p:cNvSpPr/>
          <p:nvPr/>
        </p:nvSpPr>
        <p:spPr>
          <a:xfrm>
            <a:off x="2076994" y="2325189"/>
            <a:ext cx="6178732" cy="2834640"/>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spcAft>
                <a:spcPts val="0"/>
              </a:spcAft>
            </a:pPr>
            <a:r>
              <a:rPr lang="en-US" sz="2000" dirty="0" err="1">
                <a:latin typeface="Times New Roman" panose="02020603050405020304" pitchFamily="18" charset="0"/>
                <a:ea typeface="Times New Roman" panose="02020603050405020304" pitchFamily="18" charset="0"/>
              </a:rPr>
              <a:t>Dựa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ngữ</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địa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hãy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bài</a:t>
            </a:r>
            <a:r>
              <a:rPr lang="en-US" sz="2000" dirty="0">
                <a:latin typeface="Times New Roman" panose="02020603050405020304" pitchFamily="18" charset="0"/>
                <a:ea typeface="Times New Roman" panose="02020603050405020304" pitchFamily="18" charset="0"/>
              </a:rPr>
              <a:t> ca </a:t>
            </a:r>
            <a:r>
              <a:rPr lang="en-US" sz="2000" dirty="0" err="1">
                <a:latin typeface="Times New Roman" panose="02020603050405020304" pitchFamily="18" charset="0"/>
                <a:ea typeface="Times New Roman" panose="02020603050405020304" pitchFamily="18" charset="0"/>
              </a:rPr>
              <a:t>dao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nhắc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đất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 </a:t>
            </a:r>
          </a:p>
          <a:p>
            <a:pPr>
              <a:spcAft>
                <a:spcPts val="0"/>
              </a:spcAft>
            </a:pPr>
            <a:r>
              <a:rPr lang="en-US" sz="2000" dirty="0" err="1">
                <a:latin typeface="Times New Roman" panose="02020603050405020304" pitchFamily="18" charset="0"/>
                <a:ea typeface="Times New Roman" panose="02020603050405020304" pitchFamily="18" charset="0"/>
              </a:rPr>
              <a:t>Dựa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chia </a:t>
            </a:r>
            <a:r>
              <a:rPr lang="en-US" sz="2000" dirty="0" err="1">
                <a:latin typeface="Times New Roman" panose="02020603050405020304" pitchFamily="18" charset="0"/>
                <a:ea typeface="Times New Roman" panose="02020603050405020304" pitchFamily="18" charset="0"/>
              </a:rPr>
              <a:t>bài</a:t>
            </a:r>
            <a:r>
              <a:rPr lang="en-US" sz="2000" dirty="0">
                <a:latin typeface="Times New Roman" panose="02020603050405020304" pitchFamily="18" charset="0"/>
                <a:ea typeface="Times New Roman" panose="02020603050405020304" pitchFamily="18" charset="0"/>
              </a:rPr>
              <a:t> ca </a:t>
            </a:r>
            <a:r>
              <a:rPr lang="en-US" sz="2000" dirty="0" err="1">
                <a:latin typeface="Times New Roman" panose="02020603050405020304" pitchFamily="18" charset="0"/>
                <a:ea typeface="Times New Roman" panose="02020603050405020304" pitchFamily="18" charset="0"/>
              </a:rPr>
              <a:t>dao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thành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mấy</a:t>
            </a:r>
            <a:r>
              <a:rPr lang="en-US" sz="2000" dirty="0">
                <a:latin typeface="Times New Roman" panose="02020603050405020304" pitchFamily="18" charset="0"/>
                <a:ea typeface="Times New Roman" panose="02020603050405020304" pitchFamily="18" charset="0"/>
              </a:rPr>
              <a:t> ý? </a:t>
            </a:r>
            <a:r>
              <a:rPr lang="en-US" sz="2000" dirty="0" err="1">
                <a:latin typeface="Times New Roman" panose="02020603050405020304" pitchFamily="18" charset="0"/>
                <a:ea typeface="Times New Roman" panose="02020603050405020304" pitchFamily="18" charset="0"/>
              </a:rPr>
              <a:t>Nêu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nội</a:t>
            </a:r>
            <a:r>
              <a:rPr lang="en-US" sz="2000" dirty="0">
                <a:latin typeface="Times New Roman" panose="02020603050405020304" pitchFamily="18" charset="0"/>
                <a:ea typeface="Times New Roman" panose="02020603050405020304" pitchFamily="18" charset="0"/>
              </a:rPr>
              <a:t> dung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từng</a:t>
            </a:r>
            <a:r>
              <a:rPr lang="en-US" sz="2000" dirty="0">
                <a:latin typeface="Times New Roman" panose="02020603050405020304" pitchFamily="18" charset="0"/>
                <a:ea typeface="Times New Roman" panose="02020603050405020304" pitchFamily="18" charset="0"/>
              </a:rPr>
              <a:t> ý? </a:t>
            </a:r>
            <a:endParaRPr lang="en-US" sz="20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8020594" y="2145384"/>
            <a:ext cx="3278777" cy="290994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51942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532708" y="1028492"/>
            <a:ext cx="6487886" cy="523220"/>
          </a:xfrm>
          <a:prstGeom prst="rect">
            <a:avLst/>
          </a:prstGeom>
        </p:spPr>
        <p:txBody>
          <a:bodyPr wrap="squar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Bài ca dao 2</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1649400" y="1723838"/>
            <a:ext cx="9349526" cy="3108543"/>
          </a:xfrm>
          <a:prstGeom prst="rect">
            <a:avLst/>
          </a:prstGeom>
        </p:spPr>
        <p:txBody>
          <a:bodyPr wrap="square">
            <a:spAutoFit/>
          </a:bodyPr>
          <a:lstStyle/>
          <a:p>
            <a:r>
              <a:rPr lang="pt-BR" sz="2800" b="1" dirty="0">
                <a:latin typeface="Times New Roman" panose="02020603050405020304" pitchFamily="18" charset="0"/>
                <a:ea typeface="Calibri" panose="020F0502020204030204" pitchFamily="34" charset="0"/>
              </a:rPr>
              <a:t>*  Hai câu sau: Lời mời gọi đến với xứ Lạng:</a:t>
            </a:r>
            <a:endParaRPr lang="en-US" sz="2800" dirty="0">
              <a:latin typeface="Times New Roman" panose="02020603050405020304" pitchFamily="18" charset="0"/>
              <a:ea typeface="Calibri" panose="020F0502020204030204" pitchFamily="34" charset="0"/>
            </a:endParaRPr>
          </a:p>
          <a:p>
            <a:r>
              <a:rPr lang="pt-BR" sz="2800" dirty="0">
                <a:latin typeface="Times New Roman" panose="02020603050405020304" pitchFamily="18" charset="0"/>
                <a:ea typeface="Calibri" panose="020F0502020204030204" pitchFamily="34" charset="0"/>
              </a:rPr>
              <a:t>- Lời mời gọi thiết tha: </a:t>
            </a:r>
            <a:endParaRPr lang="en-US" sz="2800" dirty="0">
              <a:latin typeface="Times New Roman" panose="02020603050405020304" pitchFamily="18" charset="0"/>
              <a:ea typeface="Calibri" panose="020F0502020204030204" pitchFamily="34" charset="0"/>
            </a:endParaRPr>
          </a:p>
          <a:p>
            <a:r>
              <a:rPr lang="pt-BR" sz="2800" b="1" dirty="0">
                <a:latin typeface="Times New Roman" panose="02020603050405020304" pitchFamily="18" charset="0"/>
                <a:ea typeface="Calibri" panose="020F0502020204030204" pitchFamily="34" charset="0"/>
              </a:rPr>
              <a:t>+ </a:t>
            </a:r>
            <a:r>
              <a:rPr lang="pt-BR" sz="2800" dirty="0">
                <a:latin typeface="Times New Roman" panose="02020603050405020304" pitchFamily="18" charset="0"/>
                <a:ea typeface="Calibri" panose="020F0502020204030204" pitchFamily="34" charset="0"/>
              </a:rPr>
              <a:t>Hai chữ</a:t>
            </a:r>
            <a:r>
              <a:rPr lang="pt-BR" sz="2800" b="1" i="1" dirty="0">
                <a:latin typeface="Times New Roman" panose="02020603050405020304" pitchFamily="18" charset="0"/>
                <a:ea typeface="Calibri" panose="020F0502020204030204" pitchFamily="34" charset="0"/>
              </a:rPr>
              <a:t> </a:t>
            </a:r>
            <a:r>
              <a:rPr lang="pt-BR" sz="2800" i="1" dirty="0">
                <a:latin typeface="Times New Roman" panose="02020603050405020304" pitchFamily="18" charset="0"/>
                <a:ea typeface="Calibri" panose="020F0502020204030204" pitchFamily="34" charset="0"/>
              </a:rPr>
              <a:t>“ai ơi”</a:t>
            </a:r>
            <a:r>
              <a:rPr lang="pt-BR" sz="2800" dirty="0">
                <a:latin typeface="Times New Roman" panose="02020603050405020304" pitchFamily="18" charset="0"/>
                <a:ea typeface="Calibri" panose="020F0502020204030204" pitchFamily="34" charset="0"/>
              </a:rPr>
              <a:t>là</a:t>
            </a:r>
            <a:r>
              <a:rPr lang="vi-VN" sz="2800" dirty="0">
                <a:solidFill>
                  <a:srgbClr val="000000"/>
                </a:solidFill>
                <a:latin typeface="Times New Roman" panose="02020603050405020304" pitchFamily="18" charset="0"/>
                <a:ea typeface="Calibri" panose="020F0502020204030204" pitchFamily="34" charset="0"/>
              </a:rPr>
              <a:t> tiếng gọi, </a:t>
            </a:r>
            <a:r>
              <a:rPr lang="en-US" sz="2800" dirty="0" err="1">
                <a:solidFill>
                  <a:srgbClr val="000000"/>
                </a:solidFill>
                <a:latin typeface="Times New Roman" panose="02020603050405020304" pitchFamily="18" charset="0"/>
                <a:ea typeface="Calibri" panose="020F0502020204030204" pitchFamily="34" charset="0"/>
              </a:rPr>
              <a:t>lời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hướng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tới</a:t>
            </a:r>
            <a:r>
              <a:rPr lang="vi-VN" sz="2800" dirty="0">
                <a:solidFill>
                  <a:srgbClr val="000000"/>
                </a:solidFill>
                <a:latin typeface="Times New Roman" panose="02020603050405020304" pitchFamily="18" charset="0"/>
                <a:ea typeface="Calibri" panose="020F0502020204030204" pitchFamily="34" charset="0"/>
              </a:rPr>
              <a:t> ai đó, nó không cụ thể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vi-VN" sz="2800" dirty="0">
                <a:solidFill>
                  <a:srgbClr val="000000"/>
                </a:solidFill>
                <a:latin typeface="Times New Roman" panose="02020603050405020304" pitchFamily="18" charset="0"/>
                <a:ea typeface="Calibri" panose="020F0502020204030204" pitchFamily="34" charset="0"/>
              </a:rPr>
              <a:t> tất cả những con người Việt Nam ta.</a:t>
            </a:r>
            <a:r>
              <a:rPr lang="vi-VN" sz="2800" i="1"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r>
              <a:rPr lang="en-US" sz="2800" dirty="0">
                <a:solidFill>
                  <a:srgbClr val="000000"/>
                </a:solidFill>
                <a:latin typeface="Arial" panose="020B0604020202020204" pitchFamily="34" charset="0"/>
                <a:ea typeface="Calibri" panose="020F0502020204030204" pitchFamily="34" charset="0"/>
              </a:rPr>
              <a: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Cụm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pt-BR" sz="2800" i="1" dirty="0">
                <a:latin typeface="Times New Roman" panose="02020603050405020304" pitchFamily="18" charset="0"/>
                <a:ea typeface="Calibri" panose="020F0502020204030204" pitchFamily="34" charset="0"/>
              </a:rPr>
              <a:t>“đứng lại mà trông”</a:t>
            </a:r>
            <a:r>
              <a:rPr lang="pt-BR" sz="2800" i="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nghị</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 tha thiết, ông cha ta muốn nhắc nhở về sự ghi nhớ cội nguồn, là tình yêu bao la đối với quê hương đất nước.</a:t>
            </a:r>
            <a:r>
              <a:rPr lang="vi-VN" sz="2800" dirty="0">
                <a:solidFill>
                  <a:srgbClr val="000000"/>
                </a:solidFill>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7969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532708" y="1028492"/>
            <a:ext cx="6487886" cy="523220"/>
          </a:xfrm>
          <a:prstGeom prst="rect">
            <a:avLst/>
          </a:prstGeom>
        </p:spPr>
        <p:txBody>
          <a:bodyPr wrap="squar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Bài ca dao 2</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5" name="Rectangle 4"/>
          <p:cNvSpPr/>
          <p:nvPr/>
        </p:nvSpPr>
        <p:spPr>
          <a:xfrm>
            <a:off x="1532708" y="1551712"/>
            <a:ext cx="5847806" cy="3785652"/>
          </a:xfrm>
          <a:prstGeom prst="rect">
            <a:avLst/>
          </a:prstGeom>
        </p:spPr>
        <p:txBody>
          <a:bodyPr wrap="square">
            <a:spAutoFit/>
          </a:bodyPr>
          <a:lstStyle/>
          <a:p>
            <a:r>
              <a:rPr lang="pt-BR" sz="2400" b="1" dirty="0">
                <a:latin typeface="Times New Roman" panose="02020603050405020304" pitchFamily="18" charset="0"/>
                <a:ea typeface="Calibri" panose="020F0502020204030204" pitchFamily="34" charset="0"/>
              </a:rPr>
              <a:t>- Vẻ đẹp mảnh đất xứ Lạng:</a:t>
            </a:r>
            <a:endParaRPr lang="en-US" sz="2400" dirty="0">
              <a:latin typeface="Times New Roman" panose="02020603050405020304" pitchFamily="18" charset="0"/>
              <a:ea typeface="Calibri" panose="020F0502020204030204" pitchFamily="34" charset="0"/>
            </a:endParaRPr>
          </a:p>
          <a:p>
            <a:r>
              <a:rPr lang="pt-BR" sz="2400" dirty="0">
                <a:latin typeface="Times New Roman" panose="02020603050405020304" pitchFamily="18" charset="0"/>
                <a:ea typeface="Calibri" panose="020F0502020204030204" pitchFamily="34" charset="0"/>
              </a:rPr>
              <a:t>+Vẻ đẹp của cảnh sắc núi sông: </a:t>
            </a:r>
            <a:r>
              <a:rPr lang="pt-BR" sz="2400" i="1" dirty="0">
                <a:latin typeface="Times New Roman" panose="02020603050405020304" pitchFamily="18" charset="0"/>
                <a:ea typeface="Calibri" panose="020F0502020204030204" pitchFamily="34" charset="0"/>
              </a:rPr>
              <a:t>“Núi thành Lạng”, “sông Tam Cờ”. </a:t>
            </a:r>
            <a:r>
              <a:rPr lang="pt-BR" sz="2400" dirty="0">
                <a:latin typeface="Times New Roman" panose="02020603050405020304" pitchFamily="18" charset="0"/>
                <a:ea typeface="Calibri" panose="020F0502020204030204" pitchFamily="34" charset="0"/>
              </a:rPr>
              <a:t>Đây là tên ngọn núi, tên sông rất nổi tiếng của Lạng Sơn.</a:t>
            </a:r>
            <a:endParaRPr lang="en-US" sz="2400" dirty="0">
              <a:latin typeface="Times New Roman" panose="02020603050405020304" pitchFamily="18" charset="0"/>
              <a:ea typeface="Calibri" panose="020F0502020204030204" pitchFamily="34" charset="0"/>
            </a:endParaRPr>
          </a:p>
          <a:p>
            <a:r>
              <a:rPr lang="pt-BR" sz="2400" dirty="0">
                <a:latin typeface="Times New Roman" panose="02020603050405020304" pitchFamily="18" charset="0"/>
                <a:ea typeface="Calibri" panose="020F0502020204030204" pitchFamily="34" charset="0"/>
              </a:rPr>
              <a:t>+ </a:t>
            </a:r>
            <a:r>
              <a:rPr lang="pt-BR" sz="2400" i="1" dirty="0">
                <a:latin typeface="Times New Roman" panose="02020603050405020304" pitchFamily="18" charset="0"/>
                <a:ea typeface="Calibri" panose="020F0502020204030204" pitchFamily="34" charset="0"/>
              </a:rPr>
              <a:t>“Kìa”</a:t>
            </a:r>
            <a:r>
              <a:rPr lang="pt-BR" sz="2400" dirty="0">
                <a:latin typeface="Times New Roman" panose="02020603050405020304" pitchFamily="18" charset="0"/>
                <a:ea typeface="Calibri" panose="020F0502020204030204" pitchFamily="34" charset="0"/>
              </a:rPr>
              <a:t> hai lần lặp lại trong một câu thơ, tạo ta phép điệp từ, mở ra liên tiếp khung cảnh kì vĩ của thiên nhiên xứ Lạng, đồng thời diễn tả niềm tự hào, ngỡ ngàng trước bức tranh thiên nhiên khoáng đạt, mênh mông của mảnh đất Lạng Sơn.</a:t>
            </a:r>
            <a:endParaRPr lang="en-US" sz="24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rotWithShape="1">
          <a:blip r:embed="rId3"/>
          <a:srcRect l="36069" t="548" r="6645" b="-548"/>
          <a:stretch/>
        </p:blipFill>
        <p:spPr>
          <a:xfrm>
            <a:off x="7615645" y="1956147"/>
            <a:ext cx="3644538" cy="26809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98186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532708" y="1028492"/>
            <a:ext cx="6487886" cy="523220"/>
          </a:xfrm>
          <a:prstGeom prst="rect">
            <a:avLst/>
          </a:prstGeom>
        </p:spPr>
        <p:txBody>
          <a:bodyPr wrap="squar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Bài ca dao 2</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2" name="Picture 1"/>
          <p:cNvPicPr>
            <a:picLocks noChangeAspect="1"/>
          </p:cNvPicPr>
          <p:nvPr/>
        </p:nvPicPr>
        <p:blipFill rotWithShape="1">
          <a:blip r:embed="rId3"/>
          <a:srcRect l="20467" t="-2394" r="-20467" b="2394"/>
          <a:stretch/>
        </p:blipFill>
        <p:spPr>
          <a:xfrm>
            <a:off x="7106689" y="1928488"/>
            <a:ext cx="4850674" cy="2728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Oval 7"/>
          <p:cNvSpPr/>
          <p:nvPr/>
        </p:nvSpPr>
        <p:spPr>
          <a:xfrm>
            <a:off x="1541912" y="1821703"/>
            <a:ext cx="5094514" cy="1749523"/>
          </a:xfrm>
          <a:prstGeom prst="ellipse">
            <a:avLst/>
          </a:prstGeom>
          <a:solidFill>
            <a:schemeClr val="accent6">
              <a:lumMod val="50000"/>
            </a:schemeClr>
          </a:solidFill>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bg1"/>
                </a:solidFill>
                <a:latin typeface="Times New Roman" panose="02020603050405020304" pitchFamily="18" charset="0"/>
                <a:ea typeface="Calibri" panose="020F0502020204030204" pitchFamily="34" charset="0"/>
              </a:rPr>
              <a:t>Nhận</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xét</a:t>
            </a:r>
            <a:r>
              <a:rPr lang="en-US" sz="2800" b="1" dirty="0">
                <a:solidFill>
                  <a:schemeClr val="bg1"/>
                </a:solidFill>
                <a:latin typeface="Times New Roman" panose="02020603050405020304" pitchFamily="18" charset="0"/>
                <a:ea typeface="Calibri" panose="020F0502020204030204" pitchFamily="34" charset="0"/>
              </a:rPr>
              <a:t>:</a:t>
            </a:r>
            <a:r>
              <a:rPr lang="en-US" sz="2800" dirty="0">
                <a:solidFill>
                  <a:schemeClr val="bg1"/>
                </a:solidFill>
                <a:latin typeface="Times New Roman" panose="02020603050405020304" pitchFamily="18" charset="0"/>
                <a:ea typeface="Calibri" panose="020F0502020204030204" pitchFamily="34" charset="0"/>
              </a:rPr>
              <a:t> </a:t>
            </a:r>
            <a:r>
              <a:rPr lang="pt-BR" sz="2800" dirty="0">
                <a:solidFill>
                  <a:schemeClr val="bg1"/>
                </a:solidFill>
                <a:latin typeface="Times New Roman" panose="02020603050405020304" pitchFamily="18" charset="0"/>
                <a:ea typeface="Calibri" panose="020F0502020204030204" pitchFamily="34" charset="0"/>
              </a:rPr>
              <a:t>Vẻ đẹp hùng vĩ, khoáng đạt, </a:t>
            </a:r>
            <a:r>
              <a:rPr lang="pt-BR" sz="2800" dirty="0" smtClean="0">
                <a:solidFill>
                  <a:schemeClr val="bg1"/>
                </a:solidFill>
                <a:latin typeface="Times New Roman" panose="02020603050405020304" pitchFamily="18" charset="0"/>
                <a:ea typeface="Calibri" panose="020F0502020204030204" pitchFamily="34" charset="0"/>
              </a:rPr>
              <a:t>mênh </a:t>
            </a:r>
            <a:r>
              <a:rPr lang="pt-BR" sz="2800" dirty="0">
                <a:solidFill>
                  <a:schemeClr val="bg1"/>
                </a:solidFill>
                <a:latin typeface="Times New Roman" panose="02020603050405020304" pitchFamily="18" charset="0"/>
                <a:ea typeface="Calibri" panose="020F0502020204030204" pitchFamily="34" charset="0"/>
              </a:rPr>
              <a:t>mông của xứ Lạng.</a:t>
            </a:r>
            <a:endParaRPr lang="en-US" sz="2800" dirty="0">
              <a:solidFill>
                <a:schemeClr val="bg1"/>
              </a:solidFill>
              <a:effectLst/>
              <a:latin typeface="Times New Roman" panose="02020603050405020304" pitchFamily="18" charset="0"/>
              <a:ea typeface="Calibri" panose="020F0502020204030204" pitchFamily="34" charset="0"/>
            </a:endParaRPr>
          </a:p>
        </p:txBody>
      </p:sp>
      <p:sp>
        <p:nvSpPr>
          <p:cNvPr id="9" name="Rectangle 8"/>
          <p:cNvSpPr/>
          <p:nvPr/>
        </p:nvSpPr>
        <p:spPr>
          <a:xfrm>
            <a:off x="1532708" y="3841217"/>
            <a:ext cx="5377543" cy="1815882"/>
          </a:xfrm>
          <a:prstGeom prst="rect">
            <a:avLst/>
          </a:prstGeom>
        </p:spPr>
        <p:txBody>
          <a:bodyPr wrap="square">
            <a:spAutoFit/>
          </a:bodyPr>
          <a:lstStyle/>
          <a:p>
            <a:r>
              <a:rPr lang="pt-BR" sz="2800" b="1" dirty="0">
                <a:latin typeface="Times New Roman" panose="02020603050405020304" pitchFamily="18" charset="0"/>
                <a:ea typeface="Calibri" panose="020F0502020204030204" pitchFamily="34" charset="0"/>
              </a:rPr>
              <a:t>* Cảm xúc của tác giả:</a:t>
            </a:r>
            <a:r>
              <a:rPr lang="pt-BR" sz="2800" dirty="0">
                <a:latin typeface="Times New Roman" panose="02020603050405020304" pitchFamily="18" charset="0"/>
                <a:ea typeface="Calibri" panose="020F0502020204030204" pitchFamily="34" charset="0"/>
              </a:rPr>
              <a:t> </a:t>
            </a:r>
            <a:r>
              <a:rPr lang="pt-BR" sz="2800" dirty="0">
                <a:solidFill>
                  <a:srgbClr val="FF0000"/>
                </a:solidFill>
                <a:latin typeface="Times New Roman" panose="02020603050405020304" pitchFamily="18" charset="0"/>
                <a:ea typeface="Calibri" panose="020F0502020204030204" pitchFamily="34" charset="0"/>
              </a:rPr>
              <a:t>Bài ca thể hiện niềm tự hào, yêu mến thiết tha của tác giả dân gian về vẻ đẹp của xứ Lạng</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5968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693822" y="962987"/>
            <a:ext cx="7063152" cy="523220"/>
          </a:xfrm>
          <a:prstGeom prst="rect">
            <a:avLst/>
          </a:prstGeom>
        </p:spPr>
        <p:txBody>
          <a:bodyPr wrap="none">
            <a:spAutoFit/>
          </a:bodyPr>
          <a:lstStyle/>
          <a:p>
            <a:pPr lvl="0">
              <a:tabLst>
                <a:tab pos="151130" algn="l"/>
              </a:tabLst>
            </a:pPr>
            <a:r>
              <a:rPr lang="pt-BR" sz="2800" b="1" dirty="0" smtClean="0">
                <a:latin typeface="Times New Roman" panose="02020603050405020304" pitchFamily="18" charset="0"/>
                <a:ea typeface="Calibri" panose="020F0502020204030204" pitchFamily="34" charset="0"/>
              </a:rPr>
              <a:t>3. Bài </a:t>
            </a:r>
            <a:r>
              <a:rPr lang="pt-BR" sz="2800" b="1" dirty="0">
                <a:latin typeface="Times New Roman" panose="02020603050405020304" pitchFamily="18" charset="0"/>
                <a:ea typeface="Calibri" panose="020F0502020204030204" pitchFamily="34" charset="0"/>
              </a:rPr>
              <a:t>ca dao 3: Bức tranh tuyệt đẹp về Huế: </a:t>
            </a:r>
            <a:endParaRPr lang="en-US" sz="2800" dirty="0">
              <a:effectLst/>
              <a:latin typeface="Times New Roman" panose="02020603050405020304" pitchFamily="18" charset="0"/>
              <a:ea typeface="Calibri" panose="020F0502020204030204" pitchFamily="34" charset="0"/>
            </a:endParaRPr>
          </a:p>
        </p:txBody>
      </p:sp>
      <p:graphicFrame>
        <p:nvGraphicFramePr>
          <p:cNvPr id="13" name="Diagram 12"/>
          <p:cNvGraphicFramePr/>
          <p:nvPr>
            <p:extLst>
              <p:ext uri="{D42A27DB-BD31-4B8C-83A1-F6EECF244321}">
                <p14:modId xmlns:p14="http://schemas.microsoft.com/office/powerpoint/2010/main" val="612314776"/>
              </p:ext>
            </p:extLst>
          </p:nvPr>
        </p:nvGraphicFramePr>
        <p:xfrm>
          <a:off x="1946366" y="1392190"/>
          <a:ext cx="10245634" cy="4728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ounded Rectangle 13"/>
          <p:cNvSpPr/>
          <p:nvPr/>
        </p:nvSpPr>
        <p:spPr>
          <a:xfrm>
            <a:off x="1602382" y="2950151"/>
            <a:ext cx="2481943" cy="1353001"/>
          </a:xfrm>
          <a:prstGeom prst="roundRect">
            <a:avLst/>
          </a:prstGeom>
          <a:solidFill>
            <a:srgbClr val="7030A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MỘT SỐ HÌNH ẢNH CẢNH SẮC HUẾ</a:t>
            </a:r>
            <a:endParaRPr lang="en-US" sz="2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602382" y="2182018"/>
            <a:ext cx="2377574"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THẢO LUẬN NHÓM</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611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693822" y="890053"/>
            <a:ext cx="70631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51130" algn="l"/>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3. Bài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ca dao 3: Bức tranh tuyệt đẹp về Huế: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1675848302"/>
              </p:ext>
            </p:extLst>
          </p:nvPr>
        </p:nvGraphicFramePr>
        <p:xfrm>
          <a:off x="1476103" y="1981890"/>
          <a:ext cx="8683368" cy="3931920"/>
        </p:xfrm>
        <a:graphic>
          <a:graphicData uri="http://schemas.openxmlformats.org/drawingml/2006/table">
            <a:tbl>
              <a:tblPr firstRow="1" bandRow="1">
                <a:tableStyleId>{5940675A-B579-460E-94D1-54222C63F5DA}</a:tableStyleId>
              </a:tblPr>
              <a:tblGrid>
                <a:gridCol w="5590903">
                  <a:extLst>
                    <a:ext uri="{9D8B030D-6E8A-4147-A177-3AD203B41FA5}">
                      <a16:colId xmlns:a16="http://schemas.microsoft.com/office/drawing/2014/main" val="1694445297"/>
                    </a:ext>
                  </a:extLst>
                </a:gridCol>
                <a:gridCol w="3092465">
                  <a:extLst>
                    <a:ext uri="{9D8B030D-6E8A-4147-A177-3AD203B41FA5}">
                      <a16:colId xmlns:a16="http://schemas.microsoft.com/office/drawing/2014/main" val="1540056581"/>
                    </a:ext>
                  </a:extLst>
                </a:gridCol>
              </a:tblGrid>
              <a:tr h="370840">
                <a:tc>
                  <a:txBody>
                    <a:bodyPr/>
                    <a:lstStyle/>
                    <a:p>
                      <a:pPr algn="ctr"/>
                      <a:r>
                        <a:rPr lang="en-US" sz="2400" b="1" dirty="0" err="1" smtClean="0">
                          <a:latin typeface="Times New Roman" panose="02020603050405020304" pitchFamily="18" charset="0"/>
                          <a:cs typeface="Times New Roman" panose="02020603050405020304" pitchFamily="18" charset="0"/>
                        </a:rPr>
                        <a:t>Câu</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hỏi</a:t>
                      </a: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err="1" smtClean="0">
                          <a:latin typeface="Times New Roman" panose="02020603050405020304" pitchFamily="18" charset="0"/>
                          <a:cs typeface="Times New Roman" panose="02020603050405020304" pitchFamily="18" charset="0"/>
                        </a:rPr>
                        <a:t>Trả</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lời</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92108514"/>
                  </a:ext>
                </a:extLst>
              </a:tr>
              <a:tr h="370840">
                <a:tc>
                  <a:txBody>
                    <a:bodyPr/>
                    <a:lstStyle/>
                    <a:p>
                      <a:r>
                        <a:rPr lang="vi-VN" sz="2400" dirty="0" smtClean="0">
                          <a:solidFill>
                            <a:schemeClr val="accent6">
                              <a:lumMod val="50000"/>
                            </a:schemeClr>
                          </a:solidFill>
                          <a:effectLst/>
                          <a:latin typeface="Times New Roman" panose="02020603050405020304" pitchFamily="18" charset="0"/>
                          <a:ea typeface="Calibri" panose="020F0502020204030204" pitchFamily="34" charset="0"/>
                        </a:rPr>
                        <a:t>Bài ca dao 3 đã sử dụng những từ ngữ, hình ảnh để miêu tả thiên nhiên xứ Huế? Những từ ngữ, hình ảnh đó giúp em hình dung như thế nào về cảnh sông nước nơi đây.</a:t>
                      </a:r>
                      <a:endParaRPr lang="en-US" sz="2400" dirty="0" smtClean="0">
                        <a:solidFill>
                          <a:schemeClr val="accent6">
                            <a:lumMod val="50000"/>
                          </a:schemeClr>
                        </a:solidFill>
                        <a:effectLst/>
                        <a:latin typeface="Times New Roman" panose="02020603050405020304" pitchFamily="18" charset="0"/>
                        <a:ea typeface="Calibri" panose="020F0502020204030204" pitchFamily="34" charset="0"/>
                      </a:endParaRPr>
                    </a:p>
                  </a:txBody>
                  <a:tcPr/>
                </a:tc>
                <a:tc>
                  <a:txBody>
                    <a:bodyPr/>
                    <a:lstStyle/>
                    <a:p>
                      <a:pPr algn="ctr"/>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32059217"/>
                  </a:ext>
                </a:extLst>
              </a:tr>
              <a:tr h="370840">
                <a:tc>
                  <a:txBody>
                    <a:bodyPr/>
                    <a:lstStyle/>
                    <a:p>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Em</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hãy</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nhận</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xét</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về</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cách</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sử</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thể</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lục</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bát</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trong</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bài</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ca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dao</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thứ</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3?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Tác</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dụng</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của</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cách</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dùng</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lục</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bát</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biến</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thể</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như</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thế</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nào</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Cảm</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xúc</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tình</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cảm</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của</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tác</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giả</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gửi</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gắm</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trong</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bài</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ca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là</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 </a:t>
                      </a:r>
                      <a:r>
                        <a:rPr lang="en-US" sz="2400" dirty="0" err="1" smtClean="0">
                          <a:solidFill>
                            <a:schemeClr val="accent6">
                              <a:lumMod val="50000"/>
                            </a:schemeClr>
                          </a:solidFill>
                          <a:effectLst/>
                          <a:latin typeface="Times New Roman" panose="02020603050405020304" pitchFamily="18" charset="0"/>
                          <a:ea typeface="Calibri" panose="020F0502020204030204" pitchFamily="34" charset="0"/>
                        </a:rPr>
                        <a:t>gì</a:t>
                      </a:r>
                      <a:r>
                        <a:rPr lang="en-US" sz="2400" dirty="0" smtClean="0">
                          <a:solidFill>
                            <a:schemeClr val="accent6">
                              <a:lumMod val="50000"/>
                            </a:schemeClr>
                          </a:solidFill>
                          <a:effectLst/>
                          <a:latin typeface="Times New Roman" panose="02020603050405020304" pitchFamily="18" charset="0"/>
                          <a:ea typeface="Calibri" panose="020F0502020204030204" pitchFamily="34" charset="0"/>
                        </a:rPr>
                        <a:t>?</a:t>
                      </a:r>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99439969"/>
                  </a:ext>
                </a:extLst>
              </a:tr>
            </a:tbl>
          </a:graphicData>
        </a:graphic>
      </p:graphicFrame>
      <p:sp>
        <p:nvSpPr>
          <p:cNvPr id="6" name="TextBox 5"/>
          <p:cNvSpPr txBox="1"/>
          <p:nvPr/>
        </p:nvSpPr>
        <p:spPr>
          <a:xfrm>
            <a:off x="4399033" y="1413273"/>
            <a:ext cx="2837508"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PHIẾU HỌC TẬP 1</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65877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693822" y="890053"/>
            <a:ext cx="70631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51130" algn="l"/>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3. Bài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ca dao 3: Bức tranh tuyệt đẹp về Huế: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7" name="Rectangle 6"/>
          <p:cNvSpPr/>
          <p:nvPr/>
        </p:nvSpPr>
        <p:spPr>
          <a:xfrm>
            <a:off x="1693822" y="1514111"/>
            <a:ext cx="6394699" cy="523220"/>
          </a:xfrm>
          <a:prstGeom prst="rect">
            <a:avLst/>
          </a:prstGeom>
        </p:spPr>
        <p:txBody>
          <a:bodyPr wrap="none">
            <a:spAutoFit/>
          </a:bodyPr>
          <a:lstStyle/>
          <a:p>
            <a:r>
              <a:rPr lang="pt-BR" sz="2800" b="1" dirty="0">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Huế</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p>
        </p:txBody>
      </p:sp>
      <p:grpSp>
        <p:nvGrpSpPr>
          <p:cNvPr id="13" name="Group 12"/>
          <p:cNvGrpSpPr/>
          <p:nvPr/>
        </p:nvGrpSpPr>
        <p:grpSpPr>
          <a:xfrm>
            <a:off x="1693822" y="2445798"/>
            <a:ext cx="8997239" cy="3039383"/>
            <a:chOff x="1698218" y="2770738"/>
            <a:chExt cx="8997239" cy="2217859"/>
          </a:xfrm>
        </p:grpSpPr>
        <p:sp>
          <p:nvSpPr>
            <p:cNvPr id="14" name="Rounded Rectangle 13"/>
            <p:cNvSpPr/>
            <p:nvPr/>
          </p:nvSpPr>
          <p:spPr>
            <a:xfrm>
              <a:off x="1698218" y="2770738"/>
              <a:ext cx="2092319" cy="1441608"/>
            </a:xfrm>
            <a:prstGeom prst="roundRect">
              <a:avLst/>
            </a:prstGeom>
            <a: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l="-4000" r="-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14"/>
            <p:cNvSpPr/>
            <p:nvPr/>
          </p:nvSpPr>
          <p:spPr>
            <a:xfrm>
              <a:off x="1698218" y="4212347"/>
              <a:ext cx="2092319" cy="776250"/>
            </a:xfrm>
            <a:custGeom>
              <a:avLst/>
              <a:gdLst>
                <a:gd name="connsiteX0" fmla="*/ 0 w 2092319"/>
                <a:gd name="connsiteY0" fmla="*/ 0 h 776250"/>
                <a:gd name="connsiteX1" fmla="*/ 2092319 w 2092319"/>
                <a:gd name="connsiteY1" fmla="*/ 0 h 776250"/>
                <a:gd name="connsiteX2" fmla="*/ 2092319 w 2092319"/>
                <a:gd name="connsiteY2" fmla="*/ 776250 h 776250"/>
                <a:gd name="connsiteX3" fmla="*/ 0 w 2092319"/>
                <a:gd name="connsiteY3" fmla="*/ 776250 h 776250"/>
                <a:gd name="connsiteX4" fmla="*/ 0 w 2092319"/>
                <a:gd name="connsiteY4" fmla="*/ 0 h 7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319" h="776250">
                  <a:moveTo>
                    <a:pt x="0" y="0"/>
                  </a:moveTo>
                  <a:lnTo>
                    <a:pt x="2092319" y="0"/>
                  </a:lnTo>
                  <a:lnTo>
                    <a:pt x="2092319" y="776250"/>
                  </a:lnTo>
                  <a:lnTo>
                    <a:pt x="0" y="7762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n-US" sz="2400" kern="1200" dirty="0" err="1" smtClean="0">
                  <a:solidFill>
                    <a:srgbClr val="002060"/>
                  </a:solidFill>
                  <a:latin typeface="Times New Roman" panose="02020603050405020304" pitchFamily="18" charset="0"/>
                  <a:cs typeface="Times New Roman" panose="02020603050405020304" pitchFamily="18" charset="0"/>
                </a:rPr>
                <a:t>Chợ</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Đông</a:t>
              </a:r>
              <a:r>
                <a:rPr lang="en-US" sz="2400" kern="1200" dirty="0" smtClean="0">
                  <a:solidFill>
                    <a:srgbClr val="002060"/>
                  </a:solidFill>
                  <a:latin typeface="Times New Roman" panose="02020603050405020304" pitchFamily="18" charset="0"/>
                  <a:cs typeface="Times New Roman" panose="02020603050405020304" pitchFamily="18" charset="0"/>
                </a:rPr>
                <a:t> Ba</a:t>
              </a:r>
              <a:endParaRPr lang="en-US" sz="2400" kern="1200" dirty="0">
                <a:solidFill>
                  <a:srgbClr val="00206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3999858" y="2770738"/>
              <a:ext cx="2092319" cy="1441608"/>
            </a:xfrm>
            <a:prstGeom prst="roundRect">
              <a:avLst/>
            </a:prstGeom>
            <a:blipFill>
              <a:blip r:embed="rId5"/>
              <a:srcRect/>
              <a:stretch>
                <a:fillRect l="-16000" r="-16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Freeform 16"/>
            <p:cNvSpPr/>
            <p:nvPr/>
          </p:nvSpPr>
          <p:spPr>
            <a:xfrm>
              <a:off x="3999858" y="4212347"/>
              <a:ext cx="2092319" cy="776250"/>
            </a:xfrm>
            <a:custGeom>
              <a:avLst/>
              <a:gdLst>
                <a:gd name="connsiteX0" fmla="*/ 0 w 2092319"/>
                <a:gd name="connsiteY0" fmla="*/ 0 h 776250"/>
                <a:gd name="connsiteX1" fmla="*/ 2092319 w 2092319"/>
                <a:gd name="connsiteY1" fmla="*/ 0 h 776250"/>
                <a:gd name="connsiteX2" fmla="*/ 2092319 w 2092319"/>
                <a:gd name="connsiteY2" fmla="*/ 776250 h 776250"/>
                <a:gd name="connsiteX3" fmla="*/ 0 w 2092319"/>
                <a:gd name="connsiteY3" fmla="*/ 776250 h 776250"/>
                <a:gd name="connsiteX4" fmla="*/ 0 w 2092319"/>
                <a:gd name="connsiteY4" fmla="*/ 0 h 7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319" h="776250">
                  <a:moveTo>
                    <a:pt x="0" y="0"/>
                  </a:moveTo>
                  <a:lnTo>
                    <a:pt x="2092319" y="0"/>
                  </a:lnTo>
                  <a:lnTo>
                    <a:pt x="2092319" y="776250"/>
                  </a:lnTo>
                  <a:lnTo>
                    <a:pt x="0" y="7762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n-US" sz="2400" kern="1200" dirty="0" err="1" smtClean="0">
                  <a:solidFill>
                    <a:srgbClr val="002060"/>
                  </a:solidFill>
                  <a:latin typeface="Times New Roman" panose="02020603050405020304" pitchFamily="18" charset="0"/>
                  <a:cs typeface="Times New Roman" panose="02020603050405020304" pitchFamily="18" charset="0"/>
                </a:rPr>
                <a:t>Đập</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Đá</a:t>
              </a:r>
              <a:endParaRPr lang="en-US" sz="2400" kern="1200" dirty="0">
                <a:solidFill>
                  <a:srgbClr val="00206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6301498" y="2770738"/>
              <a:ext cx="2092319" cy="1441608"/>
            </a:xfrm>
            <a:prstGeom prst="roundRect">
              <a:avLst/>
            </a:prstGeom>
            <a:blipFill>
              <a:blip r:embed="rId6"/>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Freeform 18"/>
            <p:cNvSpPr/>
            <p:nvPr/>
          </p:nvSpPr>
          <p:spPr>
            <a:xfrm>
              <a:off x="6301498" y="4212347"/>
              <a:ext cx="2092319" cy="776250"/>
            </a:xfrm>
            <a:custGeom>
              <a:avLst/>
              <a:gdLst>
                <a:gd name="connsiteX0" fmla="*/ 0 w 2092319"/>
                <a:gd name="connsiteY0" fmla="*/ 0 h 776250"/>
                <a:gd name="connsiteX1" fmla="*/ 2092319 w 2092319"/>
                <a:gd name="connsiteY1" fmla="*/ 0 h 776250"/>
                <a:gd name="connsiteX2" fmla="*/ 2092319 w 2092319"/>
                <a:gd name="connsiteY2" fmla="*/ 776250 h 776250"/>
                <a:gd name="connsiteX3" fmla="*/ 0 w 2092319"/>
                <a:gd name="connsiteY3" fmla="*/ 776250 h 776250"/>
                <a:gd name="connsiteX4" fmla="*/ 0 w 2092319"/>
                <a:gd name="connsiteY4" fmla="*/ 0 h 7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319" h="776250">
                  <a:moveTo>
                    <a:pt x="0" y="0"/>
                  </a:moveTo>
                  <a:lnTo>
                    <a:pt x="2092319" y="0"/>
                  </a:lnTo>
                  <a:lnTo>
                    <a:pt x="2092319" y="776250"/>
                  </a:lnTo>
                  <a:lnTo>
                    <a:pt x="0" y="7762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n-US" sz="2400" kern="1200" dirty="0" err="1" smtClean="0">
                  <a:solidFill>
                    <a:srgbClr val="002060"/>
                  </a:solidFill>
                  <a:latin typeface="Times New Roman" panose="02020603050405020304" pitchFamily="18" charset="0"/>
                  <a:cs typeface="Times New Roman" panose="02020603050405020304" pitchFamily="18" charset="0"/>
                </a:rPr>
                <a:t>Thôn</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Vĩ</a:t>
              </a:r>
              <a:r>
                <a:rPr lang="en-US" sz="2400" kern="1200" dirty="0" smtClean="0">
                  <a:solidFill>
                    <a:srgbClr val="002060"/>
                  </a:solidFill>
                  <a:latin typeface="Times New Roman" panose="02020603050405020304" pitchFamily="18" charset="0"/>
                  <a:cs typeface="Times New Roman" panose="02020603050405020304" pitchFamily="18" charset="0"/>
                </a:rPr>
                <a:t> </a:t>
              </a:r>
              <a:r>
                <a:rPr lang="en-US" sz="2400" kern="1200" dirty="0" err="1" smtClean="0">
                  <a:solidFill>
                    <a:srgbClr val="002060"/>
                  </a:solidFill>
                  <a:latin typeface="Times New Roman" panose="02020603050405020304" pitchFamily="18" charset="0"/>
                  <a:cs typeface="Times New Roman" panose="02020603050405020304" pitchFamily="18" charset="0"/>
                </a:rPr>
                <a:t>Dạ</a:t>
              </a:r>
              <a:endParaRPr lang="en-US" sz="2400" kern="1200" dirty="0">
                <a:solidFill>
                  <a:srgbClr val="00206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8603138" y="2770738"/>
              <a:ext cx="2092319" cy="1441608"/>
            </a:xfrm>
            <a:prstGeom prst="roundRect">
              <a:avLst/>
            </a:prstGeom>
            <a:blipFill>
              <a:blip r:embed="rId7">
                <a:extLst>
                  <a:ext uri="{BEBA8EAE-BF5A-486C-A8C5-ECC9F3942E4B}">
                    <a14:imgProps xmlns:a14="http://schemas.microsoft.com/office/drawing/2010/main">
                      <a14:imgLayer r:embed="rId8">
                        <a14:imgEffect>
                          <a14:brightnessContrast bright="40000"/>
                        </a14:imgEffect>
                      </a14:imgLayer>
                    </a14:imgProps>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Freeform 20"/>
            <p:cNvSpPr/>
            <p:nvPr/>
          </p:nvSpPr>
          <p:spPr>
            <a:xfrm>
              <a:off x="8603138" y="4212347"/>
              <a:ext cx="2092319" cy="776250"/>
            </a:xfrm>
            <a:custGeom>
              <a:avLst/>
              <a:gdLst>
                <a:gd name="connsiteX0" fmla="*/ 0 w 2092319"/>
                <a:gd name="connsiteY0" fmla="*/ 0 h 776250"/>
                <a:gd name="connsiteX1" fmla="*/ 2092319 w 2092319"/>
                <a:gd name="connsiteY1" fmla="*/ 0 h 776250"/>
                <a:gd name="connsiteX2" fmla="*/ 2092319 w 2092319"/>
                <a:gd name="connsiteY2" fmla="*/ 776250 h 776250"/>
                <a:gd name="connsiteX3" fmla="*/ 0 w 2092319"/>
                <a:gd name="connsiteY3" fmla="*/ 776250 h 776250"/>
                <a:gd name="connsiteX4" fmla="*/ 0 w 2092319"/>
                <a:gd name="connsiteY4" fmla="*/ 0 h 7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319" h="776250">
                  <a:moveTo>
                    <a:pt x="0" y="0"/>
                  </a:moveTo>
                  <a:lnTo>
                    <a:pt x="2092319" y="0"/>
                  </a:lnTo>
                  <a:lnTo>
                    <a:pt x="2092319" y="776250"/>
                  </a:lnTo>
                  <a:lnTo>
                    <a:pt x="0" y="7762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n-US" sz="2400" kern="1200" dirty="0" err="1" smtClean="0">
                  <a:solidFill>
                    <a:srgbClr val="002060"/>
                  </a:solidFill>
                  <a:latin typeface="Times New Roman" panose="02020603050405020304" pitchFamily="18" charset="0"/>
                  <a:cs typeface="Times New Roman" panose="02020603050405020304" pitchFamily="18" charset="0"/>
                </a:rPr>
                <a:t>Ngã</a:t>
              </a:r>
              <a:r>
                <a:rPr lang="en-US" sz="2400" kern="1200" dirty="0" smtClean="0">
                  <a:solidFill>
                    <a:srgbClr val="002060"/>
                  </a:solidFill>
                  <a:latin typeface="Times New Roman" panose="02020603050405020304" pitchFamily="18" charset="0"/>
                  <a:cs typeface="Times New Roman" panose="02020603050405020304" pitchFamily="18" charset="0"/>
                </a:rPr>
                <a:t> Ba </a:t>
              </a:r>
              <a:r>
                <a:rPr lang="en-US" sz="2400" kern="1200" dirty="0" err="1" smtClean="0">
                  <a:solidFill>
                    <a:srgbClr val="002060"/>
                  </a:solidFill>
                  <a:latin typeface="Times New Roman" panose="02020603050405020304" pitchFamily="18" charset="0"/>
                  <a:cs typeface="Times New Roman" panose="02020603050405020304" pitchFamily="18" charset="0"/>
                </a:rPr>
                <a:t>Sình</a:t>
              </a:r>
              <a:endParaRPr lang="en-US" sz="2400" kern="1200"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7058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950" y="-31077"/>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693822" y="890053"/>
            <a:ext cx="70631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51130" algn="l"/>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3. Bài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ca dao 3: Bức tranh tuyệt đẹp về Huế: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nvGrpSpPr>
          <p:cNvPr id="36" name="Group 35"/>
          <p:cNvGrpSpPr/>
          <p:nvPr/>
        </p:nvGrpSpPr>
        <p:grpSpPr>
          <a:xfrm>
            <a:off x="3294069" y="1545188"/>
            <a:ext cx="7720148" cy="4372286"/>
            <a:chOff x="3066489" y="2050854"/>
            <a:chExt cx="6135977" cy="3262867"/>
          </a:xfrm>
        </p:grpSpPr>
        <p:sp>
          <p:nvSpPr>
            <p:cNvPr id="37" name="Rounded Rectangle 36"/>
            <p:cNvSpPr/>
            <p:nvPr/>
          </p:nvSpPr>
          <p:spPr>
            <a:xfrm>
              <a:off x="3066489" y="2050854"/>
              <a:ext cx="2921835" cy="1919812"/>
            </a:xfrm>
            <a:prstGeom prst="roundRect">
              <a:avLst/>
            </a:prstGeom>
            <a: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Freeform 37"/>
            <p:cNvSpPr/>
            <p:nvPr/>
          </p:nvSpPr>
          <p:spPr>
            <a:xfrm>
              <a:off x="3066489" y="3981645"/>
              <a:ext cx="2921835" cy="1332076"/>
            </a:xfrm>
            <a:custGeom>
              <a:avLst/>
              <a:gdLst>
                <a:gd name="connsiteX0" fmla="*/ 0 w 2921835"/>
                <a:gd name="connsiteY0" fmla="*/ 0 h 1084001"/>
                <a:gd name="connsiteX1" fmla="*/ 2921835 w 2921835"/>
                <a:gd name="connsiteY1" fmla="*/ 0 h 1084001"/>
                <a:gd name="connsiteX2" fmla="*/ 2921835 w 2921835"/>
                <a:gd name="connsiteY2" fmla="*/ 1084001 h 1084001"/>
                <a:gd name="connsiteX3" fmla="*/ 0 w 2921835"/>
                <a:gd name="connsiteY3" fmla="*/ 1084001 h 1084001"/>
                <a:gd name="connsiteX4" fmla="*/ 0 w 2921835"/>
                <a:gd name="connsiteY4" fmla="*/ 0 h 108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835" h="1084001">
                  <a:moveTo>
                    <a:pt x="0" y="0"/>
                  </a:moveTo>
                  <a:lnTo>
                    <a:pt x="2921835" y="0"/>
                  </a:lnTo>
                  <a:lnTo>
                    <a:pt x="2921835" y="1084001"/>
                  </a:lnTo>
                  <a:lnTo>
                    <a:pt x="0" y="10840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lvl="0" algn="just" defTabSz="488950">
                <a:lnSpc>
                  <a:spcPct val="90000"/>
                </a:lnSpc>
                <a:spcBef>
                  <a:spcPct val="0"/>
                </a:spcBef>
                <a:spcAft>
                  <a:spcPct val="35000"/>
                </a:spcAft>
              </a:pPr>
              <a:r>
                <a:rPr lang="en-US" kern="1200" dirty="0" err="1" smtClean="0">
                  <a:solidFill>
                    <a:srgbClr val="002060"/>
                  </a:solidFill>
                  <a:latin typeface="Times New Roman" panose="02020603050405020304" pitchFamily="18" charset="0"/>
                  <a:cs typeface="Times New Roman" panose="02020603050405020304" pitchFamily="18" charset="0"/>
                </a:rPr>
                <a:t>Hình</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ảnh</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ánh</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trăng</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i="1" kern="1200" dirty="0" smtClean="0">
                  <a:solidFill>
                    <a:srgbClr val="002060"/>
                  </a:solidFill>
                  <a:latin typeface="Times New Roman" panose="02020603050405020304" pitchFamily="18" charset="0"/>
                  <a:cs typeface="Times New Roman" panose="02020603050405020304" pitchFamily="18" charset="0"/>
                </a:rPr>
                <a:t>“</a:t>
              </a:r>
              <a:r>
                <a:rPr lang="en-US" i="1" kern="1200" dirty="0" err="1" smtClean="0">
                  <a:solidFill>
                    <a:srgbClr val="002060"/>
                  </a:solidFill>
                  <a:latin typeface="Times New Roman" panose="02020603050405020304" pitchFamily="18" charset="0"/>
                  <a:cs typeface="Times New Roman" panose="02020603050405020304" pitchFamily="18" charset="0"/>
                </a:rPr>
                <a:t>Lờ</a:t>
              </a:r>
              <a:r>
                <a:rPr lang="en-US" i="1" kern="1200" dirty="0" smtClean="0">
                  <a:solidFill>
                    <a:srgbClr val="002060"/>
                  </a:solidFill>
                  <a:latin typeface="Times New Roman" panose="02020603050405020304" pitchFamily="18" charset="0"/>
                  <a:cs typeface="Times New Roman" panose="02020603050405020304" pitchFamily="18" charset="0"/>
                </a:rPr>
                <a:t> </a:t>
              </a:r>
              <a:r>
                <a:rPr lang="en-US" i="1" kern="1200" dirty="0" err="1" smtClean="0">
                  <a:solidFill>
                    <a:srgbClr val="002060"/>
                  </a:solidFill>
                  <a:latin typeface="Times New Roman" panose="02020603050405020304" pitchFamily="18" charset="0"/>
                  <a:cs typeface="Times New Roman" panose="02020603050405020304" pitchFamily="18" charset="0"/>
                </a:rPr>
                <a:t>đờ</a:t>
              </a:r>
              <a:r>
                <a:rPr lang="en-US" i="1" kern="1200" dirty="0" smtClean="0">
                  <a:solidFill>
                    <a:srgbClr val="002060"/>
                  </a:solidFill>
                  <a:latin typeface="Times New Roman" panose="02020603050405020304" pitchFamily="18" charset="0"/>
                  <a:cs typeface="Times New Roman" panose="02020603050405020304" pitchFamily="18" charset="0"/>
                </a:rPr>
                <a:t>”</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từ</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láy</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đặt</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đầu</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câu</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thơ</a:t>
              </a:r>
              <a:r>
                <a:rPr lang="en-US" i="1" kern="1200" dirty="0" smtClean="0">
                  <a:solidFill>
                    <a:srgbClr val="002060"/>
                  </a:solidFill>
                  <a:latin typeface="Times New Roman" panose="02020603050405020304" pitchFamily="18" charset="0"/>
                  <a:cs typeface="Times New Roman" panose="02020603050405020304" pitchFamily="18" charset="0"/>
                </a:rPr>
                <a:t> “</a:t>
              </a:r>
              <a:r>
                <a:rPr lang="en-US" i="1" kern="1200" dirty="0" err="1" smtClean="0">
                  <a:solidFill>
                    <a:srgbClr val="002060"/>
                  </a:solidFill>
                  <a:latin typeface="Times New Roman" panose="02020603050405020304" pitchFamily="18" charset="0"/>
                  <a:cs typeface="Times New Roman" panose="02020603050405020304" pitchFamily="18" charset="0"/>
                </a:rPr>
                <a:t>Lờ</a:t>
              </a:r>
              <a:r>
                <a:rPr lang="en-US" i="1" kern="1200" dirty="0" smtClean="0">
                  <a:solidFill>
                    <a:srgbClr val="002060"/>
                  </a:solidFill>
                  <a:latin typeface="Times New Roman" panose="02020603050405020304" pitchFamily="18" charset="0"/>
                  <a:cs typeface="Times New Roman" panose="02020603050405020304" pitchFamily="18" charset="0"/>
                </a:rPr>
                <a:t> </a:t>
              </a:r>
              <a:r>
                <a:rPr lang="en-US" i="1" kern="1200" dirty="0" err="1" smtClean="0">
                  <a:solidFill>
                    <a:srgbClr val="002060"/>
                  </a:solidFill>
                  <a:latin typeface="Times New Roman" panose="02020603050405020304" pitchFamily="18" charset="0"/>
                  <a:cs typeface="Times New Roman" panose="02020603050405020304" pitchFamily="18" charset="0"/>
                </a:rPr>
                <a:t>đờ</a:t>
              </a:r>
              <a:r>
                <a:rPr lang="en-US" i="1" kern="1200" dirty="0" smtClean="0">
                  <a:solidFill>
                    <a:srgbClr val="002060"/>
                  </a:solidFill>
                  <a:latin typeface="Times New Roman" panose="02020603050405020304" pitchFamily="18" charset="0"/>
                  <a:cs typeface="Times New Roman" panose="02020603050405020304" pitchFamily="18" charset="0"/>
                </a:rPr>
                <a:t> </a:t>
              </a:r>
              <a:r>
                <a:rPr lang="en-US" i="1" kern="1200" dirty="0" err="1" smtClean="0">
                  <a:solidFill>
                    <a:srgbClr val="002060"/>
                  </a:solidFill>
                  <a:latin typeface="Times New Roman" panose="02020603050405020304" pitchFamily="18" charset="0"/>
                  <a:cs typeface="Times New Roman" panose="02020603050405020304" pitchFamily="18" charset="0"/>
                </a:rPr>
                <a:t>bóng</a:t>
              </a:r>
              <a:r>
                <a:rPr lang="en-US" i="1" kern="1200" dirty="0" smtClean="0">
                  <a:solidFill>
                    <a:srgbClr val="002060"/>
                  </a:solidFill>
                  <a:latin typeface="Times New Roman" panose="02020603050405020304" pitchFamily="18" charset="0"/>
                  <a:cs typeface="Times New Roman" panose="02020603050405020304" pitchFamily="18" charset="0"/>
                </a:rPr>
                <a:t> </a:t>
              </a:r>
              <a:r>
                <a:rPr lang="en-US" i="1" kern="1200" dirty="0" err="1" smtClean="0">
                  <a:solidFill>
                    <a:srgbClr val="002060"/>
                  </a:solidFill>
                  <a:latin typeface="Times New Roman" panose="02020603050405020304" pitchFamily="18" charset="0"/>
                  <a:cs typeface="Times New Roman" panose="02020603050405020304" pitchFamily="18" charset="0"/>
                </a:rPr>
                <a:t>ngả</a:t>
              </a:r>
              <a:r>
                <a:rPr lang="en-US" i="1" kern="1200" dirty="0" smtClean="0">
                  <a:solidFill>
                    <a:srgbClr val="002060"/>
                  </a:solidFill>
                  <a:latin typeface="Times New Roman" panose="02020603050405020304" pitchFamily="18" charset="0"/>
                  <a:cs typeface="Times New Roman" panose="02020603050405020304" pitchFamily="18" charset="0"/>
                </a:rPr>
                <a:t> </a:t>
              </a:r>
              <a:r>
                <a:rPr lang="en-US" i="1" kern="1200" dirty="0" err="1" smtClean="0">
                  <a:solidFill>
                    <a:srgbClr val="002060"/>
                  </a:solidFill>
                  <a:latin typeface="Times New Roman" panose="02020603050405020304" pitchFamily="18" charset="0"/>
                  <a:cs typeface="Times New Roman" panose="02020603050405020304" pitchFamily="18" charset="0"/>
                </a:rPr>
                <a:t>trăng</a:t>
              </a:r>
              <a:r>
                <a:rPr lang="en-US" i="1" kern="1200" dirty="0" smtClean="0">
                  <a:solidFill>
                    <a:srgbClr val="002060"/>
                  </a:solidFill>
                  <a:latin typeface="Times New Roman" panose="02020603050405020304" pitchFamily="18" charset="0"/>
                  <a:cs typeface="Times New Roman" panose="02020603050405020304" pitchFamily="18" charset="0"/>
                </a:rPr>
                <a:t> </a:t>
              </a:r>
              <a:r>
                <a:rPr lang="en-US" i="1" kern="1200" dirty="0" err="1" smtClean="0">
                  <a:solidFill>
                    <a:srgbClr val="002060"/>
                  </a:solidFill>
                  <a:latin typeface="Times New Roman" panose="02020603050405020304" pitchFamily="18" charset="0"/>
                  <a:cs typeface="Times New Roman" panose="02020603050405020304" pitchFamily="18" charset="0"/>
                </a:rPr>
                <a:t>chênh</a:t>
              </a:r>
              <a:r>
                <a:rPr lang="en-US" i="1"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khắc</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họa</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bức</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tranh</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sông</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Hương</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trong</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không</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gian</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chìm</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ánh</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trăng</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thơ</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mộng</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huyền</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ảo</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Thiên</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nhiên</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hòa</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nhịp</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với</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cuộc</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sống</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của</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người</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dân</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lao</a:t>
              </a:r>
              <a:r>
                <a:rPr lang="en-US" kern="1200" dirty="0" smtClean="0">
                  <a:solidFill>
                    <a:srgbClr val="002060"/>
                  </a:solidFill>
                  <a:latin typeface="Times New Roman" panose="02020603050405020304" pitchFamily="18" charset="0"/>
                  <a:cs typeface="Times New Roman" panose="02020603050405020304" pitchFamily="18" charset="0"/>
                </a:rPr>
                <a:t> </a:t>
              </a:r>
              <a:r>
                <a:rPr lang="en-US" kern="1200" dirty="0" err="1" smtClean="0">
                  <a:solidFill>
                    <a:srgbClr val="002060"/>
                  </a:solidFill>
                  <a:latin typeface="Times New Roman" panose="02020603050405020304" pitchFamily="18" charset="0"/>
                  <a:cs typeface="Times New Roman" panose="02020603050405020304" pitchFamily="18" charset="0"/>
                </a:rPr>
                <a:t>động</a:t>
              </a:r>
              <a:r>
                <a:rPr lang="en-US" kern="1200" dirty="0" smtClean="0">
                  <a:solidFill>
                    <a:srgbClr val="002060"/>
                  </a:solidFill>
                  <a:latin typeface="Times New Roman" panose="02020603050405020304" pitchFamily="18" charset="0"/>
                  <a:cs typeface="Times New Roman" panose="02020603050405020304" pitchFamily="18" charset="0"/>
                </a:rPr>
                <a:t>, </a:t>
              </a:r>
              <a:endParaRPr lang="en-US" kern="1200" dirty="0">
                <a:solidFill>
                  <a:srgbClr val="002060"/>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6280631" y="2050854"/>
              <a:ext cx="2921835" cy="2013144"/>
            </a:xfrm>
            <a:prstGeom prst="roundRect">
              <a:avLst/>
            </a:prstGeom>
            <a: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l="-15000" r="-15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0" name="Freeform 39"/>
            <p:cNvSpPr/>
            <p:nvPr/>
          </p:nvSpPr>
          <p:spPr>
            <a:xfrm>
              <a:off x="6280631" y="4063999"/>
              <a:ext cx="2921835" cy="1084001"/>
            </a:xfrm>
            <a:custGeom>
              <a:avLst/>
              <a:gdLst>
                <a:gd name="connsiteX0" fmla="*/ 0 w 2921835"/>
                <a:gd name="connsiteY0" fmla="*/ 0 h 1084001"/>
                <a:gd name="connsiteX1" fmla="*/ 2921835 w 2921835"/>
                <a:gd name="connsiteY1" fmla="*/ 0 h 1084001"/>
                <a:gd name="connsiteX2" fmla="*/ 2921835 w 2921835"/>
                <a:gd name="connsiteY2" fmla="*/ 1084001 h 1084001"/>
                <a:gd name="connsiteX3" fmla="*/ 0 w 2921835"/>
                <a:gd name="connsiteY3" fmla="*/ 1084001 h 1084001"/>
                <a:gd name="connsiteX4" fmla="*/ 0 w 2921835"/>
                <a:gd name="connsiteY4" fmla="*/ 0 h 108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835" h="1084001">
                  <a:moveTo>
                    <a:pt x="0" y="0"/>
                  </a:moveTo>
                  <a:lnTo>
                    <a:pt x="2921835" y="0"/>
                  </a:lnTo>
                  <a:lnTo>
                    <a:pt x="2921835" y="1084001"/>
                  </a:lnTo>
                  <a:lnTo>
                    <a:pt x="0" y="10840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0" numCol="1" spcCol="1270" anchor="t" anchorCtr="0">
              <a:noAutofit/>
            </a:bodyPr>
            <a:lstStyle/>
            <a:p>
              <a:pPr lvl="0" algn="just" defTabSz="488950">
                <a:lnSpc>
                  <a:spcPct val="90000"/>
                </a:lnSpc>
                <a:spcBef>
                  <a:spcPct val="0"/>
                </a:spcBef>
                <a:spcAft>
                  <a:spcPct val="35000"/>
                </a:spcAft>
              </a:pPr>
              <a:r>
                <a:rPr lang="en-US" sz="2000" kern="1200" dirty="0" err="1" smtClean="0">
                  <a:solidFill>
                    <a:srgbClr val="002060"/>
                  </a:solidFill>
                  <a:latin typeface="Times New Roman" panose="02020603050405020304" pitchFamily="18" charset="0"/>
                  <a:cs typeface="Times New Roman" panose="02020603050405020304" pitchFamily="18" charset="0"/>
                </a:rPr>
                <a:t>Những</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chuyến</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đò</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nối</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liền</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các</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địa</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danh</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nổi</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tiếng</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mở</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ra</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một</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miền</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sông</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nước</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mênh</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mông</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thơ</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mộng</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trữ</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tình</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của</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Huế</a:t>
              </a:r>
              <a:r>
                <a:rPr lang="en-US" sz="2000" kern="1200" dirty="0" smtClean="0">
                  <a:solidFill>
                    <a:srgbClr val="002060"/>
                  </a:solidFill>
                  <a:latin typeface="Times New Roman" panose="02020603050405020304" pitchFamily="18" charset="0"/>
                  <a:cs typeface="Times New Roman" panose="02020603050405020304" pitchFamily="18" charset="0"/>
                </a:rPr>
                <a:t>.</a:t>
              </a:r>
              <a:endParaRPr lang="en-US" sz="2000" kern="1200" dirty="0">
                <a:solidFill>
                  <a:srgbClr val="002060"/>
                </a:solidFill>
                <a:latin typeface="Times New Roman" panose="02020603050405020304" pitchFamily="18" charset="0"/>
                <a:cs typeface="Times New Roman" panose="02020603050405020304" pitchFamily="18" charset="0"/>
              </a:endParaRPr>
            </a:p>
          </p:txBody>
        </p:sp>
      </p:grpSp>
      <p:sp>
        <p:nvSpPr>
          <p:cNvPr id="41" name="Oval 40"/>
          <p:cNvSpPr/>
          <p:nvPr/>
        </p:nvSpPr>
        <p:spPr>
          <a:xfrm>
            <a:off x="1297802" y="1679268"/>
            <a:ext cx="1996267" cy="1064038"/>
          </a:xfrm>
          <a:prstGeom prst="ellipse">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ea typeface="Times New Roman" panose="02020603050405020304" pitchFamily="18" charset="0"/>
              </a:rPr>
              <a:t>Hình</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ảnh</a:t>
            </a:r>
            <a:r>
              <a:rPr lang="en-US" sz="2800" b="1" dirty="0">
                <a:solidFill>
                  <a:schemeClr val="bg1"/>
                </a:solidFill>
                <a:latin typeface="Times New Roman" panose="02020603050405020304" pitchFamily="18" charset="0"/>
                <a:ea typeface="Times New Roman" panose="02020603050405020304" pitchFamily="18" charset="0"/>
              </a:rPr>
              <a:t>: </a:t>
            </a:r>
            <a:endParaRPr lang="en-US" sz="2800" b="1" dirty="0">
              <a:solidFill>
                <a:schemeClr val="bg1"/>
              </a:solidFill>
            </a:endParaRPr>
          </a:p>
        </p:txBody>
      </p:sp>
    </p:spTree>
    <p:extLst>
      <p:ext uri="{BB962C8B-B14F-4D97-AF65-F5344CB8AC3E}">
        <p14:creationId xmlns:p14="http://schemas.microsoft.com/office/powerpoint/2010/main" val="167305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t="2632" b="2632"/>
          <a:stretch/>
        </p:blipFill>
        <p:spPr>
          <a:xfrm>
            <a:off x="0" y="0"/>
            <a:ext cx="12192000" cy="6858000"/>
          </a:xfrm>
          <a:prstGeom prst="rect">
            <a:avLst/>
          </a:prstGeom>
        </p:spPr>
      </p:pic>
      <p:pic>
        <p:nvPicPr>
          <p:cNvPr id="9" name="Picture 8"/>
          <p:cNvPicPr>
            <a:picLocks noChangeAspect="1"/>
          </p:cNvPicPr>
          <p:nvPr/>
        </p:nvPicPr>
        <p:blipFill>
          <a:blip r:embed="rId4"/>
          <a:stretch>
            <a:fillRect/>
          </a:stretch>
        </p:blipFill>
        <p:spPr>
          <a:xfrm>
            <a:off x="315685" y="354769"/>
            <a:ext cx="11560629" cy="1669973"/>
          </a:xfrm>
          <a:prstGeom prst="rect">
            <a:avLst/>
          </a:prstGeom>
        </p:spPr>
      </p:pic>
    </p:spTree>
    <p:extLst>
      <p:ext uri="{BB962C8B-B14F-4D97-AF65-F5344CB8AC3E}">
        <p14:creationId xmlns:p14="http://schemas.microsoft.com/office/powerpoint/2010/main" val="13344374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950" y="-31077"/>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693822" y="890053"/>
            <a:ext cx="70631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51130" algn="l"/>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3. Bài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ca dao 3: Bức tranh tuyệt đẹp về Huế: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1" name="Oval 40"/>
          <p:cNvSpPr/>
          <p:nvPr/>
        </p:nvSpPr>
        <p:spPr>
          <a:xfrm>
            <a:off x="1990133" y="1413273"/>
            <a:ext cx="2856187" cy="871441"/>
          </a:xfrm>
          <a:prstGeom prst="ellipse">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smtClean="0">
                <a:solidFill>
                  <a:prstClr val="white"/>
                </a:solidFill>
                <a:latin typeface="Times New Roman" panose="02020603050405020304" pitchFamily="18" charset="0"/>
                <a:cs typeface="Times New Roman" panose="02020603050405020304" pitchFamily="18" charset="0"/>
              </a:rPr>
              <a:t>Âm</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thanh</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1693822" y="2392314"/>
            <a:ext cx="5168538" cy="3108543"/>
          </a:xfrm>
          <a:prstGeom prst="rect">
            <a:avLst/>
          </a:prstGeom>
        </p:spPr>
        <p:txBody>
          <a:bodyPr wrap="square">
            <a:spAutoFit/>
          </a:bodyPr>
          <a:lstStyle/>
          <a:p>
            <a:pPr algn="just"/>
            <a:r>
              <a:rPr lang="en-US" sz="2800" dirty="0" err="1">
                <a:solidFill>
                  <a:srgbClr val="000000"/>
                </a:solidFill>
                <a:latin typeface="Times New Roman" panose="02020603050405020304" pitchFamily="18" charset="0"/>
                <a:ea typeface="Calibri" panose="020F0502020204030204" pitchFamily="34" charset="0"/>
              </a:rPr>
              <a:t>Âm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thanh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tiếng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hò</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sông</a:t>
            </a:r>
            <a:r>
              <a:rPr lang="en-US" sz="2800" dirty="0">
                <a:solidFill>
                  <a:srgbClr val="000000"/>
                </a:solidFill>
                <a:latin typeface="Times New Roman" panose="02020603050405020304" pitchFamily="18" charset="0"/>
                <a:ea typeface="Calibri" panose="020F0502020204030204" pitchFamily="34" charset="0"/>
              </a:rPr>
              <a:t>: </a:t>
            </a:r>
            <a:r>
              <a:rPr lang="en-US" sz="2800" i="1" dirty="0">
                <a:solidFill>
                  <a:srgbClr val="000000"/>
                </a:solidFill>
                <a:latin typeface="Times New Roman" panose="02020603050405020304" pitchFamily="18" charset="0"/>
                <a:ea typeface="Calibri" panose="020F0502020204030204" pitchFamily="34" charset="0"/>
              </a:rPr>
              <a:t>“</a:t>
            </a:r>
            <a:r>
              <a:rPr lang="en-US" sz="2800" i="1" dirty="0" err="1">
                <a:solidFill>
                  <a:srgbClr val="000000"/>
                </a:solidFill>
                <a:latin typeface="Times New Roman" panose="02020603050405020304" pitchFamily="18" charset="0"/>
                <a:ea typeface="Calibri" panose="020F0502020204030204" pitchFamily="34" charset="0"/>
              </a:rPr>
              <a:t>Tiếng</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hò</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xa</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vọng</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nặng</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tình</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nước</a:t>
            </a:r>
            <a:r>
              <a:rPr lang="en-US" sz="2800" i="1" dirty="0">
                <a:solidFill>
                  <a:srgbClr val="000000"/>
                </a:solidFill>
                <a:latin typeface="Times New Roman" panose="02020603050405020304" pitchFamily="18" charset="0"/>
                <a:ea typeface="Calibri" panose="020F0502020204030204" pitchFamily="34" charset="0"/>
              </a:rPr>
              <a:t> non”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điệu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dân</a:t>
            </a:r>
            <a:r>
              <a:rPr lang="en-US" sz="2800" dirty="0">
                <a:solidFill>
                  <a:srgbClr val="000000"/>
                </a:solidFill>
                <a:latin typeface="Times New Roman" panose="02020603050405020304" pitchFamily="18" charset="0"/>
                <a:ea typeface="Calibri" panose="020F0502020204030204" pitchFamily="34" charset="0"/>
              </a:rPr>
              <a:t> ca </a:t>
            </a:r>
            <a:r>
              <a:rPr lang="en-US" sz="2800" dirty="0" err="1">
                <a:solidFill>
                  <a:srgbClr val="000000"/>
                </a:solidFill>
                <a:latin typeface="Times New Roman" panose="02020603050405020304" pitchFamily="18" charset="0"/>
                <a:ea typeface="Calibri" panose="020F0502020204030204" pitchFamily="34" charset="0"/>
              </a:rPr>
              <a:t>Huế</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thiết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ngọt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vang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vọng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lan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tỏa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mênh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mang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nước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tiếng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hò</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chan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chứa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yêu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đất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nước</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6" name="Picture 5"/>
          <p:cNvPicPr>
            <a:picLocks noChangeAspect="1"/>
          </p:cNvPicPr>
          <p:nvPr/>
        </p:nvPicPr>
        <p:blipFill rotWithShape="1">
          <a:blip r:embed="rId3"/>
          <a:srcRect l="3145" t="-1393" r="5001" b="1393"/>
          <a:stretch/>
        </p:blipFill>
        <p:spPr>
          <a:xfrm>
            <a:off x="7224837" y="2031056"/>
            <a:ext cx="3878591" cy="28123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4032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950" y="-31077"/>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693822" y="890053"/>
            <a:ext cx="70631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51130" algn="l"/>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3. Bài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ca dao 3: Bức tranh tuyệt đẹp về Huế: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8" name="Oval 7"/>
          <p:cNvSpPr/>
          <p:nvPr/>
        </p:nvSpPr>
        <p:spPr>
          <a:xfrm>
            <a:off x="1410788" y="1413273"/>
            <a:ext cx="6954299" cy="2657049"/>
          </a:xfrm>
          <a:prstGeom prst="ellipse">
            <a:avLst/>
          </a:prstGeom>
          <a:solidFill>
            <a:schemeClr val="bg2">
              <a:lumMod val="50000"/>
            </a:schemeClr>
          </a:solidFill>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bg1"/>
                </a:solidFill>
                <a:latin typeface="Times New Roman" panose="02020603050405020304" pitchFamily="18" charset="0"/>
                <a:ea typeface="Calibri" panose="020F0502020204030204" pitchFamily="34" charset="0"/>
              </a:rPr>
              <a:t>Nhận</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xét</a:t>
            </a:r>
            <a:r>
              <a:rPr lang="en-US" sz="2400" b="1"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Với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hình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thức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lục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bát</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biến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thể</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bài</a:t>
            </a:r>
            <a:r>
              <a:rPr lang="en-US" sz="2400" dirty="0">
                <a:solidFill>
                  <a:schemeClr val="bg1"/>
                </a:solidFill>
                <a:latin typeface="Times New Roman" panose="02020603050405020304" pitchFamily="18" charset="0"/>
                <a:ea typeface="Calibri" panose="020F0502020204030204" pitchFamily="34" charset="0"/>
              </a:rPr>
              <a:t> ca </a:t>
            </a:r>
            <a:r>
              <a:rPr lang="en-US" sz="2400" dirty="0" err="1">
                <a:solidFill>
                  <a:schemeClr val="bg1"/>
                </a:solidFill>
                <a:latin typeface="Times New Roman" panose="02020603050405020304" pitchFamily="18" charset="0"/>
                <a:ea typeface="Calibri" panose="020F0502020204030204" pitchFamily="34" charset="0"/>
              </a:rPr>
              <a:t>dao</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đã</a:t>
            </a:r>
            <a:r>
              <a:rPr lang="en-US" sz="2400" dirty="0">
                <a:solidFill>
                  <a:schemeClr val="bg1"/>
                </a:solidFill>
                <a:latin typeface="Times New Roman" panose="02020603050405020304" pitchFamily="18" charset="0"/>
                <a:ea typeface="Calibri" panose="020F0502020204030204" pitchFamily="34" charset="0"/>
              </a:rPr>
              <a:t> ca </a:t>
            </a:r>
            <a:r>
              <a:rPr lang="en-US" sz="2400" dirty="0" err="1">
                <a:solidFill>
                  <a:schemeClr val="bg1"/>
                </a:solidFill>
                <a:latin typeface="Times New Roman" panose="02020603050405020304" pitchFamily="18" charset="0"/>
                <a:ea typeface="Calibri" panose="020F0502020204030204" pitchFamily="34" charset="0"/>
              </a:rPr>
              <a:t>ngợi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vẻ</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đẹp</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của</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xứ</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Huế</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thơ</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mộng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trầm</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mặc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với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sông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nước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mênh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mang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với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điệu</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hò</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thiết</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tha</a:t>
            </a:r>
            <a:r>
              <a:rPr lang="en-US" sz="2400" dirty="0">
                <a:solidFill>
                  <a:schemeClr val="bg1"/>
                </a:solidFill>
                <a:latin typeface="Times New Roman" panose="02020603050405020304" pitchFamily="18" charset="0"/>
                <a:ea typeface="Calibri" panose="020F0502020204030204" pitchFamily="34" charset="0"/>
              </a:rPr>
              <a:t> lay </a:t>
            </a:r>
            <a:r>
              <a:rPr lang="en-US" sz="2400" dirty="0" err="1">
                <a:solidFill>
                  <a:schemeClr val="bg1"/>
                </a:solidFill>
                <a:latin typeface="Times New Roman" panose="02020603050405020304" pitchFamily="18" charset="0"/>
                <a:ea typeface="Calibri" panose="020F0502020204030204" pitchFamily="34" charset="0"/>
              </a:rPr>
              <a:t>động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lòng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người</a:t>
            </a:r>
            <a:r>
              <a:rPr lang="en-US" sz="2400" dirty="0">
                <a:solidFill>
                  <a:schemeClr val="bg1"/>
                </a:solidFill>
                <a:latin typeface="Times New Roman" panose="02020603050405020304" pitchFamily="18" charset="0"/>
                <a:ea typeface="Calibri" panose="020F0502020204030204" pitchFamily="34" charset="0"/>
              </a:rPr>
              <a:t>.</a:t>
            </a:r>
            <a:endParaRPr lang="en-US" sz="2400" dirty="0">
              <a:solidFill>
                <a:schemeClr val="bg1"/>
              </a:solidFill>
              <a:effectLst/>
              <a:latin typeface="Times New Roman" panose="02020603050405020304" pitchFamily="18" charset="0"/>
              <a:ea typeface="Calibri" panose="020F0502020204030204" pitchFamily="34" charset="0"/>
            </a:endParaRPr>
          </a:p>
        </p:txBody>
      </p:sp>
      <p:sp>
        <p:nvSpPr>
          <p:cNvPr id="9" name="Rectangle 8"/>
          <p:cNvSpPr/>
          <p:nvPr/>
        </p:nvSpPr>
        <p:spPr>
          <a:xfrm>
            <a:off x="1410788" y="4256773"/>
            <a:ext cx="8297400" cy="954107"/>
          </a:xfrm>
          <a:prstGeom prst="rect">
            <a:avLst/>
          </a:prstGeom>
        </p:spPr>
        <p:txBody>
          <a:bodyPr wrap="none">
            <a:spAutoFit/>
          </a:bodyPr>
          <a:lstStyle/>
          <a:p>
            <a:pPr marL="457200" indent="-457200">
              <a:buFont typeface="Arial" panose="020B0604020202020204" pitchFamily="34" charset="0"/>
              <a:buChar char="•"/>
            </a:pPr>
            <a:r>
              <a:rPr lang="vi-VN" sz="2800" b="1" dirty="0" smtClean="0">
                <a:latin typeface="Times New Roman" panose="02020603050405020304" pitchFamily="18" charset="0"/>
                <a:ea typeface="Calibri" panose="020F0502020204030204" pitchFamily="34" charset="0"/>
              </a:rPr>
              <a:t>Cảm </a:t>
            </a:r>
            <a:r>
              <a:rPr lang="vi-VN" sz="2800" b="1" dirty="0">
                <a:latin typeface="Times New Roman" panose="02020603050405020304" pitchFamily="18" charset="0"/>
                <a:ea typeface="Calibri" panose="020F0502020204030204" pitchFamily="34" charset="0"/>
              </a:rPr>
              <a:t>xúc của tác giả:</a:t>
            </a:r>
            <a:r>
              <a:rPr lang="vi-VN" sz="2800" dirty="0">
                <a:latin typeface="Times New Roman" panose="02020603050405020304" pitchFamily="18" charset="0"/>
                <a:ea typeface="Calibri" panose="020F0502020204030204" pitchFamily="34" charset="0"/>
              </a:rPr>
              <a:t> </a:t>
            </a:r>
            <a:r>
              <a:rPr lang="vi-VN" sz="2800" dirty="0">
                <a:solidFill>
                  <a:srgbClr val="FF0000"/>
                </a:solidFill>
                <a:latin typeface="Times New Roman" panose="02020603050405020304" pitchFamily="18" charset="0"/>
                <a:ea typeface="Calibri" panose="020F0502020204030204" pitchFamily="34" charset="0"/>
              </a:rPr>
              <a:t>Tình yêu, niềm tự hào của tác </a:t>
            </a:r>
            <a:endParaRPr lang="en-US" sz="2800" dirty="0" smtClean="0">
              <a:solidFill>
                <a:srgbClr val="FF0000"/>
              </a:solidFill>
              <a:latin typeface="Times New Roman" panose="02020603050405020304" pitchFamily="18" charset="0"/>
              <a:ea typeface="Calibri" panose="020F0502020204030204" pitchFamily="34" charset="0"/>
            </a:endParaRPr>
          </a:p>
          <a:p>
            <a:r>
              <a:rPr lang="vi-VN" sz="2800" dirty="0" smtClean="0">
                <a:solidFill>
                  <a:srgbClr val="FF0000"/>
                </a:solidFill>
                <a:latin typeface="Times New Roman" panose="02020603050405020304" pitchFamily="18" charset="0"/>
                <a:ea typeface="Calibri" panose="020F0502020204030204" pitchFamily="34" charset="0"/>
              </a:rPr>
              <a:t>giả </a:t>
            </a:r>
            <a:r>
              <a:rPr lang="vi-VN" sz="2800" dirty="0">
                <a:solidFill>
                  <a:srgbClr val="FF0000"/>
                </a:solidFill>
                <a:latin typeface="Times New Roman" panose="02020603050405020304" pitchFamily="18" charset="0"/>
                <a:ea typeface="Calibri" panose="020F0502020204030204" pitchFamily="34" charset="0"/>
              </a:rPr>
              <a:t>đối với </a:t>
            </a:r>
            <a:r>
              <a:rPr lang="en-US" sz="2800" dirty="0" err="1">
                <a:solidFill>
                  <a:srgbClr val="FF0000"/>
                </a:solidFill>
                <a:latin typeface="Times New Roman" panose="02020603050405020304" pitchFamily="18" charset="0"/>
                <a:ea typeface="Calibri" panose="020F0502020204030204" pitchFamily="34" charset="0"/>
              </a:rPr>
              <a:t>xứ</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Huế</a:t>
            </a:r>
            <a:r>
              <a:rPr lang="en-US" sz="2800" b="1" dirty="0">
                <a:solidFill>
                  <a:srgbClr val="FF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pic>
        <p:nvPicPr>
          <p:cNvPr id="10" name="Picture 9"/>
          <p:cNvPicPr>
            <a:picLocks noChangeAspect="1"/>
          </p:cNvPicPr>
          <p:nvPr/>
        </p:nvPicPr>
        <p:blipFill rotWithShape="1">
          <a:blip r:embed="rId3"/>
          <a:srcRect l="18057" t="-2400" r="-18057" b="2400"/>
          <a:stretch/>
        </p:blipFill>
        <p:spPr>
          <a:xfrm>
            <a:off x="8404276" y="1532126"/>
            <a:ext cx="3601115" cy="2321418"/>
          </a:xfrm>
          <a:prstGeom prst="ellipse">
            <a:avLst/>
          </a:prstGeom>
          <a:ln>
            <a:noFill/>
          </a:ln>
          <a:effectLst>
            <a:softEdge rad="112500"/>
          </a:effectLst>
        </p:spPr>
      </p:pic>
    </p:spTree>
    <p:extLst>
      <p:ext uri="{BB962C8B-B14F-4D97-AF65-F5344CB8AC3E}">
        <p14:creationId xmlns:p14="http://schemas.microsoft.com/office/powerpoint/2010/main" val="418403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24" y="-31077"/>
            <a:ext cx="12193057" cy="6889077"/>
          </a:xfrm>
          <a:prstGeom prst="rect">
            <a:avLst/>
          </a:prstGeom>
        </p:spPr>
      </p:pic>
      <p:sp>
        <p:nvSpPr>
          <p:cNvPr id="3" name="Rectangle 2"/>
          <p:cNvSpPr/>
          <p:nvPr/>
        </p:nvSpPr>
        <p:spPr>
          <a:xfrm>
            <a:off x="3294069" y="100838"/>
            <a:ext cx="66847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FF"/>
                </a:solidFill>
                <a:effectLst/>
                <a:uLnTx/>
                <a:uFillTx/>
                <a:latin typeface="Times New Roman" panose="02020603050405020304" pitchFamily="18" charset="0"/>
                <a:ea typeface="Times New Roman" panose="02020603050405020304" pitchFamily="18" charset="0"/>
                <a:cs typeface="+mn-cs"/>
              </a:rPr>
              <a:t>HOẠT ĐỘNG 3: KHÁM PHÁ VĂN 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1761728" y="936860"/>
            <a:ext cx="2143472" cy="523220"/>
          </a:xfrm>
          <a:prstGeom prst="rect">
            <a:avLst/>
          </a:prstGeom>
        </p:spPr>
        <p:txBody>
          <a:bodyPr wrap="none">
            <a:spAutoFit/>
          </a:bodyPr>
          <a:lstStyle/>
          <a:p>
            <a:pPr>
              <a:tabLst>
                <a:tab pos="1386840" algn="l"/>
              </a:tabLst>
            </a:pPr>
            <a:r>
              <a:rPr lang="en-US" sz="2800" b="1" dirty="0">
                <a:solidFill>
                  <a:srgbClr val="0D0D0D"/>
                </a:solidFill>
                <a:latin typeface="Times New Roman" panose="02020603050405020304" pitchFamily="18" charset="0"/>
                <a:ea typeface="MS Mincho"/>
                <a:cs typeface="Times New Roman" panose="02020603050405020304" pitchFamily="18" charset="0"/>
              </a:rPr>
              <a:t>III. </a:t>
            </a:r>
            <a:r>
              <a:rPr lang="en-US" sz="2800" b="1" dirty="0" err="1">
                <a:solidFill>
                  <a:srgbClr val="0D0D0D"/>
                </a:solidFill>
                <a:latin typeface="Times New Roman" panose="02020603050405020304" pitchFamily="18" charset="0"/>
                <a:ea typeface="MS Mincho"/>
                <a:cs typeface="Times New Roman" panose="02020603050405020304" pitchFamily="18" charset="0"/>
              </a:rPr>
              <a:t>Tổng</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kết</a:t>
            </a:r>
            <a:endParaRPr lang="en-US" sz="2800" dirty="0">
              <a:effectLst/>
              <a:latin typeface="Times New Roman" panose="02020603050405020304" pitchFamily="18" charset="0"/>
              <a:cs typeface="Times New Roman" panose="02020603050405020304" pitchFamily="18" charset="0"/>
            </a:endParaRPr>
          </a:p>
        </p:txBody>
      </p:sp>
      <p:sp>
        <p:nvSpPr>
          <p:cNvPr id="6" name="Oval 5"/>
          <p:cNvSpPr/>
          <p:nvPr/>
        </p:nvSpPr>
        <p:spPr>
          <a:xfrm>
            <a:off x="2153925" y="1590322"/>
            <a:ext cx="2886891" cy="782097"/>
          </a:xfrm>
          <a:prstGeom prst="ellipse">
            <a:avLst/>
          </a:prstGeom>
          <a:solidFill>
            <a:schemeClr val="accent4">
              <a:lumMod val="20000"/>
              <a:lumOff val="80000"/>
            </a:schemeClr>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386840" algn="l"/>
              </a:tabLst>
            </a:pPr>
            <a:r>
              <a:rPr lang="en-US" sz="2400" b="1" dirty="0">
                <a:solidFill>
                  <a:srgbClr val="0D0D0D"/>
                </a:solidFill>
                <a:latin typeface="Times New Roman" panose="02020603050405020304" pitchFamily="18" charset="0"/>
                <a:ea typeface="MS Mincho"/>
                <a:cs typeface="Times New Roman" panose="02020603050405020304" pitchFamily="18" charset="0"/>
              </a:rPr>
              <a:t>1. </a:t>
            </a:r>
            <a:r>
              <a:rPr lang="en-US" sz="2400" b="1" dirty="0" err="1">
                <a:solidFill>
                  <a:srgbClr val="0D0D0D"/>
                </a:solidFill>
                <a:latin typeface="Times New Roman" panose="02020603050405020304" pitchFamily="18" charset="0"/>
                <a:ea typeface="MS Mincho"/>
                <a:cs typeface="Times New Roman" panose="02020603050405020304" pitchFamily="18" charset="0"/>
              </a:rPr>
              <a:t>Nghệ</a:t>
            </a:r>
            <a:r>
              <a:rPr lang="en-US" sz="2400" b="1" dirty="0">
                <a:solidFill>
                  <a:srgbClr val="0D0D0D"/>
                </a:solidFill>
                <a:latin typeface="Times New Roman" panose="02020603050405020304" pitchFamily="18" charset="0"/>
                <a:ea typeface="MS Mincho"/>
                <a:cs typeface="Times New Roman" panose="02020603050405020304" pitchFamily="18" charset="0"/>
              </a:rPr>
              <a:t> </a:t>
            </a:r>
            <a:r>
              <a:rPr lang="en-US" sz="2400" b="1" dirty="0" err="1">
                <a:solidFill>
                  <a:srgbClr val="0D0D0D"/>
                </a:solidFill>
                <a:latin typeface="Times New Roman" panose="02020603050405020304" pitchFamily="18" charset="0"/>
                <a:ea typeface="MS Mincho"/>
                <a:cs typeface="Times New Roman" panose="02020603050405020304" pitchFamily="18" charset="0"/>
              </a:rPr>
              <a:t>thuật</a:t>
            </a:r>
            <a:r>
              <a:rPr lang="en-US" sz="2400" b="1" dirty="0">
                <a:solidFill>
                  <a:srgbClr val="0D0D0D"/>
                </a:solidFill>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p:txBody>
      </p:sp>
      <p:sp>
        <p:nvSpPr>
          <p:cNvPr id="11" name="Oval 10"/>
          <p:cNvSpPr/>
          <p:nvPr/>
        </p:nvSpPr>
        <p:spPr>
          <a:xfrm>
            <a:off x="6910185" y="1590322"/>
            <a:ext cx="2886891" cy="782097"/>
          </a:xfrm>
          <a:prstGeom prst="ellipse">
            <a:avLst/>
          </a:prstGeom>
          <a:solidFill>
            <a:schemeClr val="accent4">
              <a:lumMod val="20000"/>
              <a:lumOff val="80000"/>
            </a:schemeClr>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386840" algn="l"/>
              </a:tabLst>
            </a:pPr>
            <a:r>
              <a:rPr lang="en-US" sz="2400" b="1" dirty="0">
                <a:solidFill>
                  <a:srgbClr val="0D0D0D"/>
                </a:solidFill>
                <a:latin typeface="Times New Roman" panose="02020603050405020304" pitchFamily="18" charset="0"/>
                <a:ea typeface="MS Mincho"/>
                <a:cs typeface="Times New Roman" panose="02020603050405020304" pitchFamily="18" charset="0"/>
              </a:rPr>
              <a:t>2. </a:t>
            </a:r>
            <a:r>
              <a:rPr lang="en-US" sz="2400" b="1" dirty="0" err="1">
                <a:solidFill>
                  <a:srgbClr val="0D0D0D"/>
                </a:solidFill>
                <a:latin typeface="Times New Roman" panose="02020603050405020304" pitchFamily="18" charset="0"/>
                <a:ea typeface="MS Mincho"/>
                <a:cs typeface="Times New Roman" panose="02020603050405020304" pitchFamily="18" charset="0"/>
              </a:rPr>
              <a:t>Nội</a:t>
            </a:r>
            <a:r>
              <a:rPr lang="en-US" sz="2400" b="1" dirty="0">
                <a:solidFill>
                  <a:srgbClr val="0D0D0D"/>
                </a:solidFill>
                <a:latin typeface="Times New Roman" panose="02020603050405020304" pitchFamily="18" charset="0"/>
                <a:ea typeface="MS Mincho"/>
                <a:cs typeface="Times New Roman" panose="02020603050405020304" pitchFamily="18" charset="0"/>
              </a:rPr>
              <a:t> dung</a:t>
            </a:r>
            <a:endParaRPr lang="en-US" sz="2400" dirty="0">
              <a:effectLst/>
              <a:latin typeface="Times New Roman" panose="02020603050405020304" pitchFamily="18" charset="0"/>
              <a:cs typeface="Times New Roman" panose="02020603050405020304" pitchFamily="18" charset="0"/>
            </a:endParaRPr>
          </a:p>
        </p:txBody>
      </p:sp>
      <p:sp>
        <p:nvSpPr>
          <p:cNvPr id="7" name="Rounded Rectangle 6"/>
          <p:cNvSpPr/>
          <p:nvPr/>
        </p:nvSpPr>
        <p:spPr>
          <a:xfrm>
            <a:off x="1473779" y="2566851"/>
            <a:ext cx="4273311" cy="3161211"/>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386840" algn="l"/>
              </a:tabLst>
            </a:pP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Thể</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thơ</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lục</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bát</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lục</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bát</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biến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thể</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với</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cách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gieo</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vần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hài</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hòa</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tạo</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âm</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hưởng</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thiết</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tha</a:t>
            </a:r>
            <a:r>
              <a:rPr lang="en-US" sz="2400" dirty="0">
                <a:solidFill>
                  <a:srgbClr val="0D0D0D"/>
                </a:solidFill>
                <a:latin typeface="Times New Roman" panose="02020603050405020304" pitchFamily="18" charset="0"/>
                <a:ea typeface="MS Mincho"/>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tabLst>
                <a:tab pos="1386840" algn="l"/>
              </a:tabLst>
            </a:pP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Ngôn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ngữ</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hình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ảnh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thơ</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thân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thuộc</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bình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dị</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giàu</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sức</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gợi</a:t>
            </a:r>
            <a:endParaRPr lang="en-US" sz="2400" dirty="0">
              <a:latin typeface="Times New Roman" panose="02020603050405020304" pitchFamily="18" charset="0"/>
              <a:cs typeface="Times New Roman" panose="02020603050405020304" pitchFamily="18" charset="0"/>
            </a:endParaRPr>
          </a:p>
          <a:p>
            <a:pPr>
              <a:tabLst>
                <a:tab pos="1386840" algn="l"/>
              </a:tabLst>
            </a:pP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Sử</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dụng</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nhiều</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phép</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tu</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từ</a:t>
            </a:r>
            <a:r>
              <a:rPr lang="en-US" sz="2400" dirty="0">
                <a:solidFill>
                  <a:srgbClr val="0D0D0D"/>
                </a:solidFill>
                <a:latin typeface="Times New Roman" panose="02020603050405020304" pitchFamily="18" charset="0"/>
                <a:ea typeface="MS Mincho"/>
                <a:cs typeface="Times New Roman" panose="02020603050405020304" pitchFamily="18" charset="0"/>
              </a:rPr>
              <a:t> , </a:t>
            </a:r>
            <a:r>
              <a:rPr lang="en-US" sz="2400" dirty="0" err="1">
                <a:solidFill>
                  <a:srgbClr val="0D0D0D"/>
                </a:solidFill>
                <a:latin typeface="Times New Roman" panose="02020603050405020304" pitchFamily="18" charset="0"/>
                <a:ea typeface="MS Mincho"/>
                <a:cs typeface="Times New Roman" panose="02020603050405020304" pitchFamily="18" charset="0"/>
              </a:rPr>
              <a:t>nhân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hóa</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điệp</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ngữ</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đặc</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sắc</a:t>
            </a:r>
            <a:r>
              <a:rPr lang="en-US" sz="2400" dirty="0">
                <a:solidFill>
                  <a:srgbClr val="0D0D0D"/>
                </a:solidFill>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p:txBody>
      </p:sp>
      <p:sp>
        <p:nvSpPr>
          <p:cNvPr id="12" name="Rounded Rectangle 11"/>
          <p:cNvSpPr/>
          <p:nvPr/>
        </p:nvSpPr>
        <p:spPr>
          <a:xfrm>
            <a:off x="5878285" y="2566850"/>
            <a:ext cx="5329646" cy="3161211"/>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ngợi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vẻ</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lao</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bình</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dị</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mọi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miền</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algn="just"/>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gửi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gắm</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lòng</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hào</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quê</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algn="just"/>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nhắc</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mọi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trân</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hào</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vẻ</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quê</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cs typeface="Times New Roman" panose="02020603050405020304" pitchFamily="18" charset="0"/>
            </a:endParaRPr>
          </a:p>
        </p:txBody>
      </p:sp>
      <p:sp>
        <p:nvSpPr>
          <p:cNvPr id="8" name="Cloud Callout 7"/>
          <p:cNvSpPr/>
          <p:nvPr/>
        </p:nvSpPr>
        <p:spPr>
          <a:xfrm>
            <a:off x="2750893" y="2502661"/>
            <a:ext cx="5818341" cy="2467685"/>
          </a:xfrm>
          <a:prstGeom prst="cloudCallout">
            <a:avLst/>
          </a:prstGeom>
          <a:solidFill>
            <a:schemeClr val="bg1"/>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tabLst>
                <a:tab pos="1386840" algn="l"/>
              </a:tabLst>
            </a:pP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Nêu</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những</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đặc</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sắc</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nghệ</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thuật</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của</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những</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bài</a:t>
            </a:r>
            <a:r>
              <a:rPr lang="en-US" dirty="0">
                <a:solidFill>
                  <a:srgbClr val="0D0D0D"/>
                </a:solidFill>
                <a:latin typeface="Times New Roman" panose="02020603050405020304" pitchFamily="18" charset="0"/>
                <a:ea typeface="MS Mincho"/>
                <a:cs typeface="Times New Roman" panose="02020603050405020304" pitchFamily="18" charset="0"/>
              </a:rPr>
              <a:t> ca </a:t>
            </a:r>
            <a:r>
              <a:rPr lang="en-US" dirty="0" err="1">
                <a:solidFill>
                  <a:srgbClr val="0D0D0D"/>
                </a:solidFill>
                <a:latin typeface="Times New Roman" panose="02020603050405020304" pitchFamily="18" charset="0"/>
                <a:ea typeface="MS Mincho"/>
                <a:cs typeface="Times New Roman" panose="02020603050405020304" pitchFamily="18" charset="0"/>
              </a:rPr>
              <a:t>dao</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mà</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em</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được</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học</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trong</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smtClean="0">
                <a:solidFill>
                  <a:srgbClr val="0D0D0D"/>
                </a:solidFill>
                <a:latin typeface="Times New Roman" panose="02020603050405020304" pitchFamily="18" charset="0"/>
                <a:ea typeface="MS Mincho"/>
                <a:cs typeface="Times New Roman" panose="02020603050405020304" pitchFamily="18" charset="0"/>
              </a:rPr>
              <a:t>văn</a:t>
            </a:r>
            <a:r>
              <a:rPr lang="en-US" dirty="0" smtClean="0">
                <a:solidFill>
                  <a:srgbClr val="0D0D0D"/>
                </a:solidFill>
                <a:latin typeface="Times New Roman" panose="02020603050405020304" pitchFamily="18" charset="0"/>
                <a:ea typeface="MS Mincho"/>
                <a:cs typeface="Times New Roman" panose="02020603050405020304" pitchFamily="18" charset="0"/>
              </a:rPr>
              <a:t> </a:t>
            </a:r>
            <a:r>
              <a:rPr lang="en-US" dirty="0" err="1" smtClean="0">
                <a:solidFill>
                  <a:srgbClr val="0D0D0D"/>
                </a:solidFill>
                <a:latin typeface="Times New Roman" panose="02020603050405020304" pitchFamily="18" charset="0"/>
                <a:ea typeface="MS Mincho"/>
                <a:cs typeface="Times New Roman" panose="02020603050405020304" pitchFamily="18" charset="0"/>
              </a:rPr>
              <a:t>bản</a:t>
            </a:r>
            <a:r>
              <a:rPr lang="en-US" dirty="0" smtClean="0">
                <a:solidFill>
                  <a:srgbClr val="0D0D0D"/>
                </a:solidFill>
                <a:latin typeface="Times New Roman" panose="02020603050405020304" pitchFamily="18" charset="0"/>
                <a:ea typeface="MS Mincho"/>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457200">
              <a:tabLst>
                <a:tab pos="1386840" algn="l"/>
              </a:tabLst>
            </a:pP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Nội</a:t>
            </a:r>
            <a:r>
              <a:rPr lang="en-US" dirty="0">
                <a:solidFill>
                  <a:srgbClr val="0D0D0D"/>
                </a:solidFill>
                <a:latin typeface="Times New Roman" panose="02020603050405020304" pitchFamily="18" charset="0"/>
                <a:ea typeface="MS Mincho"/>
                <a:cs typeface="Times New Roman" panose="02020603050405020304" pitchFamily="18" charset="0"/>
              </a:rPr>
              <a:t> dung, ý </a:t>
            </a:r>
            <a:r>
              <a:rPr lang="en-US" dirty="0" err="1">
                <a:solidFill>
                  <a:srgbClr val="0D0D0D"/>
                </a:solidFill>
                <a:latin typeface="Times New Roman" panose="02020603050405020304" pitchFamily="18" charset="0"/>
                <a:ea typeface="MS Mincho"/>
                <a:cs typeface="Times New Roman" panose="02020603050405020304" pitchFamily="18" charset="0"/>
              </a:rPr>
              <a:t>nghĩa</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chung</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của</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những</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bài</a:t>
            </a:r>
            <a:r>
              <a:rPr lang="en-US" dirty="0">
                <a:solidFill>
                  <a:srgbClr val="0D0D0D"/>
                </a:solidFill>
                <a:latin typeface="Times New Roman" panose="02020603050405020304" pitchFamily="18" charset="0"/>
                <a:ea typeface="MS Mincho"/>
                <a:cs typeface="Times New Roman" panose="02020603050405020304" pitchFamily="18" charset="0"/>
              </a:rPr>
              <a:t> ca </a:t>
            </a:r>
            <a:r>
              <a:rPr lang="en-US" dirty="0" err="1">
                <a:solidFill>
                  <a:srgbClr val="0D0D0D"/>
                </a:solidFill>
                <a:latin typeface="Times New Roman" panose="02020603050405020304" pitchFamily="18" charset="0"/>
                <a:ea typeface="MS Mincho"/>
                <a:cs typeface="Times New Roman" panose="02020603050405020304" pitchFamily="18" charset="0"/>
              </a:rPr>
              <a:t>dao</a:t>
            </a:r>
            <a:r>
              <a:rPr lang="en-US" dirty="0">
                <a:solidFill>
                  <a:srgbClr val="0D0D0D"/>
                </a:solidFill>
                <a:latin typeface="Times New Roman" panose="02020603050405020304" pitchFamily="18" charset="0"/>
                <a:ea typeface="MS Mincho"/>
                <a:cs typeface="Times New Roman" panose="02020603050405020304" pitchFamily="18" charset="0"/>
              </a:rPr>
              <a:t> </a:t>
            </a:r>
            <a:r>
              <a:rPr lang="en-US" dirty="0" err="1">
                <a:solidFill>
                  <a:srgbClr val="0D0D0D"/>
                </a:solidFill>
                <a:latin typeface="Times New Roman" panose="02020603050405020304" pitchFamily="18" charset="0"/>
                <a:ea typeface="MS Mincho"/>
                <a:cs typeface="Times New Roman" panose="02020603050405020304" pitchFamily="18" charset="0"/>
              </a:rPr>
              <a:t>ấy</a:t>
            </a:r>
            <a:r>
              <a:rPr lang="en-US" dirty="0">
                <a:solidFill>
                  <a:srgbClr val="0D0D0D"/>
                </a:solidFill>
                <a:latin typeface="Times New Roman" panose="02020603050405020304" pitchFamily="18" charset="0"/>
                <a:ea typeface="MS Mincho"/>
                <a:cs typeface="Times New Roman" panose="02020603050405020304" pitchFamily="18" charset="0"/>
              </a:rPr>
              <a:t>?</a:t>
            </a:r>
            <a:endParaRPr lang="en-US"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95305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7" grpId="0" animBg="1"/>
      <p:bldP spid="12"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5539"/>
            <a:ext cx="12193057" cy="6889077"/>
          </a:xfrm>
          <a:prstGeom prst="rect">
            <a:avLst/>
          </a:prstGeom>
        </p:spPr>
      </p:pic>
      <p:sp>
        <p:nvSpPr>
          <p:cNvPr id="5" name="Rectangle 4"/>
          <p:cNvSpPr/>
          <p:nvPr/>
        </p:nvSpPr>
        <p:spPr>
          <a:xfrm>
            <a:off x="3626477" y="126964"/>
            <a:ext cx="4939044" cy="523220"/>
          </a:xfrm>
          <a:prstGeom prst="rect">
            <a:avLst/>
          </a:prstGeom>
        </p:spPr>
        <p:txBody>
          <a:bodyPr wrap="none">
            <a:spAutoFit/>
          </a:bodyPr>
          <a:lstStyle/>
          <a:p>
            <a:pPr algn="ctr"/>
            <a:r>
              <a:rPr lang="pt-BR" sz="2800" b="1" dirty="0">
                <a:solidFill>
                  <a:srgbClr val="FF00FF"/>
                </a:solidFill>
                <a:latin typeface="Times New Roman" panose="02020603050405020304" pitchFamily="18" charset="0"/>
                <a:ea typeface="MS Mincho"/>
              </a:rPr>
              <a:t>HOẠT ĐỘNG 4: </a:t>
            </a:r>
            <a:r>
              <a:rPr lang="vi-VN" sz="2800" b="1" dirty="0">
                <a:solidFill>
                  <a:srgbClr val="FF00FF"/>
                </a:solidFill>
                <a:latin typeface="Times New Roman" panose="02020603050405020304" pitchFamily="18" charset="0"/>
                <a:ea typeface="Calibri" panose="020F0502020204030204" pitchFamily="34" charset="0"/>
              </a:rPr>
              <a:t>LUYỆN TẬP</a:t>
            </a:r>
            <a:endParaRPr lang="en-US" sz="2800" dirty="0">
              <a:effectLst/>
              <a:latin typeface="Times New Roman" panose="02020603050405020304" pitchFamily="18" charset="0"/>
              <a:ea typeface="Calibri" panose="020F0502020204030204" pitchFamily="34" charset="0"/>
            </a:endParaRPr>
          </a:p>
        </p:txBody>
      </p:sp>
      <p:sp>
        <p:nvSpPr>
          <p:cNvPr id="6" name="TextBox 5"/>
          <p:cNvSpPr txBox="1"/>
          <p:nvPr/>
        </p:nvSpPr>
        <p:spPr>
          <a:xfrm>
            <a:off x="4646347" y="1370555"/>
            <a:ext cx="3279424"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2</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31550808"/>
              </p:ext>
            </p:extLst>
          </p:nvPr>
        </p:nvGraphicFramePr>
        <p:xfrm>
          <a:off x="1632856" y="2252755"/>
          <a:ext cx="9535885" cy="2133600"/>
        </p:xfrm>
        <a:graphic>
          <a:graphicData uri="http://schemas.openxmlformats.org/drawingml/2006/table">
            <a:tbl>
              <a:tblPr firstRow="1" firstCol="1" bandRow="1" bandCol="1"/>
              <a:tblGrid>
                <a:gridCol w="2345548">
                  <a:extLst>
                    <a:ext uri="{9D8B030D-6E8A-4147-A177-3AD203B41FA5}">
                      <a16:colId xmlns:a16="http://schemas.microsoft.com/office/drawing/2014/main" val="1856627368"/>
                    </a:ext>
                  </a:extLst>
                </a:gridCol>
                <a:gridCol w="3706670">
                  <a:extLst>
                    <a:ext uri="{9D8B030D-6E8A-4147-A177-3AD203B41FA5}">
                      <a16:colId xmlns:a16="http://schemas.microsoft.com/office/drawing/2014/main" val="3643542981"/>
                    </a:ext>
                  </a:extLst>
                </a:gridCol>
                <a:gridCol w="3483667">
                  <a:extLst>
                    <a:ext uri="{9D8B030D-6E8A-4147-A177-3AD203B41FA5}">
                      <a16:colId xmlns:a16="http://schemas.microsoft.com/office/drawing/2014/main" val="1855498929"/>
                    </a:ext>
                  </a:extLst>
                </a:gridCol>
              </a:tblGrid>
              <a:tr h="0">
                <a:tc>
                  <a:txBody>
                    <a:bodyPr/>
                    <a:lstStyle/>
                    <a:p>
                      <a:pPr algn="ctr">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dao</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5460751"/>
                  </a:ext>
                </a:extLst>
              </a:tr>
              <a:tr h="0">
                <a:tc>
                  <a:txBody>
                    <a:bodyPr/>
                    <a:lstStyle/>
                    <a:p>
                      <a:pPr>
                        <a:spcAft>
                          <a:spcPts val="0"/>
                        </a:spcAft>
                      </a:pPr>
                      <a:r>
                        <a:rPr lang="en-US" sz="2800" b="1" dirty="0">
                          <a:effectLst/>
                          <a:latin typeface="Times New Roman" panose="02020603050405020304" pitchFamily="18" charset="0"/>
                          <a:ea typeface="Times New Roman" panose="02020603050405020304" pitchFamily="18" charset="0"/>
                        </a:rPr>
                        <a:t>1</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US" sz="2800" b="1">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06887613"/>
                  </a:ext>
                </a:extLst>
              </a:tr>
              <a:tr h="0">
                <a:tc>
                  <a:txBody>
                    <a:bodyPr/>
                    <a:lstStyle/>
                    <a:p>
                      <a:pPr>
                        <a:spcAft>
                          <a:spcPts val="0"/>
                        </a:spcAft>
                      </a:pPr>
                      <a:r>
                        <a:rPr lang="en-US" sz="2800" b="1" dirty="0">
                          <a:effectLst/>
                          <a:latin typeface="Times New Roman" panose="02020603050405020304" pitchFamily="18" charset="0"/>
                          <a:ea typeface="Times New Roman" panose="02020603050405020304" pitchFamily="18" charset="0"/>
                        </a:rPr>
                        <a:t>2</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95235720"/>
                  </a:ext>
                </a:extLst>
              </a:tr>
              <a:tr h="0">
                <a:tc>
                  <a:txBody>
                    <a:bodyPr/>
                    <a:lstStyle/>
                    <a:p>
                      <a:pPr>
                        <a:spcAft>
                          <a:spcPts val="0"/>
                        </a:spcAft>
                      </a:pPr>
                      <a:r>
                        <a:rPr lang="en-US" sz="2800" b="1">
                          <a:effectLst/>
                          <a:latin typeface="Times New Roman" panose="02020603050405020304" pitchFamily="18" charset="0"/>
                          <a:ea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US"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182540"/>
                  </a:ext>
                </a:extLst>
              </a:tr>
            </a:tbl>
          </a:graphicData>
        </a:graphic>
      </p:graphicFrame>
    </p:spTree>
    <p:extLst>
      <p:ext uri="{BB962C8B-B14F-4D97-AF65-F5344CB8AC3E}">
        <p14:creationId xmlns:p14="http://schemas.microsoft.com/office/powerpoint/2010/main" val="40231032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26477" y="126964"/>
            <a:ext cx="493904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FF"/>
                </a:solidFill>
                <a:effectLst/>
                <a:uLnTx/>
                <a:uFillTx/>
                <a:latin typeface="Times New Roman" panose="02020603050405020304" pitchFamily="18" charset="0"/>
                <a:ea typeface="MS Mincho"/>
                <a:cs typeface="+mn-cs"/>
              </a:rPr>
              <a:t>HOẠT ĐỘNG 4: </a:t>
            </a:r>
            <a:r>
              <a:rPr kumimoji="0" lang="vi-VN" sz="2800" b="1" i="0" u="none" strike="noStrike" kern="1200" cap="none" spc="0" normalizeH="0" baseline="0" noProof="0" dirty="0">
                <a:ln>
                  <a:noFill/>
                </a:ln>
                <a:solidFill>
                  <a:srgbClr val="FF00FF"/>
                </a:solidFill>
                <a:effectLst/>
                <a:uLnTx/>
                <a:uFillTx/>
                <a:latin typeface="Times New Roman" panose="02020603050405020304" pitchFamily="18" charset="0"/>
                <a:ea typeface="Calibri" panose="020F0502020204030204" pitchFamily="34" charset="0"/>
                <a:cs typeface="+mn-cs"/>
              </a:rPr>
              <a:t>LUYỆN 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2105055692"/>
              </p:ext>
            </p:extLst>
          </p:nvPr>
        </p:nvGraphicFramePr>
        <p:xfrm>
          <a:off x="296091" y="650184"/>
          <a:ext cx="11599816" cy="5760720"/>
        </p:xfrm>
        <a:graphic>
          <a:graphicData uri="http://schemas.openxmlformats.org/drawingml/2006/table">
            <a:tbl>
              <a:tblPr firstRow="1" firstCol="1" bandRow="1" bandCol="1"/>
              <a:tblGrid>
                <a:gridCol w="1285386">
                  <a:extLst>
                    <a:ext uri="{9D8B030D-6E8A-4147-A177-3AD203B41FA5}">
                      <a16:colId xmlns:a16="http://schemas.microsoft.com/office/drawing/2014/main" val="1666057891"/>
                    </a:ext>
                  </a:extLst>
                </a:gridCol>
                <a:gridCol w="4859381">
                  <a:extLst>
                    <a:ext uri="{9D8B030D-6E8A-4147-A177-3AD203B41FA5}">
                      <a16:colId xmlns:a16="http://schemas.microsoft.com/office/drawing/2014/main" val="2702251741"/>
                    </a:ext>
                  </a:extLst>
                </a:gridCol>
                <a:gridCol w="5455049">
                  <a:extLst>
                    <a:ext uri="{9D8B030D-6E8A-4147-A177-3AD203B41FA5}">
                      <a16:colId xmlns:a16="http://schemas.microsoft.com/office/drawing/2014/main" val="116647881"/>
                    </a:ext>
                  </a:extLst>
                </a:gridCol>
              </a:tblGrid>
              <a:tr h="189189">
                <a:tc>
                  <a:txBody>
                    <a:bodyPr/>
                    <a:lstStyle/>
                    <a:p>
                      <a:pPr>
                        <a:spcAft>
                          <a:spcPts val="0"/>
                        </a:spcAft>
                      </a:pP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dao</a:t>
                      </a:r>
                      <a:endParaRPr lang="en-US" sz="1800" dirty="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spcAft>
                          <a:spcPts val="0"/>
                        </a:spcAft>
                      </a:pP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endParaRPr lang="en-US" sz="1800" dirty="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endParaRPr lang="en-US" sz="1800" dirty="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167605004"/>
                  </a:ext>
                </a:extLst>
              </a:tr>
              <a:tr h="1135132">
                <a:tc>
                  <a:txBody>
                    <a:bodyPr/>
                    <a:lstStyle/>
                    <a:p>
                      <a:pPr>
                        <a:spcAft>
                          <a:spcPts val="0"/>
                        </a:spcAft>
                      </a:pPr>
                      <a:r>
                        <a:rPr lang="en-US" sz="1800" b="1" dirty="0">
                          <a:effectLst/>
                          <a:latin typeface="Times New Roman" panose="02020603050405020304" pitchFamily="18" charset="0"/>
                          <a:ea typeface="Times New Roman" panose="02020603050405020304" pitchFamily="18" charset="0"/>
                        </a:rPr>
                        <a:t>        1</a:t>
                      </a:r>
                      <a:endParaRPr lang="en-US" sz="1800" dirty="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spcAft>
                          <a:spcPts val="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ảnh</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a:t>
                      </a:r>
                      <a:r>
                        <a:rPr lang="en-US" sz="1800" i="1" dirty="0" err="1">
                          <a:effectLst/>
                          <a:latin typeface="Times New Roman" panose="02020603050405020304" pitchFamily="18" charset="0"/>
                          <a:ea typeface="Times New Roman" panose="02020603050405020304" pitchFamily="18" charset="0"/>
                        </a:rPr>
                        <a:t>cành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trúc</a:t>
                      </a:r>
                      <a:r>
                        <a:rPr lang="en-US" sz="1800" i="1" dirty="0">
                          <a:effectLst/>
                          <a:latin typeface="Times New Roman" panose="02020603050405020304" pitchFamily="18" charset="0"/>
                          <a:ea typeface="Times New Roman" panose="02020603050405020304" pitchFamily="18" charset="0"/>
                        </a:rPr>
                        <a:t> la </a:t>
                      </a:r>
                      <a:r>
                        <a:rPr lang="en-US" sz="1800" i="1" dirty="0" err="1">
                          <a:effectLst/>
                          <a:latin typeface="Times New Roman" panose="02020603050405020304" pitchFamily="18" charset="0"/>
                          <a:ea typeface="Times New Roman" panose="02020603050405020304" pitchFamily="18" charset="0"/>
                        </a:rPr>
                        <a:t>đà</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khói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tỏa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ngàn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sương</a:t>
                      </a:r>
                      <a:r>
                        <a:rPr lang="en-US" sz="1800" i="1"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Âm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thanh</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a:t>
                      </a:r>
                      <a:r>
                        <a:rPr lang="en-US" sz="1800" i="1" dirty="0" err="1">
                          <a:effectLst/>
                          <a:latin typeface="Times New Roman" panose="02020603050405020304" pitchFamily="18" charset="0"/>
                          <a:ea typeface="Times New Roman" panose="02020603050405020304" pitchFamily="18" charset="0"/>
                        </a:rPr>
                        <a:t>Tiếng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chuông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Trấn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Vũ</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canh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gà</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Thọ</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Xương</a:t>
                      </a: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Ẩn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dụ</a:t>
                      </a:r>
                      <a:r>
                        <a:rPr lang="en-US" sz="1800" i="1" dirty="0">
                          <a:effectLst/>
                          <a:latin typeface="Times New Roman" panose="02020603050405020304" pitchFamily="18" charset="0"/>
                          <a:ea typeface="Times New Roman" panose="02020603050405020304" pitchFamily="18" charset="0"/>
                        </a:rPr>
                        <a:t>:“</a:t>
                      </a:r>
                      <a:r>
                        <a:rPr lang="en-US" sz="1800" i="1" dirty="0" err="1">
                          <a:effectLst/>
                          <a:latin typeface="Times New Roman" panose="02020603050405020304" pitchFamily="18" charset="0"/>
                          <a:ea typeface="Times New Roman" panose="02020603050405020304" pitchFamily="18" charset="0"/>
                        </a:rPr>
                        <a:t>Mặt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gương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Tây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Hồ</a:t>
                      </a:r>
                      <a:r>
                        <a:rPr lang="en-US" sz="1800" i="1"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spcAft>
                          <a:spcPts val="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Thăng</a:t>
                      </a:r>
                      <a:r>
                        <a:rPr lang="en-US" sz="1800" dirty="0">
                          <a:effectLst/>
                          <a:latin typeface="Times New Roman" panose="02020603050405020304" pitchFamily="18" charset="0"/>
                          <a:ea typeface="Times New Roman" panose="02020603050405020304" pitchFamily="18" charset="0"/>
                        </a:rPr>
                        <a:t> Long </a:t>
                      </a:r>
                      <a:r>
                        <a:rPr lang="en-US" sz="1800" dirty="0" err="1">
                          <a:effectLst/>
                          <a:latin typeface="Times New Roman" panose="02020603050405020304" pitchFamily="18" charset="0"/>
                          <a:ea typeface="Times New Roman" panose="02020603050405020304" pitchFamily="18" charset="0"/>
                        </a:rPr>
                        <a:t>mang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vẻ</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đẹp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cổ</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kính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yêu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niềm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vẻ</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đẹp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Thăng</a:t>
                      </a:r>
                      <a:r>
                        <a:rPr lang="en-US" sz="1800" dirty="0">
                          <a:effectLst/>
                          <a:latin typeface="Times New Roman" panose="02020603050405020304" pitchFamily="18" charset="0"/>
                          <a:ea typeface="Times New Roman" panose="02020603050405020304" pitchFamily="18" charset="0"/>
                        </a:rPr>
                        <a:t> Long.</a:t>
                      </a:r>
                    </a:p>
                    <a:p>
                      <a:pPr>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929137941"/>
                  </a:ext>
                </a:extLst>
              </a:tr>
              <a:tr h="1891886">
                <a:tc>
                  <a:txBody>
                    <a:bodyPr/>
                    <a:lstStyle/>
                    <a:p>
                      <a:pPr>
                        <a:spcAft>
                          <a:spcPts val="0"/>
                        </a:spcAft>
                      </a:pPr>
                      <a:r>
                        <a:rPr lang="en-US" sz="1800" b="1" dirty="0">
                          <a:effectLst/>
                          <a:latin typeface="Times New Roman" panose="02020603050405020304" pitchFamily="18" charset="0"/>
                          <a:ea typeface="Times New Roman" panose="02020603050405020304" pitchFamily="18" charset="0"/>
                        </a:rPr>
                        <a:t>         2</a:t>
                      </a:r>
                      <a:endParaRPr lang="en-US" sz="1800" dirty="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spcAft>
                          <a:spcPts val="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hỏi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cụ</a:t>
                      </a:r>
                      <a:r>
                        <a:rPr lang="en-US" sz="1800" dirty="0">
                          <a:effectLst/>
                          <a:latin typeface="Times New Roman" panose="02020603050405020304" pitchFamily="18" charset="0"/>
                          <a:ea typeface="Times New Roman" panose="02020603050405020304" pitchFamily="18" charset="0"/>
                        </a:rPr>
                        <a:t> </a:t>
                      </a:r>
                    </a:p>
                    <a:p>
                      <a:pPr>
                        <a:spcAft>
                          <a:spcPts val="0"/>
                        </a:spcAft>
                      </a:pPr>
                      <a:r>
                        <a:rPr lang="en-US" sz="1800" dirty="0" err="1">
                          <a:effectLst/>
                          <a:latin typeface="Times New Roman" panose="02020603050405020304" pitchFamily="18" charset="0"/>
                          <a:ea typeface="Times New Roman" panose="02020603050405020304" pitchFamily="18" charset="0"/>
                        </a:rPr>
                        <a:t>thể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vừa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mạc</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bao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xa</a:t>
                      </a: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i="1" dirty="0">
                          <a:effectLst/>
                          <a:latin typeface="Times New Roman" panose="02020603050405020304" pitchFamily="18" charset="0"/>
                          <a:ea typeface="Times New Roman" panose="02020603050405020304" pitchFamily="18" charset="0"/>
                        </a:rPr>
                        <a:t>“</a:t>
                      </a:r>
                      <a:r>
                        <a:rPr lang="en-US" sz="1800" i="1" dirty="0" err="1">
                          <a:effectLst/>
                          <a:latin typeface="Times New Roman" panose="02020603050405020304" pitchFamily="18" charset="0"/>
                          <a:ea typeface="Times New Roman" panose="02020603050405020304" pitchFamily="18" charset="0"/>
                        </a:rPr>
                        <a:t>một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trái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núi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quãng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đồng</a:t>
                      </a:r>
                      <a:r>
                        <a:rPr lang="en-US" sz="1800" i="1"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a:effectLst/>
                          <a:latin typeface="Times New Roman" panose="02020603050405020304" pitchFamily="18" charset="0"/>
                          <a:ea typeface="Times New Roman" panose="02020603050405020304" pitchFamily="18" charset="0"/>
                        </a:rPr>
                        <a:t>+</a:t>
                      </a:r>
                      <a:r>
                        <a:rPr lang="pt-BR" sz="1800" i="1" dirty="0">
                          <a:effectLst/>
                          <a:latin typeface="Times New Roman" panose="02020603050405020304" pitchFamily="18" charset="0"/>
                          <a:ea typeface="Times New Roman" panose="02020603050405020304" pitchFamily="18" charset="0"/>
                        </a:rPr>
                        <a:t>“ai ơi”</a:t>
                      </a:r>
                      <a:r>
                        <a:rPr lang="pt-BR" sz="1800" dirty="0">
                          <a:effectLst/>
                          <a:latin typeface="Times New Roman" panose="02020603050405020304" pitchFamily="18" charset="0"/>
                          <a:ea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tiếng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gọi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mời</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t>
                      </a:r>
                      <a:r>
                        <a:rPr lang="pt-BR" sz="1800" dirty="0">
                          <a:effectLst/>
                          <a:latin typeface="Times New Roman" panose="02020603050405020304" pitchFamily="18" charset="0"/>
                          <a:ea typeface="Times New Roman" panose="02020603050405020304" pitchFamily="18" charset="0"/>
                        </a:rPr>
                        <a:t>: </a:t>
                      </a:r>
                      <a:r>
                        <a:rPr lang="pt-BR" sz="1800" i="1" dirty="0">
                          <a:effectLst/>
                          <a:latin typeface="Times New Roman" panose="02020603050405020304" pitchFamily="18" charset="0"/>
                          <a:ea typeface="Times New Roman" panose="02020603050405020304" pitchFamily="18" charset="0"/>
                        </a:rPr>
                        <a:t>“Núi thành Lạng”, “sông </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pt-BR" sz="1800" i="1" dirty="0">
                          <a:effectLst/>
                          <a:latin typeface="Times New Roman" panose="02020603050405020304" pitchFamily="18" charset="0"/>
                          <a:ea typeface="Times New Roman" panose="02020603050405020304" pitchFamily="18" charset="0"/>
                        </a:rPr>
                        <a:t>Tam Cờ”</a:t>
                      </a:r>
                      <a:r>
                        <a:rPr lang="pt-BR" sz="1800" dirty="0">
                          <a:effectLst/>
                          <a:latin typeface="Times New Roman" panose="02020603050405020304" pitchFamily="18" charset="0"/>
                          <a:ea typeface="Times New Roman" panose="02020603050405020304" pitchFamily="18" charset="0"/>
                        </a:rPr>
                        <a:t> vẻ đẹp của cảnh sắc </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pt-BR" sz="1800" dirty="0">
                          <a:effectLst/>
                          <a:latin typeface="Times New Roman" panose="02020603050405020304" pitchFamily="18" charset="0"/>
                          <a:ea typeface="Times New Roman" panose="02020603050405020304" pitchFamily="18" charset="0"/>
                        </a:rPr>
                        <a:t>núi sông</a:t>
                      </a:r>
                      <a:r>
                        <a:rPr lang="pt-BR"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pt-BR" sz="1800" i="1" dirty="0">
                          <a:effectLst/>
                          <a:latin typeface="Times New Roman" panose="02020603050405020304" pitchFamily="18" charset="0"/>
                          <a:ea typeface="Times New Roman" panose="02020603050405020304" pitchFamily="18" charset="0"/>
                        </a:rPr>
                        <a:t>+“Kìa”</a:t>
                      </a:r>
                      <a:r>
                        <a:rPr lang="pt-BR" sz="1800" dirty="0">
                          <a:effectLst/>
                          <a:latin typeface="Times New Roman" panose="02020603050405020304" pitchFamily="18" charset="0"/>
                          <a:ea typeface="Times New Roman" panose="02020603050405020304" pitchFamily="18" charset="0"/>
                        </a:rPr>
                        <a:t>  điệp từ</a:t>
                      </a:r>
                      <a:endParaRPr lang="en-US" sz="1800" dirty="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Vẻ</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đẹp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hùng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vĩ</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khoáng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nên</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err="1">
                          <a:solidFill>
                            <a:srgbClr val="000000"/>
                          </a:solidFill>
                          <a:effectLst/>
                          <a:latin typeface="Times New Roman" panose="02020603050405020304" pitchFamily="18" charset="0"/>
                          <a:ea typeface="Times New Roman" panose="02020603050405020304" pitchFamily="18" charset="0"/>
                        </a:rPr>
                        <a:t>thơ</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xứ</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Lạng</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Niềm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tự</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hào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yêu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en-US" sz="1800" dirty="0" err="1">
                          <a:solidFill>
                            <a:srgbClr val="000000"/>
                          </a:solidFill>
                          <a:effectLst/>
                          <a:latin typeface="Times New Roman" panose="02020603050405020304" pitchFamily="18" charset="0"/>
                          <a:ea typeface="Times New Roman" panose="02020603050405020304" pitchFamily="18" charset="0"/>
                        </a:rPr>
                        <a:t>giả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gian</a:t>
                      </a:r>
                      <a:endParaRPr lang="en-US" sz="1800" dirty="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2391873594"/>
                  </a:ext>
                </a:extLst>
              </a:tr>
              <a:tr h="1135132">
                <a:tc>
                  <a:txBody>
                    <a:bodyPr/>
                    <a:lstStyle/>
                    <a:p>
                      <a:pPr>
                        <a:spcAft>
                          <a:spcPts val="0"/>
                        </a:spcAft>
                      </a:pPr>
                      <a:r>
                        <a:rPr lang="en-US" sz="1800" b="1">
                          <a:effectLst/>
                          <a:latin typeface="Times New Roman" panose="02020603050405020304" pitchFamily="18" charset="0"/>
                          <a:ea typeface="Times New Roman" panose="02020603050405020304" pitchFamily="18" charset="0"/>
                        </a:rPr>
                        <a:t>         3</a:t>
                      </a:r>
                      <a:endParaRPr lang="en-US" sz="180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spcAft>
                          <a:spcPts val="0"/>
                        </a:spcAft>
                      </a:pPr>
                      <a:r>
                        <a:rPr lang="en-US" sz="1800">
                          <a:solidFill>
                            <a:srgbClr val="000000"/>
                          </a:solidFill>
                          <a:effectLst/>
                          <a:latin typeface="Times New Roman" panose="02020603050405020304" pitchFamily="18" charset="0"/>
                          <a:ea typeface="Times New Roman" panose="02020603050405020304" pitchFamily="18" charset="0"/>
                        </a:rPr>
                        <a:t>+ Các địa danh liệt kê: chợ </a:t>
                      </a:r>
                      <a:endParaRPr lang="en-US" sz="1800">
                        <a:effectLst/>
                        <a:latin typeface="Times New Roman" panose="02020603050405020304" pitchFamily="18" charset="0"/>
                        <a:ea typeface="Times New Roman" panose="02020603050405020304" pitchFamily="18" charset="0"/>
                      </a:endParaRPr>
                    </a:p>
                    <a:p>
                      <a:pPr>
                        <a:spcAft>
                          <a:spcPts val="0"/>
                        </a:spcAft>
                      </a:pPr>
                      <a:r>
                        <a:rPr lang="en-US" sz="1800">
                          <a:solidFill>
                            <a:srgbClr val="000000"/>
                          </a:solidFill>
                          <a:effectLst/>
                          <a:latin typeface="Times New Roman" panose="02020603050405020304" pitchFamily="18" charset="0"/>
                          <a:ea typeface="Times New Roman" panose="02020603050405020304" pitchFamily="18" charset="0"/>
                        </a:rPr>
                        <a:t>Đông Ba, Đập Đá, thôn Vĩ Dạ,</a:t>
                      </a:r>
                      <a:endParaRPr lang="en-US" sz="1800">
                        <a:effectLst/>
                        <a:latin typeface="Times New Roman" panose="02020603050405020304" pitchFamily="18" charset="0"/>
                        <a:ea typeface="Times New Roman" panose="02020603050405020304" pitchFamily="18" charset="0"/>
                      </a:endParaRPr>
                    </a:p>
                    <a:p>
                      <a:pPr>
                        <a:spcAft>
                          <a:spcPts val="0"/>
                        </a:spcAft>
                      </a:pPr>
                      <a:r>
                        <a:rPr lang="en-US" sz="1800">
                          <a:solidFill>
                            <a:srgbClr val="000000"/>
                          </a:solidFill>
                          <a:effectLst/>
                          <a:latin typeface="Times New Roman" panose="02020603050405020304" pitchFamily="18" charset="0"/>
                          <a:ea typeface="Times New Roman" panose="02020603050405020304" pitchFamily="18" charset="0"/>
                        </a:rPr>
                        <a:t>Ngã Ba Sình. </a:t>
                      </a:r>
                      <a:endParaRPr lang="en-US" sz="1800">
                        <a:effectLst/>
                        <a:latin typeface="Times New Roman" panose="02020603050405020304" pitchFamily="18" charset="0"/>
                        <a:ea typeface="Times New Roman" panose="02020603050405020304" pitchFamily="18" charset="0"/>
                      </a:endParaRPr>
                    </a:p>
                    <a:p>
                      <a:pPr>
                        <a:spcAft>
                          <a:spcPts val="0"/>
                        </a:spcAft>
                      </a:pPr>
                      <a:r>
                        <a:rPr lang="en-US" sz="1800">
                          <a:effectLst/>
                          <a:latin typeface="Times New Roman" panose="02020603050405020304" pitchFamily="18" charset="0"/>
                          <a:ea typeface="Times New Roman" panose="02020603050405020304" pitchFamily="18" charset="0"/>
                        </a:rPr>
                        <a:t>+ Từ láy </a:t>
                      </a:r>
                      <a:r>
                        <a:rPr lang="en-US" sz="1800" i="1">
                          <a:effectLst/>
                          <a:latin typeface="Times New Roman" panose="02020603050405020304" pitchFamily="18" charset="0"/>
                          <a:ea typeface="Times New Roman" panose="02020603050405020304" pitchFamily="18" charset="0"/>
                        </a:rPr>
                        <a:t>“lờ đờ”</a:t>
                      </a:r>
                      <a:endParaRPr lang="en-US" sz="1800">
                        <a:effectLst/>
                        <a:latin typeface="Times New Roman" panose="02020603050405020304" pitchFamily="18" charset="0"/>
                        <a:ea typeface="Times New Roman" panose="02020603050405020304" pitchFamily="18" charset="0"/>
                      </a:endParaRPr>
                    </a:p>
                    <a:p>
                      <a:pPr>
                        <a:spcAft>
                          <a:spcPts val="0"/>
                        </a:spcAft>
                      </a:pPr>
                      <a:r>
                        <a:rPr lang="en-US" sz="1800">
                          <a:effectLst/>
                          <a:latin typeface="Times New Roman" panose="02020603050405020304" pitchFamily="18" charset="0"/>
                          <a:ea typeface="Times New Roman" panose="02020603050405020304" pitchFamily="18" charset="0"/>
                        </a:rPr>
                        <a:t>+ Âm thanh </a:t>
                      </a:r>
                      <a:r>
                        <a:rPr lang="en-US" sz="1800" i="1">
                          <a:effectLst/>
                          <a:latin typeface="Times New Roman" panose="02020603050405020304" pitchFamily="18" charset="0"/>
                          <a:ea typeface="Times New Roman" panose="02020603050405020304" pitchFamily="18" charset="0"/>
                        </a:rPr>
                        <a:t>“tiếng hò xa vọng”</a:t>
                      </a:r>
                      <a:r>
                        <a:rPr lang="en-US" sz="1800" b="1">
                          <a:effectLst/>
                          <a:latin typeface="Times New Roman" panose="02020603050405020304" pitchFamily="18"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spcAft>
                          <a:spcPts val="0"/>
                        </a:spcAft>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Vẻ</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xứ</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Huế</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mơ</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êm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đềm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trầm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mặc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với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mênh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mang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điệu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hò</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thiết</a:t>
                      </a:r>
                      <a:r>
                        <a:rPr lang="en-US" sz="1800" dirty="0">
                          <a:solidFill>
                            <a:srgbClr val="000000"/>
                          </a:solidFill>
                          <a:effectLst/>
                          <a:latin typeface="Times New Roman" panose="02020603050405020304" pitchFamily="18" charset="0"/>
                          <a:ea typeface="Calibri" panose="020F0502020204030204" pitchFamily="34" charset="0"/>
                        </a:rPr>
                        <a:t> lay </a:t>
                      </a:r>
                      <a:r>
                        <a:rPr lang="en-US" sz="1800" dirty="0" err="1">
                          <a:solidFill>
                            <a:srgbClr val="000000"/>
                          </a:solidFill>
                          <a:effectLst/>
                          <a:latin typeface="Times New Roman" panose="02020603050405020304" pitchFamily="18" charset="0"/>
                          <a:ea typeface="Calibri" panose="020F0502020204030204" pitchFamily="34" charset="0"/>
                        </a:rPr>
                        <a:t>động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lòng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người</a:t>
                      </a:r>
                      <a:r>
                        <a:rPr lang="en-US" sz="1800" dirty="0">
                          <a:solidFill>
                            <a:srgbClr val="000000"/>
                          </a:solidFill>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Niềm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tự</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hào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yêu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a:spcAft>
                          <a:spcPts val="0"/>
                        </a:spcAft>
                      </a:pPr>
                      <a:r>
                        <a:rPr lang="vi-VN" sz="1800" dirty="0">
                          <a:solidFill>
                            <a:srgbClr val="000000"/>
                          </a:solidFill>
                          <a:effectLst/>
                          <a:latin typeface="Times New Roman" panose="02020603050405020304" pitchFamily="18" charset="0"/>
                          <a:ea typeface="Calibri" panose="020F0502020204030204" pitchFamily="34" charset="0"/>
                        </a:rPr>
                        <a:t>giả dân gian</a:t>
                      </a:r>
                      <a:r>
                        <a:rPr lang="en-US" sz="1800" dirty="0">
                          <a:solidFill>
                            <a:srgbClr val="000000"/>
                          </a:solidFill>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864418327"/>
                  </a:ext>
                </a:extLst>
              </a:tr>
            </a:tbl>
          </a:graphicData>
        </a:graphic>
      </p:graphicFrame>
    </p:spTree>
    <p:extLst>
      <p:ext uri="{BB962C8B-B14F-4D97-AF65-F5344CB8AC3E}">
        <p14:creationId xmlns:p14="http://schemas.microsoft.com/office/powerpoint/2010/main" val="19426904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5" name="Rectangle 4"/>
          <p:cNvSpPr/>
          <p:nvPr/>
        </p:nvSpPr>
        <p:spPr>
          <a:xfrm>
            <a:off x="3243943" y="149870"/>
            <a:ext cx="6096000" cy="954107"/>
          </a:xfrm>
          <a:prstGeom prst="rect">
            <a:avLst/>
          </a:prstGeom>
        </p:spPr>
        <p:txBody>
          <a:bodyPr>
            <a:spAutoFit/>
          </a:bodyPr>
          <a:lstStyle/>
          <a:p>
            <a:pPr algn="ctr">
              <a:spcAft>
                <a:spcPts val="0"/>
              </a:spcAft>
            </a:pPr>
            <a:r>
              <a:rPr lang="en-US" sz="2800" b="1" dirty="0">
                <a:solidFill>
                  <a:srgbClr val="FF00FF"/>
                </a:solidFill>
                <a:latin typeface="Times New Roman" panose="02020603050405020304" pitchFamily="18" charset="0"/>
                <a:cs typeface="Times New Roman" panose="02020603050405020304" pitchFamily="18" charset="0"/>
              </a:rPr>
              <a:t>HOẠT ĐỘNG 5: VẬN DỤNG</a:t>
            </a:r>
            <a:endParaRPr lang="en-US" sz="2800" dirty="0">
              <a:latin typeface="Times New Roman" panose="02020603050405020304" pitchFamily="18" charset="0"/>
              <a:cs typeface="Times New Roman" panose="02020603050405020304" pitchFamily="18" charset="0"/>
            </a:endParaRPr>
          </a:p>
          <a:p>
            <a:pPr algn="ctr">
              <a:spcAft>
                <a:spcPts val="0"/>
              </a:spcAft>
            </a:pPr>
            <a:r>
              <a:rPr lang="en-US" sz="2800" b="1" dirty="0">
                <a:solidFill>
                  <a:srgbClr val="FF0000"/>
                </a:solidFill>
                <a:latin typeface="Times New Roman" panose="02020603050405020304" pitchFamily="18" charset="0"/>
                <a:cs typeface="Times New Roman" panose="02020603050405020304" pitchFamily="18" charset="0"/>
              </a:rPr>
              <a:t>VIẾT KẾT NỐI VỚI ĐỌC</a:t>
            </a:r>
            <a:endParaRPr lang="en-US" sz="2800" dirty="0">
              <a:effectLst/>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3189514" y="1396563"/>
            <a:ext cx="6518366" cy="39983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8"/>
          <p:cNvSpPr/>
          <p:nvPr/>
        </p:nvSpPr>
        <p:spPr>
          <a:xfrm rot="21261952">
            <a:off x="4197530" y="2525624"/>
            <a:ext cx="4972594" cy="2246769"/>
          </a:xfrm>
          <a:prstGeom prst="rect">
            <a:avLst/>
          </a:prstGeom>
        </p:spPr>
        <p:txBody>
          <a:bodyPr wrap="square">
            <a:spAutoFit/>
          </a:bodyPr>
          <a:lstStyle/>
          <a:p>
            <a:pPr>
              <a:spcAft>
                <a:spcPts val="0"/>
              </a:spcAft>
            </a:pPr>
            <a:r>
              <a:rPr lang="en-US" sz="2800" b="1" dirty="0" err="1">
                <a:solidFill>
                  <a:srgbClr val="002060"/>
                </a:solidFill>
                <a:latin typeface="Times New Roman" panose="02020603050405020304" pitchFamily="18" charset="0"/>
                <a:ea typeface="Times New Roman" panose="02020603050405020304" pitchFamily="18" charset="0"/>
              </a:rPr>
              <a:t>Đề</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bài</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V</a:t>
            </a:r>
            <a:r>
              <a:rPr lang="en-US" sz="2800" dirty="0" err="1">
                <a:solidFill>
                  <a:srgbClr val="002060"/>
                </a:solidFill>
                <a:latin typeface="Times New Roman" panose="02020603050405020304" pitchFamily="18" charset="0"/>
                <a:ea typeface="Times New Roman" panose="02020603050405020304" pitchFamily="18" charset="0"/>
              </a:rPr>
              <a:t>iết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một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đoạn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văn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ngắn</a:t>
            </a:r>
            <a:r>
              <a:rPr lang="en-US" sz="2800" dirty="0">
                <a:solidFill>
                  <a:srgbClr val="002060"/>
                </a:solidFill>
                <a:latin typeface="Times New Roman" panose="02020603050405020304" pitchFamily="18" charset="0"/>
                <a:ea typeface="Times New Roman" panose="02020603050405020304" pitchFamily="18" charset="0"/>
              </a:rPr>
              <a:t> (5 - 7 </a:t>
            </a:r>
            <a:r>
              <a:rPr lang="en-US" sz="2800" dirty="0" err="1">
                <a:solidFill>
                  <a:srgbClr val="002060"/>
                </a:solidFill>
                <a:latin typeface="Times New Roman" panose="02020603050405020304" pitchFamily="18" charset="0"/>
                <a:ea typeface="Times New Roman" panose="02020603050405020304" pitchFamily="18" charset="0"/>
              </a:rPr>
              <a:t>câu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nêu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viết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một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đoạn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văn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ngắn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nêu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cảm</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nghĩ</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của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em</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về</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một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danh</a:t>
            </a:r>
            <a:r>
              <a:rPr lang="en-US" sz="2800" dirty="0">
                <a:solidFill>
                  <a:srgbClr val="002060"/>
                </a:solidFill>
                <a:latin typeface="Times New Roman" panose="02020603050405020304" pitchFamily="18" charset="0"/>
                <a:ea typeface="Times New Roman" panose="02020603050405020304" pitchFamily="18" charset="0"/>
              </a:rPr>
              <a:t> lam </a:t>
            </a:r>
            <a:r>
              <a:rPr lang="en-US" sz="2800" dirty="0" err="1">
                <a:solidFill>
                  <a:srgbClr val="002060"/>
                </a:solidFill>
                <a:latin typeface="Times New Roman" panose="02020603050405020304" pitchFamily="18" charset="0"/>
                <a:ea typeface="Times New Roman" panose="02020603050405020304" pitchFamily="18" charset="0"/>
              </a:rPr>
              <a:t>thắng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cảnh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của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quê</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hương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đất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nước</a:t>
            </a:r>
            <a:r>
              <a:rPr lang="en-US" sz="2800" dirty="0">
                <a:solidFill>
                  <a:srgbClr val="002060"/>
                </a:solidFill>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227995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5" name="Rectangle 4"/>
          <p:cNvSpPr/>
          <p:nvPr/>
        </p:nvSpPr>
        <p:spPr>
          <a:xfrm>
            <a:off x="3243943" y="149870"/>
            <a:ext cx="60960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FF"/>
                </a:solidFill>
                <a:effectLst/>
                <a:uLnTx/>
                <a:uFillTx/>
                <a:latin typeface="Times New Roman" panose="02020603050405020304" pitchFamily="18" charset="0"/>
                <a:ea typeface="+mn-ea"/>
                <a:cs typeface="Times New Roman" panose="02020603050405020304" pitchFamily="18" charset="0"/>
              </a:rPr>
              <a:t>HOẠT ĐỘNG 5: VẬN 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KẾT NỐI VỚI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658983" y="982176"/>
            <a:ext cx="9679577" cy="4524315"/>
          </a:xfrm>
          <a:prstGeom prst="rect">
            <a:avLst/>
          </a:prstGeom>
        </p:spPr>
        <p:txBody>
          <a:bodyPr wrap="square">
            <a:spAutoFit/>
          </a:bodyPr>
          <a:lstStyle/>
          <a:p>
            <a:pPr marL="342900" indent="-342900">
              <a:spcAft>
                <a:spcPts val="0"/>
              </a:spcAft>
              <a:buFont typeface="Wingdings" panose="05000000000000000000" pitchFamily="2" charset="2"/>
              <a:buChar char="v"/>
            </a:pPr>
            <a:r>
              <a:rPr lang="en-US" sz="2400" b="1" dirty="0" err="1">
                <a:latin typeface="Times New Roman" panose="02020603050405020304" pitchFamily="18" charset="0"/>
                <a:ea typeface="Times New Roman" panose="02020603050405020304" pitchFamily="18" charset="0"/>
              </a:rPr>
              <a:t>Yêu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cầu</a:t>
            </a:r>
            <a:r>
              <a:rPr lang="en-US" sz="2400" b="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danh</a:t>
            </a:r>
            <a:r>
              <a:rPr lang="en-US" sz="2400" dirty="0">
                <a:latin typeface="Times New Roman" panose="02020603050405020304" pitchFamily="18" charset="0"/>
                <a:ea typeface="Times New Roman" panose="02020603050405020304" pitchFamily="18" charset="0"/>
              </a:rPr>
              <a:t> lam </a:t>
            </a:r>
            <a:r>
              <a:rPr lang="en-US" sz="2400" dirty="0" err="1">
                <a:latin typeface="Times New Roman" panose="02020603050405020304" pitchFamily="18" charset="0"/>
                <a:ea typeface="Times New Roman" panose="02020603050405020304" pitchFamily="18" charset="0"/>
              </a:rPr>
              <a:t>thắng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quê</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smtClean="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5 - 7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p>
          <a:p>
            <a:pPr marL="342900" indent="-342900">
              <a:spcAft>
                <a:spcPts val="0"/>
              </a:spcAft>
              <a:buFont typeface="Wingdings" panose="05000000000000000000" pitchFamily="2" charset="2"/>
              <a:buChar char="v"/>
            </a:pPr>
            <a:r>
              <a:rPr lang="en-US" sz="2400" b="1" dirty="0" err="1">
                <a:latin typeface="Times New Roman" panose="02020603050405020304" pitchFamily="18" charset="0"/>
                <a:ea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bước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tiến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hành</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a:t>
            </a:r>
            <a:r>
              <a:rPr lang="en-US" sz="2400" dirty="0" err="1" smtClean="0">
                <a:latin typeface="Times New Roman" panose="02020603050405020304" pitchFamily="18" charset="0"/>
                <a:ea typeface="Times New Roman" panose="02020603050405020304" pitchFamily="18" charset="0"/>
              </a:rPr>
              <a:t>iới</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thiệu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danh</a:t>
            </a:r>
            <a:r>
              <a:rPr lang="en-US" sz="2400" dirty="0">
                <a:latin typeface="Times New Roman" panose="02020603050405020304" pitchFamily="18" charset="0"/>
                <a:ea typeface="Times New Roman" panose="02020603050405020304" pitchFamily="18" charset="0"/>
              </a:rPr>
              <a:t> lam </a:t>
            </a:r>
            <a:r>
              <a:rPr lang="en-US" sz="2400" dirty="0" err="1">
                <a:latin typeface="Times New Roman" panose="02020603050405020304" pitchFamily="18" charset="0"/>
                <a:ea typeface="Times New Roman" panose="02020603050405020304" pitchFamily="18" charset="0"/>
              </a:rPr>
              <a:t>thắng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chọn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thiệu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danh</a:t>
            </a:r>
            <a:r>
              <a:rPr lang="en-US" sz="2400" dirty="0">
                <a:latin typeface="Times New Roman" panose="02020603050405020304" pitchFamily="18" charset="0"/>
                <a:ea typeface="Times New Roman" panose="02020603050405020304" pitchFamily="18" charset="0"/>
              </a:rPr>
              <a:t> lam </a:t>
            </a:r>
            <a:r>
              <a:rPr lang="en-US" sz="2400" dirty="0" err="1">
                <a:latin typeface="Times New Roman" panose="02020603050405020304" pitchFamily="18" charset="0"/>
                <a:ea typeface="Times New Roman" panose="02020603050405020304" pitchFamily="18" charset="0"/>
              </a:rPr>
              <a:t>thắng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sắc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nhiên</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nét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hóa</a:t>
            </a: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muốn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a:t>
            </a:r>
            <a:r>
              <a:rPr lang="en-US" sz="2400" dirty="0" err="1" smtClean="0">
                <a:latin typeface="Times New Roman" panose="02020603050405020304" pitchFamily="18" charset="0"/>
                <a:ea typeface="Times New Roman" panose="02020603050405020304" pitchFamily="18" charset="0"/>
              </a:rPr>
              <a:t>hẳng</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đẹp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danh</a:t>
            </a:r>
            <a:r>
              <a:rPr lang="en-US" sz="2400" dirty="0">
                <a:latin typeface="Times New Roman" panose="02020603050405020304" pitchFamily="18" charset="0"/>
                <a:ea typeface="Times New Roman" panose="02020603050405020304" pitchFamily="18" charset="0"/>
              </a:rPr>
              <a:t> lam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muốn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danh</a:t>
            </a:r>
            <a:r>
              <a:rPr lang="en-US" sz="2400" dirty="0">
                <a:latin typeface="Times New Roman" panose="02020603050405020304" pitchFamily="18" charset="0"/>
                <a:ea typeface="Times New Roman" panose="02020603050405020304" pitchFamily="18" charset="0"/>
              </a:rPr>
              <a:t> lam.</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3810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19259" y="93859"/>
            <a:ext cx="4613635"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MS Mincho"/>
              </a:rPr>
              <a:t>THỰC HÀNH TIẾNG VIỆT</a:t>
            </a:r>
            <a:endParaRPr lang="en-US" sz="2800" dirty="0"/>
          </a:p>
        </p:txBody>
      </p:sp>
      <p:sp>
        <p:nvSpPr>
          <p:cNvPr id="6" name="Rounded Rectangle 5"/>
          <p:cNvSpPr/>
          <p:nvPr/>
        </p:nvSpPr>
        <p:spPr>
          <a:xfrm>
            <a:off x="2743356" y="1080139"/>
            <a:ext cx="2952047" cy="813974"/>
          </a:xfrm>
          <a:prstGeom prst="roundRect">
            <a:avLst/>
          </a:prstGeom>
          <a:solidFill>
            <a:schemeClr val="accent6">
              <a:lumMod val="75000"/>
            </a:schemeClr>
          </a:solidFill>
          <a:effectLst>
            <a:outerShdw blurRad="76200" dir="18900000" sy="23000" kx="-1200000" algn="bl" rotWithShape="0">
              <a:prstClr val="black">
                <a:alpha val="20000"/>
              </a:prstClr>
            </a:outerShdw>
          </a:effectLst>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Dãy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trong</a:t>
            </a:r>
            <a:endParaRPr lang="en-US" sz="3200" b="1"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7276012" y="1087453"/>
            <a:ext cx="2926027" cy="813974"/>
          </a:xfrm>
          <a:prstGeom prst="roundRect">
            <a:avLst/>
          </a:prstGeom>
          <a:solidFill>
            <a:schemeClr val="accent6">
              <a:lumMod val="75000"/>
            </a:schemeClr>
          </a:solidFill>
          <a:effectLst>
            <a:outerShdw blurRad="76200" dir="18900000" sy="23000" kx="-1200000" algn="bl" rotWithShape="0">
              <a:prstClr val="black">
                <a:alpha val="20000"/>
              </a:prstClr>
            </a:outerShdw>
          </a:effectLst>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Dãy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ngoài</a:t>
            </a:r>
            <a:endParaRPr lang="en-US" sz="3200" b="1" dirty="0">
              <a:latin typeface="Times New Roman" panose="02020603050405020304" pitchFamily="18" charset="0"/>
              <a:cs typeface="Times New Roman" panose="02020603050405020304" pitchFamily="18" charset="0"/>
            </a:endParaRPr>
          </a:p>
        </p:txBody>
      </p:sp>
      <p:sp>
        <p:nvSpPr>
          <p:cNvPr id="8" name="Flowchart: Alternate Process 7"/>
          <p:cNvSpPr/>
          <p:nvPr/>
        </p:nvSpPr>
        <p:spPr>
          <a:xfrm>
            <a:off x="1933303" y="2237767"/>
            <a:ext cx="4162696" cy="2323403"/>
          </a:xfrm>
          <a:prstGeom prst="flowChartAlternateProcess">
            <a:avLst/>
          </a:prstGeom>
          <a:solidFill>
            <a:schemeClr val="accent6">
              <a:lumMod val="75000"/>
            </a:schemeClr>
          </a:solidFill>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0"/>
              </a:spcAft>
              <a:buFont typeface="+mj-lt"/>
              <a:buAutoNum type="alphaLcPeriod"/>
              <a:tabLst>
                <a:tab pos="457200" algn="l"/>
                <a:tab pos="13868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ngâm</a:t>
            </a:r>
            <a:r>
              <a:rPr lang="en-US" sz="2800" dirty="0">
                <a:latin typeface="Times New Roman" panose="02020603050405020304" pitchFamily="18" charset="0"/>
                <a:ea typeface="Times New Roman" panose="02020603050405020304" pitchFamily="18" charset="0"/>
              </a:rPr>
              <a:t> </a:t>
            </a:r>
            <a:r>
              <a:rPr lang="en-US" sz="2800" b="1" i="1" u="sng" dirty="0" err="1">
                <a:latin typeface="Times New Roman" panose="02020603050405020304" pitchFamily="18" charset="0"/>
                <a:ea typeface="Times New Roman" panose="02020603050405020304" pitchFamily="18" charset="0"/>
              </a:rPr>
              <a:t>đỗ</a:t>
            </a:r>
            <a:r>
              <a:rPr lang="en-US" sz="2800" dirty="0">
                <a:latin typeface="Times New Roman" panose="02020603050405020304" pitchFamily="18" charset="0"/>
                <a:ea typeface="Times New Roman" panose="02020603050405020304" pitchFamily="18" charset="0"/>
              </a:rPr>
              <a:t> (1)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chè</a:t>
            </a:r>
            <a:r>
              <a:rPr lang="en-US" sz="2800" dirty="0" smtClean="0">
                <a:latin typeface="Times New Roman" panose="02020603050405020304" pitchFamily="18" charset="0"/>
                <a:ea typeface="Times New Roman" panose="02020603050405020304" pitchFamily="18" charset="0"/>
              </a:rPr>
              <a:t>.</a:t>
            </a:r>
          </a:p>
          <a:p>
            <a:pPr lvl="0">
              <a:spcAft>
                <a:spcPts val="0"/>
              </a:spcAft>
              <a:tabLst>
                <a:tab pos="457200" algn="l"/>
                <a:tab pos="1386840" algn="l"/>
              </a:tabLst>
            </a:pPr>
            <a:r>
              <a:rPr lang="en-US" sz="2800" dirty="0">
                <a:latin typeface="Times New Roman" panose="02020603050405020304" pitchFamily="18" charset="0"/>
                <a:ea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sung </a:t>
            </a:r>
            <a:r>
              <a:rPr lang="en-US" sz="2800" dirty="0" err="1">
                <a:latin typeface="Times New Roman" panose="02020603050405020304" pitchFamily="18" charset="0"/>
                <a:ea typeface="Times New Roman" panose="02020603050405020304" pitchFamily="18" charset="0"/>
              </a:rPr>
              <a:t>sướng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b="1" i="1" u="sng" dirty="0" err="1">
                <a:latin typeface="Times New Roman" panose="02020603050405020304" pitchFamily="18" charset="0"/>
                <a:ea typeface="Times New Roman" panose="02020603050405020304" pitchFamily="18" charset="0"/>
              </a:rPr>
              <a:t>đỗ</a:t>
            </a:r>
            <a:r>
              <a:rPr lang="en-US" sz="2800" b="1" i="1" u="sng"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giỏi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0" name="Flowchart: Alternate Process 9"/>
          <p:cNvSpPr/>
          <p:nvPr/>
        </p:nvSpPr>
        <p:spPr>
          <a:xfrm>
            <a:off x="6754026" y="2225596"/>
            <a:ext cx="4362994" cy="2347743"/>
          </a:xfrm>
          <a:prstGeom prst="flowChartAlternateProcess">
            <a:avLst/>
          </a:prstGeom>
          <a:solidFill>
            <a:schemeClr val="accent6">
              <a:lumMod val="75000"/>
            </a:schemeClr>
          </a:solidFill>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dirty="0" smtClean="0">
                <a:latin typeface="Times New Roman" panose="02020603050405020304" pitchFamily="18" charset="0"/>
                <a:ea typeface="Times New Roman" panose="02020603050405020304" pitchFamily="18" charset="0"/>
              </a:rPr>
              <a:t>b. -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b="1" i="1" u="sng" dirty="0" err="1">
                <a:latin typeface="Times New Roman" panose="02020603050405020304" pitchFamily="18" charset="0"/>
                <a:ea typeface="Times New Roman" panose="02020603050405020304" pitchFamily="18" charset="0"/>
              </a:rPr>
              <a:t>chín</a:t>
            </a:r>
            <a:r>
              <a:rPr lang="en-US" sz="2800" u="sng"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1) </a:t>
            </a:r>
            <a:r>
              <a:rPr lang="en-US" sz="2800" dirty="0" err="1">
                <a:latin typeface="Times New Roman" panose="02020603050405020304" pitchFamily="18" charset="0"/>
                <a:ea typeface="Times New Roman" panose="02020603050405020304" pitchFamily="18" charset="0"/>
              </a:rPr>
              <a:t>rồi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a:t>
            </a:r>
          </a:p>
          <a:p>
            <a:pPr>
              <a:spcAft>
                <a:spcPts val="0"/>
              </a:spcAft>
              <a:tabLst>
                <a:tab pos="1386840" algn="l"/>
              </a:tabLst>
            </a:pPr>
            <a:r>
              <a:rPr lang="en-US" sz="2800" dirty="0">
                <a:latin typeface="Times New Roman" panose="02020603050405020304" pitchFamily="18" charset="0"/>
                <a:ea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rPr>
              <a:t> - </a:t>
            </a:r>
            <a:r>
              <a:rPr lang="en-US" sz="2800" dirty="0">
                <a:latin typeface="Times New Roman" panose="02020603050405020304" pitchFamily="18" charset="0"/>
                <a:ea typeface="Times New Roman" panose="02020603050405020304" pitchFamily="18" charset="0"/>
              </a:rPr>
              <a:t>Con </a:t>
            </a:r>
            <a:r>
              <a:rPr lang="en-US" sz="2800" dirty="0" err="1">
                <a:latin typeface="Times New Roman" panose="02020603050405020304" pitchFamily="18" charset="0"/>
                <a:ea typeface="Times New Roman" panose="02020603050405020304" pitchFamily="18" charset="0"/>
              </a:rPr>
              <a:t>chờ</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cơm</a:t>
            </a:r>
            <a:r>
              <a:rPr lang="en-US" sz="2800" b="1" i="1" dirty="0">
                <a:latin typeface="Times New Roman" panose="02020603050405020304" pitchFamily="18" charset="0"/>
                <a:ea typeface="Times New Roman" panose="02020603050405020304" pitchFamily="18" charset="0"/>
              </a:rPr>
              <a:t> </a:t>
            </a:r>
            <a:r>
              <a:rPr lang="en-US" sz="2800" b="1" i="1" u="sng" dirty="0" err="1">
                <a:latin typeface="Times New Roman" panose="02020603050405020304" pitchFamily="18" charset="0"/>
                <a:ea typeface="Times New Roman" panose="02020603050405020304" pitchFamily="18" charset="0"/>
              </a:rPr>
              <a:t>chín</a:t>
            </a:r>
            <a:r>
              <a:rPr lang="en-US" sz="2800" dirty="0">
                <a:latin typeface="Times New Roman" panose="02020603050405020304" pitchFamily="18" charset="0"/>
                <a:ea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rPr>
              <a:t>rồi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nhé</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5430737" y="791000"/>
            <a:ext cx="2206262" cy="1338246"/>
          </a:xfrm>
          <a:prstGeom prst="rect">
            <a:avLst/>
          </a:prstGeom>
        </p:spPr>
      </p:pic>
      <p:sp>
        <p:nvSpPr>
          <p:cNvPr id="12" name="Oval 11"/>
          <p:cNvSpPr/>
          <p:nvPr/>
        </p:nvSpPr>
        <p:spPr>
          <a:xfrm>
            <a:off x="1512529" y="4939991"/>
            <a:ext cx="4913547" cy="1397726"/>
          </a:xfrm>
          <a:prstGeom prst="ellipse">
            <a:avLst/>
          </a:prstGeom>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hãy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nghĩa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đỗ</a:t>
            </a:r>
            <a:r>
              <a:rPr lang="en-US" sz="2000" dirty="0">
                <a:latin typeface="Times New Roman" panose="02020603050405020304" pitchFamily="18" charset="0"/>
                <a:ea typeface="Times New Roman" panose="02020603050405020304" pitchFamily="18" charset="0"/>
              </a:rPr>
              <a:t> (1)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đỗ</a:t>
            </a:r>
            <a:r>
              <a:rPr lang="en-US" sz="2000" b="1" i="1" dirty="0">
                <a:latin typeface="Times New Roman" panose="02020603050405020304" pitchFamily="18" charset="0"/>
                <a:ea typeface="Times New Roman" panose="02020603050405020304" pitchFamily="18" charset="0"/>
              </a:rPr>
              <a:t>(</a:t>
            </a:r>
            <a:r>
              <a:rPr lang="en-US" sz="2000" dirty="0">
                <a:latin typeface="Times New Roman" panose="02020603050405020304" pitchFamily="18" charset="0"/>
                <a:ea typeface="Times New Roman" panose="02020603050405020304" pitchFamily="18" charset="0"/>
              </a:rPr>
              <a:t>2) .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nghĩa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không</a:t>
            </a:r>
            <a:r>
              <a:rPr lang="en-US" sz="20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3" name="Oval 12"/>
          <p:cNvSpPr/>
          <p:nvPr/>
        </p:nvSpPr>
        <p:spPr>
          <a:xfrm>
            <a:off x="6625308" y="4946240"/>
            <a:ext cx="4846849" cy="1397726"/>
          </a:xfrm>
          <a:prstGeom prst="ellipse">
            <a:avLst/>
          </a:prstGeom>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hãy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thích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chín</a:t>
            </a:r>
            <a:r>
              <a:rPr lang="en-US" sz="2000" dirty="0">
                <a:latin typeface="Times New Roman" panose="02020603050405020304" pitchFamily="18" charset="0"/>
                <a:ea typeface="Times New Roman" panose="02020603050405020304" pitchFamily="18" charset="0"/>
              </a:rPr>
              <a:t> (1)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chín</a:t>
            </a:r>
            <a:r>
              <a:rPr lang="en-US" sz="2000" b="1" i="1" dirty="0">
                <a:latin typeface="Times New Roman" panose="02020603050405020304" pitchFamily="18" charset="0"/>
                <a:ea typeface="Times New Roman" panose="02020603050405020304" pitchFamily="18" charset="0"/>
              </a:rPr>
              <a:t>(</a:t>
            </a:r>
            <a:r>
              <a:rPr lang="en-US" sz="2000" dirty="0">
                <a:latin typeface="Times New Roman" panose="02020603050405020304" pitchFamily="18" charset="0"/>
                <a:ea typeface="Times New Roman" panose="02020603050405020304" pitchFamily="18" charset="0"/>
              </a:rPr>
              <a:t>2) .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nghĩa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không</a:t>
            </a:r>
            <a:r>
              <a:rPr lang="en-US" sz="20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4" name="TextBox 13"/>
          <p:cNvSpPr txBox="1"/>
          <p:nvPr/>
        </p:nvSpPr>
        <p:spPr>
          <a:xfrm>
            <a:off x="901337" y="564233"/>
            <a:ext cx="2327881"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KHỞI ĐỘNG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437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5" name="Rectangle 4"/>
          <p:cNvSpPr/>
          <p:nvPr/>
        </p:nvSpPr>
        <p:spPr>
          <a:xfrm>
            <a:off x="4119259" y="93859"/>
            <a:ext cx="4613635"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MS Mincho"/>
              </a:rPr>
              <a:t>THỰC HÀNH TIẾNG VIỆT</a:t>
            </a:r>
            <a:endParaRPr lang="en-US" sz="2800" dirty="0"/>
          </a:p>
        </p:txBody>
      </p:sp>
      <p:sp>
        <p:nvSpPr>
          <p:cNvPr id="6" name="Rectangle 5"/>
          <p:cNvSpPr/>
          <p:nvPr/>
        </p:nvSpPr>
        <p:spPr>
          <a:xfrm>
            <a:off x="1706030" y="1374747"/>
            <a:ext cx="9440091" cy="3539430"/>
          </a:xfrm>
          <a:prstGeom prst="rect">
            <a:avLst/>
          </a:prstGeom>
        </p:spPr>
        <p:txBody>
          <a:bodyPr wrap="square">
            <a:spAutoFit/>
          </a:bodyPr>
          <a:lstStyle/>
          <a:p>
            <a:pPr>
              <a:spcAft>
                <a:spcPts val="0"/>
              </a:spcAft>
              <a:tabLst>
                <a:tab pos="1386840" algn="l"/>
              </a:tabLs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a:</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đỗ</a:t>
            </a:r>
            <a:r>
              <a:rPr lang="en-US" sz="2800" dirty="0">
                <a:latin typeface="Times New Roman" panose="02020603050405020304" pitchFamily="18" charset="0"/>
                <a:ea typeface="Times New Roman" panose="02020603050405020304" pitchFamily="18" charset="0"/>
              </a:rPr>
              <a:t> (1) : </a:t>
            </a:r>
            <a:r>
              <a:rPr lang="en-US" sz="2800" dirty="0" err="1">
                <a:latin typeface="Times New Roman" panose="02020603050405020304" pitchFamily="18" charset="0"/>
                <a:ea typeface="Times New Roman" panose="02020603050405020304" pitchFamily="18" charset="0"/>
              </a:rPr>
              <a:t>tên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đỗ</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đỗ</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đỗ</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đen</a:t>
            </a:r>
            <a:r>
              <a:rPr lang="en-US" sz="2800" dirty="0">
                <a:latin typeface="Times New Roman" panose="02020603050405020304" pitchFamily="18" charset="0"/>
                <a:ea typeface="Times New Roman" panose="02020603050405020304" pitchFamily="18" charset="0"/>
              </a:rPr>
              <a:t>.</a:t>
            </a:r>
          </a:p>
          <a:p>
            <a:pPr>
              <a:spcAft>
                <a:spcPts val="0"/>
              </a:spcAft>
              <a:tabLst>
                <a:tab pos="1386840" algn="l"/>
              </a:tabLst>
            </a:pPr>
            <a:r>
              <a:rPr lang="en-US" sz="2800"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đỗ</a:t>
            </a:r>
            <a:r>
              <a:rPr lang="en-US" sz="2800" b="1" i="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2) :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đỗ</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đây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p>
          <a:p>
            <a:pPr>
              <a:spcAft>
                <a:spcPts val="0"/>
              </a:spcAft>
              <a:tabLst>
                <a:tab pos="1386840" algn="l"/>
              </a:tabLst>
            </a:pPr>
            <a:r>
              <a:rPr lang="en-US" sz="2800" dirty="0" err="1">
                <a:solidFill>
                  <a:srgbClr val="FF0000"/>
                </a:solidFill>
                <a:latin typeface="Times New Roman" panose="02020603050405020304" pitchFamily="18" charset="0"/>
                <a:ea typeface="Times New Roman" panose="02020603050405020304" pitchFamily="18" charset="0"/>
              </a:rPr>
              <a:t>Kết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luận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Đây</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là</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từ</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đồng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âm</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6437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5" name="Rectangle 4"/>
          <p:cNvSpPr/>
          <p:nvPr/>
        </p:nvSpPr>
        <p:spPr>
          <a:xfrm>
            <a:off x="4119259" y="93859"/>
            <a:ext cx="461363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1801824" y="1064457"/>
            <a:ext cx="9248503" cy="3539430"/>
          </a:xfrm>
          <a:prstGeom prst="rect">
            <a:avLst/>
          </a:prstGeom>
        </p:spPr>
        <p:txBody>
          <a:bodyPr wrap="square">
            <a:spAutoFit/>
          </a:bodyPr>
          <a:lstStyle/>
          <a:p>
            <a:pPr>
              <a:spcAft>
                <a:spcPts val="0"/>
              </a:spcAft>
              <a:tabLst>
                <a:tab pos="1386840" algn="l"/>
              </a:tabLs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b:</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chín</a:t>
            </a:r>
            <a:r>
              <a:rPr lang="en-US" sz="2800" dirty="0">
                <a:latin typeface="Times New Roman" panose="02020603050405020304" pitchFamily="18" charset="0"/>
                <a:ea typeface="Times New Roman" panose="02020603050405020304" pitchFamily="18" charset="0"/>
              </a:rPr>
              <a:t>(1) : </a:t>
            </a:r>
            <a:r>
              <a:rPr lang="en-US" sz="2800" dirty="0" err="1">
                <a:latin typeface="Times New Roman" panose="02020603050405020304" pitchFamily="18" charset="0"/>
                <a:ea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lưỡng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a:t>
            </a:r>
          </a:p>
          <a:p>
            <a:pPr>
              <a:spcAft>
                <a:spcPts val="0"/>
              </a:spcAft>
              <a:tabLst>
                <a:tab pos="1386840" algn="l"/>
              </a:tabLst>
            </a:pPr>
            <a:r>
              <a:rPr lang="en-US" sz="2800"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chín</a:t>
            </a:r>
            <a:r>
              <a:rPr lang="en-US" sz="2800" b="1" i="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2) : (</a:t>
            </a:r>
            <a:r>
              <a:rPr lang="en-US" sz="2800" dirty="0" err="1">
                <a:latin typeface="Times New Roman" panose="02020603050405020304" pitchFamily="18" charset="0"/>
                <a:ea typeface="Times New Roman" panose="02020603050405020304" pitchFamily="18" charset="0"/>
              </a:rPr>
              <a:t>nấu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chuyển</a:t>
            </a:r>
            <a:r>
              <a:rPr lang="en-US" sz="2800" dirty="0">
                <a:latin typeface="Times New Roman" panose="02020603050405020304" pitchFamily="18" charset="0"/>
                <a:ea typeface="Times New Roman" panose="02020603050405020304" pitchFamily="18" charset="0"/>
              </a:rPr>
              <a:t> sang </a:t>
            </a:r>
            <a:r>
              <a:rPr lang="en-US" sz="2800" dirty="0" err="1">
                <a:latin typeface="Times New Roman" panose="02020603050405020304" pitchFamily="18" charset="0"/>
                <a:ea typeface="Times New Roman" panose="02020603050405020304" pitchFamily="18" charset="0"/>
              </a:rPr>
              <a:t>chín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a:t>
            </a:r>
          </a:p>
          <a:p>
            <a:pPr>
              <a:spcAft>
                <a:spcPts val="0"/>
              </a:spcAft>
              <a:tabLst>
                <a:tab pos="1386840" algn="l"/>
              </a:tabLst>
            </a:pP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chín</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đây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p>
          <a:p>
            <a:pPr>
              <a:spcAft>
                <a:spcPts val="0"/>
              </a:spcAft>
              <a:tabLst>
                <a:tab pos="1386840" algn="l"/>
              </a:tabLst>
            </a:pPr>
            <a:r>
              <a:rPr lang="en-US" sz="2800" dirty="0" err="1">
                <a:solidFill>
                  <a:srgbClr val="FF0000"/>
                </a:solidFill>
                <a:latin typeface="Times New Roman" panose="02020603050405020304" pitchFamily="18" charset="0"/>
                <a:ea typeface="Times New Roman" panose="02020603050405020304" pitchFamily="18" charset="0"/>
              </a:rPr>
              <a:t>Kết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luận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Đây</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là</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từ</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đa</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nghĩa</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7984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86575"/>
          </a:xfrm>
          <a:prstGeom prst="rect">
            <a:avLst/>
          </a:prstGeom>
        </p:spPr>
      </p:pic>
      <p:sp>
        <p:nvSpPr>
          <p:cNvPr id="3" name="Rectangle 2"/>
          <p:cNvSpPr/>
          <p:nvPr/>
        </p:nvSpPr>
        <p:spPr>
          <a:xfrm>
            <a:off x="2682239" y="108677"/>
            <a:ext cx="7689669" cy="1014380"/>
          </a:xfrm>
          <a:prstGeom prst="rect">
            <a:avLst/>
          </a:prstGeom>
        </p:spPr>
        <p:txBody>
          <a:bodyPr wrap="square">
            <a:spAutoFit/>
          </a:bodyPr>
          <a:lstStyle/>
          <a:p>
            <a:pPr algn="ctr">
              <a:lnSpc>
                <a:spcPct val="107000"/>
              </a:lnSpc>
              <a:spcAft>
                <a:spcPts val="0"/>
              </a:spcAft>
              <a:tabLst>
                <a:tab pos="1386840" algn="l"/>
              </a:tabLst>
            </a:pPr>
            <a:r>
              <a:rPr lang="en-US" sz="2800" b="1" dirty="0" smtClean="0">
                <a:solidFill>
                  <a:srgbClr val="7030A0"/>
                </a:solidFill>
                <a:effectLst/>
                <a:latin typeface="Times New Roman" panose="02020603050405020304" pitchFamily="18" charset="0"/>
                <a:ea typeface="MS Mincho"/>
              </a:rPr>
              <a:t>HOẠT ĐỘNG 2: KHÁM PHÁ KIẾN THỨC.</a:t>
            </a:r>
            <a:endParaRPr lang="en-US" sz="2800" dirty="0" smtClean="0">
              <a:effectLst/>
              <a:latin typeface="Times New Roman" panose="02020603050405020304" pitchFamily="18" charset="0"/>
              <a:ea typeface="Times New Roman" panose="02020603050405020304" pitchFamily="18" charset="0"/>
            </a:endParaRPr>
          </a:p>
          <a:p>
            <a:pPr algn="ctr">
              <a:lnSpc>
                <a:spcPct val="107000"/>
              </a:lnSpc>
              <a:spcAft>
                <a:spcPts val="0"/>
              </a:spcAft>
            </a:pPr>
            <a:r>
              <a:rPr lang="en-US" sz="2800" b="1" dirty="0" err="1" smtClean="0">
                <a:solidFill>
                  <a:srgbClr val="000000"/>
                </a:solidFill>
                <a:effectLst/>
                <a:latin typeface="Times New Roman" panose="02020603050405020304" pitchFamily="18" charset="0"/>
                <a:ea typeface="Times New Roman" panose="02020603050405020304" pitchFamily="18" charset="0"/>
              </a:rPr>
              <a:t>Tìm</a:t>
            </a:r>
            <a:r>
              <a:rPr lang="en-US" sz="2800" b="1" dirty="0" smtClean="0">
                <a:solidFill>
                  <a:srgbClr val="000000"/>
                </a:solidFill>
                <a:effectLst/>
                <a:latin typeface="Times New Roman" panose="02020603050405020304" pitchFamily="18" charset="0"/>
                <a:ea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rPr>
              <a:t>hiểu</a:t>
            </a:r>
            <a:r>
              <a:rPr lang="en-US" sz="2800" b="1" dirty="0" smtClean="0">
                <a:solidFill>
                  <a:srgbClr val="000000"/>
                </a:solidFill>
                <a:effectLst/>
                <a:latin typeface="Times New Roman" panose="02020603050405020304" pitchFamily="18" charset="0"/>
                <a:ea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rPr>
              <a:t>chung</a:t>
            </a:r>
            <a:r>
              <a:rPr lang="en-US" sz="2800" b="1" dirty="0" smtClean="0">
                <a:solidFill>
                  <a:srgbClr val="000000"/>
                </a:solidFill>
                <a:effectLst/>
                <a:latin typeface="Times New Roman" panose="02020603050405020304" pitchFamily="18" charset="0"/>
                <a:ea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rPr>
              <a:t>về</a:t>
            </a:r>
            <a:r>
              <a:rPr lang="en-US" sz="2800" b="1" dirty="0" smtClean="0">
                <a:solidFill>
                  <a:srgbClr val="000000"/>
                </a:solidFill>
                <a:effectLst/>
                <a:latin typeface="Times New Roman" panose="02020603050405020304" pitchFamily="18" charset="0"/>
                <a:ea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rPr>
              <a:t>thơ</a:t>
            </a:r>
            <a:r>
              <a:rPr lang="en-US" sz="2800" b="1" dirty="0" smtClean="0">
                <a:solidFill>
                  <a:srgbClr val="000000"/>
                </a:solidFill>
                <a:effectLst/>
                <a:latin typeface="Times New Roman" panose="02020603050405020304" pitchFamily="18" charset="0"/>
                <a:ea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rPr>
              <a:t>lục</a:t>
            </a:r>
            <a:r>
              <a:rPr lang="en-US" sz="2800" b="1" dirty="0" smtClean="0">
                <a:solidFill>
                  <a:srgbClr val="000000"/>
                </a:solidFill>
                <a:effectLst/>
                <a:latin typeface="Times New Roman" panose="02020603050405020304" pitchFamily="18" charset="0"/>
                <a:ea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rPr>
              <a:t>bát</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1741714" y="970124"/>
            <a:ext cx="6096000" cy="523220"/>
          </a:xfrm>
          <a:prstGeom prst="rect">
            <a:avLst/>
          </a:prstGeom>
        </p:spPr>
        <p:txBody>
          <a:bodyPr>
            <a:spAutoFit/>
          </a:bodyPr>
          <a:lstStyle/>
          <a:p>
            <a:r>
              <a:rPr lang="pt-BR" sz="2800" b="1" dirty="0" smtClean="0">
                <a:effectLst/>
                <a:latin typeface="Times New Roman" panose="02020603050405020304" pitchFamily="18" charset="0"/>
                <a:ea typeface="Times New Roman" panose="02020603050405020304" pitchFamily="18" charset="0"/>
              </a:rPr>
              <a:t>I. Giới thiệu bài học</a:t>
            </a:r>
            <a:endParaRPr lang="en-US" sz="2800" dirty="0"/>
          </a:p>
        </p:txBody>
      </p:sp>
      <p:sp>
        <p:nvSpPr>
          <p:cNvPr id="2" name="Rectangle 1"/>
          <p:cNvSpPr/>
          <p:nvPr/>
        </p:nvSpPr>
        <p:spPr>
          <a:xfrm>
            <a:off x="1621343" y="1569961"/>
            <a:ext cx="6094938" cy="523220"/>
          </a:xfrm>
          <a:prstGeom prst="rect">
            <a:avLst/>
          </a:prstGeom>
        </p:spPr>
        <p:txBody>
          <a:bodyPr wrap="none">
            <a:spAutoFit/>
          </a:bodyPr>
          <a:lstStyle/>
          <a:p>
            <a:pPr marL="457200" indent="-457200">
              <a:spcAft>
                <a:spcPts val="0"/>
              </a:spcAft>
              <a:buFont typeface="Wingdings" panose="05000000000000000000" pitchFamily="2" charset="2"/>
              <a:buChar char="v"/>
            </a:pPr>
            <a:r>
              <a:rPr lang="pt-BR" sz="2800" dirty="0" smtClean="0">
                <a:latin typeface="Times New Roman" panose="02020603050405020304" pitchFamily="18" charset="0"/>
                <a:ea typeface="Times New Roman" panose="02020603050405020304" pitchFamily="18" charset="0"/>
              </a:rPr>
              <a:t>Chủ </a:t>
            </a:r>
            <a:r>
              <a:rPr lang="pt-BR" sz="2800" dirty="0">
                <a:latin typeface="Times New Roman" panose="02020603050405020304" pitchFamily="18" charset="0"/>
                <a:ea typeface="Times New Roman" panose="02020603050405020304" pitchFamily="18" charset="0"/>
              </a:rPr>
              <a:t>đề bài học hướng tới: Quê hương</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Diagram 4"/>
          <p:cNvGraphicFramePr/>
          <p:nvPr>
            <p:extLst>
              <p:ext uri="{D42A27DB-BD31-4B8C-83A1-F6EECF244321}">
                <p14:modId xmlns:p14="http://schemas.microsoft.com/office/powerpoint/2010/main" val="2748681276"/>
              </p:ext>
            </p:extLst>
          </p:nvPr>
        </p:nvGraphicFramePr>
        <p:xfrm>
          <a:off x="2032000" y="1784986"/>
          <a:ext cx="8128000" cy="3316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1621343" y="4624533"/>
            <a:ext cx="7321235" cy="954107"/>
          </a:xfrm>
          <a:prstGeom prst="rect">
            <a:avLst/>
          </a:prstGeom>
        </p:spPr>
        <p:txBody>
          <a:bodyPr wrap="none">
            <a:spAutoFit/>
          </a:bodyPr>
          <a:lstStyle/>
          <a:p>
            <a:pPr marL="457200" indent="-457200">
              <a:buFont typeface="Wingdings" panose="05000000000000000000" pitchFamily="2" charset="2"/>
              <a:buChar char="v"/>
            </a:pPr>
            <a:r>
              <a:rPr lang="pt-BR" sz="2800" dirty="0">
                <a:latin typeface="Times New Roman" panose="02020603050405020304" pitchFamily="18" charset="0"/>
                <a:ea typeface="Times New Roman" panose="02020603050405020304" pitchFamily="18" charset="0"/>
              </a:rPr>
              <a:t>Thể thơ lục bát: qua những câu ca dao dân ca, </a:t>
            </a:r>
            <a:endParaRPr lang="pt-BR" sz="2800" dirty="0" smtClean="0">
              <a:latin typeface="Times New Roman" panose="02020603050405020304" pitchFamily="18" charset="0"/>
              <a:ea typeface="Times New Roman" panose="02020603050405020304" pitchFamily="18" charset="0"/>
            </a:endParaRPr>
          </a:p>
          <a:p>
            <a:r>
              <a:rPr lang="pt-BR" sz="2800" dirty="0" smtClean="0">
                <a:latin typeface="Times New Roman" panose="02020603050405020304" pitchFamily="18" charset="0"/>
                <a:ea typeface="Times New Roman" panose="02020603050405020304" pitchFamily="18" charset="0"/>
              </a:rPr>
              <a:t>thơ </a:t>
            </a:r>
            <a:r>
              <a:rPr lang="pt-BR" sz="2800" dirty="0">
                <a:latin typeface="Times New Roman" panose="02020603050405020304" pitchFamily="18" charset="0"/>
                <a:ea typeface="Times New Roman" panose="02020603050405020304" pitchFamily="18" charset="0"/>
              </a:rPr>
              <a:t>trữ tình hiện đại.</a:t>
            </a:r>
            <a:endParaRPr lang="en-US" sz="2800" dirty="0"/>
          </a:p>
        </p:txBody>
      </p:sp>
      <p:sp>
        <p:nvSpPr>
          <p:cNvPr id="7" name="Cloud Callout 6"/>
          <p:cNvSpPr/>
          <p:nvPr/>
        </p:nvSpPr>
        <p:spPr>
          <a:xfrm>
            <a:off x="3239588" y="2302325"/>
            <a:ext cx="5394960" cy="221469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spcAft>
                <a:spcPts val="0"/>
              </a:spcAft>
            </a:pPr>
            <a:r>
              <a:rPr lang="de-DE" sz="2800" dirty="0">
                <a:latin typeface="Times New Roman" panose="02020603050405020304" pitchFamily="18" charset="0"/>
                <a:ea typeface="Times New Roman" panose="02020603050405020304" pitchFamily="18" charset="0"/>
              </a:rPr>
              <a:t>Phần giới thiệu bài học có mấy nội dung? Đó là nội dung nào?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6806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6"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5" name="Rectangle 4"/>
          <p:cNvSpPr/>
          <p:nvPr/>
        </p:nvSpPr>
        <p:spPr>
          <a:xfrm>
            <a:off x="4119259" y="93859"/>
            <a:ext cx="461363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907388" y="617079"/>
            <a:ext cx="7037376" cy="523220"/>
          </a:xfrm>
          <a:prstGeom prst="rect">
            <a:avLst/>
          </a:prstGeom>
        </p:spPr>
        <p:txBody>
          <a:bodyPr wrap="none">
            <a:spAutoFit/>
          </a:bodyPr>
          <a:lstStyle/>
          <a:p>
            <a:pPr algn="ctr">
              <a:spcAft>
                <a:spcPts val="0"/>
              </a:spcAft>
              <a:tabLst>
                <a:tab pos="1386840" algn="l"/>
              </a:tabLst>
            </a:pPr>
            <a:r>
              <a:rPr lang="pt-BR" sz="2800" b="1" dirty="0">
                <a:solidFill>
                  <a:srgbClr val="0000FF"/>
                </a:solidFill>
                <a:latin typeface="Times New Roman" panose="02020603050405020304" pitchFamily="18" charset="0"/>
                <a:ea typeface="MS Mincho"/>
              </a:rPr>
              <a:t>HOẠT ĐỘNG 2: KHÁM PHÁ KIẾN THỨC</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580224" y="1140299"/>
            <a:ext cx="2369496" cy="523220"/>
          </a:xfrm>
          <a:prstGeom prst="rect">
            <a:avLst/>
          </a:prstGeom>
        </p:spPr>
        <p:txBody>
          <a:bodyPr wrap="none">
            <a:spAutoFit/>
          </a:bodyPr>
          <a:lstStyle/>
          <a:p>
            <a:pPr algn="ctr"/>
            <a:r>
              <a:rPr lang="en-US" sz="2800" b="1" dirty="0">
                <a:solidFill>
                  <a:srgbClr val="0000FF"/>
                </a:solidFill>
                <a:latin typeface="Times New Roman" panose="02020603050405020304" pitchFamily="18" charset="0"/>
                <a:ea typeface="Calibri" panose="020F0502020204030204" pitchFamily="34" charset="0"/>
              </a:rPr>
              <a:t>I. </a:t>
            </a:r>
            <a:r>
              <a:rPr lang="en-US" sz="2800" b="1" dirty="0" err="1">
                <a:solidFill>
                  <a:srgbClr val="0000FF"/>
                </a:solidFill>
                <a:latin typeface="Times New Roman" panose="02020603050405020304" pitchFamily="18" charset="0"/>
                <a:ea typeface="Calibri" panose="020F0502020204030204" pitchFamily="34" charset="0"/>
              </a:rPr>
              <a:t>Từ</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đồng</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âm</a:t>
            </a:r>
            <a:endParaRPr lang="en-US" sz="2800" dirty="0">
              <a:effectLst/>
              <a:latin typeface="Times New Roman" panose="02020603050405020304" pitchFamily="18" charset="0"/>
              <a:ea typeface="Calibri" panose="020F0502020204030204" pitchFamily="34" charset="0"/>
            </a:endParaRPr>
          </a:p>
        </p:txBody>
      </p:sp>
      <p:sp>
        <p:nvSpPr>
          <p:cNvPr id="6" name="Rectangle 5"/>
          <p:cNvSpPr/>
          <p:nvPr/>
        </p:nvSpPr>
        <p:spPr>
          <a:xfrm>
            <a:off x="1580224" y="1663519"/>
            <a:ext cx="1380506" cy="523220"/>
          </a:xfrm>
          <a:prstGeom prst="rect">
            <a:avLst/>
          </a:prstGeom>
        </p:spPr>
        <p:txBody>
          <a:bodyPr wrap="none">
            <a:spAutoFit/>
          </a:bodyPr>
          <a:lstStyle/>
          <a:p>
            <a:pPr marL="342900" lvl="0" indent="-342900" algn="just">
              <a:buFont typeface="+mj-lt"/>
              <a:buAutoNum type="arabicPeriod"/>
              <a:tabLst>
                <a:tab pos="228600" algn="l"/>
              </a:tabLst>
            </a:pPr>
            <a:r>
              <a:rPr lang="en-US" sz="2800" b="1" dirty="0" err="1">
                <a:solidFill>
                  <a:srgbClr val="000000"/>
                </a:solidFill>
                <a:latin typeface="Times New Roman" panose="02020603050405020304" pitchFamily="18" charset="0"/>
                <a:ea typeface="Calibri" panose="020F0502020204030204" pitchFamily="34" charset="0"/>
              </a:rPr>
              <a:t>Ví</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dụ</a:t>
            </a:r>
            <a:endParaRPr lang="en-US" sz="2800" dirty="0">
              <a:effectLst/>
              <a:latin typeface="Times New Roman" panose="02020603050405020304" pitchFamily="18" charset="0"/>
              <a:ea typeface="Calibri" panose="020F0502020204030204" pitchFamily="34" charset="0"/>
            </a:endParaRPr>
          </a:p>
        </p:txBody>
      </p:sp>
      <p:sp>
        <p:nvSpPr>
          <p:cNvPr id="7" name="Oval 6"/>
          <p:cNvSpPr/>
          <p:nvPr/>
        </p:nvSpPr>
        <p:spPr>
          <a:xfrm>
            <a:off x="1395959" y="2123976"/>
            <a:ext cx="5042263" cy="1196541"/>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ngâm</a:t>
            </a:r>
            <a:r>
              <a:rPr lang="en-US" sz="2800" dirty="0">
                <a:latin typeface="Times New Roman" panose="02020603050405020304" pitchFamily="18" charset="0"/>
                <a:ea typeface="Times New Roman" panose="02020603050405020304" pitchFamily="18" charset="0"/>
              </a:rPr>
              <a:t> </a:t>
            </a:r>
            <a:r>
              <a:rPr lang="en-US" sz="2800" b="1" i="1" u="sng" dirty="0" err="1">
                <a:latin typeface="Times New Roman" panose="02020603050405020304" pitchFamily="18" charset="0"/>
                <a:ea typeface="Times New Roman" panose="02020603050405020304" pitchFamily="18" charset="0"/>
              </a:rPr>
              <a:t>đỗ</a:t>
            </a:r>
            <a:r>
              <a:rPr lang="en-US" sz="2800" dirty="0">
                <a:latin typeface="Times New Roman" panose="02020603050405020304" pitchFamily="18" charset="0"/>
                <a:ea typeface="Times New Roman" panose="02020603050405020304" pitchFamily="18" charset="0"/>
              </a:rPr>
              <a:t> (1) </a:t>
            </a:r>
            <a:r>
              <a:rPr lang="en-US" sz="2800" dirty="0" err="1" smtClean="0">
                <a:latin typeface="Times New Roman" panose="02020603050405020304" pitchFamily="18" charset="0"/>
                <a:ea typeface="Times New Roman" panose="02020603050405020304" pitchFamily="18" charset="0"/>
              </a:rPr>
              <a:t>để</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chè</a:t>
            </a:r>
            <a:r>
              <a:rPr lang="en-US" sz="2800" dirty="0">
                <a:latin typeface="Times New Roman" panose="02020603050405020304" pitchFamily="18" charset="0"/>
                <a:ea typeface="Times New Roman" panose="02020603050405020304" pitchFamily="18" charset="0"/>
              </a:rPr>
              <a:t>.</a:t>
            </a:r>
            <a:endParaRPr lang="en-US" sz="2800" dirty="0"/>
          </a:p>
        </p:txBody>
      </p:sp>
      <p:sp>
        <p:nvSpPr>
          <p:cNvPr id="8" name="Oval 7"/>
          <p:cNvSpPr/>
          <p:nvPr/>
        </p:nvSpPr>
        <p:spPr>
          <a:xfrm>
            <a:off x="5853417" y="1295477"/>
            <a:ext cx="5758954" cy="1196541"/>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sung </a:t>
            </a:r>
            <a:r>
              <a:rPr lang="en-US" sz="2800" dirty="0" err="1">
                <a:latin typeface="Times New Roman" panose="02020603050405020304" pitchFamily="18" charset="0"/>
                <a:ea typeface="Times New Roman" panose="02020603050405020304" pitchFamily="18" charset="0"/>
              </a:rPr>
              <a:t>sướng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b="1" i="1" u="sng" dirty="0" err="1">
                <a:latin typeface="Times New Roman" panose="02020603050405020304" pitchFamily="18" charset="0"/>
                <a:ea typeface="Times New Roman" panose="02020603050405020304" pitchFamily="18" charset="0"/>
              </a:rPr>
              <a:t>đỗ</a:t>
            </a:r>
            <a:r>
              <a:rPr lang="en-US" sz="2800" b="1" i="1" u="sng"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giỏi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Rounded Rectangle 8"/>
          <p:cNvSpPr/>
          <p:nvPr/>
        </p:nvSpPr>
        <p:spPr>
          <a:xfrm>
            <a:off x="1365480" y="3943730"/>
            <a:ext cx="5081451" cy="1240972"/>
          </a:xfrm>
          <a:prstGeom prst="roundRect">
            <a:avLst/>
          </a:prstGeom>
          <a:solidFill>
            <a:schemeClr val="bg1"/>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400" b="1" i="1" dirty="0" err="1">
                <a:solidFill>
                  <a:srgbClr val="7030A0"/>
                </a:solidFill>
                <a:latin typeface="Times New Roman" panose="02020603050405020304" pitchFamily="18" charset="0"/>
                <a:ea typeface="Times New Roman" panose="02020603050405020304" pitchFamily="18" charset="0"/>
              </a:rPr>
              <a:t>đỗ</a:t>
            </a:r>
            <a:r>
              <a:rPr lang="en-US" sz="2400" dirty="0">
                <a:solidFill>
                  <a:srgbClr val="7030A0"/>
                </a:solidFill>
                <a:latin typeface="Times New Roman" panose="02020603050405020304" pitchFamily="18" charset="0"/>
                <a:ea typeface="Times New Roman" panose="02020603050405020304" pitchFamily="18" charset="0"/>
              </a:rPr>
              <a:t> (1) : </a:t>
            </a:r>
            <a:r>
              <a:rPr lang="en-US" sz="2400" dirty="0" err="1">
                <a:solidFill>
                  <a:srgbClr val="7030A0"/>
                </a:solidFill>
                <a:latin typeface="Times New Roman" panose="02020603050405020304" pitchFamily="18" charset="0"/>
                <a:ea typeface="Times New Roman" panose="02020603050405020304" pitchFamily="18" charset="0"/>
              </a:rPr>
              <a:t>tên</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một</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loại</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cây</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có</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quả</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dùng</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làm</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thức</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ăn</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Có</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nhiều</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loại</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đỗ</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như</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đỗ</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xanh</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đỗ</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đen</a:t>
            </a:r>
            <a:r>
              <a:rPr lang="en-US" sz="2400" dirty="0">
                <a:solidFill>
                  <a:srgbClr val="7030A0"/>
                </a:solidFill>
                <a:latin typeface="Times New Roman" panose="02020603050405020304" pitchFamily="18" charset="0"/>
                <a:ea typeface="Times New Roman" panose="02020603050405020304" pitchFamily="18" charset="0"/>
              </a:rPr>
              <a:t>.</a:t>
            </a:r>
            <a:endParaRPr lang="en-US" sz="2400" dirty="0">
              <a:solidFill>
                <a:srgbClr val="7030A0"/>
              </a:solidFill>
              <a:effectLst/>
              <a:latin typeface="Times New Roman" panose="02020603050405020304" pitchFamily="18" charset="0"/>
              <a:ea typeface="Times New Roman" panose="02020603050405020304" pitchFamily="18" charset="0"/>
            </a:endParaRPr>
          </a:p>
        </p:txBody>
      </p:sp>
      <p:sp>
        <p:nvSpPr>
          <p:cNvPr id="10" name="Rounded Rectangle 9"/>
          <p:cNvSpPr/>
          <p:nvPr/>
        </p:nvSpPr>
        <p:spPr>
          <a:xfrm>
            <a:off x="6530920" y="3015779"/>
            <a:ext cx="5081451" cy="1240972"/>
          </a:xfrm>
          <a:prstGeom prst="roundRect">
            <a:avLst/>
          </a:prstGeom>
          <a:solidFill>
            <a:schemeClr val="bg1"/>
          </a:solidFill>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400" b="1" i="1" dirty="0" err="1">
                <a:solidFill>
                  <a:srgbClr val="7030A0"/>
                </a:solidFill>
                <a:latin typeface="Times New Roman" panose="02020603050405020304" pitchFamily="18" charset="0"/>
                <a:ea typeface="Times New Roman" panose="02020603050405020304" pitchFamily="18" charset="0"/>
              </a:rPr>
              <a:t>đỗ</a:t>
            </a:r>
            <a:r>
              <a:rPr lang="en-US" sz="2400" b="1" i="1" dirty="0">
                <a:solidFill>
                  <a:srgbClr val="7030A0"/>
                </a:solidFill>
                <a:latin typeface="Times New Roman" panose="02020603050405020304" pitchFamily="18" charset="0"/>
                <a:ea typeface="Times New Roman" panose="02020603050405020304" pitchFamily="18" charset="0"/>
              </a:rPr>
              <a:t>(</a:t>
            </a:r>
            <a:r>
              <a:rPr lang="en-US" sz="2400" dirty="0">
                <a:solidFill>
                  <a:srgbClr val="7030A0"/>
                </a:solidFill>
                <a:latin typeface="Times New Roman" panose="02020603050405020304" pitchFamily="18" charset="0"/>
                <a:ea typeface="Times New Roman" panose="02020603050405020304" pitchFamily="18" charset="0"/>
              </a:rPr>
              <a:t>2) : </a:t>
            </a:r>
            <a:r>
              <a:rPr lang="en-US" sz="2400" dirty="0" err="1">
                <a:solidFill>
                  <a:srgbClr val="7030A0"/>
                </a:solidFill>
                <a:latin typeface="Times New Roman" panose="02020603050405020304" pitchFamily="18" charset="0"/>
                <a:ea typeface="Times New Roman" panose="02020603050405020304" pitchFamily="18" charset="0"/>
              </a:rPr>
              <a:t>là</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động</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từ</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dùng</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trong</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thi</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cử</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nghĩa</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là</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bạn</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đã</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đạt</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được</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bằng</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hoặc</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trên</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mức</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điểm</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sàn</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đặt</a:t>
            </a:r>
            <a:r>
              <a:rPr lang="en-US" sz="2400" dirty="0">
                <a:solidFill>
                  <a:srgbClr val="7030A0"/>
                </a:solidFill>
                <a:latin typeface="Times New Roman" panose="02020603050405020304" pitchFamily="18" charset="0"/>
                <a:ea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rPr>
              <a:t>ra.</a:t>
            </a:r>
            <a:endParaRPr lang="en-US" sz="2400" dirty="0">
              <a:solidFill>
                <a:srgbClr val="7030A0"/>
              </a:solidFill>
              <a:effectLst/>
              <a:latin typeface="Times New Roman" panose="02020603050405020304" pitchFamily="18" charset="0"/>
              <a:ea typeface="Times New Roman" panose="02020603050405020304" pitchFamily="18" charset="0"/>
            </a:endParaRPr>
          </a:p>
        </p:txBody>
      </p:sp>
      <p:cxnSp>
        <p:nvCxnSpPr>
          <p:cNvPr id="16" name="Straight Arrow Connector 15"/>
          <p:cNvCxnSpPr/>
          <p:nvPr/>
        </p:nvCxnSpPr>
        <p:spPr>
          <a:xfrm flipV="1">
            <a:off x="1927912" y="2636937"/>
            <a:ext cx="2468880" cy="1291849"/>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p:nvPr/>
        </p:nvCxnSpPr>
        <p:spPr>
          <a:xfrm flipH="1">
            <a:off x="6936377" y="1776549"/>
            <a:ext cx="3122023" cy="137160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19" name="Oval 18"/>
          <p:cNvSpPr/>
          <p:nvPr/>
        </p:nvSpPr>
        <p:spPr>
          <a:xfrm>
            <a:off x="6734022" y="4490889"/>
            <a:ext cx="4468006" cy="1319349"/>
          </a:xfrm>
          <a:prstGeom prst="ellipse">
            <a:avLst/>
          </a:prstGeom>
          <a:solidFill>
            <a:schemeClr val="bg1">
              <a:lumMod val="95000"/>
            </a:schemeClr>
          </a:solidFill>
          <a:ln>
            <a:solidFill>
              <a:srgbClr val="C00000"/>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400" dirty="0" err="1">
                <a:solidFill>
                  <a:srgbClr val="002060"/>
                </a:solidFill>
                <a:latin typeface="Times New Roman" panose="02020603050405020304" pitchFamily="18" charset="0"/>
                <a:ea typeface="Times New Roman" panose="02020603050405020304" pitchFamily="18" charset="0"/>
              </a:rPr>
              <a:t>Các</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nghĩa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của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từ</a:t>
            </a:r>
            <a:r>
              <a:rPr lang="en-US" sz="2400"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đỗ</a:t>
            </a:r>
            <a:r>
              <a:rPr lang="en-US" sz="2400" dirty="0">
                <a:solidFill>
                  <a:srgbClr val="002060"/>
                </a:solidFill>
                <a:latin typeface="Times New Roman" panose="02020603050405020304" pitchFamily="18" charset="0"/>
                <a:ea typeface="Times New Roman" panose="02020603050405020304" pitchFamily="18" charset="0"/>
              </a:rPr>
              <a:t> ở </a:t>
            </a:r>
            <a:r>
              <a:rPr lang="en-US" sz="2400" dirty="0" err="1">
                <a:solidFill>
                  <a:srgbClr val="002060"/>
                </a:solidFill>
                <a:latin typeface="Times New Roman" panose="02020603050405020304" pitchFamily="18" charset="0"/>
                <a:ea typeface="Times New Roman" panose="02020603050405020304" pitchFamily="18" charset="0"/>
              </a:rPr>
              <a:t>đây</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không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liên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quan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với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nhau</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khác</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xa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nhau</a:t>
            </a:r>
            <a:r>
              <a:rPr lang="en-US" sz="2400" dirty="0">
                <a:solidFill>
                  <a:srgbClr val="002060"/>
                </a:solidFill>
                <a:latin typeface="Times New Roman" panose="02020603050405020304" pitchFamily="18" charset="0"/>
                <a:ea typeface="Times New Roman" panose="02020603050405020304" pitchFamily="18" charset="0"/>
              </a:rPr>
              <a:t>. </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5992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6" name="Rectangle 5"/>
          <p:cNvSpPr/>
          <p:nvPr/>
        </p:nvSpPr>
        <p:spPr>
          <a:xfrm>
            <a:off x="3051080" y="107627"/>
            <a:ext cx="7037376" cy="523220"/>
          </a:xfrm>
          <a:prstGeom prst="rect">
            <a:avLst/>
          </a:prstGeom>
        </p:spPr>
        <p:txBody>
          <a:bodyPr wrap="none">
            <a:spAutoFit/>
          </a:bodyPr>
          <a:lstStyle/>
          <a:p>
            <a:pPr algn="ctr">
              <a:spcAft>
                <a:spcPts val="0"/>
              </a:spcAft>
              <a:tabLst>
                <a:tab pos="1386840" algn="l"/>
              </a:tabLst>
            </a:pPr>
            <a:r>
              <a:rPr lang="pt-BR" sz="2800" b="1" dirty="0">
                <a:solidFill>
                  <a:srgbClr val="0000FF"/>
                </a:solidFill>
                <a:latin typeface="Times New Roman" panose="02020603050405020304" pitchFamily="18" charset="0"/>
                <a:ea typeface="MS Mincho"/>
              </a:rPr>
              <a:t>HOẠT ĐỘNG 2: KHÁM PHÁ KIẾN THỨC</a:t>
            </a:r>
            <a:endParaRPr lang="en-US" sz="2800" dirty="0">
              <a:effectLst/>
              <a:latin typeface="Times New Roman" panose="02020603050405020304" pitchFamily="18" charset="0"/>
              <a:ea typeface="Times New Roman" panose="02020603050405020304" pitchFamily="18" charset="0"/>
            </a:endParaRPr>
          </a:p>
        </p:txBody>
      </p:sp>
      <p:sp>
        <p:nvSpPr>
          <p:cNvPr id="2" name="Oval 1"/>
          <p:cNvSpPr/>
          <p:nvPr/>
        </p:nvSpPr>
        <p:spPr>
          <a:xfrm>
            <a:off x="3051081" y="1058092"/>
            <a:ext cx="6863628" cy="1240971"/>
          </a:xfrm>
          <a:prstGeom prst="ellipse">
            <a:avLst/>
          </a:prstGeom>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bg1"/>
                </a:solidFill>
                <a:latin typeface="Times New Roman" panose="02020603050405020304" pitchFamily="18" charset="0"/>
                <a:ea typeface="Calibri" panose="020F0502020204030204" pitchFamily="34" charset="0"/>
              </a:rPr>
              <a:t>Một</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nghề</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cho</a:t>
            </a:r>
            <a:r>
              <a:rPr lang="en-US" sz="2800" dirty="0">
                <a:solidFill>
                  <a:schemeClr val="bg1"/>
                </a:solidFill>
                <a:latin typeface="Times New Roman" panose="02020603050405020304" pitchFamily="18" charset="0"/>
                <a:ea typeface="Calibri" panose="020F0502020204030204" pitchFamily="34" charset="0"/>
              </a:rPr>
              <a:t> </a:t>
            </a:r>
            <a:r>
              <a:rPr lang="en-US" sz="2800" b="1" i="1" dirty="0" err="1">
                <a:solidFill>
                  <a:schemeClr val="bg1"/>
                </a:solidFill>
                <a:latin typeface="Times New Roman" panose="02020603050405020304" pitchFamily="18" charset="0"/>
                <a:ea typeface="Calibri" panose="020F0502020204030204" pitchFamily="34" charset="0"/>
              </a:rPr>
              <a:t>chín</a:t>
            </a:r>
            <a:r>
              <a:rPr lang="en-US" sz="2800" dirty="0">
                <a:solidFill>
                  <a:schemeClr val="bg1"/>
                </a:solidFill>
                <a:latin typeface="Times New Roman" panose="02020603050405020304" pitchFamily="18" charset="0"/>
                <a:ea typeface="Calibri" panose="020F0502020204030204" pitchFamily="34" charset="0"/>
              </a:rPr>
              <a:t>(1) </a:t>
            </a:r>
            <a:r>
              <a:rPr lang="en-US" sz="2800" dirty="0" err="1">
                <a:solidFill>
                  <a:schemeClr val="bg1"/>
                </a:solidFill>
                <a:latin typeface="Times New Roman" panose="02020603050405020304" pitchFamily="18" charset="0"/>
                <a:ea typeface="Calibri" panose="020F0502020204030204" pitchFamily="34" charset="0"/>
              </a:rPr>
              <a:t>còn</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hơn</a:t>
            </a:r>
            <a:r>
              <a:rPr lang="en-US" sz="2800" dirty="0">
                <a:solidFill>
                  <a:schemeClr val="bg1"/>
                </a:solidFill>
                <a:latin typeface="Times New Roman" panose="02020603050405020304" pitchFamily="18" charset="0"/>
                <a:ea typeface="Calibri" panose="020F0502020204030204" pitchFamily="34" charset="0"/>
              </a:rPr>
              <a:t> </a:t>
            </a:r>
            <a:r>
              <a:rPr lang="en-US" sz="2800" b="1" i="1" dirty="0" err="1">
                <a:solidFill>
                  <a:schemeClr val="bg1"/>
                </a:solidFill>
                <a:latin typeface="Times New Roman" panose="02020603050405020304" pitchFamily="18" charset="0"/>
                <a:ea typeface="Calibri" panose="020F0502020204030204" pitchFamily="34" charset="0"/>
              </a:rPr>
              <a:t>chín</a:t>
            </a:r>
            <a:r>
              <a:rPr lang="en-US" sz="2800" b="1" i="1" dirty="0">
                <a:solidFill>
                  <a:schemeClr val="bg1"/>
                </a:solidFill>
                <a:latin typeface="Times New Roman" panose="02020603050405020304" pitchFamily="18" charset="0"/>
                <a:ea typeface="Calibri" panose="020F0502020204030204" pitchFamily="34" charset="0"/>
              </a:rPr>
              <a:t>(</a:t>
            </a:r>
            <a:r>
              <a:rPr lang="en-US" sz="2800" dirty="0">
                <a:solidFill>
                  <a:schemeClr val="bg1"/>
                </a:solidFill>
                <a:latin typeface="Times New Roman" panose="02020603050405020304" pitchFamily="18" charset="0"/>
                <a:ea typeface="Calibri" panose="020F0502020204030204" pitchFamily="34" charset="0"/>
              </a:rPr>
              <a:t>2) </a:t>
            </a:r>
            <a:r>
              <a:rPr lang="en-US" sz="2800" dirty="0" err="1">
                <a:solidFill>
                  <a:schemeClr val="bg1"/>
                </a:solidFill>
                <a:latin typeface="Times New Roman" panose="02020603050405020304" pitchFamily="18" charset="0"/>
                <a:ea typeface="Calibri" panose="020F0502020204030204" pitchFamily="34" charset="0"/>
              </a:rPr>
              <a:t>nghề</a:t>
            </a:r>
            <a:r>
              <a:rPr lang="en-US" sz="2800" dirty="0">
                <a:solidFill>
                  <a:schemeClr val="bg1"/>
                </a:solidFill>
                <a:latin typeface="Times New Roman" panose="02020603050405020304" pitchFamily="18" charset="0"/>
                <a:ea typeface="Calibri" panose="020F0502020204030204" pitchFamily="34" charset="0"/>
              </a:rPr>
              <a:t>.</a:t>
            </a:r>
            <a:endParaRPr lang="en-US" sz="2800" dirty="0">
              <a:solidFill>
                <a:schemeClr val="bg1"/>
              </a:solidFill>
              <a:effectLst/>
              <a:latin typeface="Times New Roman" panose="02020603050405020304" pitchFamily="18" charset="0"/>
              <a:ea typeface="Calibri" panose="020F0502020204030204" pitchFamily="34" charset="0"/>
            </a:endParaRPr>
          </a:p>
        </p:txBody>
      </p:sp>
      <p:sp>
        <p:nvSpPr>
          <p:cNvPr id="3" name="Isosceles Triangle 2"/>
          <p:cNvSpPr/>
          <p:nvPr/>
        </p:nvSpPr>
        <p:spPr>
          <a:xfrm>
            <a:off x="6569768" y="2299063"/>
            <a:ext cx="4558088" cy="2387741"/>
          </a:xfrm>
          <a:prstGeom prst="triangle">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dirty="0" err="1">
                <a:solidFill>
                  <a:schemeClr val="bg1"/>
                </a:solidFill>
                <a:latin typeface="Times New Roman" panose="02020603050405020304" pitchFamily="18" charset="0"/>
                <a:ea typeface="Calibri" panose="020F0502020204030204" pitchFamily="34" charset="0"/>
              </a:rPr>
              <a:t>chín</a:t>
            </a:r>
            <a:r>
              <a:rPr lang="en-US" sz="2400" dirty="0">
                <a:solidFill>
                  <a:schemeClr val="bg1"/>
                </a:solidFill>
                <a:latin typeface="Times New Roman" panose="02020603050405020304" pitchFamily="18" charset="0"/>
                <a:ea typeface="Calibri" panose="020F0502020204030204" pitchFamily="34" charset="0"/>
              </a:rPr>
              <a:t>(1): </a:t>
            </a:r>
            <a:r>
              <a:rPr lang="en-US" sz="2400" dirty="0" err="1">
                <a:solidFill>
                  <a:schemeClr val="bg1"/>
                </a:solidFill>
                <a:latin typeface="Times New Roman" panose="02020603050405020304" pitchFamily="18" charset="0"/>
                <a:ea typeface="Calibri" panose="020F0502020204030204" pitchFamily="34" charset="0"/>
              </a:rPr>
              <a:t>chỉ</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tính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chất</a:t>
            </a:r>
            <a:r>
              <a:rPr lang="en-US" sz="2400" dirty="0">
                <a:solidFill>
                  <a:schemeClr val="bg1"/>
                </a:solidFill>
                <a:latin typeface="Times New Roman" panose="02020603050405020304" pitchFamily="18" charset="0"/>
                <a:ea typeface="Calibri" panose="020F0502020204030204" pitchFamily="34" charset="0"/>
              </a:rPr>
              <a:t> ( </a:t>
            </a:r>
            <a:r>
              <a:rPr lang="en-US" sz="2400" dirty="0" err="1">
                <a:solidFill>
                  <a:schemeClr val="bg1"/>
                </a:solidFill>
                <a:latin typeface="Times New Roman" panose="02020603050405020304" pitchFamily="18" charset="0"/>
                <a:ea typeface="Calibri" panose="020F0502020204030204" pitchFamily="34" charset="0"/>
              </a:rPr>
              <a:t>giỏi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hoặc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thành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thạo</a:t>
            </a:r>
            <a:r>
              <a:rPr lang="en-US" sz="2400" dirty="0">
                <a:solidFill>
                  <a:schemeClr val="bg1"/>
                </a:solidFill>
                <a:latin typeface="Times New Roman" panose="02020603050405020304" pitchFamily="18" charset="0"/>
                <a:ea typeface="Calibri" panose="020F0502020204030204" pitchFamily="34" charset="0"/>
              </a:rPr>
              <a:t>) </a:t>
            </a:r>
            <a:endParaRPr lang="en-US" sz="2400" dirty="0">
              <a:solidFill>
                <a:schemeClr val="bg1"/>
              </a:solidFill>
              <a:effectLst/>
              <a:latin typeface="Times New Roman" panose="02020603050405020304" pitchFamily="18" charset="0"/>
              <a:ea typeface="Calibri" panose="020F0502020204030204" pitchFamily="34" charset="0"/>
            </a:endParaRPr>
          </a:p>
        </p:txBody>
      </p:sp>
      <p:sp>
        <p:nvSpPr>
          <p:cNvPr id="8" name="Flowchart: Merge 7"/>
          <p:cNvSpPr/>
          <p:nvPr/>
        </p:nvSpPr>
        <p:spPr>
          <a:xfrm>
            <a:off x="1711714" y="2726308"/>
            <a:ext cx="4715691" cy="2266406"/>
          </a:xfrm>
          <a:prstGeom prst="flowChartMerge">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dirty="0" err="1">
                <a:solidFill>
                  <a:schemeClr val="bg1"/>
                </a:solidFill>
                <a:latin typeface="Times New Roman" panose="02020603050405020304" pitchFamily="18" charset="0"/>
                <a:ea typeface="Calibri" panose="020F0502020204030204" pitchFamily="34" charset="0"/>
              </a:rPr>
              <a:t>chín</a:t>
            </a:r>
            <a:r>
              <a:rPr lang="en-US" sz="2400" b="1" i="1" dirty="0">
                <a:solidFill>
                  <a:schemeClr val="bg1"/>
                </a:solidFill>
                <a:latin typeface="Times New Roman" panose="02020603050405020304" pitchFamily="18" charset="0"/>
                <a:ea typeface="Calibri" panose="020F0502020204030204" pitchFamily="34" charset="0"/>
              </a:rPr>
              <a:t>(</a:t>
            </a:r>
            <a:r>
              <a:rPr lang="en-US" sz="2400" dirty="0">
                <a:solidFill>
                  <a:schemeClr val="bg1"/>
                </a:solidFill>
                <a:latin typeface="Times New Roman" panose="02020603050405020304" pitchFamily="18" charset="0"/>
                <a:ea typeface="Calibri" panose="020F0502020204030204" pitchFamily="34" charset="0"/>
              </a:rPr>
              <a:t>2) : </a:t>
            </a:r>
            <a:r>
              <a:rPr lang="en-US" sz="2400" dirty="0" err="1">
                <a:solidFill>
                  <a:schemeClr val="bg1"/>
                </a:solidFill>
                <a:latin typeface="Times New Roman" panose="02020603050405020304" pitchFamily="18" charset="0"/>
                <a:ea typeface="Calibri" panose="020F0502020204030204" pitchFamily="34" charset="0"/>
              </a:rPr>
              <a:t>chỉ</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số</a:t>
            </a:r>
            <a:r>
              <a:rPr lang="en-US" sz="2400" dirty="0">
                <a:solidFill>
                  <a:schemeClr val="bg1"/>
                </a:solidFill>
                <a:latin typeface="Times New Roman" panose="02020603050405020304" pitchFamily="18" charset="0"/>
                <a:ea typeface="Calibri" panose="020F0502020204030204" pitchFamily="34" charset="0"/>
              </a:rPr>
              <a:t> </a:t>
            </a:r>
            <a:r>
              <a:rPr lang="en-US" sz="2400" dirty="0" err="1" smtClean="0">
                <a:solidFill>
                  <a:schemeClr val="bg1"/>
                </a:solidFill>
                <a:latin typeface="Times New Roman" panose="02020603050405020304" pitchFamily="18" charset="0"/>
                <a:ea typeface="Calibri" panose="020F0502020204030204" pitchFamily="34" charset="0"/>
              </a:rPr>
              <a:t>lượng</a:t>
            </a:r>
            <a:r>
              <a:rPr lang="en-US" sz="2400" dirty="0" smtClean="0">
                <a:solidFill>
                  <a:schemeClr val="bg1"/>
                </a:solidFill>
                <a:latin typeface="Times New Roman" panose="02020603050405020304" pitchFamily="18" charset="0"/>
                <a:ea typeface="Calibri" panose="020F0502020204030204" pitchFamily="34" charset="0"/>
              </a:rPr>
              <a:t>(1,2,3,4</a:t>
            </a:r>
            <a:r>
              <a:rPr lang="en-US" sz="2400" dirty="0">
                <a:solidFill>
                  <a:schemeClr val="bg1"/>
                </a:solidFill>
                <a:latin typeface="Times New Roman" panose="02020603050405020304" pitchFamily="18" charset="0"/>
                <a:ea typeface="Calibri" panose="020F0502020204030204" pitchFamily="34" charset="0"/>
              </a:rPr>
              <a:t>...9)</a:t>
            </a:r>
            <a:endParaRPr lang="en-US" sz="2400" dirty="0">
              <a:solidFill>
                <a:schemeClr val="bg1"/>
              </a:solidFill>
              <a:effectLst/>
              <a:latin typeface="Times New Roman" panose="02020603050405020304" pitchFamily="18" charset="0"/>
              <a:ea typeface="Calibri" panose="020F0502020204030204" pitchFamily="34" charset="0"/>
            </a:endParaRPr>
          </a:p>
        </p:txBody>
      </p:sp>
      <p:cxnSp>
        <p:nvCxnSpPr>
          <p:cNvPr id="10" name="Straight Arrow Connector 9"/>
          <p:cNvCxnSpPr/>
          <p:nvPr/>
        </p:nvCxnSpPr>
        <p:spPr>
          <a:xfrm flipH="1">
            <a:off x="3435531" y="2024743"/>
            <a:ext cx="1005840" cy="979714"/>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p:nvPr/>
        </p:nvCxnSpPr>
        <p:spPr>
          <a:xfrm>
            <a:off x="6754505" y="1665514"/>
            <a:ext cx="1280160" cy="2018212"/>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13" name="Rectangle 12"/>
          <p:cNvSpPr/>
          <p:nvPr/>
        </p:nvSpPr>
        <p:spPr>
          <a:xfrm>
            <a:off x="2885105" y="5114049"/>
            <a:ext cx="7369325" cy="523220"/>
          </a:xfrm>
          <a:prstGeom prst="rect">
            <a:avLst/>
          </a:prstGeom>
        </p:spPr>
        <p:txBody>
          <a:bodyPr wrap="none">
            <a:spAutoFit/>
          </a:bodyPr>
          <a:lstStyle/>
          <a:p>
            <a:pPr algn="just"/>
            <a:r>
              <a:rPr lang="en-US" sz="2800" dirty="0" err="1">
                <a:solidFill>
                  <a:srgbClr val="C00000"/>
                </a:solidFill>
                <a:latin typeface="Times New Roman" panose="02020603050405020304" pitchFamily="18" charset="0"/>
                <a:ea typeface="Calibri" panose="020F0502020204030204" pitchFamily="34" charset="0"/>
              </a:rPr>
              <a:t>Các</a:t>
            </a:r>
            <a:r>
              <a:rPr lang="en-US" sz="2800" dirty="0">
                <a:solidFill>
                  <a:srgbClr val="C00000"/>
                </a:solidFill>
                <a:latin typeface="Times New Roman" panose="02020603050405020304" pitchFamily="18" charset="0"/>
                <a:ea typeface="Calibri" panose="020F0502020204030204" pitchFamily="34" charset="0"/>
              </a:rPr>
              <a:t> </a:t>
            </a:r>
            <a:r>
              <a:rPr lang="en-US" sz="2800" dirty="0" err="1">
                <a:solidFill>
                  <a:srgbClr val="C00000"/>
                </a:solidFill>
                <a:latin typeface="Times New Roman" panose="02020603050405020304" pitchFamily="18" charset="0"/>
                <a:ea typeface="Calibri" panose="020F0502020204030204" pitchFamily="34" charset="0"/>
              </a:rPr>
              <a:t>hiện</a:t>
            </a:r>
            <a:r>
              <a:rPr lang="en-US" sz="2800" dirty="0">
                <a:solidFill>
                  <a:srgbClr val="C00000"/>
                </a:solidFill>
                <a:latin typeface="Times New Roman" panose="02020603050405020304" pitchFamily="18" charset="0"/>
                <a:ea typeface="Calibri" panose="020F0502020204030204" pitchFamily="34" charset="0"/>
              </a:rPr>
              <a:t> </a:t>
            </a:r>
            <a:r>
              <a:rPr lang="en-US" sz="2800" dirty="0" err="1">
                <a:solidFill>
                  <a:srgbClr val="C00000"/>
                </a:solidFill>
                <a:latin typeface="Times New Roman" panose="02020603050405020304" pitchFamily="18" charset="0"/>
                <a:ea typeface="Calibri" panose="020F0502020204030204" pitchFamily="34" charset="0"/>
              </a:rPr>
              <a:t>tượng</a:t>
            </a:r>
            <a:r>
              <a:rPr lang="en-US" sz="2800" dirty="0">
                <a:solidFill>
                  <a:srgbClr val="C00000"/>
                </a:solidFill>
                <a:latin typeface="Times New Roman" panose="02020603050405020304" pitchFamily="18" charset="0"/>
                <a:ea typeface="Calibri" panose="020F0502020204030204" pitchFamily="34" charset="0"/>
              </a:rPr>
              <a:t> </a:t>
            </a:r>
            <a:r>
              <a:rPr lang="en-US" sz="2800" dirty="0" err="1">
                <a:solidFill>
                  <a:srgbClr val="C00000"/>
                </a:solidFill>
                <a:latin typeface="Times New Roman" panose="02020603050405020304" pitchFamily="18" charset="0"/>
                <a:ea typeface="Calibri" panose="020F0502020204030204" pitchFamily="34" charset="0"/>
              </a:rPr>
              <a:t>trên</a:t>
            </a:r>
            <a:r>
              <a:rPr lang="en-US" sz="2800" dirty="0">
                <a:solidFill>
                  <a:srgbClr val="C00000"/>
                </a:solidFill>
                <a:latin typeface="Times New Roman" panose="02020603050405020304" pitchFamily="18" charset="0"/>
                <a:ea typeface="Calibri" panose="020F0502020204030204" pitchFamily="34" charset="0"/>
              </a:rPr>
              <a:t> </a:t>
            </a:r>
            <a:r>
              <a:rPr lang="en-US" sz="2800" dirty="0" err="1">
                <a:solidFill>
                  <a:srgbClr val="C00000"/>
                </a:solidFill>
                <a:latin typeface="Times New Roman" panose="02020603050405020304" pitchFamily="18" charset="0"/>
                <a:ea typeface="Calibri" panose="020F0502020204030204" pitchFamily="34" charset="0"/>
              </a:rPr>
              <a:t>gọi</a:t>
            </a:r>
            <a:r>
              <a:rPr lang="en-US" sz="2800" dirty="0">
                <a:solidFill>
                  <a:srgbClr val="C00000"/>
                </a:solidFill>
                <a:latin typeface="Times New Roman" panose="02020603050405020304" pitchFamily="18" charset="0"/>
                <a:ea typeface="Calibri" panose="020F0502020204030204" pitchFamily="34" charset="0"/>
              </a:rPr>
              <a:t> </a:t>
            </a:r>
            <a:r>
              <a:rPr lang="en-US" sz="2800" dirty="0" err="1">
                <a:solidFill>
                  <a:srgbClr val="C00000"/>
                </a:solidFill>
                <a:latin typeface="Times New Roman" panose="02020603050405020304" pitchFamily="18" charset="0"/>
                <a:ea typeface="Calibri" panose="020F0502020204030204" pitchFamily="34" charset="0"/>
              </a:rPr>
              <a:t>là</a:t>
            </a:r>
            <a:r>
              <a:rPr lang="en-US" sz="2800" dirty="0">
                <a:solidFill>
                  <a:srgbClr val="C00000"/>
                </a:solidFill>
                <a:latin typeface="Times New Roman" panose="02020603050405020304" pitchFamily="18" charset="0"/>
                <a:ea typeface="Calibri" panose="020F0502020204030204" pitchFamily="34" charset="0"/>
              </a:rPr>
              <a:t> </a:t>
            </a:r>
            <a:r>
              <a:rPr lang="en-US" sz="2800" dirty="0" err="1">
                <a:solidFill>
                  <a:srgbClr val="C00000"/>
                </a:solidFill>
                <a:latin typeface="Times New Roman" panose="02020603050405020304" pitchFamily="18" charset="0"/>
                <a:ea typeface="Calibri" panose="020F0502020204030204" pitchFamily="34" charset="0"/>
              </a:rPr>
              <a:t>hiện</a:t>
            </a:r>
            <a:r>
              <a:rPr lang="en-US" sz="2800" dirty="0">
                <a:solidFill>
                  <a:srgbClr val="C00000"/>
                </a:solidFill>
                <a:latin typeface="Times New Roman" panose="02020603050405020304" pitchFamily="18" charset="0"/>
                <a:ea typeface="Calibri" panose="020F0502020204030204" pitchFamily="34" charset="0"/>
              </a:rPr>
              <a:t> </a:t>
            </a:r>
            <a:r>
              <a:rPr lang="en-US" sz="2800" dirty="0" err="1">
                <a:solidFill>
                  <a:srgbClr val="C00000"/>
                </a:solidFill>
                <a:latin typeface="Times New Roman" panose="02020603050405020304" pitchFamily="18" charset="0"/>
                <a:ea typeface="Calibri" panose="020F0502020204030204" pitchFamily="34" charset="0"/>
              </a:rPr>
              <a:t>tượng</a:t>
            </a:r>
            <a:r>
              <a:rPr lang="en-US" sz="2800" dirty="0">
                <a:solidFill>
                  <a:srgbClr val="C00000"/>
                </a:solidFill>
                <a:latin typeface="Times New Roman" panose="02020603050405020304" pitchFamily="18" charset="0"/>
                <a:ea typeface="Calibri" panose="020F0502020204030204" pitchFamily="34" charset="0"/>
              </a:rPr>
              <a:t> </a:t>
            </a:r>
            <a:r>
              <a:rPr lang="en-US" sz="2800" dirty="0" err="1">
                <a:solidFill>
                  <a:srgbClr val="C00000"/>
                </a:solidFill>
                <a:latin typeface="Times New Roman" panose="02020603050405020304" pitchFamily="18" charset="0"/>
                <a:ea typeface="Calibri" panose="020F0502020204030204" pitchFamily="34" charset="0"/>
              </a:rPr>
              <a:t>từ</a:t>
            </a:r>
            <a:r>
              <a:rPr lang="en-US" sz="2800" dirty="0">
                <a:solidFill>
                  <a:srgbClr val="C00000"/>
                </a:solidFill>
                <a:latin typeface="Times New Roman" panose="02020603050405020304" pitchFamily="18" charset="0"/>
                <a:ea typeface="Calibri" panose="020F0502020204030204" pitchFamily="34" charset="0"/>
              </a:rPr>
              <a:t> </a:t>
            </a:r>
            <a:r>
              <a:rPr lang="en-US" sz="2800" dirty="0" err="1">
                <a:solidFill>
                  <a:srgbClr val="C00000"/>
                </a:solidFill>
                <a:latin typeface="Times New Roman" panose="02020603050405020304" pitchFamily="18" charset="0"/>
                <a:ea typeface="Calibri" panose="020F0502020204030204" pitchFamily="34" charset="0"/>
              </a:rPr>
              <a:t>đồng</a:t>
            </a:r>
            <a:r>
              <a:rPr lang="en-US" sz="2800" dirty="0">
                <a:solidFill>
                  <a:srgbClr val="C00000"/>
                </a:solidFill>
                <a:latin typeface="Times New Roman" panose="02020603050405020304" pitchFamily="18" charset="0"/>
                <a:ea typeface="Calibri" panose="020F0502020204030204" pitchFamily="34" charset="0"/>
              </a:rPr>
              <a:t> </a:t>
            </a:r>
            <a:r>
              <a:rPr lang="en-US" sz="2800" dirty="0" err="1">
                <a:solidFill>
                  <a:srgbClr val="C00000"/>
                </a:solidFill>
                <a:latin typeface="Times New Roman" panose="02020603050405020304" pitchFamily="18" charset="0"/>
                <a:ea typeface="Calibri" panose="020F0502020204030204" pitchFamily="34" charset="0"/>
              </a:rPr>
              <a:t>âm</a:t>
            </a:r>
            <a:r>
              <a:rPr lang="en-US" sz="2800" dirty="0">
                <a:solidFill>
                  <a:srgbClr val="C00000"/>
                </a:solidFill>
                <a:latin typeface="Times New Roman" panose="02020603050405020304" pitchFamily="18" charset="0"/>
                <a:ea typeface="Calibri" panose="020F0502020204030204" pitchFamily="34" charset="0"/>
              </a:rPr>
              <a:t>.</a:t>
            </a:r>
            <a:endParaRPr lang="en-US" sz="2800" dirty="0">
              <a:solidFill>
                <a:srgbClr val="C00000"/>
              </a:solidFill>
              <a:effectLst/>
              <a:latin typeface="Times New Roman" panose="02020603050405020304" pitchFamily="18" charset="0"/>
              <a:ea typeface="Calibri" panose="020F0502020204030204" pitchFamily="34" charset="0"/>
            </a:endParaRPr>
          </a:p>
        </p:txBody>
      </p:sp>
      <p:sp>
        <p:nvSpPr>
          <p:cNvPr id="14" name="Cloud Callout 13"/>
          <p:cNvSpPr/>
          <p:nvPr/>
        </p:nvSpPr>
        <p:spPr>
          <a:xfrm>
            <a:off x="3547255" y="2423461"/>
            <a:ext cx="6045023" cy="2193252"/>
          </a:xfrm>
          <a:prstGeom prst="cloudCallout">
            <a:avLst/>
          </a:prstGeom>
          <a:effectLst>
            <a:innerShdw blurRad="63500" dist="50800" dir="54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rtlCol="0" anchor="ctr"/>
          <a:lstStyle/>
          <a:p>
            <a:pPr>
              <a:spcAft>
                <a:spcPts val="0"/>
              </a:spcAft>
              <a:tabLst>
                <a:tab pos="1386840" algn="l"/>
              </a:tabLst>
            </a:pPr>
            <a:r>
              <a:rPr lang="en-US" sz="2400" dirty="0" smtClean="0">
                <a:latin typeface="Times New Roman" panose="02020603050405020304" pitchFamily="18" charset="0"/>
                <a:ea typeface="Times New Roman" panose="02020603050405020304" pitchFamily="18" charset="0"/>
              </a:rPr>
              <a:t>    </a:t>
            </a:r>
          </a:p>
          <a:p>
            <a:pPr>
              <a:spcAft>
                <a:spcPts val="0"/>
              </a:spcAft>
              <a:tabLst>
                <a:tab pos="1386840" algn="l"/>
              </a:tabLst>
            </a:pPr>
            <a:r>
              <a:rPr lang="en-US" sz="2400" dirty="0" err="1" smtClean="0">
                <a:latin typeface="Times New Roman" panose="02020603050405020304" pitchFamily="18" charset="0"/>
                <a:ea typeface="Times New Roman" panose="02020603050405020304" pitchFamily="18" charset="0"/>
              </a:rPr>
              <a:t>Hãy</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chín</a:t>
            </a:r>
            <a:r>
              <a:rPr lang="en-US" sz="2400" dirty="0">
                <a:solidFill>
                  <a:srgbClr val="000000"/>
                </a:solidFill>
                <a:latin typeface="Times New Roman" panose="02020603050405020304" pitchFamily="18" charset="0"/>
                <a:ea typeface="Times New Roman" panose="02020603050405020304" pitchFamily="18" charset="0"/>
              </a:rPr>
              <a:t>(1) </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chín</a:t>
            </a:r>
            <a:r>
              <a:rPr lang="en-US" sz="2400" b="1" i="1" dirty="0">
                <a:solidFill>
                  <a:srgbClr val="000000"/>
                </a:solidFill>
                <a:latin typeface="Times New Roman" panose="02020603050405020304" pitchFamily="18" charset="0"/>
                <a:ea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rPr>
              <a:t>2) </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a:t>
            </a:r>
          </a:p>
          <a:p>
            <a:pPr>
              <a:spcAft>
                <a:spcPts val="750"/>
              </a:spcAft>
            </a:pPr>
            <a:r>
              <a:rPr lang="en-US" sz="2400" dirty="0">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1270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13" grpId="0"/>
      <p:bldP spid="14" grpId="0" animBg="1"/>
      <p:bldP spid="14"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5" name="Rectangle 4"/>
          <p:cNvSpPr/>
          <p:nvPr/>
        </p:nvSpPr>
        <p:spPr>
          <a:xfrm>
            <a:off x="3051080" y="107627"/>
            <a:ext cx="7037376" cy="523220"/>
          </a:xfrm>
          <a:prstGeom prst="rect">
            <a:avLst/>
          </a:prstGeom>
        </p:spPr>
        <p:txBody>
          <a:bodyPr wrap="none">
            <a:spAutoFit/>
          </a:bodyPr>
          <a:lstStyle/>
          <a:p>
            <a:pPr algn="ctr">
              <a:spcAft>
                <a:spcPts val="0"/>
              </a:spcAft>
              <a:tabLst>
                <a:tab pos="1386840" algn="l"/>
              </a:tabLst>
            </a:pPr>
            <a:r>
              <a:rPr lang="pt-BR" sz="2800" b="1" dirty="0">
                <a:solidFill>
                  <a:srgbClr val="0000FF"/>
                </a:solidFill>
                <a:latin typeface="Times New Roman" panose="02020603050405020304" pitchFamily="18" charset="0"/>
                <a:ea typeface="MS Mincho"/>
              </a:rPr>
              <a:t>HOẠT ĐỘNG 2: KHÁM PHÁ KIẾN THỨC</a:t>
            </a:r>
            <a:endParaRPr lang="en-US" sz="2800" dirty="0">
              <a:effectLst/>
              <a:latin typeface="Times New Roman" panose="02020603050405020304" pitchFamily="18" charset="0"/>
              <a:ea typeface="Times New Roman" panose="02020603050405020304" pitchFamily="18" charset="0"/>
            </a:endParaRPr>
          </a:p>
        </p:txBody>
      </p:sp>
      <p:sp>
        <p:nvSpPr>
          <p:cNvPr id="6" name="Flowchart: Preparation 5"/>
          <p:cNvSpPr/>
          <p:nvPr/>
        </p:nvSpPr>
        <p:spPr>
          <a:xfrm>
            <a:off x="1632858" y="1175658"/>
            <a:ext cx="3409405" cy="744581"/>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bg1"/>
                </a:solidFill>
                <a:latin typeface="Times New Roman" panose="02020603050405020304" pitchFamily="18" charset="0"/>
                <a:ea typeface="Calibri" panose="020F0502020204030204" pitchFamily="34" charset="0"/>
              </a:rPr>
              <a:t>2. </a:t>
            </a:r>
            <a:r>
              <a:rPr lang="en-US" sz="2800" b="1" dirty="0" err="1">
                <a:solidFill>
                  <a:schemeClr val="bg1"/>
                </a:solidFill>
                <a:latin typeface="Times New Roman" panose="02020603050405020304" pitchFamily="18" charset="0"/>
                <a:ea typeface="Calibri" panose="020F0502020204030204" pitchFamily="34" charset="0"/>
              </a:rPr>
              <a:t>Kết</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luận</a:t>
            </a:r>
            <a:r>
              <a:rPr lang="en-US" sz="2800" b="1" dirty="0">
                <a:solidFill>
                  <a:schemeClr val="bg1"/>
                </a:solidFill>
                <a:latin typeface="Times New Roman" panose="02020603050405020304" pitchFamily="18" charset="0"/>
                <a:ea typeface="Calibri" panose="020F0502020204030204" pitchFamily="34" charset="0"/>
              </a:rPr>
              <a:t>:</a:t>
            </a:r>
            <a:endParaRPr lang="en-US" sz="2800" dirty="0">
              <a:solidFill>
                <a:schemeClr val="bg1"/>
              </a:solidFill>
              <a:effectLst/>
              <a:latin typeface="Times New Roman" panose="02020603050405020304" pitchFamily="18" charset="0"/>
              <a:ea typeface="Calibri" panose="020F0502020204030204" pitchFamily="34" charset="0"/>
            </a:endParaRPr>
          </a:p>
        </p:txBody>
      </p:sp>
      <p:sp>
        <p:nvSpPr>
          <p:cNvPr id="7" name="Round Diagonal Corner Rectangle 6"/>
          <p:cNvSpPr/>
          <p:nvPr/>
        </p:nvSpPr>
        <p:spPr>
          <a:xfrm>
            <a:off x="3857474" y="2312126"/>
            <a:ext cx="6230982" cy="2233748"/>
          </a:xfrm>
          <a:prstGeom prst="round2Diag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00"/>
                </a:solidFill>
                <a:latin typeface="Times New Roman" panose="02020603050405020304" pitchFamily="18" charset="0"/>
                <a:ea typeface="Calibri" panose="020F0502020204030204" pitchFamily="34" charset="0"/>
              </a:rPr>
              <a:t>Từ</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đồng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âm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những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từ</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có</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âm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giống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nhau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nhưng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nghĩa</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khác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nhau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không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có</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mối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liên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hệ</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nào</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với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nhau</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5857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5" name="Rectangle 4"/>
          <p:cNvSpPr/>
          <p:nvPr/>
        </p:nvSpPr>
        <p:spPr>
          <a:xfrm>
            <a:off x="1667246" y="915571"/>
            <a:ext cx="2508957" cy="523220"/>
          </a:xfrm>
          <a:prstGeom prst="rect">
            <a:avLst/>
          </a:prstGeom>
        </p:spPr>
        <p:txBody>
          <a:bodyPr wrap="none">
            <a:spAutoFit/>
          </a:bodyPr>
          <a:lstStyle/>
          <a:p>
            <a:pPr algn="just"/>
            <a:r>
              <a:rPr lang="en-US" sz="2800" b="1" dirty="0">
                <a:solidFill>
                  <a:srgbClr val="0000FF"/>
                </a:solidFill>
                <a:latin typeface="Times New Roman" panose="02020603050405020304" pitchFamily="18" charset="0"/>
                <a:ea typeface="Calibri" panose="020F0502020204030204" pitchFamily="34" charset="0"/>
              </a:rPr>
              <a:t>II. </a:t>
            </a:r>
            <a:r>
              <a:rPr lang="en-US" sz="2800" b="1" dirty="0" err="1">
                <a:solidFill>
                  <a:srgbClr val="0000FF"/>
                </a:solidFill>
                <a:latin typeface="Times New Roman" panose="02020603050405020304" pitchFamily="18" charset="0"/>
                <a:ea typeface="Calibri" panose="020F0502020204030204" pitchFamily="34" charset="0"/>
              </a:rPr>
              <a:t>Từ</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đa</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nghĩa</a:t>
            </a:r>
            <a:endParaRPr lang="en-US" sz="2800" dirty="0">
              <a:effectLst/>
              <a:latin typeface="Times New Roman" panose="02020603050405020304" pitchFamily="18" charset="0"/>
              <a:ea typeface="Calibri" panose="020F0502020204030204" pitchFamily="34" charset="0"/>
            </a:endParaRPr>
          </a:p>
        </p:txBody>
      </p:sp>
      <p:sp>
        <p:nvSpPr>
          <p:cNvPr id="6" name="Rectangle 5"/>
          <p:cNvSpPr/>
          <p:nvPr/>
        </p:nvSpPr>
        <p:spPr>
          <a:xfrm>
            <a:off x="3051080" y="107627"/>
            <a:ext cx="7037376" cy="523220"/>
          </a:xfrm>
          <a:prstGeom prst="rect">
            <a:avLst/>
          </a:prstGeom>
        </p:spPr>
        <p:txBody>
          <a:bodyPr wrap="none">
            <a:spAutoFit/>
          </a:bodyPr>
          <a:lstStyle/>
          <a:p>
            <a:pPr algn="ctr">
              <a:spcAft>
                <a:spcPts val="0"/>
              </a:spcAft>
              <a:tabLst>
                <a:tab pos="1386840" algn="l"/>
              </a:tabLst>
            </a:pPr>
            <a:r>
              <a:rPr lang="pt-BR" sz="2800" b="1" dirty="0">
                <a:solidFill>
                  <a:srgbClr val="0000FF"/>
                </a:solidFill>
                <a:latin typeface="Times New Roman" panose="02020603050405020304" pitchFamily="18" charset="0"/>
                <a:ea typeface="MS Mincho"/>
              </a:rPr>
              <a:t>HOẠT ĐỘNG 2: KHÁM PHÁ KIẾN THỨC</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1667246" y="1393116"/>
            <a:ext cx="1486241" cy="523220"/>
          </a:xfrm>
          <a:prstGeom prst="rect">
            <a:avLst/>
          </a:prstGeom>
        </p:spPr>
        <p:txBody>
          <a:bodyPr wrap="none">
            <a:spAutoFit/>
          </a:bodyPr>
          <a:lstStyle/>
          <a:p>
            <a:pPr algn="just"/>
            <a:r>
              <a:rPr lang="en-US" sz="2800" b="1" dirty="0">
                <a:solidFill>
                  <a:srgbClr val="000000"/>
                </a:solidFill>
                <a:latin typeface="Times New Roman" panose="02020603050405020304" pitchFamily="18" charset="0"/>
                <a:ea typeface="Calibri" panose="020F0502020204030204" pitchFamily="34" charset="0"/>
              </a:rPr>
              <a:t>1. </a:t>
            </a:r>
            <a:r>
              <a:rPr lang="en-US" sz="2800" b="1" dirty="0" err="1">
                <a:solidFill>
                  <a:srgbClr val="000000"/>
                </a:solidFill>
                <a:latin typeface="Times New Roman" panose="02020603050405020304" pitchFamily="18" charset="0"/>
                <a:ea typeface="Calibri" panose="020F0502020204030204" pitchFamily="34" charset="0"/>
              </a:rPr>
              <a:t>Ví</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dụ</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9" name="Oval 8"/>
          <p:cNvSpPr/>
          <p:nvPr/>
        </p:nvSpPr>
        <p:spPr>
          <a:xfrm>
            <a:off x="1667246" y="1850078"/>
            <a:ext cx="4036423" cy="1140725"/>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bg1"/>
                </a:solidFill>
                <a:latin typeface="Times New Roman" panose="02020603050405020304" pitchFamily="18" charset="0"/>
                <a:ea typeface="Calibri" panose="020F0502020204030204" pitchFamily="34" charset="0"/>
              </a:rPr>
              <a:t>(1) </a:t>
            </a:r>
            <a:r>
              <a:rPr lang="en-US" sz="3200" dirty="0" err="1">
                <a:solidFill>
                  <a:schemeClr val="bg1"/>
                </a:solidFill>
                <a:latin typeface="Times New Roman" panose="02020603050405020304" pitchFamily="18" charset="0"/>
                <a:ea typeface="Calibri" panose="020F0502020204030204" pitchFamily="34" charset="0"/>
              </a:rPr>
              <a:t>Tôi</a:t>
            </a:r>
            <a:r>
              <a:rPr lang="en-US" sz="3200" b="1" i="1" dirty="0">
                <a:solidFill>
                  <a:schemeClr val="bg1"/>
                </a:solidFill>
                <a:latin typeface="Times New Roman" panose="02020603050405020304" pitchFamily="18" charset="0"/>
                <a:ea typeface="Calibri" panose="020F0502020204030204" pitchFamily="34" charset="0"/>
              </a:rPr>
              <a:t> </a:t>
            </a:r>
            <a:r>
              <a:rPr lang="en-US" sz="3200" b="1" i="1" dirty="0" err="1">
                <a:solidFill>
                  <a:schemeClr val="bg1"/>
                </a:solidFill>
                <a:latin typeface="Times New Roman" panose="02020603050405020304" pitchFamily="18" charset="0"/>
                <a:ea typeface="Calibri" panose="020F0502020204030204" pitchFamily="34" charset="0"/>
              </a:rPr>
              <a:t>ăn</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cơm</a:t>
            </a:r>
            <a:r>
              <a:rPr lang="en-US" sz="3200" dirty="0">
                <a:solidFill>
                  <a:schemeClr val="bg1"/>
                </a:solidFill>
                <a:latin typeface="Times New Roman" panose="02020603050405020304" pitchFamily="18" charset="0"/>
                <a:ea typeface="Calibri" panose="020F0502020204030204" pitchFamily="34" charset="0"/>
              </a:rPr>
              <a:t>.</a:t>
            </a:r>
            <a:endParaRPr lang="en-US" sz="3200" dirty="0">
              <a:solidFill>
                <a:schemeClr val="bg1"/>
              </a:solidFill>
              <a:effectLst/>
              <a:latin typeface="Times New Roman" panose="02020603050405020304" pitchFamily="18" charset="0"/>
              <a:ea typeface="Calibri" panose="020F0502020204030204" pitchFamily="34" charset="0"/>
            </a:endParaRPr>
          </a:p>
        </p:txBody>
      </p:sp>
      <p:sp>
        <p:nvSpPr>
          <p:cNvPr id="10" name="Oval 9"/>
          <p:cNvSpPr/>
          <p:nvPr/>
        </p:nvSpPr>
        <p:spPr>
          <a:xfrm>
            <a:off x="6562794" y="1523066"/>
            <a:ext cx="4436131" cy="1140725"/>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bg1"/>
                </a:solidFill>
                <a:latin typeface="Times New Roman" panose="02020603050405020304" pitchFamily="18" charset="0"/>
                <a:ea typeface="Calibri" panose="020F0502020204030204" pitchFamily="34" charset="0"/>
              </a:rPr>
              <a:t>(2) </a:t>
            </a:r>
            <a:r>
              <a:rPr lang="en-US" sz="3200" dirty="0" err="1">
                <a:solidFill>
                  <a:schemeClr val="bg1"/>
                </a:solidFill>
                <a:latin typeface="Times New Roman" panose="02020603050405020304" pitchFamily="18" charset="0"/>
                <a:ea typeface="Calibri" panose="020F0502020204030204" pitchFamily="34" charset="0"/>
              </a:rPr>
              <a:t>Xe</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này</a:t>
            </a:r>
            <a:r>
              <a:rPr lang="en-US" sz="3200" dirty="0">
                <a:solidFill>
                  <a:schemeClr val="bg1"/>
                </a:solidFill>
                <a:latin typeface="Times New Roman" panose="02020603050405020304" pitchFamily="18" charset="0"/>
                <a:ea typeface="Calibri" panose="020F0502020204030204" pitchFamily="34" charset="0"/>
              </a:rPr>
              <a:t> </a:t>
            </a:r>
            <a:r>
              <a:rPr lang="en-US" sz="3200" b="1" i="1" dirty="0" err="1">
                <a:solidFill>
                  <a:schemeClr val="bg1"/>
                </a:solidFill>
                <a:latin typeface="Times New Roman" panose="02020603050405020304" pitchFamily="18" charset="0"/>
                <a:ea typeface="Calibri" panose="020F0502020204030204" pitchFamily="34" charset="0"/>
              </a:rPr>
              <a:t>ăn</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xăng</a:t>
            </a:r>
            <a:r>
              <a:rPr lang="en-US" sz="3200" dirty="0">
                <a:solidFill>
                  <a:schemeClr val="bg1"/>
                </a:solidFill>
                <a:latin typeface="Times New Roman" panose="02020603050405020304" pitchFamily="18" charset="0"/>
                <a:ea typeface="Calibri" panose="020F0502020204030204" pitchFamily="34" charset="0"/>
              </a:rPr>
              <a:t> </a:t>
            </a:r>
            <a:r>
              <a:rPr lang="en-US" sz="3200" dirty="0" err="1">
                <a:solidFill>
                  <a:schemeClr val="bg1"/>
                </a:solidFill>
                <a:latin typeface="Times New Roman" panose="02020603050405020304" pitchFamily="18" charset="0"/>
                <a:ea typeface="Calibri" panose="020F0502020204030204" pitchFamily="34" charset="0"/>
              </a:rPr>
              <a:t>nhiều</a:t>
            </a:r>
            <a:r>
              <a:rPr lang="en-US" sz="3200" dirty="0">
                <a:solidFill>
                  <a:schemeClr val="bg1"/>
                </a:solidFill>
                <a:latin typeface="Times New Roman" panose="02020603050405020304" pitchFamily="18" charset="0"/>
                <a:ea typeface="Calibri" panose="020F0502020204030204" pitchFamily="34" charset="0"/>
              </a:rPr>
              <a:t>.</a:t>
            </a:r>
            <a:endParaRPr lang="en-US" sz="3200" dirty="0">
              <a:solidFill>
                <a:schemeClr val="bg1"/>
              </a:solidFill>
              <a:effectLst/>
              <a:latin typeface="Times New Roman" panose="02020603050405020304" pitchFamily="18" charset="0"/>
              <a:ea typeface="Calibri" panose="020F0502020204030204" pitchFamily="34" charset="0"/>
            </a:endParaRPr>
          </a:p>
        </p:txBody>
      </p:sp>
      <p:sp>
        <p:nvSpPr>
          <p:cNvPr id="11" name="Frame 10"/>
          <p:cNvSpPr/>
          <p:nvPr/>
        </p:nvSpPr>
        <p:spPr>
          <a:xfrm>
            <a:off x="1443974" y="3073051"/>
            <a:ext cx="4676503" cy="1031965"/>
          </a:xfrm>
          <a:prstGeom prst="frame">
            <a:avLst>
              <a:gd name="adj1" fmla="val 2374"/>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1661297" y="3182842"/>
            <a:ext cx="4480119" cy="830997"/>
          </a:xfrm>
          <a:prstGeom prst="rect">
            <a:avLst/>
          </a:prstGeom>
        </p:spPr>
        <p:txBody>
          <a:bodyPr wrap="square">
            <a:spAutoFit/>
          </a:bodyPr>
          <a:lstStyle/>
          <a:p>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ăn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(1) </a:t>
            </a:r>
            <a:r>
              <a:rPr lang="en-US" sz="2400" dirty="0" err="1">
                <a:solidFill>
                  <a:srgbClr val="000000"/>
                </a:solidFill>
                <a:latin typeface="Times New Roman" panose="02020603050405020304" pitchFamily="18" charset="0"/>
                <a:ea typeface="Times New Roman" panose="02020603050405020304" pitchFamily="18" charset="0"/>
              </a:rPr>
              <a:t>nghĩa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nuôi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p>
        </p:txBody>
      </p:sp>
      <p:sp>
        <p:nvSpPr>
          <p:cNvPr id="13" name="Frame 12"/>
          <p:cNvSpPr/>
          <p:nvPr/>
        </p:nvSpPr>
        <p:spPr>
          <a:xfrm>
            <a:off x="6272271" y="2756261"/>
            <a:ext cx="4993839" cy="1031965"/>
          </a:xfrm>
          <a:prstGeom prst="frame">
            <a:avLst>
              <a:gd name="adj1" fmla="val 2374"/>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6283160" y="2869807"/>
            <a:ext cx="4969888" cy="830997"/>
          </a:xfrm>
          <a:prstGeom prst="rect">
            <a:avLst/>
          </a:prstGeom>
        </p:spPr>
        <p:txBody>
          <a:bodyPr wrap="square">
            <a:spAutoFit/>
          </a:bodyPr>
          <a:lstStyle/>
          <a:p>
            <a:pPr algn="just"/>
            <a:r>
              <a:rPr lang="en-US" sz="2400" dirty="0" err="1">
                <a:solidFill>
                  <a:srgbClr val="000000"/>
                </a:solidFill>
                <a:latin typeface="Times New Roman" panose="02020603050405020304" pitchFamily="18" charset="0"/>
                <a:ea typeface="Calibri" panose="020F0502020204030204" pitchFamily="34" charset="0"/>
              </a:rPr>
              <a:t>Từ</a:t>
            </a:r>
            <a:r>
              <a:rPr lang="en-US" sz="2400" dirty="0">
                <a:solidFill>
                  <a:srgbClr val="000000"/>
                </a:solidFill>
                <a:latin typeface="Times New Roman" panose="02020603050405020304" pitchFamily="18" charset="0"/>
                <a:ea typeface="Calibri" panose="020F0502020204030204" pitchFamily="34" charset="0"/>
              </a:rPr>
              <a:t> </a:t>
            </a:r>
            <a:r>
              <a:rPr lang="en-US" sz="2400" b="1" i="1" dirty="0" err="1">
                <a:solidFill>
                  <a:srgbClr val="000000"/>
                </a:solidFill>
                <a:latin typeface="Times New Roman" panose="02020603050405020304" pitchFamily="18" charset="0"/>
                <a:ea typeface="Calibri" panose="020F0502020204030204" pitchFamily="34" charset="0"/>
              </a:rPr>
              <a:t>ăn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câu</a:t>
            </a:r>
            <a:r>
              <a:rPr lang="en-US" sz="2400" dirty="0">
                <a:solidFill>
                  <a:srgbClr val="000000"/>
                </a:solidFill>
                <a:latin typeface="Times New Roman" panose="02020603050405020304" pitchFamily="18" charset="0"/>
                <a:ea typeface="Calibri" panose="020F0502020204030204" pitchFamily="34" charset="0"/>
              </a:rPr>
              <a:t> (2)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nghĩa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tiếp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nhận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cần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thiết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hoạt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động</a:t>
            </a:r>
            <a:r>
              <a:rPr lang="en-US" sz="2400" dirty="0">
                <a:solidFill>
                  <a:srgbClr val="000000"/>
                </a:solidFill>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p:txBody>
      </p:sp>
      <p:sp>
        <p:nvSpPr>
          <p:cNvPr id="15" name="Rectangle 14"/>
          <p:cNvSpPr/>
          <p:nvPr/>
        </p:nvSpPr>
        <p:spPr>
          <a:xfrm>
            <a:off x="1485677" y="4248709"/>
            <a:ext cx="9729494" cy="1815882"/>
          </a:xfrm>
          <a:prstGeom prst="rect">
            <a:avLst/>
          </a:prstGeom>
        </p:spPr>
        <p:txBody>
          <a:bodyPr wrap="square">
            <a:spAutoFit/>
          </a:bodyPr>
          <a:lstStyle/>
          <a:p>
            <a:pPr algn="just"/>
            <a:r>
              <a:rPr lang="en-US" sz="2800" dirty="0">
                <a:solidFill>
                  <a:srgbClr val="002060"/>
                </a:solidFill>
                <a:latin typeface="Times New Roman" panose="02020603050405020304" pitchFamily="18" charset="0"/>
                <a:ea typeface="Calibri" panose="020F0502020204030204" pitchFamily="34" charset="0"/>
              </a:rPr>
              <a:t> </a:t>
            </a:r>
            <a:r>
              <a:rPr lang="en-US" sz="2800" dirty="0" smtClean="0">
                <a:solidFill>
                  <a:srgbClr val="002060"/>
                </a:solidFill>
                <a:latin typeface="Times New Roman" panose="02020603050405020304" pitchFamily="18" charset="0"/>
                <a:ea typeface="Calibri" panose="020F0502020204030204" pitchFamily="34" charset="0"/>
              </a:rPr>
              <a:t>    Hai </a:t>
            </a:r>
            <a:r>
              <a:rPr lang="en-US" sz="2800" dirty="0" err="1">
                <a:solidFill>
                  <a:srgbClr val="002060"/>
                </a:solidFill>
                <a:latin typeface="Times New Roman" panose="02020603050405020304" pitchFamily="18" charset="0"/>
                <a:ea typeface="Calibri" panose="020F0502020204030204" pitchFamily="34" charset="0"/>
              </a:rPr>
              <a:t>nghĩa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này</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có</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liên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quan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đến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nhau</a:t>
            </a:r>
            <a:r>
              <a:rPr lang="en-US" sz="2800" dirty="0">
                <a:solidFill>
                  <a:srgbClr val="002060"/>
                </a:solidFill>
                <a:latin typeface="Times New Roman" panose="02020603050405020304" pitchFamily="18" charset="0"/>
                <a:ea typeface="Calibri" panose="020F0502020204030204" pitchFamily="34" charset="0"/>
              </a:rPr>
              <a:t>. Ở </a:t>
            </a:r>
            <a:r>
              <a:rPr lang="en-US" sz="2800" dirty="0" err="1">
                <a:solidFill>
                  <a:srgbClr val="002060"/>
                </a:solidFill>
                <a:latin typeface="Times New Roman" panose="02020603050405020304" pitchFamily="18" charset="0"/>
                <a:ea typeface="Calibri" panose="020F0502020204030204" pitchFamily="34" charset="0"/>
              </a:rPr>
              <a:t>đây</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có</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một</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từ</a:t>
            </a:r>
            <a:r>
              <a:rPr lang="en-US" sz="2800" dirty="0">
                <a:solidFill>
                  <a:srgbClr val="002060"/>
                </a:solidFill>
                <a:latin typeface="Times New Roman" panose="02020603050405020304" pitchFamily="18" charset="0"/>
                <a:ea typeface="Calibri" panose="020F0502020204030204" pitchFamily="34" charset="0"/>
              </a:rPr>
              <a:t> </a:t>
            </a:r>
            <a:r>
              <a:rPr lang="en-US" sz="2800" b="1" i="1" dirty="0" err="1">
                <a:solidFill>
                  <a:srgbClr val="002060"/>
                </a:solidFill>
                <a:latin typeface="Times New Roman" panose="02020603050405020304" pitchFamily="18" charset="0"/>
                <a:ea typeface="Calibri" panose="020F0502020204030204" pitchFamily="34" charset="0"/>
              </a:rPr>
              <a:t>ăn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được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dùng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với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hai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nghĩa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khác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nhau</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Nhờ</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sự</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kết</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hợp</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từ</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nghĩa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với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những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từ</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khác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trong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câu</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người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đọc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người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nghe</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mới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có</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thể</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nhận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biết</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nghĩa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nào</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của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từ</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nghĩa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được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sử</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dụng</a:t>
            </a:r>
            <a:r>
              <a:rPr lang="en-US" sz="2800" dirty="0">
                <a:solidFill>
                  <a:srgbClr val="002060"/>
                </a:solidFill>
                <a:latin typeface="Times New Roman" panose="02020603050405020304" pitchFamily="18" charset="0"/>
                <a:ea typeface="Calibri" panose="020F0502020204030204" pitchFamily="34" charset="0"/>
              </a:rPr>
              <a:t>.</a:t>
            </a:r>
            <a:endParaRPr lang="en-US" sz="2800" dirty="0">
              <a:solidFill>
                <a:srgbClr val="002060"/>
              </a:solidFill>
              <a:effectLst/>
              <a:latin typeface="Times New Roman" panose="02020603050405020304" pitchFamily="18" charset="0"/>
              <a:ea typeface="Calibri" panose="020F0502020204030204" pitchFamily="34" charset="0"/>
            </a:endParaRPr>
          </a:p>
        </p:txBody>
      </p:sp>
      <p:sp>
        <p:nvSpPr>
          <p:cNvPr id="16" name="Rectangle 15"/>
          <p:cNvSpPr/>
          <p:nvPr/>
        </p:nvSpPr>
        <p:spPr>
          <a:xfrm>
            <a:off x="7811051" y="3796115"/>
            <a:ext cx="1782860" cy="523220"/>
          </a:xfrm>
          <a:prstGeom prst="rect">
            <a:avLst/>
          </a:prstGeom>
        </p:spPr>
        <p:txBody>
          <a:bodyPr wrap="none">
            <a:spAutoFit/>
          </a:bodyPr>
          <a:lstStyle/>
          <a:p>
            <a:pPr algn="just"/>
            <a:r>
              <a:rPr lang="en-US" sz="2800" b="1" dirty="0" err="1">
                <a:solidFill>
                  <a:srgbClr val="FF0000"/>
                </a:solidFill>
                <a:latin typeface="Times New Roman" panose="02020603050405020304" pitchFamily="18" charset="0"/>
                <a:ea typeface="Calibri" panose="020F0502020204030204" pitchFamily="34" charset="0"/>
              </a:rPr>
              <a:t>Nhận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xét</a:t>
            </a:r>
            <a:r>
              <a:rPr lang="en-US" sz="2800" b="1" dirty="0">
                <a:solidFill>
                  <a:srgbClr val="FF0000"/>
                </a:solidFill>
                <a:latin typeface="Times New Roman" panose="02020603050405020304" pitchFamily="18" charset="0"/>
                <a:ea typeface="Calibri" panose="020F0502020204030204" pitchFamily="34" charset="0"/>
              </a:rPr>
              <a:t>: </a:t>
            </a:r>
            <a:endParaRPr lang="en-US" sz="2800" b="1"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4652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Effect transition="in" filter="fade">
                                      <p:cBhvr>
                                        <p:cTn id="52" dur="1000"/>
                                        <p:tgtEl>
                                          <p:spTgt spid="15">
                                            <p:txEl>
                                              <p:pRg st="0" end="0"/>
                                            </p:txEl>
                                          </p:spTgt>
                                        </p:tgtEl>
                                      </p:cBhvr>
                                    </p:animEffect>
                                    <p:anim calcmode="lin" valueType="num">
                                      <p:cBhvr>
                                        <p:cTn id="53"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animBg="1"/>
      <p:bldP spid="14"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5" name="Rectangle 4"/>
          <p:cNvSpPr/>
          <p:nvPr/>
        </p:nvSpPr>
        <p:spPr>
          <a:xfrm>
            <a:off x="3051080" y="107627"/>
            <a:ext cx="7037376"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HOẠT ĐỘNG 2: KHÁM PHÁ KIẾN THỨC</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6" name="Flowchart: Preparation 5"/>
          <p:cNvSpPr/>
          <p:nvPr/>
        </p:nvSpPr>
        <p:spPr>
          <a:xfrm>
            <a:off x="1632858" y="1175658"/>
            <a:ext cx="3409405" cy="744581"/>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Kết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luận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7" name="Round Diagonal Corner Rectangle 6"/>
          <p:cNvSpPr/>
          <p:nvPr/>
        </p:nvSpPr>
        <p:spPr>
          <a:xfrm>
            <a:off x="3596217" y="2312126"/>
            <a:ext cx="6230982" cy="2233748"/>
          </a:xfrm>
          <a:prstGeom prst="round2Diag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000000"/>
                </a:solidFill>
                <a:latin typeface="Times New Roman" panose="02020603050405020304" pitchFamily="18" charset="0"/>
                <a:ea typeface="Calibri" panose="020F0502020204030204" pitchFamily="34" charset="0"/>
              </a:rPr>
              <a:t>Từ đa nghĩa là từ có hai hay nhiều hơn hai nghĩa, các nghĩa này có liên quan với nhau.</a:t>
            </a:r>
            <a:endParaRPr lang="en-US" sz="2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938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6" name="Rectangle 5"/>
          <p:cNvSpPr/>
          <p:nvPr/>
        </p:nvSpPr>
        <p:spPr>
          <a:xfrm>
            <a:off x="3203993" y="126964"/>
            <a:ext cx="7050841" cy="523220"/>
          </a:xfrm>
          <a:prstGeom prst="rect">
            <a:avLst/>
          </a:prstGeom>
        </p:spPr>
        <p:txBody>
          <a:bodyPr wrap="none">
            <a:spAutoFit/>
          </a:bodyPr>
          <a:lstStyle/>
          <a:p>
            <a:r>
              <a:rPr lang="en-US" sz="1400" b="1" dirty="0">
                <a:solidFill>
                  <a:srgbClr val="0000FF"/>
                </a:solidFill>
                <a:latin typeface="Times New Roman" panose="02020603050405020304" pitchFamily="18" charset="0"/>
                <a:ea typeface="Times New Roman" panose="02020603050405020304" pitchFamily="18" charset="0"/>
              </a:rPr>
              <a:t> </a:t>
            </a:r>
            <a:r>
              <a:rPr lang="pt-BR" sz="2800" b="1" dirty="0">
                <a:solidFill>
                  <a:srgbClr val="0000FF"/>
                </a:solidFill>
                <a:latin typeface="Times New Roman" panose="02020603050405020304" pitchFamily="18" charset="0"/>
                <a:ea typeface="MS Mincho"/>
              </a:rPr>
              <a:t>HOẠT ĐỘNG 3: LUYỆN TẬP, VẬN DỤNG</a:t>
            </a:r>
            <a:endParaRPr lang="en-US" sz="2800" dirty="0"/>
          </a:p>
        </p:txBody>
      </p:sp>
      <p:sp>
        <p:nvSpPr>
          <p:cNvPr id="9" name="Rectangle 8"/>
          <p:cNvSpPr/>
          <p:nvPr/>
        </p:nvSpPr>
        <p:spPr>
          <a:xfrm>
            <a:off x="1883833" y="923798"/>
            <a:ext cx="2284793" cy="523220"/>
          </a:xfrm>
          <a:prstGeom prst="rect">
            <a:avLst/>
          </a:prstGeom>
        </p:spPr>
        <p:txBody>
          <a:bodyPr wrap="none">
            <a:spAutoFit/>
          </a:bodyPr>
          <a:lstStyle/>
          <a:p>
            <a:pPr algn="just">
              <a:spcAft>
                <a:spcPts val="0"/>
              </a:spcAft>
            </a:pPr>
            <a:r>
              <a:rPr lang="en-US" sz="2800" b="1" dirty="0">
                <a:solidFill>
                  <a:srgbClr val="000000"/>
                </a:solidFill>
                <a:latin typeface="Times New Roman" panose="02020603050405020304" pitchFamily="18" charset="0"/>
                <a:ea typeface="Calibri" panose="020F0502020204030204" pitchFamily="34" charset="0"/>
              </a:rPr>
              <a:t>IV. </a:t>
            </a:r>
            <a:r>
              <a:rPr lang="en-US" sz="2800" b="1" dirty="0" err="1">
                <a:solidFill>
                  <a:srgbClr val="000000"/>
                </a:solidFill>
                <a:latin typeface="Times New Roman" panose="02020603050405020304" pitchFamily="18" charset="0"/>
                <a:ea typeface="Calibri" panose="020F0502020204030204" pitchFamily="34" charset="0"/>
              </a:rPr>
              <a:t>Luyện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tập</a:t>
            </a:r>
            <a:endParaRPr lang="en-US" sz="2800" dirty="0">
              <a:effectLst/>
              <a:latin typeface="Times New Roman" panose="02020603050405020304" pitchFamily="18" charset="0"/>
              <a:ea typeface="Calibri" panose="020F0502020204030204" pitchFamily="34" charset="0"/>
            </a:endParaRPr>
          </a:p>
        </p:txBody>
      </p:sp>
      <p:sp>
        <p:nvSpPr>
          <p:cNvPr id="10" name="Rectangle 9"/>
          <p:cNvSpPr/>
          <p:nvPr/>
        </p:nvSpPr>
        <p:spPr>
          <a:xfrm>
            <a:off x="1750211" y="1447018"/>
            <a:ext cx="3196709" cy="523220"/>
          </a:xfrm>
          <a:prstGeom prst="rect">
            <a:avLst/>
          </a:prstGeom>
        </p:spPr>
        <p:txBody>
          <a:bodyPr wrap="none">
            <a:spAutoFit/>
          </a:bodyPr>
          <a:lstStyle/>
          <a:p>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1 SGK </a:t>
            </a:r>
            <a:r>
              <a:rPr lang="en-US" sz="2800" b="1" dirty="0" err="1">
                <a:solidFill>
                  <a:srgbClr val="000000"/>
                </a:solidFill>
                <a:latin typeface="Times New Roman" panose="02020603050405020304" pitchFamily="18" charset="0"/>
                <a:ea typeface="Times New Roman" panose="02020603050405020304" pitchFamily="18" charset="0"/>
              </a:rPr>
              <a:t>trang</a:t>
            </a:r>
            <a:r>
              <a:rPr lang="en-US" sz="2800" b="1" dirty="0">
                <a:solidFill>
                  <a:srgbClr val="000000"/>
                </a:solidFill>
                <a:latin typeface="Times New Roman" panose="02020603050405020304" pitchFamily="18" charset="0"/>
                <a:ea typeface="Times New Roman" panose="02020603050405020304" pitchFamily="18" charset="0"/>
              </a:rPr>
              <a:t> 92</a:t>
            </a:r>
            <a:endParaRPr lang="en-US" sz="2800" dirty="0"/>
          </a:p>
        </p:txBody>
      </p:sp>
      <p:sp>
        <p:nvSpPr>
          <p:cNvPr id="11" name="Rectangle 10"/>
          <p:cNvSpPr/>
          <p:nvPr/>
        </p:nvSpPr>
        <p:spPr>
          <a:xfrm>
            <a:off x="1528354" y="1997855"/>
            <a:ext cx="9666515" cy="2677656"/>
          </a:xfrm>
          <a:prstGeom prst="rect">
            <a:avLst/>
          </a:prstGeom>
        </p:spPr>
        <p:txBody>
          <a:bodyPr wrap="square">
            <a:spAutoFit/>
          </a:bodyPr>
          <a:lstStyle/>
          <a:p>
            <a:pPr algn="just"/>
            <a:r>
              <a:rPr lang="vi-VN" sz="2400" dirty="0">
                <a:solidFill>
                  <a:srgbClr val="000000"/>
                </a:solidFill>
                <a:latin typeface="Times New Roman" panose="02020603050405020304" pitchFamily="18" charset="0"/>
                <a:ea typeface="Calibri" panose="020F0502020204030204" pitchFamily="34" charset="0"/>
              </a:rPr>
              <a:t>1. Giải thích các từ "bóng" trong ba câu được cho:</a:t>
            </a:r>
            <a:endParaRPr lang="en-US" sz="2400" dirty="0">
              <a:latin typeface="Times New Roman" panose="02020603050405020304" pitchFamily="18" charset="0"/>
              <a:ea typeface="Calibri" panose="020F0502020204030204" pitchFamily="34"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a. </a:t>
            </a:r>
            <a:r>
              <a:rPr lang="en-US" sz="2400" i="1" dirty="0" err="1">
                <a:solidFill>
                  <a:srgbClr val="000000"/>
                </a:solidFill>
                <a:latin typeface="Times New Roman" panose="02020603050405020304" pitchFamily="18" charset="0"/>
                <a:ea typeface="Times New Roman" panose="02020603050405020304" pitchFamily="18" charset="0"/>
              </a:rPr>
              <a:t>Lờ</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đờ</a:t>
            </a:r>
            <a:r>
              <a:rPr lang="en-US" sz="2400"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bóng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trăng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chênh</a:t>
            </a:r>
            <a:r>
              <a:rPr lang="en-US" sz="2400" dirty="0">
                <a:solidFill>
                  <a:srgbClr val="000000"/>
                </a:solidFill>
                <a:latin typeface="Times New Roman" panose="02020603050405020304" pitchFamily="18" charset="0"/>
                <a:ea typeface="Times New Roman" panose="02020603050405020304" pitchFamily="18" charset="0"/>
              </a:rPr>
              <a:t> : </a:t>
            </a:r>
            <a:r>
              <a:rPr lang="en-US" sz="2400" b="1" i="1" dirty="0" err="1">
                <a:solidFill>
                  <a:srgbClr val="000000"/>
                </a:solidFill>
                <a:latin typeface="Times New Roman" panose="02020603050405020304" pitchFamily="18" charset="0"/>
                <a:ea typeface="Times New Roman" panose="02020603050405020304" pitchFamily="18" charset="0"/>
              </a:rPr>
              <a:t>bóng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do </a:t>
            </a:r>
            <a:r>
              <a:rPr lang="en-US" sz="2400" dirty="0" err="1">
                <a:solidFill>
                  <a:srgbClr val="000000"/>
                </a:solidFill>
                <a:latin typeface="Times New Roman" panose="02020603050405020304" pitchFamily="18" charset="0"/>
                <a:ea typeface="Times New Roman" panose="02020603050405020304" pitchFamily="18" charset="0"/>
              </a:rPr>
              <a:t>phản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chiếu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b. </a:t>
            </a:r>
            <a:r>
              <a:rPr lang="en-US" sz="2400" b="1" i="1" dirty="0" err="1">
                <a:solidFill>
                  <a:srgbClr val="000000"/>
                </a:solidFill>
                <a:latin typeface="Times New Roman" panose="02020603050405020304" pitchFamily="18" charset="0"/>
                <a:ea typeface="Times New Roman" panose="02020603050405020304" pitchFamily="18" charset="0"/>
              </a:rPr>
              <a:t>Bóng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lăn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ra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khỏi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đường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biên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dọc</a:t>
            </a:r>
            <a:r>
              <a:rPr lang="en-US" sz="2400"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bóng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rỗng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su</a:t>
            </a:r>
            <a:r>
              <a:rPr lang="en-US" sz="2400" dirty="0">
                <a:solidFill>
                  <a:srgbClr val="000000"/>
                </a:solidFill>
                <a:latin typeface="Times New Roman" panose="02020603050405020304" pitchFamily="18" charset="0"/>
                <a:ea typeface="Times New Roman" panose="02020603050405020304" pitchFamily="18" charset="0"/>
              </a:rPr>
              <a:t>, da </a:t>
            </a:r>
            <a:r>
              <a:rPr lang="en-US" sz="2400" dirty="0" err="1">
                <a:solidFill>
                  <a:srgbClr val="000000"/>
                </a:solidFill>
                <a:latin typeface="Times New Roman" panose="02020603050405020304" pitchFamily="18" charset="0"/>
                <a:ea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nhựa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dễ</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nẩy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đồ</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thao</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c. </a:t>
            </a:r>
            <a:r>
              <a:rPr lang="en-US" sz="2400" i="1" dirty="0" err="1">
                <a:solidFill>
                  <a:srgbClr val="000000"/>
                </a:solidFill>
                <a:latin typeface="Times New Roman" panose="02020603050405020304" pitchFamily="18" charset="0"/>
                <a:ea typeface="Times New Roman" panose="02020603050405020304" pitchFamily="18" charset="0"/>
              </a:rPr>
              <a:t>Mặt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bàn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được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đánh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véc</a:t>
            </a:r>
            <a:r>
              <a:rPr lang="en-US" sz="2400" i="1" dirty="0">
                <a:solidFill>
                  <a:srgbClr val="000000"/>
                </a:solidFill>
                <a:latin typeface="Times New Roman" panose="02020603050405020304" pitchFamily="18" charset="0"/>
                <a:ea typeface="Times New Roman" panose="02020603050405020304" pitchFamily="18" charset="0"/>
              </a:rPr>
              <a:t> - </a:t>
            </a:r>
            <a:r>
              <a:rPr lang="en-US" sz="2400" i="1" dirty="0" err="1">
                <a:solidFill>
                  <a:srgbClr val="000000"/>
                </a:solidFill>
                <a:latin typeface="Times New Roman" panose="02020603050405020304" pitchFamily="18" charset="0"/>
                <a:ea typeface="Times New Roman" panose="02020603050405020304" pitchFamily="18" charset="0"/>
              </a:rPr>
              <a:t>ni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thật</a:t>
            </a:r>
            <a:r>
              <a:rPr lang="en-US" sz="2400"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bóng</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bóng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nhẫn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chiếu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ánh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mặt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gương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1528354" y="4703128"/>
            <a:ext cx="9379131" cy="830997"/>
          </a:xfrm>
          <a:prstGeom prst="rect">
            <a:avLst/>
          </a:prstGeom>
        </p:spPr>
        <p:txBody>
          <a:bodyPr wrap="square">
            <a:spAutoFit/>
          </a:bodyPr>
          <a:lstStyle/>
          <a:p>
            <a:r>
              <a:rPr lang="en-US" sz="2400" dirty="0" err="1">
                <a:solidFill>
                  <a:srgbClr val="000000"/>
                </a:solidFill>
                <a:latin typeface="Times New Roman" panose="02020603050405020304" pitchFamily="18" charset="0"/>
                <a:ea typeface="Times New Roman" panose="02020603050405020304" pitchFamily="18" charset="0"/>
              </a:rPr>
              <a:t>Kết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bóng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âm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từ</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đồng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âm</a:t>
            </a:r>
            <a:r>
              <a:rPr lang="en-US" sz="2400" b="1" dirty="0">
                <a:solidFill>
                  <a:srgbClr val="FF0000"/>
                </a:solidFill>
                <a:latin typeface="Times New Roman" panose="02020603050405020304" pitchFamily="18" charset="0"/>
                <a:ea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318813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6" name="Rectangle 5"/>
          <p:cNvSpPr/>
          <p:nvPr/>
        </p:nvSpPr>
        <p:spPr>
          <a:xfrm>
            <a:off x="3203993" y="126964"/>
            <a:ext cx="70508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HOẠT ĐỘNG 3: LUYỆN TẬP, VẬN DỤNG</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p:cNvSpPr/>
          <p:nvPr/>
        </p:nvSpPr>
        <p:spPr>
          <a:xfrm>
            <a:off x="1883833" y="923798"/>
            <a:ext cx="228479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IV.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tập</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1715257" y="1357085"/>
            <a:ext cx="3196709" cy="523220"/>
          </a:xfrm>
          <a:prstGeom prst="rect">
            <a:avLst/>
          </a:prstGeom>
        </p:spPr>
        <p:txBody>
          <a:bodyPr wrap="none">
            <a:spAutoFit/>
          </a:bodyPr>
          <a:lstStyle/>
          <a:p>
            <a:pPr algn="just"/>
            <a:r>
              <a:rPr lang="en-US" sz="2800" b="1" dirty="0" err="1" smtClean="0">
                <a:solidFill>
                  <a:srgbClr val="000000"/>
                </a:solidFill>
                <a:latin typeface="Times New Roman" panose="02020603050405020304" pitchFamily="18" charset="0"/>
                <a:ea typeface="Calibri" panose="020F0502020204030204" pitchFamily="34" charset="0"/>
              </a:rPr>
              <a:t>Bài</a:t>
            </a:r>
            <a:r>
              <a:rPr lang="en-US" sz="2800" b="1" dirty="0" smtClean="0">
                <a:solidFill>
                  <a:srgbClr val="000000"/>
                </a:solidFill>
                <a:latin typeface="Times New Roman" panose="02020603050405020304" pitchFamily="18" charset="0"/>
                <a:ea typeface="Calibri" panose="020F0502020204030204" pitchFamily="34" charset="0"/>
              </a:rPr>
              <a:t> 2 SGK </a:t>
            </a:r>
            <a:r>
              <a:rPr lang="en-US" sz="2800" b="1" dirty="0" err="1" smtClean="0">
                <a:solidFill>
                  <a:srgbClr val="000000"/>
                </a:solidFill>
                <a:latin typeface="Times New Roman" panose="02020603050405020304" pitchFamily="18" charset="0"/>
                <a:ea typeface="Calibri" panose="020F0502020204030204" pitchFamily="34" charset="0"/>
              </a:rPr>
              <a:t>trang</a:t>
            </a:r>
            <a:r>
              <a:rPr lang="en-US" sz="2800" b="1" dirty="0" smtClean="0">
                <a:solidFill>
                  <a:srgbClr val="000000"/>
                </a:solidFill>
                <a:latin typeface="Times New Roman" panose="02020603050405020304" pitchFamily="18" charset="0"/>
                <a:ea typeface="Calibri" panose="020F0502020204030204" pitchFamily="34" charset="0"/>
              </a:rPr>
              <a:t> 92</a:t>
            </a:r>
            <a:endParaRPr lang="en-US" sz="2800" dirty="0">
              <a:effectLst/>
              <a:latin typeface="Times New Roman" panose="02020603050405020304" pitchFamily="18" charset="0"/>
              <a:ea typeface="Calibri" panose="020F0502020204030204" pitchFamily="34" charset="0"/>
            </a:endParaRPr>
          </a:p>
        </p:txBody>
      </p:sp>
      <p:sp>
        <p:nvSpPr>
          <p:cNvPr id="3" name="Rectangle 2"/>
          <p:cNvSpPr/>
          <p:nvPr/>
        </p:nvSpPr>
        <p:spPr>
          <a:xfrm>
            <a:off x="1554480" y="2025856"/>
            <a:ext cx="9784080" cy="3108543"/>
          </a:xfrm>
          <a:prstGeom prst="rect">
            <a:avLst/>
          </a:prstGeom>
        </p:spPr>
        <p:txBody>
          <a:bodyPr wrap="square">
            <a:spAutoFit/>
          </a:bodyPr>
          <a:lstStyle/>
          <a:p>
            <a:pPr algn="just"/>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Phân biệt nghĩa của các từ in đậm trong các câu được cho:</a:t>
            </a:r>
            <a:endParaRPr lang="en-US" sz="2800" dirty="0">
              <a:latin typeface="Times New Roman" panose="02020603050405020304" pitchFamily="18" charset="0"/>
              <a:ea typeface="Calibri" panose="020F0502020204030204" pitchFamily="34"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Đường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xứ</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Lạng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bao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xa</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khoảng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vượt</a:t>
            </a:r>
            <a:r>
              <a:rPr lang="en-US" sz="2800" dirty="0">
                <a:solidFill>
                  <a:srgbClr val="000000"/>
                </a:solidFill>
                <a:latin typeface="Times New Roman" panose="02020603050405020304" pitchFamily="18" charset="0"/>
                <a:ea typeface="Times New Roman" panose="02020603050405020304" pitchFamily="18" charset="0"/>
              </a:rPr>
              <a:t> qua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cây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mía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óng</a:t>
            </a:r>
            <a:r>
              <a:rPr lang="en-US" sz="2800" i="1" dirty="0">
                <a:solidFill>
                  <a:srgbClr val="000000"/>
                </a:solidFill>
                <a:latin typeface="Times New Roman" panose="02020603050405020304" pitchFamily="18" charset="0"/>
                <a:ea typeface="Times New Roman" panose="02020603050405020304" pitchFamily="18" charset="0"/>
              </a:rPr>
              <a:t> ả </a:t>
            </a:r>
            <a:r>
              <a:rPr lang="en-US" sz="2800" i="1" dirty="0" err="1">
                <a:solidFill>
                  <a:srgbClr val="000000"/>
                </a:solidFill>
                <a:latin typeface="Times New Roman" panose="02020603050405020304" pitchFamily="18" charset="0"/>
                <a:ea typeface="Times New Roman" panose="02020603050405020304" pitchFamily="18" charset="0"/>
              </a:rPr>
              <a:t>này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chính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nguyên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liệu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để</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làm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đường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ngọt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phẩm</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7946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6" name="Rectangle 5"/>
          <p:cNvSpPr/>
          <p:nvPr/>
        </p:nvSpPr>
        <p:spPr>
          <a:xfrm>
            <a:off x="3203993" y="126964"/>
            <a:ext cx="70508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HOẠT ĐỘNG 3: LUYỆN TẬP, VẬN DỤNG</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p:cNvSpPr/>
          <p:nvPr/>
        </p:nvSpPr>
        <p:spPr>
          <a:xfrm>
            <a:off x="1883833" y="923798"/>
            <a:ext cx="228479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IV.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tập</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1715257" y="1357085"/>
            <a:ext cx="319670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mn-cs"/>
              </a:rPr>
              <a:t>Bài</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 2 SGK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mn-cs"/>
              </a:rPr>
              <a:t>trang</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 92</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5" name="Rectangle 4"/>
          <p:cNvSpPr/>
          <p:nvPr/>
        </p:nvSpPr>
        <p:spPr>
          <a:xfrm>
            <a:off x="1502229" y="1912349"/>
            <a:ext cx="9627325" cy="3108543"/>
          </a:xfrm>
          <a:prstGeom prst="rect">
            <a:avLst/>
          </a:prstGeom>
        </p:spPr>
        <p:txBody>
          <a:bodyPr wrap="square">
            <a:spAutoFit/>
          </a:bodyPr>
          <a:lstStyle/>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Đứng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tê</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mênh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bát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ngát</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khoảng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trọt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Tôi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mua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bút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này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giá</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hai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mươi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nghìn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tệ</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từ</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đồng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âm</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2953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95174"/>
          </a:xfrm>
          <a:prstGeom prst="rect">
            <a:avLst/>
          </a:prstGeom>
        </p:spPr>
      </p:pic>
      <p:sp>
        <p:nvSpPr>
          <p:cNvPr id="6" name="Rectangle 5"/>
          <p:cNvSpPr/>
          <p:nvPr/>
        </p:nvSpPr>
        <p:spPr>
          <a:xfrm>
            <a:off x="3203993" y="126964"/>
            <a:ext cx="70508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HOẠT ĐỘNG 3: LUYỆN TẬP, VẬN DỤNG</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p:cNvSpPr/>
          <p:nvPr/>
        </p:nvSpPr>
        <p:spPr>
          <a:xfrm>
            <a:off x="1883833" y="923798"/>
            <a:ext cx="228479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IV.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tập</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8" name="Rectangle 7"/>
          <p:cNvSpPr/>
          <p:nvPr/>
        </p:nvSpPr>
        <p:spPr>
          <a:xfrm>
            <a:off x="1732871" y="1554295"/>
            <a:ext cx="9514250" cy="3108543"/>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Bài 3. SGK trang 93</a:t>
            </a:r>
          </a:p>
          <a:p>
            <a:pPr marL="457200" indent="-457200">
              <a:buFont typeface="Wingdings" panose="05000000000000000000" pitchFamily="2" charset="2"/>
              <a:buChar char="v"/>
            </a:pPr>
            <a:r>
              <a:rPr lang="vi-VN" sz="2800" dirty="0" smtClean="0">
                <a:latin typeface="Times New Roman" panose="02020603050405020304" pitchFamily="18" charset="0"/>
                <a:cs typeface="Times New Roman" panose="02020603050405020304" pitchFamily="18" charset="0"/>
              </a:rPr>
              <a:t>Nghĩa </a:t>
            </a:r>
            <a:r>
              <a:rPr lang="vi-VN" sz="2800" dirty="0">
                <a:latin typeface="Times New Roman" panose="02020603050405020304" pitchFamily="18" charset="0"/>
                <a:cs typeface="Times New Roman" panose="02020603050405020304" pitchFamily="18" charset="0"/>
              </a:rPr>
              <a:t>của từ trái trong ba trường hợp: “Cây xoài trước sân nhà em có rất nhiều trái”, “Bố vừa mua cho em một trái bóng”, “Cách một trái núi với ba quãng đồng” có liên quan đến nhau vì đều biểu thị sự vật có dạng hình cầu.</a:t>
            </a:r>
          </a:p>
          <a:p>
            <a:pPr marL="457200" indent="-457200">
              <a:buFont typeface="Wingdings" panose="05000000000000000000" pitchFamily="2" charset="2"/>
              <a:buChar char="v"/>
            </a:pPr>
            <a:r>
              <a:rPr lang="vi-VN" sz="2800" dirty="0">
                <a:latin typeface="Times New Roman" panose="02020603050405020304" pitchFamily="18" charset="0"/>
                <a:cs typeface="Times New Roman" panose="02020603050405020304" pitchFamily="18" charset="0"/>
              </a:rPr>
              <a:t>Từ trái trong ba trường hợp trên là từ đa nghĩa (một từ có nhiều nghĩa khác nhau, các nghĩa có liên quan đến nhau)</a:t>
            </a:r>
          </a:p>
        </p:txBody>
      </p:sp>
    </p:spTree>
    <p:extLst>
      <p:ext uri="{BB962C8B-B14F-4D97-AF65-F5344CB8AC3E}">
        <p14:creationId xmlns:p14="http://schemas.microsoft.com/office/powerpoint/2010/main" val="227191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95174"/>
          </a:xfrm>
          <a:prstGeom prst="rect">
            <a:avLst/>
          </a:prstGeom>
        </p:spPr>
      </p:pic>
      <p:sp>
        <p:nvSpPr>
          <p:cNvPr id="6" name="Rectangle 5"/>
          <p:cNvSpPr/>
          <p:nvPr/>
        </p:nvSpPr>
        <p:spPr>
          <a:xfrm>
            <a:off x="3203993" y="126964"/>
            <a:ext cx="70508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HOẠT ĐỘNG 3: LUYỆN TẬP, VẬN DỤNG</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p:cNvSpPr/>
          <p:nvPr/>
        </p:nvSpPr>
        <p:spPr>
          <a:xfrm>
            <a:off x="1883833" y="923798"/>
            <a:ext cx="228479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IV.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tập</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1528354" y="1447018"/>
            <a:ext cx="9836332" cy="4401205"/>
          </a:xfrm>
          <a:prstGeom prst="rect">
            <a:avLst/>
          </a:prstGeom>
        </p:spPr>
        <p:txBody>
          <a:bodyPr wrap="square">
            <a:spAutoFit/>
          </a:bodyPr>
          <a:lstStyle/>
          <a:p>
            <a:pPr algn="just"/>
            <a:r>
              <a:rPr lang="en-US" sz="2800" b="1" dirty="0" err="1">
                <a:solidFill>
                  <a:srgbClr val="000000"/>
                </a:solidFill>
                <a:latin typeface="Times New Roman" panose="02020603050405020304" pitchFamily="18" charset="0"/>
                <a:ea typeface="Calibri" panose="020F0502020204030204" pitchFamily="34" charset="0"/>
              </a:rPr>
              <a:t>Bài</a:t>
            </a:r>
            <a:r>
              <a:rPr lang="en-US" sz="2800" b="1" dirty="0">
                <a:solidFill>
                  <a:srgbClr val="000000"/>
                </a:solidFill>
                <a:latin typeface="Times New Roman" panose="02020603050405020304" pitchFamily="18" charset="0"/>
                <a:ea typeface="Calibri" panose="020F0502020204030204" pitchFamily="34" charset="0"/>
              </a:rPr>
              <a:t> 4 SGK </a:t>
            </a:r>
            <a:r>
              <a:rPr lang="en-US" sz="2800" b="1" dirty="0" err="1">
                <a:solidFill>
                  <a:srgbClr val="000000"/>
                </a:solidFill>
                <a:latin typeface="Times New Roman" panose="02020603050405020304" pitchFamily="18" charset="0"/>
                <a:ea typeface="Calibri" panose="020F0502020204030204" pitchFamily="34" charset="0"/>
              </a:rPr>
              <a:t>trang</a:t>
            </a:r>
            <a:r>
              <a:rPr lang="en-US" sz="2800" b="1" dirty="0">
                <a:solidFill>
                  <a:srgbClr val="000000"/>
                </a:solidFill>
                <a:latin typeface="Times New Roman" panose="02020603050405020304" pitchFamily="18" charset="0"/>
                <a:ea typeface="Calibri" panose="020F0502020204030204" pitchFamily="34" charset="0"/>
              </a:rPr>
              <a:t> 93</a:t>
            </a:r>
            <a:endParaRPr lang="en-US" sz="2800" dirty="0">
              <a:latin typeface="Times New Roman" panose="02020603050405020304" pitchFamily="18" charset="0"/>
              <a:ea typeface="Calibri" panose="020F0502020204030204" pitchFamily="34" charset="0"/>
            </a:endParaRPr>
          </a:p>
          <a:p>
            <a:pPr algn="just"/>
            <a:r>
              <a:rPr lang="en-US" sz="2800" b="1" dirty="0" err="1">
                <a:solidFill>
                  <a:srgbClr val="000000"/>
                </a:solidFill>
                <a:latin typeface="Times New Roman" panose="02020603050405020304" pitchFamily="18" charset="0"/>
                <a:ea typeface="Calibri" panose="020F0502020204030204" pitchFamily="34" charset="0"/>
              </a:rPr>
              <a:t>Phân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biệt</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từ</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đồng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âm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từ</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đa</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nghĩa</a:t>
            </a:r>
            <a:r>
              <a:rPr lang="en-US" sz="2800" b="1"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lgn="just"/>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Từ</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đa</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nghĩa</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cổ</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a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b; </a:t>
            </a:r>
            <a:r>
              <a:rPr lang="en-US" sz="2800" dirty="0" err="1">
                <a:solidFill>
                  <a:srgbClr val="000000"/>
                </a:solidFill>
                <a:latin typeface="Times New Roman" panose="02020603050405020304" pitchFamily="18" charset="0"/>
                <a:ea typeface="Calibri" panose="020F0502020204030204" pitchFamily="34" charset="0"/>
              </a:rPr>
              <a:t>vì</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cổ</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hai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trường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hợp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này</a:t>
            </a:r>
            <a:r>
              <a:rPr lang="en-US" sz="2800"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có</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liên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quan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đến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nhau</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r>
              <a:rPr lang="en-US" sz="2800" dirty="0">
                <a:solidFill>
                  <a:srgbClr val="000000"/>
                </a:solidFill>
                <a:latin typeface="Times New Roman" panose="02020603050405020304" pitchFamily="18" charset="0"/>
                <a:ea typeface="Calibri" panose="020F0502020204030204" pitchFamily="34" charset="0"/>
              </a:rPr>
              <a:t> +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a, </a:t>
            </a:r>
            <a:r>
              <a:rPr lang="en-US" sz="2800" b="1" i="1" dirty="0" err="1">
                <a:solidFill>
                  <a:srgbClr val="000000"/>
                </a:solidFill>
                <a:latin typeface="Times New Roman" panose="02020603050405020304" pitchFamily="18" charset="0"/>
                <a:ea typeface="Calibri" panose="020F0502020204030204" pitchFamily="34" charset="0"/>
              </a:rPr>
              <a:t>cổ</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bộ</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phận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cơ</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nối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đầu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xuống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đến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thân</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b, </a:t>
            </a:r>
            <a:r>
              <a:rPr lang="en-US" sz="2800" b="1" i="1" dirty="0" err="1">
                <a:solidFill>
                  <a:srgbClr val="000000"/>
                </a:solidFill>
                <a:latin typeface="Times New Roman" panose="02020603050405020304" pitchFamily="18" charset="0"/>
                <a:ea typeface="Calibri" panose="020F0502020204030204" pitchFamily="34" charset="0"/>
              </a:rPr>
              <a:t>cổ</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chỗ</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lại</a:t>
            </a:r>
            <a:r>
              <a:rPr lang="en-US" sz="2800" dirty="0">
                <a:solidFill>
                  <a:srgbClr val="000000"/>
                </a:solidFill>
                <a:latin typeface="Times New Roman" panose="02020603050405020304" pitchFamily="18" charset="0"/>
                <a:ea typeface="Calibri" panose="020F0502020204030204" pitchFamily="34" charset="0"/>
              </a:rPr>
              <a:t> ở </a:t>
            </a:r>
            <a:r>
              <a:rPr lang="en-US" sz="2800" dirty="0" err="1">
                <a:solidFill>
                  <a:srgbClr val="000000"/>
                </a:solidFill>
                <a:latin typeface="Times New Roman" panose="02020603050405020304" pitchFamily="18" charset="0"/>
                <a:ea typeface="Calibri" panose="020F0502020204030204" pitchFamily="34" charset="0"/>
              </a:rPr>
              <a:t>phần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đầu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đồ</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như</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cổ</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Từ</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đồng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âm</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cổ</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c</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câu</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a,b</a:t>
            </a:r>
            <a:r>
              <a:rPr lang="en-US" sz="2800" i="1"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lgn="just"/>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c,</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cổ</a:t>
            </a:r>
            <a:r>
              <a:rPr lang="en-US" sz="2800" i="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cổ</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kính</a:t>
            </a:r>
            <a:r>
              <a:rPr lang="en-US" sz="2800"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không</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liên</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quan</a:t>
            </a:r>
            <a:r>
              <a:rPr lang="en-US" sz="2800" i="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đến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cổ</a:t>
            </a:r>
            <a:r>
              <a:rPr lang="en-US" sz="2800" i="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hai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trên</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4170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86575"/>
          </a:xfrm>
          <a:prstGeom prst="rect">
            <a:avLst/>
          </a:prstGeom>
        </p:spPr>
      </p:pic>
      <p:sp>
        <p:nvSpPr>
          <p:cNvPr id="3" name="Rectangle 2"/>
          <p:cNvSpPr/>
          <p:nvPr/>
        </p:nvSpPr>
        <p:spPr>
          <a:xfrm>
            <a:off x="2682239" y="108677"/>
            <a:ext cx="7689669" cy="101438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Mincho"/>
                <a:cs typeface="+mn-cs"/>
              </a:rPr>
              <a:t>HOẠT ĐỘNG 2: KHÁM PHÁ KIẾN THỨC.</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lục</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727020" y="1009313"/>
            <a:ext cx="5227650" cy="523220"/>
          </a:xfrm>
          <a:prstGeom prst="rect">
            <a:avLst/>
          </a:prstGeom>
        </p:spPr>
        <p:txBody>
          <a:bodyPr wrap="none">
            <a:spAutoFit/>
          </a:bodyPr>
          <a:lstStyle/>
          <a:p>
            <a:pPr>
              <a:spcAft>
                <a:spcPts val="0"/>
              </a:spcAft>
            </a:pPr>
            <a:r>
              <a:rPr lang="pt-BR" sz="2800" b="1" dirty="0">
                <a:latin typeface="Times New Roman" panose="02020603050405020304" pitchFamily="18" charset="0"/>
                <a:ea typeface="Times New Roman" panose="02020603050405020304" pitchFamily="18" charset="0"/>
              </a:rPr>
              <a:t>II. Tìm hiểu chung về thơ lục bát</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4267200" y="2541846"/>
            <a:ext cx="3831771" cy="2159210"/>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1727020" y="1532533"/>
            <a:ext cx="9428660" cy="954107"/>
          </a:xfrm>
          <a:prstGeom prst="rect">
            <a:avLst/>
          </a:prstGeom>
        </p:spPr>
        <p:txBody>
          <a:bodyPr wrap="square">
            <a:spAutoFit/>
          </a:bodyPr>
          <a:lstStyle/>
          <a:p>
            <a:pPr>
              <a:spcAft>
                <a:spcPts val="0"/>
              </a:spcAft>
            </a:pPr>
            <a:r>
              <a:rPr lang="pt-BR" sz="2800" b="1" dirty="0">
                <a:latin typeface="Times New Roman" panose="02020603050405020304" pitchFamily="18" charset="0"/>
                <a:ea typeface="Times New Roman" panose="02020603050405020304" pitchFamily="18" charset="0"/>
              </a:rPr>
              <a:t>1. Số tiếng: </a:t>
            </a:r>
            <a:r>
              <a:rPr lang="pt-BR" sz="2800" dirty="0">
                <a:latin typeface="Times New Roman" panose="02020603050405020304" pitchFamily="18" charset="0"/>
                <a:ea typeface="Times New Roman" panose="02020603050405020304" pitchFamily="18" charset="0"/>
              </a:rPr>
              <a:t>Thơ lục bát (6-8) là thể thơ mà các dòng thơ được sắp xếp thành từng cặp, một dòng sáu tiếng và một dòng 8 tiếng.</a:t>
            </a:r>
            <a:endParaRPr lang="en-US" sz="2800" dirty="0">
              <a:effectLst/>
              <a:latin typeface="Times New Roman" panose="02020603050405020304" pitchFamily="18" charset="0"/>
              <a:ea typeface="Times New Roman" panose="02020603050405020304" pitchFamily="18" charset="0"/>
            </a:endParaRPr>
          </a:p>
        </p:txBody>
      </p:sp>
      <p:sp>
        <p:nvSpPr>
          <p:cNvPr id="13" name="Rounded Rectangle 12"/>
          <p:cNvSpPr/>
          <p:nvPr/>
        </p:nvSpPr>
        <p:spPr>
          <a:xfrm>
            <a:off x="1738719" y="2507355"/>
            <a:ext cx="2231025" cy="67543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Aft>
                <a:spcPts val="0"/>
              </a:spcAft>
            </a:pPr>
            <a:r>
              <a:rPr lang="pt-BR" sz="2400" dirty="0">
                <a:latin typeface="Times New Roman" panose="02020603050405020304" pitchFamily="18" charset="0"/>
                <a:ea typeface="Times New Roman" panose="02020603050405020304" pitchFamily="18" charset="0"/>
              </a:rPr>
              <a:t>Câu lục: 6 tiếng</a:t>
            </a:r>
            <a:endParaRPr lang="en-US" sz="2400" dirty="0">
              <a:effectLst/>
              <a:latin typeface="Times New Roman" panose="02020603050405020304" pitchFamily="18" charset="0"/>
              <a:ea typeface="Times New Roman" panose="02020603050405020304" pitchFamily="18" charset="0"/>
            </a:endParaRPr>
          </a:p>
        </p:txBody>
      </p:sp>
      <p:sp>
        <p:nvSpPr>
          <p:cNvPr id="14" name="Rounded Rectangle 13"/>
          <p:cNvSpPr/>
          <p:nvPr/>
        </p:nvSpPr>
        <p:spPr>
          <a:xfrm>
            <a:off x="8527057" y="2854571"/>
            <a:ext cx="2534195" cy="70156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Aft>
                <a:spcPts val="0"/>
              </a:spcAft>
            </a:pPr>
            <a:r>
              <a:rPr lang="pt-BR" sz="2400" dirty="0">
                <a:latin typeface="Times New Roman" panose="02020603050405020304" pitchFamily="18" charset="0"/>
                <a:ea typeface="Times New Roman" panose="02020603050405020304" pitchFamily="18" charset="0"/>
              </a:rPr>
              <a:t>Câu bát: 8 tiếng</a:t>
            </a:r>
            <a:endParaRPr lang="en-US" sz="2400" dirty="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1421672" y="4424362"/>
            <a:ext cx="8950236" cy="1815882"/>
          </a:xfrm>
          <a:prstGeom prst="rect">
            <a:avLst/>
          </a:prstGeom>
        </p:spPr>
        <p:txBody>
          <a:bodyPr wrap="square">
            <a:spAutoFit/>
          </a:bodyPr>
          <a:lstStyle/>
          <a:p>
            <a:pPr marL="457200" indent="-457200">
              <a:spcAft>
                <a:spcPts val="0"/>
              </a:spcAft>
              <a:buFont typeface="Wingdings" panose="05000000000000000000" pitchFamily="2" charset="2"/>
              <a:buChar char="v"/>
              <a:tabLst>
                <a:tab pos="1717040" algn="l"/>
              </a:tabLst>
            </a:pPr>
            <a:r>
              <a:rPr lang="pt-BR" sz="2800" dirty="0" smtClean="0">
                <a:latin typeface="Times New Roman" panose="02020603050405020304" pitchFamily="18" charset="0"/>
                <a:ea typeface="Times New Roman" panose="02020603050405020304" pitchFamily="18" charset="0"/>
              </a:rPr>
              <a:t>Cách </a:t>
            </a:r>
            <a:r>
              <a:rPr lang="pt-BR" sz="2800" dirty="0">
                <a:latin typeface="Times New Roman" panose="02020603050405020304" pitchFamily="18" charset="0"/>
                <a:ea typeface="Times New Roman" panose="02020603050405020304" pitchFamily="18" charset="0"/>
              </a:rPr>
              <a:t>gieo vần: </a:t>
            </a:r>
            <a:endParaRPr lang="en-US" sz="2800" dirty="0">
              <a:latin typeface="Times New Roman" panose="02020603050405020304" pitchFamily="18" charset="0"/>
              <a:ea typeface="Times New Roman" panose="02020603050405020304" pitchFamily="18" charset="0"/>
            </a:endParaRPr>
          </a:p>
          <a:p>
            <a:pPr marL="457200" indent="-457200">
              <a:spcAft>
                <a:spcPts val="0"/>
              </a:spcAft>
              <a:buFont typeface="Wingdings" panose="05000000000000000000" pitchFamily="2" charset="2"/>
              <a:buChar char="ü"/>
              <a:tabLst>
                <a:tab pos="1717040" algn="l"/>
              </a:tabLst>
            </a:pPr>
            <a:r>
              <a:rPr lang="pt-BR" sz="2800" dirty="0" smtClean="0">
                <a:latin typeface="Times New Roman" panose="02020603050405020304" pitchFamily="18" charset="0"/>
                <a:ea typeface="Times New Roman" panose="02020603050405020304" pitchFamily="18" charset="0"/>
              </a:rPr>
              <a:t>Tiếng </a:t>
            </a:r>
            <a:r>
              <a:rPr lang="pt-BR" sz="2800" dirty="0">
                <a:latin typeface="Times New Roman" panose="02020603050405020304" pitchFamily="18" charset="0"/>
                <a:ea typeface="Times New Roman" panose="02020603050405020304" pitchFamily="18" charset="0"/>
              </a:rPr>
              <a:t>cuối của dòng sáu vần với tiếng sáu của dòng tám.</a:t>
            </a:r>
            <a:endParaRPr lang="en-US" sz="2800" dirty="0">
              <a:latin typeface="Times New Roman" panose="02020603050405020304" pitchFamily="18" charset="0"/>
              <a:ea typeface="Times New Roman" panose="02020603050405020304" pitchFamily="18" charset="0"/>
            </a:endParaRPr>
          </a:p>
          <a:p>
            <a:pPr marL="457200" indent="-457200">
              <a:spcAft>
                <a:spcPts val="0"/>
              </a:spcAft>
              <a:buFont typeface="Wingdings" panose="05000000000000000000" pitchFamily="2" charset="2"/>
              <a:buChar char="ü"/>
              <a:tabLst>
                <a:tab pos="1717040" algn="l"/>
              </a:tabLst>
            </a:pPr>
            <a:r>
              <a:rPr lang="pt-BR" sz="2800" dirty="0" smtClean="0">
                <a:latin typeface="Times New Roman" panose="02020603050405020304" pitchFamily="18" charset="0"/>
                <a:ea typeface="Times New Roman" panose="02020603050405020304" pitchFamily="18" charset="0"/>
              </a:rPr>
              <a:t>Tiếng </a:t>
            </a:r>
            <a:r>
              <a:rPr lang="pt-BR" sz="2800" dirty="0">
                <a:latin typeface="Times New Roman" panose="02020603050405020304" pitchFamily="18" charset="0"/>
                <a:ea typeface="Times New Roman" panose="02020603050405020304" pitchFamily="18" charset="0"/>
              </a:rPr>
              <a:t>cuối của dòng tám vần với tiếng sáu của dòng sáu.	</a:t>
            </a:r>
            <a:endParaRPr lang="en-US" sz="2800" dirty="0">
              <a:effectLst/>
              <a:latin typeface="Times New Roman" panose="02020603050405020304" pitchFamily="18" charset="0"/>
              <a:ea typeface="Times New Roman" panose="02020603050405020304" pitchFamily="18" charset="0"/>
            </a:endParaRPr>
          </a:p>
        </p:txBody>
      </p:sp>
      <p:cxnSp>
        <p:nvCxnSpPr>
          <p:cNvPr id="17" name="Straight Arrow Connector 16"/>
          <p:cNvCxnSpPr/>
          <p:nvPr/>
        </p:nvCxnSpPr>
        <p:spPr>
          <a:xfrm flipH="1">
            <a:off x="3969744" y="2664823"/>
            <a:ext cx="902702" cy="180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4" idx="1"/>
          </p:cNvCxnSpPr>
          <p:nvPr/>
        </p:nvCxnSpPr>
        <p:spPr>
          <a:xfrm>
            <a:off x="8098971" y="3182794"/>
            <a:ext cx="428086" cy="225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6815273" y="2486640"/>
            <a:ext cx="395424" cy="3555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732539" y="3046506"/>
            <a:ext cx="373655" cy="3138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789147" y="3637106"/>
            <a:ext cx="697234" cy="3555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512507" y="3038687"/>
            <a:ext cx="586464" cy="3555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Callout 26"/>
          <p:cNvSpPr/>
          <p:nvPr/>
        </p:nvSpPr>
        <p:spPr>
          <a:xfrm>
            <a:off x="3224348" y="1688351"/>
            <a:ext cx="5917473" cy="2460079"/>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spcAft>
                <a:spcPts val="0"/>
              </a:spcAft>
            </a:pPr>
            <a:r>
              <a:rPr lang="de-DE" sz="2000" dirty="0" smtClean="0">
                <a:latin typeface="Times New Roman" panose="02020603050405020304" pitchFamily="18" charset="0"/>
                <a:ea typeface="Times New Roman" panose="02020603050405020304" pitchFamily="18" charset="0"/>
              </a:rPr>
              <a:t>Khi </a:t>
            </a:r>
            <a:r>
              <a:rPr lang="de-DE" sz="2000" dirty="0">
                <a:latin typeface="Times New Roman" panose="02020603050405020304" pitchFamily="18" charset="0"/>
                <a:ea typeface="Times New Roman" panose="02020603050405020304" pitchFamily="18" charset="0"/>
              </a:rPr>
              <a:t>đọc một bài thơ lục bát, em quan tâm đến điều gì nhất? ( gợi ý về số tiếng, số dòng, cách gieo vần, thanh điệu, ngắt nhịp,...)</a:t>
            </a:r>
            <a:endParaRPr lang="en-US" sz="2000" dirty="0">
              <a:latin typeface="Times New Roman" panose="02020603050405020304" pitchFamily="18" charset="0"/>
              <a:ea typeface="Times New Roman" panose="02020603050405020304" pitchFamily="18" charset="0"/>
            </a:endParaRPr>
          </a:p>
          <a:p>
            <a:pPr>
              <a:spcAft>
                <a:spcPts val="0"/>
              </a:spcAft>
            </a:pPr>
            <a:r>
              <a:rPr lang="de-DE" sz="2000" dirty="0" smtClean="0">
                <a:latin typeface="Times New Roman" panose="02020603050405020304" pitchFamily="18" charset="0"/>
                <a:ea typeface="Times New Roman" panose="02020603050405020304" pitchFamily="18" charset="0"/>
              </a:rPr>
              <a:t>Em </a:t>
            </a:r>
            <a:r>
              <a:rPr lang="de-DE" sz="2000" dirty="0">
                <a:latin typeface="Times New Roman" panose="02020603050405020304" pitchFamily="18" charset="0"/>
                <a:ea typeface="Times New Roman" panose="02020603050405020304" pitchFamily="18" charset="0"/>
              </a:rPr>
              <a:t>biết gì về dạng thơ lục bát biến thể, hãy chia sẻ?</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463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7"/>
                                        </p:tgtEl>
                                        <p:attrNameLst>
                                          <p:attrName>ppt_w</p:attrName>
                                        </p:attrNameLst>
                                      </p:cBhvr>
                                      <p:tavLst>
                                        <p:tav tm="0">
                                          <p:val>
                                            <p:strVal val="ppt_w"/>
                                          </p:val>
                                        </p:tav>
                                        <p:tav tm="100000">
                                          <p:val>
                                            <p:fltVal val="0"/>
                                          </p:val>
                                        </p:tav>
                                      </p:tavLst>
                                    </p:anim>
                                    <p:anim calcmode="lin" valueType="num">
                                      <p:cBhvr>
                                        <p:cTn id="7" dur="500"/>
                                        <p:tgtEl>
                                          <p:spTgt spid="27"/>
                                        </p:tgtEl>
                                        <p:attrNameLst>
                                          <p:attrName>ppt_h</p:attrName>
                                        </p:attrNameLst>
                                      </p:cBhvr>
                                      <p:tavLst>
                                        <p:tav tm="0">
                                          <p:val>
                                            <p:strVal val="ppt_h"/>
                                          </p:val>
                                        </p:tav>
                                        <p:tav tm="100000">
                                          <p:val>
                                            <p:fltVal val="0"/>
                                          </p:val>
                                        </p:tav>
                                      </p:tavLst>
                                    </p:anim>
                                    <p:animEffect transition="out" filter="fade">
                                      <p:cBhvr>
                                        <p:cTn id="8" dur="500"/>
                                        <p:tgtEl>
                                          <p:spTgt spid="27"/>
                                        </p:tgtEl>
                                      </p:cBhvr>
                                    </p:animEffect>
                                    <p:set>
                                      <p:cBhvr>
                                        <p:cTn id="9" dur="1" fill="hold">
                                          <p:stCondLst>
                                            <p:cond delay="499"/>
                                          </p:stCondLst>
                                        </p:cTn>
                                        <p:tgtEl>
                                          <p:spTgt spid="2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5">
                                            <p:txEl>
                                              <p:pRg st="0" end="0"/>
                                            </p:txEl>
                                          </p:spTgt>
                                        </p:tgtEl>
                                        <p:attrNameLst>
                                          <p:attrName>style.visibility</p:attrName>
                                        </p:attrNameLst>
                                      </p:cBhvr>
                                      <p:to>
                                        <p:strVal val="visible"/>
                                      </p:to>
                                    </p:set>
                                    <p:animEffect transition="in" filter="fade">
                                      <p:cBhvr>
                                        <p:cTn id="56" dur="1000"/>
                                        <p:tgtEl>
                                          <p:spTgt spid="15">
                                            <p:txEl>
                                              <p:pRg st="0" end="0"/>
                                            </p:txEl>
                                          </p:spTgt>
                                        </p:tgtEl>
                                      </p:cBhvr>
                                    </p:animEffect>
                                    <p:anim calcmode="lin" valueType="num">
                                      <p:cBhvr>
                                        <p:cTn id="57"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5">
                                            <p:txEl>
                                              <p:pRg st="1" end="1"/>
                                            </p:txEl>
                                          </p:spTgt>
                                        </p:tgtEl>
                                        <p:attrNameLst>
                                          <p:attrName>style.visibility</p:attrName>
                                        </p:attrNameLst>
                                      </p:cBhvr>
                                      <p:to>
                                        <p:strVal val="visible"/>
                                      </p:to>
                                    </p:set>
                                    <p:animEffect transition="in" filter="fade">
                                      <p:cBhvr>
                                        <p:cTn id="63" dur="1000"/>
                                        <p:tgtEl>
                                          <p:spTgt spid="15">
                                            <p:txEl>
                                              <p:pRg st="1" end="1"/>
                                            </p:txEl>
                                          </p:spTgt>
                                        </p:tgtEl>
                                      </p:cBhvr>
                                    </p:animEffect>
                                    <p:anim calcmode="lin" valueType="num">
                                      <p:cBhvr>
                                        <p:cTn id="64"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15">
                                            <p:txEl>
                                              <p:pRg st="2" end="2"/>
                                            </p:txEl>
                                          </p:spTgt>
                                        </p:tgtEl>
                                        <p:attrNameLst>
                                          <p:attrName>style.visibility</p:attrName>
                                        </p:attrNameLst>
                                      </p:cBhvr>
                                      <p:to>
                                        <p:strVal val="visible"/>
                                      </p:to>
                                    </p:set>
                                    <p:animEffect transition="in" filter="fade">
                                      <p:cBhvr>
                                        <p:cTn id="78" dur="1000"/>
                                        <p:tgtEl>
                                          <p:spTgt spid="15">
                                            <p:txEl>
                                              <p:pRg st="2" end="2"/>
                                            </p:txEl>
                                          </p:spTgt>
                                        </p:tgtEl>
                                      </p:cBhvr>
                                    </p:animEffect>
                                    <p:anim calcmode="lin" valueType="num">
                                      <p:cBhvr>
                                        <p:cTn id="79"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80"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21" grpId="0" animBg="1"/>
      <p:bldP spid="22" grpId="0" animBg="1"/>
      <p:bldP spid="25" grpId="0" animBg="1"/>
      <p:bldP spid="26" grpId="0" animBg="1"/>
      <p:bldP spid="2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95174"/>
          </a:xfrm>
          <a:prstGeom prst="rect">
            <a:avLst/>
          </a:prstGeom>
        </p:spPr>
      </p:pic>
      <p:sp>
        <p:nvSpPr>
          <p:cNvPr id="6" name="Rectangle 5"/>
          <p:cNvSpPr/>
          <p:nvPr/>
        </p:nvSpPr>
        <p:spPr>
          <a:xfrm>
            <a:off x="3203993" y="126964"/>
            <a:ext cx="70508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HOẠT ĐỘNG 3: LUYỆN TẬP, VẬN DỤNG</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p:cNvSpPr/>
          <p:nvPr/>
        </p:nvSpPr>
        <p:spPr>
          <a:xfrm>
            <a:off x="1883833" y="923798"/>
            <a:ext cx="228479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IV.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tập</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1489166" y="1573982"/>
            <a:ext cx="9875520" cy="3108543"/>
          </a:xfrm>
          <a:prstGeom prst="rect">
            <a:avLst/>
          </a:prstGeom>
        </p:spPr>
        <p:txBody>
          <a:bodyPr wrap="square">
            <a:spAutoFit/>
          </a:bodyPr>
          <a:lstStyle/>
          <a:p>
            <a:pPr algn="just"/>
            <a:r>
              <a:rPr lang="en-US" sz="2800" b="1" dirty="0" err="1">
                <a:solidFill>
                  <a:srgbClr val="000000"/>
                </a:solidFill>
                <a:latin typeface="Times New Roman" panose="02020603050405020304" pitchFamily="18" charset="0"/>
                <a:ea typeface="Calibri" panose="020F0502020204030204" pitchFamily="34" charset="0"/>
              </a:rPr>
              <a:t>Bài</a:t>
            </a:r>
            <a:r>
              <a:rPr lang="en-US" sz="2800" b="1" dirty="0">
                <a:solidFill>
                  <a:srgbClr val="000000"/>
                </a:solidFill>
                <a:latin typeface="Times New Roman" panose="02020603050405020304" pitchFamily="18" charset="0"/>
                <a:ea typeface="Calibri" panose="020F0502020204030204" pitchFamily="34" charset="0"/>
              </a:rPr>
              <a:t> 5 SGK </a:t>
            </a:r>
            <a:r>
              <a:rPr lang="en-US" sz="2800" b="1" dirty="0" err="1">
                <a:solidFill>
                  <a:srgbClr val="000000"/>
                </a:solidFill>
                <a:latin typeface="Times New Roman" panose="02020603050405020304" pitchFamily="18" charset="0"/>
                <a:ea typeface="Calibri" panose="020F0502020204030204" pitchFamily="34" charset="0"/>
              </a:rPr>
              <a:t>trang</a:t>
            </a:r>
            <a:r>
              <a:rPr lang="en-US" sz="2800" b="1" dirty="0">
                <a:solidFill>
                  <a:srgbClr val="000000"/>
                </a:solidFill>
                <a:latin typeface="Times New Roman" panose="02020603050405020304" pitchFamily="18" charset="0"/>
                <a:ea typeface="Calibri" panose="020F0502020204030204" pitchFamily="34" charset="0"/>
              </a:rPr>
              <a:t> 93: </a:t>
            </a:r>
            <a:endParaRPr lang="en-US" sz="2800" dirty="0">
              <a:latin typeface="Times New Roman" panose="02020603050405020304" pitchFamily="18" charset="0"/>
              <a:ea typeface="Calibri" panose="020F0502020204030204" pitchFamily="34" charset="0"/>
            </a:endParaRPr>
          </a:p>
          <a:p>
            <a:pPr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nặng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ca </a:t>
            </a:r>
            <a:r>
              <a:rPr lang="en-US" sz="2800" dirty="0" err="1">
                <a:solidFill>
                  <a:srgbClr val="000000"/>
                </a:solidFill>
                <a:latin typeface="Times New Roman" panose="02020603050405020304" pitchFamily="18" charset="0"/>
                <a:ea typeface="Times New Roman" panose="02020603050405020304" pitchFamily="18" charset="0"/>
              </a:rPr>
              <a:t>dao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 non: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nặng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lâu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nặng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a:t>
            </a:r>
          </a:p>
          <a:p>
            <a:pPr algn="just">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Túi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nặng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quá</a:t>
            </a:r>
            <a:r>
              <a:rPr lang="en-US" sz="2800" dirty="0">
                <a:latin typeface="Times New Roman" panose="02020603050405020304" pitchFamily="18" charset="0"/>
                <a:ea typeface="Times New Roman" panose="02020603050405020304" pitchFamily="18" charset="0"/>
              </a:rPr>
              <a:t> ;</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buồn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ốm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nặng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94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5840" y="1720430"/>
            <a:ext cx="10149840" cy="46019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2"/>
          <p:cNvSpPr/>
          <p:nvPr/>
        </p:nvSpPr>
        <p:spPr>
          <a:xfrm>
            <a:off x="3454133" y="260819"/>
            <a:ext cx="587372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TRUYỆN CỔ NƯỚC MÌNH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(LÂM VỸ DẠ)</a:t>
            </a:r>
            <a:endParaRPr kumimoji="0" lang="en-US" sz="36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0955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2099256" y="218941"/>
            <a:ext cx="8139448" cy="875763"/>
          </a:xfrm>
          <a:prstGeom prst="round2SameRect">
            <a:avLst/>
          </a:prstGeom>
          <a:solidFill>
            <a:schemeClr val="accent2">
              <a:lumMod val="60000"/>
              <a:lumOff val="40000"/>
            </a:schemeClr>
          </a:solidFill>
          <a:ln w="28575">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tabLst>
                <a:tab pos="0" algn="l"/>
                <a:tab pos="57150" algn="l"/>
              </a:tabLst>
              <a:defRPr/>
            </a:pPr>
            <a:r>
              <a:rPr kumimoji="0" lang="fr-FR" sz="3600" b="1" i="0" u="none" strike="noStrike" kern="1200" cap="none" spc="0" normalizeH="0" baseline="0" noProof="0" dirty="0" smtClean="0">
                <a:ln>
                  <a:noFill/>
                </a:ln>
                <a:solidFill>
                  <a:srgbClr val="0D0D0D"/>
                </a:solidFill>
                <a:effectLst/>
                <a:uLnTx/>
                <a:uFillTx/>
                <a:latin typeface="Times New Roman" panose="02020603050405020304" pitchFamily="18" charset="0"/>
                <a:ea typeface="Calibri" panose="020F0502020204030204" pitchFamily="34" charset="0"/>
                <a:cs typeface="+mn-cs"/>
              </a:rPr>
              <a:t>HOẠT ĐỘNG KHỞI ĐỘNG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2"/>
          <a:stretch>
            <a:fillRect/>
          </a:stretch>
        </p:blipFill>
        <p:spPr>
          <a:xfrm>
            <a:off x="81569" y="1379831"/>
            <a:ext cx="8622165" cy="3968285"/>
          </a:xfrm>
          <a:prstGeom prst="rect">
            <a:avLst/>
          </a:prstGeom>
        </p:spPr>
      </p:pic>
      <p:sp>
        <p:nvSpPr>
          <p:cNvPr id="3" name="Rectangle 2"/>
          <p:cNvSpPr/>
          <p:nvPr/>
        </p:nvSpPr>
        <p:spPr>
          <a:xfrm>
            <a:off x="1162278" y="1931733"/>
            <a:ext cx="6664004"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Nhan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Chuyện</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cổ</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nước</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như</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thế</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nào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9015584" y="2099045"/>
            <a:ext cx="1739547" cy="1739547"/>
          </a:xfrm>
          <a:prstGeom prst="rect">
            <a:avLst/>
          </a:prstGeom>
        </p:spPr>
      </p:pic>
      <p:sp>
        <p:nvSpPr>
          <p:cNvPr id="6" name="Plaque 5"/>
          <p:cNvSpPr/>
          <p:nvPr/>
        </p:nvSpPr>
        <p:spPr>
          <a:xfrm>
            <a:off x="4494280" y="4433716"/>
            <a:ext cx="7021688" cy="1828800"/>
          </a:xfrm>
          <a:prstGeom prst="plaque">
            <a:avLst/>
          </a:prstGeom>
          <a:effectLst>
            <a:outerShdw blurRad="50800" dist="38100" dir="16200000"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srgbClr val="00000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Truyện cổ nước mình" là những truyện cổ, do nhân dân ta sáng tạo ra qua hàng ngàn năm lịch sử, thể hiện tâm hồn Việt Nam, bản sắc nền văn hóa Việt Nam.</a:t>
            </a:r>
            <a:b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r>
            <a:b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endPar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9094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2099256" y="218941"/>
            <a:ext cx="8139448" cy="875763"/>
          </a:xfrm>
          <a:prstGeom prst="round2SameRect">
            <a:avLst/>
          </a:prstGeom>
          <a:solidFill>
            <a:schemeClr val="accent2">
              <a:lumMod val="60000"/>
              <a:lumOff val="4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tabLst>
                <a:tab pos="0" algn="l"/>
                <a:tab pos="57150" algn="l"/>
              </a:tabLst>
              <a:defRPr/>
            </a:pPr>
            <a:r>
              <a:rPr kumimoji="0" lang="fr-FR" sz="3600" b="1" i="0" u="none" strike="noStrike" kern="1200" cap="none" spc="0" normalizeH="0" baseline="0" noProof="0" dirty="0" smtClean="0">
                <a:ln>
                  <a:noFill/>
                </a:ln>
                <a:solidFill>
                  <a:srgbClr val="0D0D0D"/>
                </a:solidFill>
                <a:effectLst/>
                <a:uLnTx/>
                <a:uFillTx/>
                <a:latin typeface="Times New Roman" panose="02020603050405020304" pitchFamily="18" charset="0"/>
                <a:ea typeface="Calibri" panose="020F0502020204030204" pitchFamily="34" charset="0"/>
                <a:cs typeface="+mn-cs"/>
              </a:rPr>
              <a:t>HOẠT ĐỘNG KHỞI ĐỘNG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2818474" y="1208745"/>
            <a:ext cx="6889899" cy="923330"/>
          </a:xfrm>
          <a:prstGeom prst="rect">
            <a:avLst/>
          </a:prstGeom>
          <a:solidFill>
            <a:schemeClr val="bg2">
              <a:lumMod val="90000"/>
            </a:schemeClr>
          </a:solidFill>
          <a:ln w="38100">
            <a:solidFill>
              <a:srgbClr val="FFFFFF"/>
            </a:solidFill>
          </a:ln>
          <a:effectLst>
            <a:outerShdw blurRad="50800" dist="38100" dir="8100000" algn="tr" rotWithShape="0">
              <a:prstClr val="black">
                <a:alpha val="40000"/>
              </a:prstClr>
            </a:outerShd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Trò</a:t>
            </a:r>
            <a:r>
              <a:rPr kumimoji="0" lang="en-US" sz="54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chơi</a:t>
            </a:r>
            <a:r>
              <a:rPr kumimoji="0" lang="en-US" sz="54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Ai </a:t>
            </a:r>
            <a:r>
              <a:rPr kumimoji="0" lang="en-US" sz="5400" b="1" i="1"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nhanh</a:t>
            </a:r>
            <a:r>
              <a:rPr kumimoji="0" lang="en-US" sz="5400" b="1" i="1"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hơn</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11" name="Right Arrow Callout 10"/>
          <p:cNvSpPr/>
          <p:nvPr/>
        </p:nvSpPr>
        <p:spPr>
          <a:xfrm>
            <a:off x="771994" y="2762517"/>
            <a:ext cx="3271234" cy="3284113"/>
          </a:xfrm>
          <a:prstGeom prst="rightArrowCallout">
            <a:avLst/>
          </a:prstGeom>
          <a:solidFill>
            <a:schemeClr val="accent2">
              <a:lumMod val="20000"/>
              <a:lumOff val="80000"/>
            </a:schemeClr>
          </a:solidFill>
          <a:ln w="28575"/>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250380" y="3698720"/>
            <a:ext cx="1367682" cy="1323439"/>
          </a:xfrm>
          <a:prstGeom prst="rect">
            <a:avLst/>
          </a:prstGeom>
          <a:solidFill>
            <a:schemeClr val="accent2">
              <a:lumMod val="20000"/>
              <a:lumOff val="8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Luật</a:t>
            </a:r>
            <a:r>
              <a:rPr kumimoji="0" lang="en-US" sz="4000" b="1" i="0" u="none" strike="noStrike" kern="1200" cap="none" spc="0" normalizeH="0" baseline="0" noProof="0" dirty="0" smtClean="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chơi</a:t>
            </a:r>
            <a:endParaRPr kumimoji="0" lang="en-US" sz="40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endParaRPr>
          </a:p>
        </p:txBody>
      </p:sp>
      <p:sp>
        <p:nvSpPr>
          <p:cNvPr id="13" name="Pentagon 12"/>
          <p:cNvSpPr/>
          <p:nvPr/>
        </p:nvSpPr>
        <p:spPr>
          <a:xfrm>
            <a:off x="4095482" y="2562896"/>
            <a:ext cx="7984901" cy="991673"/>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Lớp</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tổ</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chức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hai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đội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( 2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dãy</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Pentagon 15"/>
          <p:cNvSpPr/>
          <p:nvPr/>
        </p:nvSpPr>
        <p:spPr>
          <a:xfrm>
            <a:off x="4095480" y="5254577"/>
            <a:ext cx="7984901" cy="991673"/>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thời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gian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3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phút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dãy</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nào</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nhiều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đáp</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án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đúng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lên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bảng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nhất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sẽ</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thắng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Pentagon 16"/>
          <p:cNvSpPr/>
          <p:nvPr/>
        </p:nvSpPr>
        <p:spPr>
          <a:xfrm>
            <a:off x="4095480" y="3827643"/>
            <a:ext cx="7984901" cy="1065595"/>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Lần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lượt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từng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ọc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sinh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đội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sẽ</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tên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nhắc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đến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thơ</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lên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bảng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73167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6" grpId="0" animBg="1"/>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940525" y="182880"/>
            <a:ext cx="10450286" cy="1645920"/>
          </a:xfrm>
          <a:prstGeom prst="ellipse">
            <a:avLst/>
          </a:prstGeom>
          <a:solidFill>
            <a:schemeClr val="accent6">
              <a:lumMod val="75000"/>
            </a:schemeClr>
          </a:solidFill>
          <a:effectLst>
            <a:outerShdw blurRad="76200" dir="13500000" sy="23000" kx="1200000" algn="br" rotWithShape="0">
              <a:prstClr val="black">
                <a:alpha val="2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marL="95250" algn="just">
              <a:spcAft>
                <a:spcPts val="0"/>
              </a:spcAft>
            </a:pPr>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2.</a:t>
            </a:r>
            <a:r>
              <a:rPr lang="vi-VN" sz="2800" dirty="0">
                <a:solidFill>
                  <a:schemeClr val="bg1"/>
                </a:solidFill>
                <a:latin typeface="Times New Roman" panose="02020603050405020304" pitchFamily="18" charset="0"/>
                <a:ea typeface="Calibri" panose="020F0502020204030204" pitchFamily="34" charset="0"/>
              </a:rPr>
              <a:t> Em thích những nhân vật nào trong những câu chuyện đó? Vì sao?</a:t>
            </a:r>
            <a:endParaRPr lang="en-US" sz="2800" dirty="0">
              <a:solidFill>
                <a:schemeClr val="bg1"/>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698862" y="2070297"/>
            <a:ext cx="10593978" cy="3539430"/>
          </a:xfrm>
          <a:prstGeom prst="rect">
            <a:avLst/>
          </a:prstGeom>
        </p:spPr>
        <p:txBody>
          <a:bodyPr wrap="square">
            <a:spAutoFit/>
          </a:bodyPr>
          <a:lstStyle/>
          <a:p>
            <a:pPr algn="ctr">
              <a:spcAft>
                <a:spcPts val="0"/>
              </a:spcAft>
            </a:pPr>
            <a:r>
              <a:rPr lang="en-US" sz="2800" dirty="0" smtClean="0">
                <a:latin typeface="Times New Roman" panose="02020603050405020304" pitchFamily="18" charset="0"/>
                <a:ea typeface="Calibri" panose="020F0502020204030204" pitchFamily="34" charset="0"/>
              </a:rPr>
              <a:t>	</a:t>
            </a:r>
            <a:r>
              <a:rPr lang="en-US" sz="2800" b="1" dirty="0" err="1" smtClean="0">
                <a:solidFill>
                  <a:srgbClr val="002060"/>
                </a:solidFill>
                <a:latin typeface="Times New Roman" panose="02020603050405020304" pitchFamily="18" charset="0"/>
                <a:ea typeface="Calibri" panose="020F0502020204030204" pitchFamily="34" charset="0"/>
              </a:rPr>
              <a:t>Gợi</a:t>
            </a:r>
            <a:r>
              <a:rPr lang="en-US" sz="2800" b="1" dirty="0" smtClean="0">
                <a:solidFill>
                  <a:srgbClr val="002060"/>
                </a:solidFill>
                <a:latin typeface="Times New Roman" panose="02020603050405020304" pitchFamily="18" charset="0"/>
                <a:ea typeface="Calibri" panose="020F0502020204030204" pitchFamily="34" charset="0"/>
              </a:rPr>
              <a:t> ý</a:t>
            </a:r>
          </a:p>
          <a:p>
            <a:pPr algn="just">
              <a:spcAft>
                <a:spcPts val="0"/>
              </a:spcAft>
            </a:pPr>
            <a:r>
              <a:rPr lang="en-US" sz="2800" dirty="0">
                <a:solidFill>
                  <a:srgbClr val="002060"/>
                </a:solidFill>
                <a:latin typeface="Times New Roman" panose="02020603050405020304" pitchFamily="18" charset="0"/>
                <a:ea typeface="Calibri" panose="020F0502020204030204" pitchFamily="34" charset="0"/>
              </a:rPr>
              <a:t>	</a:t>
            </a:r>
            <a:r>
              <a:rPr lang="vi-VN" sz="2800" dirty="0" smtClean="0">
                <a:solidFill>
                  <a:srgbClr val="002060"/>
                </a:solidFill>
                <a:latin typeface="Times New Roman" panose="02020603050405020304" pitchFamily="18" charset="0"/>
                <a:ea typeface="Calibri" panose="020F0502020204030204" pitchFamily="34" charset="0"/>
              </a:rPr>
              <a:t>Em </a:t>
            </a:r>
            <a:r>
              <a:rPr lang="vi-VN" sz="2800" dirty="0">
                <a:solidFill>
                  <a:srgbClr val="002060"/>
                </a:solidFill>
                <a:latin typeface="Times New Roman" panose="02020603050405020304" pitchFamily="18" charset="0"/>
                <a:ea typeface="Calibri" panose="020F0502020204030204" pitchFamily="34" charset="0"/>
              </a:rPr>
              <a:t>thích những nhân vật như: cô Tấm, Sọ Dừa, Sơn Tinh, Thạch Sanh,.. Những câu chuyện này ca ngợi những phẩm chất cao đẹp của những con người lao động hiền lành, chân thật, sống với lòng hiếu thảo, tình yêu tha thiết, mạnh mẽ đứng lên chống lại cái ác, cái xấu và sự chung thuỷ qua các kiểu nhân vật.  Nhân vật được đặt trong hoàn cảnh khó khăn, gian khổ và vô vàn thách thức khắc nghiệt để từ đó khẳng định phẩm chất, tính cách đáng quý của mình.</a:t>
            </a:r>
            <a:endParaRPr lang="en-US" sz="2800"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669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21" presetClass="entr" presetSubtype="1" fill="hold" grpId="0" nodeType="withEffect">
                                  <p:stCondLst>
                                    <p:cond delay="0"/>
                                  </p:stCondLst>
                                  <p:iterate type="lt">
                                    <p:tmPct val="0"/>
                                  </p:iterate>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20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nodeType="clickEffect">
                                  <p:stCondLst>
                                    <p:cond delay="0"/>
                                  </p:stCondLst>
                                  <p:iterate type="lt">
                                    <p:tmPct val="4000"/>
                                  </p:iterate>
                                  <p:childTnLst>
                                    <p:set>
                                      <p:cBhvr override="childStyle">
                                        <p:cTn id="14" dur="500" fill="hold"/>
                                        <p:tgtEl>
                                          <p:spTgt spid="5">
                                            <p:txEl>
                                              <p:pRg st="1" end="1"/>
                                            </p:txEl>
                                          </p:spTgt>
                                        </p:tgtEl>
                                        <p:attrNameLst>
                                          <p:attrName>style.color</p:attrName>
                                        </p:attrNameLst>
                                      </p:cBhvr>
                                      <p:to>
                                        <p:clrVal>
                                          <a:srgbClr val="FF0000"/>
                                        </p:clrVal>
                                      </p:to>
                                    </p:set>
                                    <p:set>
                                      <p:cBhvr>
                                        <p:cTn id="15" dur="500" fill="hold"/>
                                        <p:tgtEl>
                                          <p:spTgt spid="5">
                                            <p:txEl>
                                              <p:pRg st="1" end="1"/>
                                            </p:txEl>
                                          </p:spTgt>
                                        </p:tgtEl>
                                        <p:attrNameLst>
                                          <p:attrName>fillcolor</p:attrName>
                                        </p:attrNameLst>
                                      </p:cBhvr>
                                      <p:to>
                                        <p:clrVal>
                                          <a:srgbClr val="FF0000"/>
                                        </p:clrVal>
                                      </p:to>
                                    </p:set>
                                    <p:set>
                                      <p:cBhvr>
                                        <p:cTn id="16" dur="500" fill="hold"/>
                                        <p:tgtEl>
                                          <p:spTgt spid="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386366" y="940158"/>
            <a:ext cx="2768958" cy="4868214"/>
          </a:xfrm>
          <a:prstGeom prst="rightArrow">
            <a:avLst>
              <a:gd name="adj1" fmla="val 50000"/>
              <a:gd name="adj2" fmla="val 4947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PHẦN THƯỞNG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CHO ĐỘI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CHIẾN THẮNG</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2765016" y="132738"/>
            <a:ext cx="6069547" cy="923330"/>
          </a:xfrm>
          <a:prstGeom prst="rect">
            <a:avLst/>
          </a:prstGeom>
          <a:solidFill>
            <a:srgbClr val="002060"/>
          </a:solidFill>
          <a:effectLst>
            <a:outerShdw blurRad="76200" dist="12700" dir="2700000" sy="-23000" kx="-800400" algn="bl" rotWithShape="0">
              <a:prstClr val="black">
                <a:alpha val="20000"/>
              </a:prstClr>
            </a:outerShd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22225">
                  <a:solidFill>
                    <a:srgbClr val="ED7D31"/>
                  </a:solidFill>
                  <a:prstDash val="solid"/>
                </a:ln>
                <a:solidFill>
                  <a:srgbClr val="ED7D31">
                    <a:lumMod val="40000"/>
                    <a:lumOff val="60000"/>
                  </a:srgbClr>
                </a:solidFill>
                <a:effectLst/>
                <a:uLnTx/>
                <a:uFillTx/>
                <a:latin typeface="Calibri" panose="020F0502020204030204"/>
                <a:ea typeface="+mn-ea"/>
                <a:cs typeface="+mn-cs"/>
              </a:rPr>
              <a:t>HỘP QUÀ MAY MẮN</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0041" y="2320841"/>
            <a:ext cx="1969179" cy="1743607"/>
          </a:xfrm>
          <a:prstGeom prst="rect">
            <a:avLst/>
          </a:prstGeom>
        </p:spPr>
      </p:pic>
      <p:pic>
        <p:nvPicPr>
          <p:cNvPr id="6" name="Picture 5">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4316" y="1808732"/>
            <a:ext cx="2060627" cy="1383912"/>
          </a:xfrm>
          <a:prstGeom prst="rect">
            <a:avLst/>
          </a:prstGeom>
        </p:spPr>
      </p:pic>
      <p:sp>
        <p:nvSpPr>
          <p:cNvPr id="7" name="Rectangle: Folded Corner 8">
            <a:extLst>
              <a:ext uri="{FF2B5EF4-FFF2-40B4-BE49-F238E27FC236}">
                <a16:creationId xmlns:a16="http://schemas.microsoft.com/office/drawing/2014/main" id="{6FCD71A2-4BFE-4953-931C-BECE5B4A1D66}"/>
              </a:ext>
            </a:extLst>
          </p:cNvPr>
          <p:cNvSpPr/>
          <p:nvPr/>
        </p:nvSpPr>
        <p:spPr>
          <a:xfrm>
            <a:off x="4133754" y="1380234"/>
            <a:ext cx="1470660" cy="1328012"/>
          </a:xfrm>
          <a:prstGeom prst="foldedCorne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Tràng</a:t>
            </a:r>
            <a:r>
              <a:rPr kumimoji="0" lang="en-US" sz="1800" b="1" i="0" u="none" strike="noStrike" kern="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pháo</a:t>
            </a:r>
            <a:r>
              <a:rPr kumimoji="0" lang="en-US" sz="1800" b="1" i="0" u="none" strike="noStrike" kern="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tay</a:t>
            </a:r>
            <a:endParaRPr kumimoji="0" lang="en-US" sz="1800" b="1" i="0" u="none" strike="noStrike" kern="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4937035" y="3346604"/>
            <a:ext cx="560256" cy="714178"/>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7316" y="2320841"/>
            <a:ext cx="1969179" cy="1743607"/>
          </a:xfrm>
          <a:prstGeom prst="rect">
            <a:avLst/>
          </a:prstGeom>
        </p:spPr>
      </p:pic>
      <p:pic>
        <p:nvPicPr>
          <p:cNvPr id="10" name="Picture 9">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1591" y="1808732"/>
            <a:ext cx="2060627" cy="1383912"/>
          </a:xfrm>
          <a:prstGeom prst="rect">
            <a:avLst/>
          </a:prstGeom>
        </p:spPr>
      </p:pic>
      <p:sp>
        <p:nvSpPr>
          <p:cNvPr id="11" name="Rectangle: Folded Corner 8">
            <a:extLst>
              <a:ext uri="{FF2B5EF4-FFF2-40B4-BE49-F238E27FC236}">
                <a16:creationId xmlns:a16="http://schemas.microsoft.com/office/drawing/2014/main" id="{6FCD71A2-4BFE-4953-931C-BECE5B4A1D66}"/>
              </a:ext>
            </a:extLst>
          </p:cNvPr>
          <p:cNvSpPr/>
          <p:nvPr/>
        </p:nvSpPr>
        <p:spPr>
          <a:xfrm>
            <a:off x="7601029" y="1380234"/>
            <a:ext cx="1470660" cy="1328012"/>
          </a:xfrm>
          <a:prstGeom prst="foldedCorne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Thanh</a:t>
            </a:r>
            <a:r>
              <a:rPr kumimoji="0" lang="en-US" sz="1800" b="1" i="0" u="none" strike="noStrike" kern="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kẹo</a:t>
            </a:r>
            <a:r>
              <a:rPr kumimoji="0" lang="en-US" sz="1800" b="1" i="0" u="none" strike="noStrike" kern="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sô</a:t>
            </a:r>
            <a:r>
              <a:rPr kumimoji="0" lang="en-US" sz="1800" b="1" i="0" u="none" strike="noStrike" kern="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cô</a:t>
            </a:r>
            <a:r>
              <a:rPr kumimoji="0" lang="en-US" sz="1800" b="1" i="0" u="none" strike="noStrike" kern="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la</a:t>
            </a:r>
          </a:p>
        </p:txBody>
      </p:sp>
      <p:pic>
        <p:nvPicPr>
          <p:cNvPr id="12" name="Picture 11">
            <a:extLst>
              <a:ext uri="{FF2B5EF4-FFF2-40B4-BE49-F238E27FC236}">
                <a16:creationId xmlns:a16="http://schemas.microsoft.com/office/drawing/2014/main" id="{BF1CB1F2-B380-48F5-8964-31095DE91B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4981" y="1282034"/>
            <a:ext cx="714375" cy="1190625"/>
          </a:xfrm>
          <a:prstGeom prst="rect">
            <a:avLst/>
          </a:prstGeom>
        </p:spPr>
      </p:pic>
      <p:sp>
        <p:nvSpPr>
          <p:cNvPr id="13" name="Rectangle 12"/>
          <p:cNvSpPr/>
          <p:nvPr/>
        </p:nvSpPr>
        <p:spPr>
          <a:xfrm>
            <a:off x="8404310" y="3346604"/>
            <a:ext cx="560256" cy="714178"/>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123805F6-EA77-4D51-9744-9F37A57F23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4914" y="4815686"/>
            <a:ext cx="1969179" cy="1743607"/>
          </a:xfrm>
          <a:prstGeom prst="rect">
            <a:avLst/>
          </a:prstGeom>
        </p:spPr>
      </p:pic>
      <p:pic>
        <p:nvPicPr>
          <p:cNvPr id="15" name="Picture 14">
            <a:extLst>
              <a:ext uri="{FF2B5EF4-FFF2-40B4-BE49-F238E27FC236}">
                <a16:creationId xmlns:a16="http://schemas.microsoft.com/office/drawing/2014/main" id="{18B3DB36-0CAB-4CD0-BE48-595E0CADE4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19189" y="4303577"/>
            <a:ext cx="2060627" cy="1383912"/>
          </a:xfrm>
          <a:prstGeom prst="rect">
            <a:avLst/>
          </a:prstGeom>
        </p:spPr>
      </p:pic>
      <p:sp>
        <p:nvSpPr>
          <p:cNvPr id="16" name="Rectangle: Folded Corner 8">
            <a:extLst>
              <a:ext uri="{FF2B5EF4-FFF2-40B4-BE49-F238E27FC236}">
                <a16:creationId xmlns:a16="http://schemas.microsoft.com/office/drawing/2014/main" id="{6FCD71A2-4BFE-4953-931C-BECE5B4A1D66}"/>
              </a:ext>
            </a:extLst>
          </p:cNvPr>
          <p:cNvSpPr/>
          <p:nvPr/>
        </p:nvSpPr>
        <p:spPr>
          <a:xfrm>
            <a:off x="3947658" y="4358005"/>
            <a:ext cx="1470660" cy="1328012"/>
          </a:xfrm>
          <a:prstGeom prst="foldedCorne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1800" b="1" i="0" u="none" strike="noStrike" kern="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hộp</a:t>
            </a:r>
            <a:r>
              <a:rPr kumimoji="0" lang="en-US" sz="1800" b="1" i="0" u="none" strike="noStrike" kern="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bút</a:t>
            </a:r>
            <a:endParaRPr kumimoji="0" lang="en-US" sz="1800" b="1" i="0" u="none" strike="noStrike" kern="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4721908" y="5841449"/>
            <a:ext cx="560256" cy="714178"/>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123805F6-EA77-4D51-9744-9F37A57F23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32191" y="4789936"/>
            <a:ext cx="1969179" cy="1743607"/>
          </a:xfrm>
          <a:prstGeom prst="rect">
            <a:avLst/>
          </a:prstGeom>
        </p:spPr>
      </p:pic>
      <p:pic>
        <p:nvPicPr>
          <p:cNvPr id="19" name="Picture 18">
            <a:extLst>
              <a:ext uri="{FF2B5EF4-FFF2-40B4-BE49-F238E27FC236}">
                <a16:creationId xmlns:a16="http://schemas.microsoft.com/office/drawing/2014/main" id="{18B3DB36-0CAB-4CD0-BE48-595E0CADE4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86466" y="4277827"/>
            <a:ext cx="2060627" cy="1383912"/>
          </a:xfrm>
          <a:prstGeom prst="rect">
            <a:avLst/>
          </a:prstGeom>
        </p:spPr>
      </p:pic>
      <p:sp>
        <p:nvSpPr>
          <p:cNvPr id="20" name="Rectangle: Folded Corner 8">
            <a:extLst>
              <a:ext uri="{FF2B5EF4-FFF2-40B4-BE49-F238E27FC236}">
                <a16:creationId xmlns:a16="http://schemas.microsoft.com/office/drawing/2014/main" id="{6FCD71A2-4BFE-4953-931C-BECE5B4A1D66}"/>
              </a:ext>
            </a:extLst>
          </p:cNvPr>
          <p:cNvSpPr/>
          <p:nvPr/>
        </p:nvSpPr>
        <p:spPr>
          <a:xfrm>
            <a:off x="7385904" y="3849329"/>
            <a:ext cx="1470660" cy="1328012"/>
          </a:xfrm>
          <a:prstGeom prst="foldedCorne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Điểm</a:t>
            </a:r>
            <a:r>
              <a:rPr kumimoji="0" lang="en-US" sz="1800" b="1" i="0" u="none" strike="noStrike" kern="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10</a:t>
            </a:r>
          </a:p>
        </p:txBody>
      </p:sp>
      <p:pic>
        <p:nvPicPr>
          <p:cNvPr id="21" name="Picture 20">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2684" y="3848131"/>
            <a:ext cx="606873" cy="536849"/>
          </a:xfrm>
          <a:prstGeom prst="rect">
            <a:avLst/>
          </a:prstGeom>
        </p:spPr>
      </p:pic>
      <p:sp>
        <p:nvSpPr>
          <p:cNvPr id="22" name="Rectangle 21"/>
          <p:cNvSpPr/>
          <p:nvPr/>
        </p:nvSpPr>
        <p:spPr>
          <a:xfrm>
            <a:off x="8189185" y="5815699"/>
            <a:ext cx="560256" cy="714178"/>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70633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32" presetClass="emph" presetSubtype="0" repeatCount="indefinite" fill="hold" grpId="1" nodeType="after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64" presetClass="path" presetSubtype="0" accel="50000" decel="50000" fill="hold" nodeType="clickEffect">
                                  <p:stCondLst>
                                    <p:cond delay="0"/>
                                  </p:stCondLst>
                                  <p:childTnLst>
                                    <p:animMotion origin="layout" path="M -1.66667E-6 -3.7037E-6 L -1.66667E-6 -0.22476 " pathEditMode="relative" rAng="0" ptsTypes="AA">
                                      <p:cBhvr>
                                        <p:cTn id="19" dur="2000" fill="hold"/>
                                        <p:tgtEl>
                                          <p:spTgt spid="10"/>
                                        </p:tgtEl>
                                        <p:attrNameLst>
                                          <p:attrName>ppt_x</p:attrName>
                                          <p:attrName>ppt_y</p:attrName>
                                        </p:attrNameLst>
                                      </p:cBhvr>
                                      <p:rCtr x="0" y="-11250"/>
                                    </p:animMotion>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2500"/>
                            </p:stCondLst>
                            <p:childTnLst>
                              <p:par>
                                <p:cTn id="28" presetID="32" presetClass="emph" presetSubtype="0" repeatCount="indefinite" fill="hold" grpId="1" nodeType="afterEffect">
                                  <p:stCondLst>
                                    <p:cond delay="0"/>
                                  </p:stCondLst>
                                  <p:childTnLst>
                                    <p:animRot by="120000">
                                      <p:cBhvr>
                                        <p:cTn id="29" dur="100" fill="hold">
                                          <p:stCondLst>
                                            <p:cond delay="0"/>
                                          </p:stCondLst>
                                        </p:cTn>
                                        <p:tgtEl>
                                          <p:spTgt spid="11"/>
                                        </p:tgtEl>
                                        <p:attrNameLst>
                                          <p:attrName>r</p:attrName>
                                        </p:attrNameLst>
                                      </p:cBhvr>
                                    </p:animRot>
                                    <p:animRot by="-240000">
                                      <p:cBhvr>
                                        <p:cTn id="30" dur="200" fill="hold">
                                          <p:stCondLst>
                                            <p:cond delay="200"/>
                                          </p:stCondLst>
                                        </p:cTn>
                                        <p:tgtEl>
                                          <p:spTgt spid="11"/>
                                        </p:tgtEl>
                                        <p:attrNameLst>
                                          <p:attrName>r</p:attrName>
                                        </p:attrNameLst>
                                      </p:cBhvr>
                                    </p:animRot>
                                    <p:animRot by="240000">
                                      <p:cBhvr>
                                        <p:cTn id="31" dur="200" fill="hold">
                                          <p:stCondLst>
                                            <p:cond delay="400"/>
                                          </p:stCondLst>
                                        </p:cTn>
                                        <p:tgtEl>
                                          <p:spTgt spid="11"/>
                                        </p:tgtEl>
                                        <p:attrNameLst>
                                          <p:attrName>r</p:attrName>
                                        </p:attrNameLst>
                                      </p:cBhvr>
                                    </p:animRot>
                                    <p:animRot by="-240000">
                                      <p:cBhvr>
                                        <p:cTn id="32" dur="200" fill="hold">
                                          <p:stCondLst>
                                            <p:cond delay="600"/>
                                          </p:stCondLst>
                                        </p:cTn>
                                        <p:tgtEl>
                                          <p:spTgt spid="11"/>
                                        </p:tgtEl>
                                        <p:attrNameLst>
                                          <p:attrName>r</p:attrName>
                                        </p:attrNameLst>
                                      </p:cBhvr>
                                    </p:animRot>
                                    <p:animRot by="120000">
                                      <p:cBhvr>
                                        <p:cTn id="33"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1.66667E-6 -3.7037E-6 L -1.66667E-6 -0.22476 " pathEditMode="relative" rAng="0" ptsTypes="AA">
                                      <p:cBhvr>
                                        <p:cTn id="38" dur="2000" fill="hold"/>
                                        <p:tgtEl>
                                          <p:spTgt spid="15"/>
                                        </p:tgtEl>
                                        <p:attrNameLst>
                                          <p:attrName>ppt_x</p:attrName>
                                          <p:attrName>ppt_y</p:attrName>
                                        </p:attrNameLst>
                                      </p:cBhvr>
                                      <p:rCtr x="0" y="-11250"/>
                                    </p:animMotion>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par>
                          <p:cTn id="43" fill="hold">
                            <p:stCondLst>
                              <p:cond delay="2500"/>
                            </p:stCondLst>
                            <p:childTnLst>
                              <p:par>
                                <p:cTn id="44" presetID="32" presetClass="emph" presetSubtype="0" repeatCount="indefinite" fill="hold" grpId="1" nodeType="afterEffect">
                                  <p:stCondLst>
                                    <p:cond delay="0"/>
                                  </p:stCondLst>
                                  <p:childTnLst>
                                    <p:animRot by="120000">
                                      <p:cBhvr>
                                        <p:cTn id="45" dur="100" fill="hold">
                                          <p:stCondLst>
                                            <p:cond delay="0"/>
                                          </p:stCondLst>
                                        </p:cTn>
                                        <p:tgtEl>
                                          <p:spTgt spid="16"/>
                                        </p:tgtEl>
                                        <p:attrNameLst>
                                          <p:attrName>r</p:attrName>
                                        </p:attrNameLst>
                                      </p:cBhvr>
                                    </p:animRot>
                                    <p:animRot by="-240000">
                                      <p:cBhvr>
                                        <p:cTn id="46" dur="200" fill="hold">
                                          <p:stCondLst>
                                            <p:cond delay="200"/>
                                          </p:stCondLst>
                                        </p:cTn>
                                        <p:tgtEl>
                                          <p:spTgt spid="16"/>
                                        </p:tgtEl>
                                        <p:attrNameLst>
                                          <p:attrName>r</p:attrName>
                                        </p:attrNameLst>
                                      </p:cBhvr>
                                    </p:animRot>
                                    <p:animRot by="240000">
                                      <p:cBhvr>
                                        <p:cTn id="47" dur="200" fill="hold">
                                          <p:stCondLst>
                                            <p:cond delay="400"/>
                                          </p:stCondLst>
                                        </p:cTn>
                                        <p:tgtEl>
                                          <p:spTgt spid="16"/>
                                        </p:tgtEl>
                                        <p:attrNameLst>
                                          <p:attrName>r</p:attrName>
                                        </p:attrNameLst>
                                      </p:cBhvr>
                                    </p:animRot>
                                    <p:animRot by="-240000">
                                      <p:cBhvr>
                                        <p:cTn id="48" dur="200" fill="hold">
                                          <p:stCondLst>
                                            <p:cond delay="600"/>
                                          </p:stCondLst>
                                        </p:cTn>
                                        <p:tgtEl>
                                          <p:spTgt spid="16"/>
                                        </p:tgtEl>
                                        <p:attrNameLst>
                                          <p:attrName>r</p:attrName>
                                        </p:attrNameLst>
                                      </p:cBhvr>
                                    </p:animRot>
                                    <p:animRot by="120000">
                                      <p:cBhvr>
                                        <p:cTn id="49" dur="200" fill="hold">
                                          <p:stCondLst>
                                            <p:cond delay="800"/>
                                          </p:stCondLst>
                                        </p:cTn>
                                        <p:tgtEl>
                                          <p:spTgt spid="16"/>
                                        </p:tgtEl>
                                        <p:attrNameLst>
                                          <p:attrName>r</p:attrName>
                                        </p:attrNameLst>
                                      </p:cBhvr>
                                    </p:animRo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64" presetClass="path" presetSubtype="0" accel="50000" decel="50000" fill="hold" nodeType="clickEffect">
                                  <p:stCondLst>
                                    <p:cond delay="0"/>
                                  </p:stCondLst>
                                  <p:childTnLst>
                                    <p:animMotion origin="layout" path="M -1.66667E-6 -3.7037E-6 L -1.66667E-6 -0.22476 " pathEditMode="relative" rAng="0" ptsTypes="AA">
                                      <p:cBhvr>
                                        <p:cTn id="54" dur="2000" fill="hold"/>
                                        <p:tgtEl>
                                          <p:spTgt spid="19"/>
                                        </p:tgtEl>
                                        <p:attrNameLst>
                                          <p:attrName>ppt_x</p:attrName>
                                          <p:attrName>ppt_y</p:attrName>
                                        </p:attrNameLst>
                                      </p:cBhvr>
                                      <p:rCtr x="0" y="-11250"/>
                                    </p:animMotion>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par>
                          <p:cTn id="55" fill="hold">
                            <p:stCondLst>
                              <p:cond delay="2000"/>
                            </p:stCondLst>
                            <p:childTnLst>
                              <p:par>
                                <p:cTn id="56" presetID="22" presetClass="entr" presetSubtype="4"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down)">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par>
                                <p:cTn id="59" presetID="10"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par>
                          <p:cTn id="62" fill="hold">
                            <p:stCondLst>
                              <p:cond delay="2500"/>
                            </p:stCondLst>
                            <p:childTnLst>
                              <p:par>
                                <p:cTn id="63" presetID="32" presetClass="emph" presetSubtype="0" repeatCount="indefinite" fill="hold" grpId="1" nodeType="afterEffect">
                                  <p:stCondLst>
                                    <p:cond delay="0"/>
                                  </p:stCondLst>
                                  <p:childTnLst>
                                    <p:animRot by="120000">
                                      <p:cBhvr>
                                        <p:cTn id="64" dur="100" fill="hold">
                                          <p:stCondLst>
                                            <p:cond delay="0"/>
                                          </p:stCondLst>
                                        </p:cTn>
                                        <p:tgtEl>
                                          <p:spTgt spid="20"/>
                                        </p:tgtEl>
                                        <p:attrNameLst>
                                          <p:attrName>r</p:attrName>
                                        </p:attrNameLst>
                                      </p:cBhvr>
                                    </p:animRot>
                                    <p:animRot by="-240000">
                                      <p:cBhvr>
                                        <p:cTn id="65" dur="200" fill="hold">
                                          <p:stCondLst>
                                            <p:cond delay="200"/>
                                          </p:stCondLst>
                                        </p:cTn>
                                        <p:tgtEl>
                                          <p:spTgt spid="20"/>
                                        </p:tgtEl>
                                        <p:attrNameLst>
                                          <p:attrName>r</p:attrName>
                                        </p:attrNameLst>
                                      </p:cBhvr>
                                    </p:animRot>
                                    <p:animRot by="240000">
                                      <p:cBhvr>
                                        <p:cTn id="66" dur="200" fill="hold">
                                          <p:stCondLst>
                                            <p:cond delay="400"/>
                                          </p:stCondLst>
                                        </p:cTn>
                                        <p:tgtEl>
                                          <p:spTgt spid="20"/>
                                        </p:tgtEl>
                                        <p:attrNameLst>
                                          <p:attrName>r</p:attrName>
                                        </p:attrNameLst>
                                      </p:cBhvr>
                                    </p:animRot>
                                    <p:animRot by="-240000">
                                      <p:cBhvr>
                                        <p:cTn id="67" dur="200" fill="hold">
                                          <p:stCondLst>
                                            <p:cond delay="600"/>
                                          </p:stCondLst>
                                        </p:cTn>
                                        <p:tgtEl>
                                          <p:spTgt spid="20"/>
                                        </p:tgtEl>
                                        <p:attrNameLst>
                                          <p:attrName>r</p:attrName>
                                        </p:attrNameLst>
                                      </p:cBhvr>
                                    </p:animRot>
                                    <p:animRot by="120000">
                                      <p:cBhvr>
                                        <p:cTn id="68"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9"/>
                  </p:tgtEl>
                </p:cond>
              </p:nextCondLst>
            </p:seq>
          </p:childTnLst>
        </p:cTn>
      </p:par>
    </p:tnLst>
    <p:bldLst>
      <p:bldP spid="7" grpId="0" animBg="1"/>
      <p:bldP spid="7" grpId="1" animBg="1"/>
      <p:bldP spid="11" grpId="0" animBg="1"/>
      <p:bldP spid="11" grpId="1" animBg="1"/>
      <p:bldP spid="16" grpId="0" animBg="1"/>
      <p:bldP spid="16" grpId="1" animBg="1"/>
      <p:bldP spid="20" grpId="0" animBg="1"/>
      <p:bldP spid="20"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t="3923" b="3923"/>
          <a:stretch/>
        </p:blipFill>
        <p:spPr>
          <a:xfrm>
            <a:off x="117566" y="117566"/>
            <a:ext cx="11926388" cy="66359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p:cNvSpPr/>
          <p:nvPr/>
        </p:nvSpPr>
        <p:spPr>
          <a:xfrm>
            <a:off x="3226527" y="117566"/>
            <a:ext cx="8151222" cy="1754326"/>
          </a:xfrm>
          <a:prstGeom prst="rect">
            <a:avLst/>
          </a:prstGeom>
        </p:spPr>
        <p:txBody>
          <a:bodyPr wrap="square">
            <a:spAutoFit/>
          </a:bodyPr>
          <a:lstStyle/>
          <a:p>
            <a:pPr algn="just"/>
            <a:r>
              <a:rPr lang="vi-VN" dirty="0">
                <a:latin typeface="Times New Roman" panose="02020603050405020304" pitchFamily="18" charset="0"/>
                <a:cs typeface="Times New Roman" panose="02020603050405020304" pitchFamily="18" charset="0"/>
              </a:rPr>
              <a:t>Với mỗi con người Việt Nam, những câu chuyện cổ dân gian trở thành một phần trong tiềm thức. Gợi đến tên truyện, đến nhân vật...là tâm hồn mỗi người lại rạo rực, lại trăn trở bao câu chuyện, bao vui buồn. Ấy là bởi vì chuyện cổ dân gian có một vị trí quan trọng trong tâm hồn người Việt, là văn hóa, là giá trị tinh thần của dân tộc ta. Hiểu được điều đó, Lâm Thị Mỹ Dạ, một nhà thơ hiện đại nổi tiếng đã gửi tình yêu  và suy ngẫm về những câu chuyện cổ nước mình.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65945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p:nvPr/>
        </p:nvSpPr>
        <p:spPr>
          <a:xfrm>
            <a:off x="2026276" y="106052"/>
            <a:ext cx="8139448" cy="718037"/>
          </a:xfrm>
          <a:prstGeom prst="round2SameRect">
            <a:avLst/>
          </a:prstGeom>
          <a:solidFill>
            <a:schemeClr val="accent2">
              <a:lumMod val="60000"/>
              <a:lumOff val="4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tabLst>
                <a:tab pos="0" algn="l"/>
                <a:tab pos="57150" algn="l"/>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KHÁM PHÁ KIẾN THỨC</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10000" b="99762" l="10000" r="90000">
                        <a14:foregroundMark x1="67333" y1="21190" x2="67333" y2="21190"/>
                        <a14:foregroundMark x1="70833" y1="17143" x2="70833" y2="17143"/>
                        <a14:foregroundMark x1="59167" y1="29762" x2="59167" y2="29762"/>
                        <a14:foregroundMark x1="54500" y1="34524" x2="54500" y2="34524"/>
                        <a14:foregroundMark x1="72000" y1="21905" x2="72000" y2="21905"/>
                        <a14:foregroundMark x1="73833" y1="21190" x2="73833" y2="21190"/>
                        <a14:foregroundMark x1="66167" y1="14762" x2="66167" y2="14762"/>
                        <a14:foregroundMark x1="63833" y1="15476" x2="63833" y2="15476"/>
                        <a14:foregroundMark x1="58000" y1="17857" x2="58000" y2="17857"/>
                      </a14:backgroundRemoval>
                    </a14:imgEffect>
                  </a14:imgLayer>
                </a14:imgProps>
              </a:ext>
            </a:extLst>
          </a:blip>
          <a:stretch>
            <a:fillRect/>
          </a:stretch>
        </p:blipFill>
        <p:spPr>
          <a:xfrm>
            <a:off x="1967344" y="3793336"/>
            <a:ext cx="3560619" cy="2471997"/>
          </a:xfrm>
          <a:prstGeom prst="rect">
            <a:avLst/>
          </a:prstGeom>
        </p:spPr>
      </p:pic>
      <p:sp>
        <p:nvSpPr>
          <p:cNvPr id="8" name="Plaque 7"/>
          <p:cNvSpPr/>
          <p:nvPr/>
        </p:nvSpPr>
        <p:spPr>
          <a:xfrm>
            <a:off x="440271" y="863599"/>
            <a:ext cx="4314610"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Tìm hiểu chung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Plaque 8"/>
          <p:cNvSpPr/>
          <p:nvPr/>
        </p:nvSpPr>
        <p:spPr>
          <a:xfrm>
            <a:off x="440272" y="1614580"/>
            <a:ext cx="4314610"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1.Tác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Oval Callout 9"/>
          <p:cNvSpPr/>
          <p:nvPr/>
        </p:nvSpPr>
        <p:spPr>
          <a:xfrm>
            <a:off x="3596316" y="2302933"/>
            <a:ext cx="6897193" cy="2483556"/>
          </a:xfrm>
          <a:prstGeom prst="wedgeEllipseCallout">
            <a:avLst>
              <a:gd name="adj1" fmla="val -29270"/>
              <a:gd name="adj2" fmla="val 63058"/>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chính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Lâm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Lâm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05507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p:cNvSpPr/>
          <p:nvPr/>
        </p:nvSpPr>
        <p:spPr>
          <a:xfrm>
            <a:off x="428338" y="353342"/>
            <a:ext cx="2615307"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249611630"/>
              </p:ext>
            </p:extLst>
          </p:nvPr>
        </p:nvGraphicFramePr>
        <p:xfrm>
          <a:off x="5361553" y="1353698"/>
          <a:ext cx="5505590" cy="3575838"/>
        </p:xfrm>
        <a:graphic>
          <a:graphicData uri="http://schemas.openxmlformats.org/drawingml/2006/table">
            <a:tbl>
              <a:tblPr firstRow="1" bandRow="1">
                <a:tableStyleId>{5C22544A-7EE6-4342-B048-85BDC9FD1C3A}</a:tableStyleId>
              </a:tblPr>
              <a:tblGrid>
                <a:gridCol w="5505590">
                  <a:extLst>
                    <a:ext uri="{9D8B030D-6E8A-4147-A177-3AD203B41FA5}">
                      <a16:colId xmlns:a16="http://schemas.microsoft.com/office/drawing/2014/main" val="1609895362"/>
                    </a:ext>
                  </a:extLst>
                </a:gridCol>
              </a:tblGrid>
              <a:tr h="3575838">
                <a:tc>
                  <a:txBody>
                    <a:bodyPr/>
                    <a:lstStyle/>
                    <a:p>
                      <a:pPr>
                        <a:lnSpc>
                          <a:spcPct val="107000"/>
                        </a:lnSpc>
                        <a:spcAft>
                          <a:spcPts val="800"/>
                        </a:spcAft>
                      </a:pP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Lâm</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Dạ</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huyện</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u="none" strike="noStrike" dirty="0" err="1" smtClean="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tooltip="Lệ Thủy, Quảng Bình"/>
                        </a:rPr>
                        <a:t>Lệ</a:t>
                      </a:r>
                      <a:r>
                        <a:rPr lang="en-US" sz="2800" b="0" u="none" strike="noStrike" dirty="0" smtClean="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tooltip="Lệ Thủy, Quảng Bình"/>
                        </a:rPr>
                        <a:t> </a:t>
                      </a:r>
                      <a:r>
                        <a:rPr lang="en-US" sz="2800" b="0" u="none" strike="noStrike" dirty="0" err="1" smtClean="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tooltip="Lệ Thủy, Quảng Bình"/>
                        </a:rPr>
                        <a:t>Thủy</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u="none" strike="noStrike" dirty="0" err="1" smtClean="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Quảng Bình"/>
                        </a:rPr>
                        <a:t>Quảng</a:t>
                      </a:r>
                      <a:r>
                        <a:rPr lang="en-US" sz="2800" b="0" u="none" strike="noStrike" dirty="0" smtClean="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Quảng Bình"/>
                        </a:rPr>
                        <a:t> </a:t>
                      </a:r>
                      <a:r>
                        <a:rPr lang="en-US" sz="2800" b="0" u="none" strike="noStrike" dirty="0" err="1" smtClean="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Quảng Bình"/>
                        </a:rPr>
                        <a:t>Bình</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u="none" strike="noStrike" dirty="0" err="1" smtClean="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Huế</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u="none" strike="noStrike" dirty="0" err="1" smtClean="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hừa Thiên Huế"/>
                        </a:rPr>
                        <a:t>Thừa</a:t>
                      </a:r>
                      <a:r>
                        <a:rPr lang="en-US" sz="2800" b="0" u="none" strike="noStrike" dirty="0" smtClean="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hừa Thiên Huế"/>
                        </a:rPr>
                        <a:t> </a:t>
                      </a:r>
                      <a:r>
                        <a:rPr lang="en-US" sz="2800" b="0" u="none" strike="noStrike" dirty="0" err="1" smtClean="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hừa Thiên Huế"/>
                        </a:rPr>
                        <a:t>Thiên</a:t>
                      </a:r>
                      <a:r>
                        <a:rPr lang="en-US" sz="2800" b="0" u="none" strike="noStrike" dirty="0" smtClean="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hừa Thiên Huế"/>
                        </a:rPr>
                        <a:t> – </a:t>
                      </a:r>
                      <a:r>
                        <a:rPr lang="en-US" sz="2800" b="0" u="none" strike="noStrike" dirty="0" err="1" smtClean="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hừa Thiên Huế"/>
                        </a:rPr>
                        <a:t>Huế</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0" u="none" strike="noStrike" dirty="0" err="1" smtClean="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Hoàng Phủ Ngọc Tường"/>
                        </a:rPr>
                        <a:t>Hoàng</a:t>
                      </a:r>
                      <a:r>
                        <a:rPr lang="en-US" sz="2800" b="0" u="none" strike="noStrike" dirty="0" smtClean="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Hoàng Phủ Ngọc Tường"/>
                        </a:rPr>
                        <a:t> </a:t>
                      </a:r>
                      <a:r>
                        <a:rPr lang="en-US" sz="2800" b="0" u="none" strike="noStrike" dirty="0" err="1" smtClean="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Hoàng Phủ Ngọc Tường"/>
                        </a:rPr>
                        <a:t>Phủ</a:t>
                      </a:r>
                      <a:r>
                        <a:rPr lang="en-US" sz="2800" b="0" u="none" strike="noStrike" dirty="0" smtClean="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Hoàng Phủ Ngọc Tường"/>
                        </a:rPr>
                        <a:t> </a:t>
                      </a:r>
                      <a:r>
                        <a:rPr lang="en-US" sz="2800" b="0" u="none" strike="noStrike" dirty="0" err="1" smtClean="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Hoàng Phủ Ngọc Tường"/>
                        </a:rPr>
                        <a:t>Ngọc</a:t>
                      </a:r>
                      <a:r>
                        <a:rPr lang="en-US" sz="2800" b="0" u="none" strike="noStrike" dirty="0" smtClean="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Hoàng Phủ Ngọc Tường"/>
                        </a:rPr>
                        <a:t> </a:t>
                      </a:r>
                      <a:r>
                        <a:rPr lang="en-US" sz="2800" b="0" u="none" strike="noStrike" dirty="0" err="1" smtClean="0">
                          <a:solidFill>
                            <a:srgbClr val="0645AD"/>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Hoàng Phủ Ngọc Tường"/>
                        </a:rPr>
                        <a:t>Tường</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0" u="none" strike="noStrike" dirty="0" err="1" smtClean="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Việt Nam"/>
                        </a:rPr>
                        <a:t>Việt</a:t>
                      </a:r>
                      <a:r>
                        <a:rPr lang="en-US" sz="2800" b="0" u="none" strike="noStrike" dirty="0" smtClean="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Việt Nam"/>
                        </a:rPr>
                        <a:t> Nam</a:t>
                      </a:r>
                      <a:r>
                        <a:rPr lang="en-US" sz="2800" b="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8165976"/>
                  </a:ext>
                </a:extLst>
              </a:tr>
            </a:tbl>
          </a:graphicData>
        </a:graphic>
      </p:graphicFrame>
      <p:pic>
        <p:nvPicPr>
          <p:cNvPr id="3" name="Picture 2"/>
          <p:cNvPicPr>
            <a:picLocks noChangeAspect="1"/>
          </p:cNvPicPr>
          <p:nvPr/>
        </p:nvPicPr>
        <p:blipFill rotWithShape="1">
          <a:blip r:embed="rId8"/>
          <a:srcRect l="10516" r="10516"/>
          <a:stretch/>
        </p:blipFill>
        <p:spPr>
          <a:xfrm>
            <a:off x="1160175" y="2037843"/>
            <a:ext cx="3228625" cy="289169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TextBox 3"/>
          <p:cNvSpPr txBox="1"/>
          <p:nvPr/>
        </p:nvSpPr>
        <p:spPr>
          <a:xfrm>
            <a:off x="1546018" y="5185954"/>
            <a:ext cx="2661241" cy="523220"/>
          </a:xfrm>
          <a:prstGeom prst="rect">
            <a:avLst/>
          </a:prstGeom>
          <a:noFill/>
        </p:spPr>
        <p:txBody>
          <a:bodyPr wrap="non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Lâm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Thị</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Mỹ</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Dạ</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9">
            <a:extLst>
              <a:ext uri="{BEBA8EAE-BF5A-486C-A8C5-ECC9F3942E4B}">
                <a14:imgProps xmlns:a14="http://schemas.microsoft.com/office/drawing/2010/main">
                  <a14:imgLayer r:embed="rId10">
                    <a14:imgEffect>
                      <a14:backgroundRemoval t="9778" b="89778" l="9778" r="93333"/>
                    </a14:imgEffect>
                  </a14:imgLayer>
                </a14:imgProps>
              </a:ext>
            </a:extLst>
          </a:blip>
          <a:stretch>
            <a:fillRect/>
          </a:stretch>
        </p:blipFill>
        <p:spPr>
          <a:xfrm>
            <a:off x="4207259" y="1053253"/>
            <a:ext cx="1154294" cy="1154294"/>
          </a:xfrm>
          <a:prstGeom prst="rect">
            <a:avLst/>
          </a:prstGeom>
        </p:spPr>
      </p:pic>
    </p:spTree>
    <p:extLst>
      <p:ext uri="{BB962C8B-B14F-4D97-AF65-F5344CB8AC3E}">
        <p14:creationId xmlns:p14="http://schemas.microsoft.com/office/powerpoint/2010/main" val="31319276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p:cNvSpPr/>
          <p:nvPr/>
        </p:nvSpPr>
        <p:spPr>
          <a:xfrm>
            <a:off x="180144" y="509363"/>
            <a:ext cx="4117536"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613461410"/>
              </p:ext>
            </p:extLst>
          </p:nvPr>
        </p:nvGraphicFramePr>
        <p:xfrm>
          <a:off x="699749" y="2153745"/>
          <a:ext cx="10730251" cy="4104640"/>
        </p:xfrm>
        <a:graphic>
          <a:graphicData uri="http://schemas.openxmlformats.org/drawingml/2006/table">
            <a:tbl>
              <a:tblPr firstRow="1" bandRow="1">
                <a:tableStyleId>{5C22544A-7EE6-4342-B048-85BDC9FD1C3A}</a:tableStyleId>
              </a:tblPr>
              <a:tblGrid>
                <a:gridCol w="5306402">
                  <a:extLst>
                    <a:ext uri="{9D8B030D-6E8A-4147-A177-3AD203B41FA5}">
                      <a16:colId xmlns:a16="http://schemas.microsoft.com/office/drawing/2014/main" val="3612664401"/>
                    </a:ext>
                  </a:extLst>
                </a:gridCol>
                <a:gridCol w="5423849">
                  <a:extLst>
                    <a:ext uri="{9D8B030D-6E8A-4147-A177-3AD203B41FA5}">
                      <a16:colId xmlns:a16="http://schemas.microsoft.com/office/drawing/2014/main" val="3098269690"/>
                    </a:ext>
                  </a:extLst>
                </a:gridCol>
              </a:tblGrid>
              <a:tr h="370840">
                <a:tc>
                  <a:txBody>
                    <a:bodyPr/>
                    <a:lstStyle/>
                    <a:p>
                      <a:pPr marL="342900" lvl="0" indent="-342900">
                        <a:spcAft>
                          <a:spcPts val="120"/>
                        </a:spcAft>
                        <a:buFont typeface="Wingdings" panose="05000000000000000000" pitchFamily="2" charset="2"/>
                        <a:buChar char=""/>
                      </a:pP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1983)</a:t>
                      </a:r>
                      <a:endParaRPr lang="en-US" sz="2600" b="0" dirty="0" smtClean="0">
                        <a:solidFill>
                          <a:schemeClr val="tx1"/>
                        </a:solidFill>
                        <a:effectLst/>
                        <a:latin typeface="Times New Roman" panose="02020603050405020304" pitchFamily="18" charset="0"/>
                        <a:cs typeface="Times New Roman" panose="02020603050405020304" pitchFamily="18" charset="0"/>
                      </a:endParaRPr>
                    </a:p>
                    <a:p>
                      <a:pPr marL="342900" lvl="0" indent="-342900">
                        <a:spcAft>
                          <a:spcPts val="120"/>
                        </a:spcAft>
                        <a:buFont typeface="Wingdings" panose="05000000000000000000" pitchFamily="2" charset="2"/>
                        <a:buChar char=""/>
                      </a:pP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1984)</a:t>
                      </a:r>
                      <a:endParaRPr lang="en-US" sz="2600" b="0" dirty="0" smtClean="0">
                        <a:solidFill>
                          <a:schemeClr val="tx1"/>
                        </a:solidFill>
                        <a:effectLst/>
                        <a:latin typeface="Times New Roman" panose="02020603050405020304" pitchFamily="18" charset="0"/>
                        <a:cs typeface="Times New Roman" panose="02020603050405020304" pitchFamily="18" charset="0"/>
                      </a:endParaRPr>
                    </a:p>
                    <a:p>
                      <a:pPr marL="342900" lvl="0" indent="-342900">
                        <a:spcAft>
                          <a:spcPts val="120"/>
                        </a:spcAft>
                        <a:buFont typeface="Wingdings" panose="05000000000000000000" pitchFamily="2" charset="2"/>
                        <a:buChar char=""/>
                      </a:pP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Nai</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suối</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1987)</a:t>
                      </a:r>
                      <a:endParaRPr lang="en-US" sz="2600" b="0" dirty="0" smtClean="0">
                        <a:solidFill>
                          <a:schemeClr val="tx1"/>
                        </a:solidFill>
                        <a:effectLst/>
                        <a:latin typeface="Times New Roman" panose="02020603050405020304" pitchFamily="18" charset="0"/>
                        <a:cs typeface="Times New Roman" panose="02020603050405020304" pitchFamily="18" charset="0"/>
                      </a:endParaRPr>
                    </a:p>
                    <a:p>
                      <a:pPr marL="342900" lvl="0" indent="-342900">
                        <a:spcAft>
                          <a:spcPts val="120"/>
                        </a:spcAft>
                        <a:buFont typeface="Wingdings" panose="05000000000000000000" pitchFamily="2" charset="2"/>
                        <a:buChar char=""/>
                      </a:pP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thưởng</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muôn</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1987)</a:t>
                      </a:r>
                      <a:endParaRPr lang="en-US" sz="2600" b="0" dirty="0" smtClean="0">
                        <a:solidFill>
                          <a:schemeClr val="tx1"/>
                        </a:solidFill>
                        <a:effectLst/>
                        <a:latin typeface="Times New Roman" panose="02020603050405020304" pitchFamily="18" charset="0"/>
                        <a:cs typeface="Times New Roman" panose="02020603050405020304" pitchFamily="18" charset="0"/>
                      </a:endParaRPr>
                    </a:p>
                    <a:p>
                      <a:pPr marL="342900" lvl="0" indent="-342900">
                        <a:spcAft>
                          <a:spcPts val="120"/>
                        </a:spcAft>
                        <a:buFont typeface="Wingdings" panose="05000000000000000000" pitchFamily="2" charset="2"/>
                        <a:buChar char=""/>
                      </a:pP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Nhạc</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Phượng</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1989)</a:t>
                      </a:r>
                      <a:endParaRPr lang="en-US" sz="2600" b="0" dirty="0" smtClean="0">
                        <a:solidFill>
                          <a:schemeClr val="tx1"/>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342900" lvl="0" indent="-342900">
                        <a:spcAft>
                          <a:spcPts val="120"/>
                        </a:spcAft>
                        <a:buFont typeface="Wingdings" panose="05000000000000000000" pitchFamily="2" charset="2"/>
                        <a:buChar char=""/>
                      </a:pP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con</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1994)</a:t>
                      </a:r>
                      <a:endParaRPr lang="en-US" sz="2600" b="0" dirty="0" smtClean="0">
                        <a:solidFill>
                          <a:schemeClr val="tx1"/>
                        </a:solidFill>
                        <a:effectLst/>
                        <a:latin typeface="Times New Roman" panose="02020603050405020304" pitchFamily="18" charset="0"/>
                        <a:cs typeface="Times New Roman" panose="02020603050405020304" pitchFamily="18" charset="0"/>
                      </a:endParaRPr>
                    </a:p>
                    <a:p>
                      <a:pPr marL="342900" lvl="0" indent="-342900">
                        <a:spcAft>
                          <a:spcPts val="120"/>
                        </a:spcAft>
                        <a:buFont typeface="Wingdings" panose="05000000000000000000" pitchFamily="2" charset="2"/>
                        <a:buChar char=""/>
                      </a:pP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tặng</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giấc</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1998)</a:t>
                      </a:r>
                      <a:endParaRPr lang="en-US" sz="2600" b="0" dirty="0" smtClean="0">
                        <a:solidFill>
                          <a:schemeClr val="tx1"/>
                        </a:solidFill>
                        <a:effectLst/>
                        <a:latin typeface="Times New Roman" panose="02020603050405020304" pitchFamily="18" charset="0"/>
                        <a:cs typeface="Times New Roman" panose="02020603050405020304" pitchFamily="18" charset="0"/>
                      </a:endParaRPr>
                    </a:p>
                    <a:p>
                      <a:pPr marL="342900" lvl="0" indent="-342900">
                        <a:spcAft>
                          <a:spcPts val="120"/>
                        </a:spcAft>
                        <a:buFont typeface="Wingdings" panose="05000000000000000000" pitchFamily="2" charset="2"/>
                        <a:buChar char=""/>
                      </a:pP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Cốm</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non</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2005)</a:t>
                      </a:r>
                      <a:endParaRPr lang="en-US" sz="2600" b="0" dirty="0" smtClean="0">
                        <a:solidFill>
                          <a:schemeClr val="tx1"/>
                        </a:solidFill>
                        <a:effectLst/>
                        <a:latin typeface="Times New Roman" panose="02020603050405020304" pitchFamily="18" charset="0"/>
                        <a:cs typeface="Times New Roman" panose="02020603050405020304" pitchFamily="18" charset="0"/>
                      </a:endParaRPr>
                    </a:p>
                    <a:p>
                      <a:pPr marL="342900" lvl="0" indent="-342900">
                        <a:spcAft>
                          <a:spcPts val="120"/>
                        </a:spcAft>
                        <a:buFont typeface="Wingdings" panose="05000000000000000000" pitchFamily="2" charset="2"/>
                        <a:buChar char=""/>
                      </a:pP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Tuyển</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(2006)</a:t>
                      </a:r>
                      <a:endParaRPr lang="en-US" sz="2600" b="0" dirty="0" smtClean="0">
                        <a:solidFill>
                          <a:schemeClr val="tx1"/>
                        </a:solidFill>
                        <a:effectLst/>
                        <a:latin typeface="Times New Roman" panose="02020603050405020304" pitchFamily="18" charset="0"/>
                        <a:cs typeface="Times New Roman" panose="02020603050405020304" pitchFamily="18" charset="0"/>
                      </a:endParaRPr>
                    </a:p>
                    <a:p>
                      <a:pPr marL="342900" lvl="0" indent="-342900">
                        <a:spcAft>
                          <a:spcPts val="120"/>
                        </a:spcAft>
                        <a:buFont typeface="Wingdings" panose="05000000000000000000" pitchFamily="2" charset="2"/>
                        <a:buChar char=""/>
                      </a:pP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cúc</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dại</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2007)</a:t>
                      </a:r>
                      <a:endParaRPr lang="en-US" sz="2600" b="0" dirty="0" smtClean="0">
                        <a:solidFill>
                          <a:schemeClr val="tx1"/>
                        </a:solidFill>
                        <a:effectLst/>
                        <a:latin typeface="Times New Roman" panose="02020603050405020304" pitchFamily="18" charset="0"/>
                        <a:cs typeface="Times New Roman" panose="02020603050405020304" pitchFamily="18" charset="0"/>
                      </a:endParaRPr>
                    </a:p>
                    <a:p>
                      <a:pPr marL="342900" lvl="0" indent="-342900">
                        <a:spcAft>
                          <a:spcPts val="120"/>
                        </a:spcAft>
                        <a:buFont typeface="Wingdings" panose="05000000000000000000" pitchFamily="2" charset="2"/>
                        <a:buChar char=""/>
                      </a:pP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Hố</a:t>
                      </a:r>
                      <a:r>
                        <a:rPr lang="en-US" sz="2600" b="0" i="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i="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bom</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1972)</a:t>
                      </a:r>
                    </a:p>
                    <a:p>
                      <a:pPr marL="342900" lvl="0" indent="-342900">
                        <a:spcAft>
                          <a:spcPts val="120"/>
                        </a:spcAft>
                        <a:buFont typeface="Wingdings" panose="05000000000000000000" pitchFamily="2" charset="2"/>
                        <a:buChar char=""/>
                      </a:pPr>
                      <a:r>
                        <a:rPr lang="en-US" sz="2600" b="0" i="1" dirty="0" err="1" smtClean="0">
                          <a:solidFill>
                            <a:schemeClr val="tx1"/>
                          </a:solidFill>
                          <a:effectLst/>
                          <a:latin typeface="Times New Roman" panose="02020603050405020304" pitchFamily="18" charset="0"/>
                          <a:cs typeface="Times New Roman" panose="02020603050405020304" pitchFamily="18" charset="0"/>
                        </a:rPr>
                        <a:t>Hái</a:t>
                      </a:r>
                      <a:r>
                        <a:rPr lang="en-US" sz="2600" b="0" i="1" baseline="0" dirty="0" smtClean="0">
                          <a:solidFill>
                            <a:schemeClr val="tx1"/>
                          </a:solidFill>
                          <a:effectLst/>
                          <a:latin typeface="Times New Roman" panose="02020603050405020304" pitchFamily="18" charset="0"/>
                          <a:cs typeface="Times New Roman" panose="02020603050405020304" pitchFamily="18" charset="0"/>
                        </a:rPr>
                        <a:t> </a:t>
                      </a:r>
                      <a:r>
                        <a:rPr lang="en-US" sz="2600" b="0" i="1" baseline="0" dirty="0" err="1" smtClean="0">
                          <a:solidFill>
                            <a:schemeClr val="tx1"/>
                          </a:solidFill>
                          <a:effectLst/>
                          <a:latin typeface="Times New Roman" panose="02020603050405020304" pitchFamily="18" charset="0"/>
                          <a:cs typeface="Times New Roman" panose="02020603050405020304" pitchFamily="18" charset="0"/>
                        </a:rPr>
                        <a:t>tuổi</a:t>
                      </a:r>
                      <a:r>
                        <a:rPr lang="en-US" sz="2600" b="0" i="1" baseline="0" dirty="0" smtClean="0">
                          <a:solidFill>
                            <a:schemeClr val="tx1"/>
                          </a:solidFill>
                          <a:effectLst/>
                          <a:latin typeface="Times New Roman" panose="02020603050405020304" pitchFamily="18" charset="0"/>
                          <a:cs typeface="Times New Roman" panose="02020603050405020304" pitchFamily="18" charset="0"/>
                        </a:rPr>
                        <a:t> </a:t>
                      </a:r>
                      <a:r>
                        <a:rPr lang="en-US" sz="2600" b="0" i="1" baseline="0" dirty="0" err="1" smtClean="0">
                          <a:solidFill>
                            <a:schemeClr val="tx1"/>
                          </a:solidFill>
                          <a:effectLst/>
                          <a:latin typeface="Times New Roman" panose="02020603050405020304" pitchFamily="18" charset="0"/>
                          <a:cs typeface="Times New Roman" panose="02020603050405020304" pitchFamily="18" charset="0"/>
                        </a:rPr>
                        <a:t>em</a:t>
                      </a:r>
                      <a:r>
                        <a:rPr lang="en-US" sz="2600" b="0" i="1" baseline="0" dirty="0" smtClean="0">
                          <a:solidFill>
                            <a:schemeClr val="tx1"/>
                          </a:solidFill>
                          <a:effectLst/>
                          <a:latin typeface="Times New Roman" panose="02020603050405020304" pitchFamily="18" charset="0"/>
                          <a:cs typeface="Times New Roman" panose="02020603050405020304" pitchFamily="18" charset="0"/>
                        </a:rPr>
                        <a:t> </a:t>
                      </a:r>
                      <a:r>
                        <a:rPr lang="en-US" sz="2600" b="0" i="1" baseline="0" dirty="0" err="1" smtClean="0">
                          <a:solidFill>
                            <a:schemeClr val="tx1"/>
                          </a:solidFill>
                          <a:effectLst/>
                          <a:latin typeface="Times New Roman" panose="02020603050405020304" pitchFamily="18" charset="0"/>
                          <a:cs typeface="Times New Roman" panose="02020603050405020304" pitchFamily="18" charset="0"/>
                        </a:rPr>
                        <a:t>đầy</a:t>
                      </a:r>
                      <a:r>
                        <a:rPr lang="en-US" sz="2600" b="0" i="1" baseline="0" dirty="0" smtClean="0">
                          <a:solidFill>
                            <a:schemeClr val="tx1"/>
                          </a:solidFill>
                          <a:effectLst/>
                          <a:latin typeface="Times New Roman" panose="02020603050405020304" pitchFamily="18" charset="0"/>
                          <a:cs typeface="Times New Roman" panose="02020603050405020304" pitchFamily="18" charset="0"/>
                        </a:rPr>
                        <a:t> </a:t>
                      </a:r>
                      <a:r>
                        <a:rPr lang="en-US" sz="2600" b="0" i="1" baseline="0" dirty="0" err="1" smtClean="0">
                          <a:solidFill>
                            <a:schemeClr val="tx1"/>
                          </a:solidFill>
                          <a:effectLst/>
                          <a:latin typeface="Times New Roman" panose="02020603050405020304" pitchFamily="18" charset="0"/>
                          <a:cs typeface="Times New Roman" panose="02020603050405020304" pitchFamily="18" charset="0"/>
                        </a:rPr>
                        <a:t>tay</a:t>
                      </a:r>
                      <a:r>
                        <a:rPr lang="en-US" sz="2600" b="0" i="1" baseline="0" dirty="0" smtClean="0">
                          <a:solidFill>
                            <a:schemeClr val="tx1"/>
                          </a:solidFill>
                          <a:effectLst/>
                          <a:latin typeface="Times New Roman" panose="02020603050405020304" pitchFamily="18" charset="0"/>
                          <a:cs typeface="Times New Roman" panose="02020603050405020304" pitchFamily="18" charset="0"/>
                        </a:rPr>
                        <a:t> </a:t>
                      </a:r>
                      <a:r>
                        <a:rPr lang="en-US" sz="2600" b="0" i="0" baseline="0" dirty="0" smtClean="0">
                          <a:solidFill>
                            <a:schemeClr val="tx1"/>
                          </a:solidFill>
                          <a:effectLst/>
                          <a:latin typeface="Times New Roman" panose="02020603050405020304" pitchFamily="18" charset="0"/>
                          <a:cs typeface="Times New Roman" panose="02020603050405020304" pitchFamily="18" charset="0"/>
                        </a:rPr>
                        <a:t>( </a:t>
                      </a:r>
                      <a:r>
                        <a:rPr lang="en-US" sz="2600" b="0" i="0" baseline="0" dirty="0" err="1" smtClean="0">
                          <a:solidFill>
                            <a:schemeClr val="tx1"/>
                          </a:solidFill>
                          <a:effectLst/>
                          <a:latin typeface="Times New Roman" panose="02020603050405020304" pitchFamily="18" charset="0"/>
                          <a:cs typeface="Times New Roman" panose="02020603050405020304" pitchFamily="18" charset="0"/>
                        </a:rPr>
                        <a:t>thơ</a:t>
                      </a:r>
                      <a:r>
                        <a:rPr lang="en-US" sz="2600" b="0" i="0" baseline="0" dirty="0" smtClean="0">
                          <a:solidFill>
                            <a:schemeClr val="tx1"/>
                          </a:solidFill>
                          <a:effectLst/>
                          <a:latin typeface="Times New Roman" panose="02020603050405020304" pitchFamily="18" charset="0"/>
                          <a:cs typeface="Times New Roman" panose="02020603050405020304" pitchFamily="18" charset="0"/>
                        </a:rPr>
                        <a:t>, 1989)</a:t>
                      </a:r>
                      <a:endParaRPr lang="en-US" sz="2600" b="0" i="0" dirty="0" smtClean="0">
                        <a:solidFill>
                          <a:schemeClr val="tx1"/>
                        </a:solidFill>
                        <a:effectLst/>
                        <a:latin typeface="Times New Roman" panose="02020603050405020304" pitchFamily="18" charset="0"/>
                        <a:cs typeface="Times New Roman" panose="02020603050405020304" pitchFamily="18" charset="0"/>
                      </a:endParaRPr>
                    </a:p>
                    <a:p>
                      <a:endParaRPr lang="en-US" sz="26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92933574"/>
                  </a:ext>
                </a:extLst>
              </a:tr>
            </a:tbl>
          </a:graphicData>
        </a:graphic>
      </p:graphicFrame>
      <p:pic>
        <p:nvPicPr>
          <p:cNvPr id="6" name="Picture 5"/>
          <p:cNvPicPr>
            <a:picLocks noChangeAspect="1"/>
          </p:cNvPicPr>
          <p:nvPr/>
        </p:nvPicPr>
        <p:blipFill rotWithShape="1">
          <a:blip r:embed="rId2"/>
          <a:srcRect l="474" t="-25" r="-474" b="16912"/>
          <a:stretch/>
        </p:blipFill>
        <p:spPr>
          <a:xfrm>
            <a:off x="5408025" y="0"/>
            <a:ext cx="3095252" cy="20169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22589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86575"/>
          </a:xfrm>
          <a:prstGeom prst="rect">
            <a:avLst/>
          </a:prstGeom>
        </p:spPr>
      </p:pic>
      <p:sp>
        <p:nvSpPr>
          <p:cNvPr id="3" name="Rectangle 2"/>
          <p:cNvSpPr/>
          <p:nvPr/>
        </p:nvSpPr>
        <p:spPr>
          <a:xfrm>
            <a:off x="2682239" y="108677"/>
            <a:ext cx="7689669" cy="101438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Mincho"/>
                <a:cs typeface="+mn-cs"/>
              </a:rPr>
              <a:t>HOẠT ĐỘNG 2: KHÁM PHÁ KIẾN THỨC.</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lục</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727020" y="1009313"/>
            <a:ext cx="52276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Tìm hiểu chung về thơ lục bát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1727020" y="1583735"/>
            <a:ext cx="5612674" cy="3539430"/>
          </a:xfrm>
          <a:prstGeom prst="rect">
            <a:avLst/>
          </a:prstGeom>
        </p:spPr>
        <p:txBody>
          <a:bodyPr wrap="square">
            <a:spAutoFit/>
          </a:bodyPr>
          <a:lstStyle/>
          <a:p>
            <a:pPr>
              <a:spcAft>
                <a:spcPts val="0"/>
              </a:spcAft>
            </a:pPr>
            <a:r>
              <a:rPr lang="pt-BR" sz="2800" b="1" dirty="0">
                <a:latin typeface="Times New Roman" panose="02020603050405020304" pitchFamily="18" charset="0"/>
                <a:ea typeface="Times New Roman" panose="02020603050405020304" pitchFamily="18" charset="0"/>
              </a:rPr>
              <a:t>2. Thanh điệu</a:t>
            </a:r>
            <a:r>
              <a:rPr lang="pt-BR" sz="2800" dirty="0">
                <a:latin typeface="Times New Roman" panose="02020603050405020304" pitchFamily="18" charset="0"/>
                <a:ea typeface="Times New Roman" panose="02020603050405020304" pitchFamily="18" charset="0"/>
              </a:rPr>
              <a:t>: Trong dòng sáu và dòng tám, các tiếng thứ sáu, thứ tám là thanh bằng còn tiếng thứ tư là thanh trắc. Riêng dòng tám, mặc dù các tiếng thứ sáu, thứ tám là thanh bằng nhưng nếu tiếng thứ sáu là thanh huyền thì tiếng thứ tám là thanh ngang và ngược lại.</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7524808" y="1532533"/>
            <a:ext cx="3712029" cy="2862322"/>
          </a:xfrm>
          <a:prstGeom prst="rect">
            <a:avLst/>
          </a:prstGeom>
        </p:spPr>
        <p:txBody>
          <a:bodyPr wrap="square">
            <a:spAutoFit/>
          </a:bodyPr>
          <a:lstStyle/>
          <a:p>
            <a:pPr>
              <a:spcAft>
                <a:spcPts val="0"/>
              </a:spcAft>
            </a:pPr>
            <a:r>
              <a:rPr lang="pt-BR" i="1" dirty="0">
                <a:latin typeface="Times New Roman" panose="02020603050405020304" pitchFamily="18" charset="0"/>
                <a:ea typeface="Times New Roman" panose="02020603050405020304" pitchFamily="18" charset="0"/>
              </a:rPr>
              <a:t>Trăm </a:t>
            </a:r>
            <a:r>
              <a:rPr lang="pt-BR" i="1" u="sng" dirty="0">
                <a:latin typeface="Times New Roman" panose="02020603050405020304" pitchFamily="18" charset="0"/>
                <a:ea typeface="Times New Roman" panose="02020603050405020304" pitchFamily="18" charset="0"/>
              </a:rPr>
              <a:t>năm</a:t>
            </a:r>
            <a:r>
              <a:rPr lang="pt-BR" i="1" dirty="0">
                <a:latin typeface="Times New Roman" panose="02020603050405020304" pitchFamily="18" charset="0"/>
                <a:ea typeface="Times New Roman" panose="02020603050405020304" pitchFamily="18" charset="0"/>
              </a:rPr>
              <a:t> /trong </a:t>
            </a:r>
            <a:r>
              <a:rPr lang="pt-BR" i="1" u="sng" dirty="0">
                <a:latin typeface="Times New Roman" panose="02020603050405020304" pitchFamily="18" charset="0"/>
                <a:ea typeface="Times New Roman" panose="02020603050405020304" pitchFamily="18" charset="0"/>
              </a:rPr>
              <a:t>cõi</a:t>
            </a:r>
            <a:r>
              <a:rPr lang="pt-BR" i="1" dirty="0">
                <a:latin typeface="Times New Roman" panose="02020603050405020304" pitchFamily="18" charset="0"/>
                <a:ea typeface="Times New Roman" panose="02020603050405020304" pitchFamily="18" charset="0"/>
              </a:rPr>
              <a:t> /người </a:t>
            </a:r>
            <a:r>
              <a:rPr lang="pt-BR" b="1" i="1" u="sng" dirty="0">
                <a:solidFill>
                  <a:srgbClr val="002060"/>
                </a:solidFill>
                <a:latin typeface="Times New Roman" panose="02020603050405020304" pitchFamily="18" charset="0"/>
                <a:ea typeface="Times New Roman" panose="02020603050405020304" pitchFamily="18" charset="0"/>
              </a:rPr>
              <a:t>ta</a:t>
            </a:r>
            <a:r>
              <a:rPr lang="pt-BR" i="1" u="sng"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spcAft>
                <a:spcPts val="0"/>
              </a:spcAft>
            </a:pPr>
            <a:r>
              <a:rPr lang="pt-BR" b="1" i="1" dirty="0">
                <a:latin typeface="Times New Roman" panose="02020603050405020304" pitchFamily="18" charset="0"/>
                <a:ea typeface="Times New Roman" panose="02020603050405020304" pitchFamily="18" charset="0"/>
              </a:rPr>
              <a:t>               B              T              B</a:t>
            </a:r>
            <a:endParaRPr lang="en-US" dirty="0">
              <a:latin typeface="Times New Roman" panose="02020603050405020304" pitchFamily="18" charset="0"/>
              <a:ea typeface="Times New Roman" panose="02020603050405020304" pitchFamily="18" charset="0"/>
            </a:endParaRPr>
          </a:p>
          <a:p>
            <a:pPr>
              <a:spcAft>
                <a:spcPts val="0"/>
              </a:spcAft>
            </a:pPr>
            <a:r>
              <a:rPr lang="pt-BR" i="1" dirty="0">
                <a:latin typeface="Times New Roman" panose="02020603050405020304" pitchFamily="18" charset="0"/>
                <a:ea typeface="Times New Roman" panose="02020603050405020304" pitchFamily="18" charset="0"/>
              </a:rPr>
              <a:t>Chữ </a:t>
            </a:r>
            <a:r>
              <a:rPr lang="pt-BR" i="1" u="sng" dirty="0">
                <a:latin typeface="Times New Roman" panose="02020603050405020304" pitchFamily="18" charset="0"/>
                <a:ea typeface="Times New Roman" panose="02020603050405020304" pitchFamily="18" charset="0"/>
              </a:rPr>
              <a:t>tài</a:t>
            </a:r>
            <a:r>
              <a:rPr lang="pt-BR" i="1" dirty="0">
                <a:latin typeface="Times New Roman" panose="02020603050405020304" pitchFamily="18" charset="0"/>
                <a:ea typeface="Times New Roman" panose="02020603050405020304" pitchFamily="18" charset="0"/>
              </a:rPr>
              <a:t> chữ </a:t>
            </a:r>
            <a:r>
              <a:rPr lang="pt-BR" i="1" u="sng" dirty="0">
                <a:latin typeface="Times New Roman" panose="02020603050405020304" pitchFamily="18" charset="0"/>
                <a:ea typeface="Times New Roman" panose="02020603050405020304" pitchFamily="18" charset="0"/>
              </a:rPr>
              <a:t>mệnh/</a:t>
            </a:r>
            <a:r>
              <a:rPr lang="pt-BR" i="1" dirty="0">
                <a:latin typeface="Times New Roman" panose="02020603050405020304" pitchFamily="18" charset="0"/>
                <a:ea typeface="Times New Roman" panose="02020603050405020304" pitchFamily="18" charset="0"/>
              </a:rPr>
              <a:t> khéo </a:t>
            </a:r>
            <a:r>
              <a:rPr lang="pt-BR" b="1" i="1" u="sng" dirty="0">
                <a:solidFill>
                  <a:srgbClr val="002060"/>
                </a:solidFill>
                <a:latin typeface="Times New Roman" panose="02020603050405020304" pitchFamily="18" charset="0"/>
                <a:ea typeface="Times New Roman" panose="02020603050405020304" pitchFamily="18" charset="0"/>
              </a:rPr>
              <a:t>là</a:t>
            </a:r>
            <a:r>
              <a:rPr lang="pt-BR" i="1" dirty="0">
                <a:latin typeface="Times New Roman" panose="02020603050405020304" pitchFamily="18" charset="0"/>
                <a:ea typeface="Times New Roman" panose="02020603050405020304" pitchFamily="18" charset="0"/>
              </a:rPr>
              <a:t> ghét </a:t>
            </a:r>
            <a:r>
              <a:rPr lang="pt-BR" b="1" i="1" u="sng" dirty="0">
                <a:solidFill>
                  <a:srgbClr val="C00000"/>
                </a:solidFill>
                <a:latin typeface="Times New Roman" panose="02020603050405020304" pitchFamily="18" charset="0"/>
                <a:ea typeface="Times New Roman" panose="02020603050405020304" pitchFamily="18" charset="0"/>
              </a:rPr>
              <a:t>nhau</a:t>
            </a:r>
            <a:r>
              <a:rPr lang="pt-BR" i="1" u="sng"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spcAft>
                <a:spcPts val="0"/>
              </a:spcAft>
            </a:pPr>
            <a:r>
              <a:rPr lang="pt-BR" b="1" i="1" dirty="0">
                <a:latin typeface="Times New Roman" panose="02020603050405020304" pitchFamily="18" charset="0"/>
                <a:ea typeface="Times New Roman" panose="02020603050405020304" pitchFamily="18" charset="0"/>
              </a:rPr>
              <a:t>        B              T            B           B</a:t>
            </a:r>
            <a:endParaRPr lang="en-US" dirty="0">
              <a:latin typeface="Times New Roman" panose="02020603050405020304" pitchFamily="18" charset="0"/>
              <a:ea typeface="Times New Roman" panose="02020603050405020304" pitchFamily="18" charset="0"/>
            </a:endParaRPr>
          </a:p>
          <a:p>
            <a:pPr>
              <a:spcAft>
                <a:spcPts val="0"/>
              </a:spcAft>
            </a:pPr>
            <a:r>
              <a:rPr lang="pt-BR" i="1" dirty="0">
                <a:latin typeface="Times New Roman" panose="02020603050405020304" pitchFamily="18" charset="0"/>
                <a:ea typeface="Times New Roman" panose="02020603050405020304" pitchFamily="18" charset="0"/>
              </a:rPr>
              <a:t>   Trải </a:t>
            </a:r>
            <a:r>
              <a:rPr lang="pt-BR" i="1" u="sng" dirty="0">
                <a:latin typeface="Times New Roman" panose="02020603050405020304" pitchFamily="18" charset="0"/>
                <a:ea typeface="Times New Roman" panose="02020603050405020304" pitchFamily="18" charset="0"/>
              </a:rPr>
              <a:t>qua/</a:t>
            </a:r>
            <a:r>
              <a:rPr lang="pt-BR" i="1" dirty="0">
                <a:latin typeface="Times New Roman" panose="02020603050405020304" pitchFamily="18" charset="0"/>
                <a:ea typeface="Times New Roman" panose="02020603050405020304" pitchFamily="18" charset="0"/>
              </a:rPr>
              <a:t> một </a:t>
            </a:r>
            <a:r>
              <a:rPr lang="pt-BR" i="1" u="sng" dirty="0">
                <a:latin typeface="Times New Roman" panose="02020603050405020304" pitchFamily="18" charset="0"/>
                <a:ea typeface="Times New Roman" panose="02020603050405020304" pitchFamily="18" charset="0"/>
              </a:rPr>
              <a:t>cuộc</a:t>
            </a:r>
            <a:r>
              <a:rPr lang="pt-BR" i="1" dirty="0">
                <a:latin typeface="Times New Roman" panose="02020603050405020304" pitchFamily="18" charset="0"/>
                <a:ea typeface="Times New Roman" panose="02020603050405020304" pitchFamily="18" charset="0"/>
              </a:rPr>
              <a:t> bể </a:t>
            </a:r>
            <a:r>
              <a:rPr lang="pt-BR" b="1" i="1" u="sng" dirty="0">
                <a:solidFill>
                  <a:srgbClr val="C00000"/>
                </a:solidFill>
                <a:latin typeface="Times New Roman" panose="02020603050405020304" pitchFamily="18" charset="0"/>
                <a:ea typeface="Times New Roman" panose="02020603050405020304" pitchFamily="18" charset="0"/>
              </a:rPr>
              <a:t>dâu</a:t>
            </a:r>
            <a:r>
              <a:rPr lang="pt-BR" i="1" u="sng"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spcAft>
                <a:spcPts val="0"/>
              </a:spcAft>
            </a:pPr>
            <a:r>
              <a:rPr lang="pt-BR" b="1" i="1" dirty="0">
                <a:latin typeface="Times New Roman" panose="02020603050405020304" pitchFamily="18" charset="0"/>
                <a:ea typeface="Times New Roman" panose="02020603050405020304" pitchFamily="18" charset="0"/>
              </a:rPr>
              <a:t>              B           T          B</a:t>
            </a:r>
            <a:endParaRPr lang="en-US" dirty="0">
              <a:latin typeface="Times New Roman" panose="02020603050405020304" pitchFamily="18" charset="0"/>
              <a:ea typeface="Times New Roman" panose="02020603050405020304" pitchFamily="18" charset="0"/>
            </a:endParaRPr>
          </a:p>
          <a:p>
            <a:pPr>
              <a:spcAft>
                <a:spcPts val="0"/>
              </a:spcAft>
            </a:pPr>
            <a:r>
              <a:rPr lang="pt-BR" i="1" dirty="0">
                <a:latin typeface="Times New Roman" panose="02020603050405020304" pitchFamily="18" charset="0"/>
                <a:ea typeface="Times New Roman" panose="02020603050405020304" pitchFamily="18" charset="0"/>
              </a:rPr>
              <a:t> Những </a:t>
            </a:r>
            <a:r>
              <a:rPr lang="pt-BR" i="1" u="sng" dirty="0">
                <a:latin typeface="Times New Roman" panose="02020603050405020304" pitchFamily="18" charset="0"/>
                <a:ea typeface="Times New Roman" panose="02020603050405020304" pitchFamily="18" charset="0"/>
              </a:rPr>
              <a:t>điều</a:t>
            </a:r>
            <a:r>
              <a:rPr lang="pt-BR" i="1" dirty="0">
                <a:latin typeface="Times New Roman" panose="02020603050405020304" pitchFamily="18" charset="0"/>
                <a:ea typeface="Times New Roman" panose="02020603050405020304" pitchFamily="18" charset="0"/>
              </a:rPr>
              <a:t> trông </a:t>
            </a:r>
            <a:r>
              <a:rPr lang="pt-BR" i="1" u="sng" dirty="0">
                <a:latin typeface="Times New Roman" panose="02020603050405020304" pitchFamily="18" charset="0"/>
                <a:ea typeface="Times New Roman" panose="02020603050405020304" pitchFamily="18" charset="0"/>
              </a:rPr>
              <a:t>thấy/</a:t>
            </a:r>
            <a:r>
              <a:rPr lang="pt-BR" i="1" dirty="0">
                <a:latin typeface="Times New Roman" panose="02020603050405020304" pitchFamily="18" charset="0"/>
                <a:ea typeface="Times New Roman" panose="02020603050405020304" pitchFamily="18" charset="0"/>
              </a:rPr>
              <a:t> mà </a:t>
            </a:r>
            <a:r>
              <a:rPr lang="pt-BR" i="1" u="sng" dirty="0">
                <a:latin typeface="Times New Roman" panose="02020603050405020304" pitchFamily="18" charset="0"/>
                <a:ea typeface="Times New Roman" panose="02020603050405020304" pitchFamily="18" charset="0"/>
              </a:rPr>
              <a:t>đau</a:t>
            </a:r>
            <a:r>
              <a:rPr lang="pt-BR" i="1" dirty="0">
                <a:latin typeface="Times New Roman" panose="02020603050405020304" pitchFamily="18" charset="0"/>
                <a:ea typeface="Times New Roman" panose="02020603050405020304" pitchFamily="18" charset="0"/>
              </a:rPr>
              <a:t> đớn </a:t>
            </a:r>
            <a:endParaRPr lang="en-US" dirty="0">
              <a:latin typeface="Times New Roman" panose="02020603050405020304" pitchFamily="18" charset="0"/>
              <a:ea typeface="Times New Roman" panose="02020603050405020304" pitchFamily="18" charset="0"/>
            </a:endParaRPr>
          </a:p>
          <a:p>
            <a:pPr>
              <a:spcAft>
                <a:spcPts val="0"/>
              </a:spcAft>
            </a:pPr>
            <a:r>
              <a:rPr lang="pt-BR" b="1" i="1" dirty="0">
                <a:latin typeface="Times New Roman" panose="02020603050405020304" pitchFamily="18" charset="0"/>
                <a:ea typeface="Times New Roman" panose="02020603050405020304" pitchFamily="18" charset="0"/>
              </a:rPr>
              <a:t>               B               T           </a:t>
            </a:r>
            <a:r>
              <a:rPr lang="pt-BR" b="1" i="1" dirty="0" smtClean="0">
                <a:latin typeface="Times New Roman" panose="02020603050405020304" pitchFamily="18" charset="0"/>
                <a:ea typeface="Times New Roman" panose="02020603050405020304" pitchFamily="18" charset="0"/>
              </a:rPr>
              <a:t>B</a:t>
            </a:r>
            <a:endParaRPr lang="en-US" dirty="0" smtClean="0">
              <a:latin typeface="Times New Roman" panose="02020603050405020304" pitchFamily="18" charset="0"/>
              <a:ea typeface="Times New Roman" panose="02020603050405020304" pitchFamily="18" charset="0"/>
            </a:endParaRPr>
          </a:p>
          <a:p>
            <a:pPr>
              <a:spcAft>
                <a:spcPts val="0"/>
              </a:spcAft>
            </a:pPr>
            <a:r>
              <a:rPr lang="pt-BR" i="1" u="sng" dirty="0" smtClean="0">
                <a:latin typeface="Times New Roman" panose="02020603050405020304" pitchFamily="18" charset="0"/>
                <a:ea typeface="Times New Roman" panose="02020603050405020304" pitchFamily="18" charset="0"/>
              </a:rPr>
              <a:t>lòng</a:t>
            </a:r>
            <a:r>
              <a:rPr lang="pt-BR" u="sng" dirty="0" smtClean="0">
                <a:latin typeface="Times New Roman" panose="02020603050405020304" pitchFamily="18" charset="0"/>
                <a:ea typeface="Times New Roman" panose="02020603050405020304" pitchFamily="18" charset="0"/>
              </a:rPr>
              <a:t>.      </a:t>
            </a:r>
            <a:endParaRPr lang="en-US" dirty="0" smtClean="0">
              <a:latin typeface="Times New Roman" panose="02020603050405020304" pitchFamily="18" charset="0"/>
              <a:ea typeface="Times New Roman" panose="02020603050405020304" pitchFamily="18" charset="0"/>
            </a:endParaRPr>
          </a:p>
          <a:p>
            <a:pPr>
              <a:spcAft>
                <a:spcPts val="0"/>
              </a:spcAft>
            </a:pPr>
            <a:r>
              <a:rPr lang="pt-BR" dirty="0" smtClean="0">
                <a:latin typeface="Times New Roman" panose="02020603050405020304" pitchFamily="18" charset="0"/>
                <a:ea typeface="Times New Roman" panose="02020603050405020304" pitchFamily="18" charset="0"/>
              </a:rPr>
              <a:t>   </a:t>
            </a:r>
            <a:r>
              <a:rPr lang="pt-BR" b="1" dirty="0">
                <a:latin typeface="Times New Roman" panose="02020603050405020304" pitchFamily="18" charset="0"/>
                <a:ea typeface="Times New Roman" panose="02020603050405020304" pitchFamily="18" charset="0"/>
              </a:rPr>
              <a:t>B                  </a:t>
            </a:r>
            <a:endParaRPr lang="en-US"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7551864" y="4355666"/>
            <a:ext cx="3765583" cy="461665"/>
          </a:xfrm>
          <a:prstGeom prst="rect">
            <a:avLst/>
          </a:prstGeom>
        </p:spPr>
        <p:txBody>
          <a:bodyPr wrap="none">
            <a:spAutoFit/>
          </a:bodyPr>
          <a:lstStyle/>
          <a:p>
            <a:pPr>
              <a:spcAft>
                <a:spcPts val="0"/>
              </a:spcAft>
            </a:pPr>
            <a:r>
              <a:rPr lang="pt-BR" sz="2400" b="1" dirty="0" smtClean="0">
                <a:latin typeface="Times New Roman" panose="02020603050405020304" pitchFamily="18" charset="0"/>
                <a:ea typeface="Times New Roman" panose="02020603050405020304" pitchFamily="18" charset="0"/>
              </a:rPr>
              <a:t>(</a:t>
            </a:r>
            <a:r>
              <a:rPr lang="pt-BR" sz="2400" b="1" i="1" dirty="0" smtClean="0">
                <a:latin typeface="Times New Roman" panose="02020603050405020304" pitchFamily="18" charset="0"/>
                <a:ea typeface="Times New Roman" panose="02020603050405020304" pitchFamily="18" charset="0"/>
              </a:rPr>
              <a:t>Truyện Kiều</a:t>
            </a:r>
            <a:r>
              <a:rPr lang="pt-BR" sz="2400" b="1" dirty="0" smtClean="0">
                <a:latin typeface="Times New Roman" panose="02020603050405020304" pitchFamily="18" charset="0"/>
                <a:ea typeface="Times New Roman" panose="02020603050405020304" pitchFamily="18" charset="0"/>
              </a:rPr>
              <a:t> – Nguyễn Du)</a:t>
            </a:r>
            <a:endParaRPr lang="en-US"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844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Callout 5"/>
          <p:cNvSpPr/>
          <p:nvPr/>
        </p:nvSpPr>
        <p:spPr>
          <a:xfrm>
            <a:off x="1378403" y="1989499"/>
            <a:ext cx="5317770" cy="3810000"/>
          </a:xfrm>
          <a:prstGeom prst="rightArrowCallout">
            <a:avLst/>
          </a:prstGeom>
          <a:solidFill>
            <a:schemeClr val="accent2">
              <a:lumMod val="20000"/>
              <a:lumOff val="80000"/>
            </a:schemeClr>
          </a:solidFill>
          <a:ln w="28575"/>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Trải</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nghiệm</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SGK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Ngữ</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6.</a:t>
            </a:r>
          </a:p>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Yêu</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cầu</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Đọc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rõ ràng, rành mạch</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diễn</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chú</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khó</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trang</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SGK.</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304321" y="146111"/>
            <a:ext cx="4794069"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Aft>
                <a:spcPts val="0"/>
              </a:spcAft>
            </a:pPr>
            <a:r>
              <a:rPr lang="pt-BR" sz="3200" b="1" dirty="0">
                <a:solidFill>
                  <a:srgbClr val="7030A0"/>
                </a:solidFill>
                <a:latin typeface="Times New Roman" panose="02020603050405020304" pitchFamily="18" charset="0"/>
                <a:ea typeface="Calibri" panose="020F0502020204030204" pitchFamily="34" charset="0"/>
              </a:rPr>
              <a:t>I. Đọc, tìm hiểu chung</a:t>
            </a:r>
            <a:endParaRPr lang="en-US" sz="2800" dirty="0">
              <a:solidFill>
                <a:srgbClr val="7030A0"/>
              </a:solidFill>
              <a:effectLst/>
              <a:latin typeface="Times New Roman" panose="02020603050405020304" pitchFamily="18" charset="0"/>
              <a:ea typeface="Calibri" panose="020F0502020204030204" pitchFamily="34" charset="0"/>
            </a:endParaRPr>
          </a:p>
        </p:txBody>
      </p:sp>
      <p:sp>
        <p:nvSpPr>
          <p:cNvPr id="8" name="Plaque 7"/>
          <p:cNvSpPr/>
          <p:nvPr/>
        </p:nvSpPr>
        <p:spPr>
          <a:xfrm>
            <a:off x="304321" y="885211"/>
            <a:ext cx="4794069"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Aft>
                <a:spcPts val="0"/>
              </a:spcAft>
            </a:pPr>
            <a:r>
              <a:rPr lang="pt-BR" sz="3200" b="1" dirty="0">
                <a:solidFill>
                  <a:schemeClr val="accent6">
                    <a:lumMod val="50000"/>
                  </a:schemeClr>
                </a:solidFill>
                <a:latin typeface="Times New Roman" panose="02020603050405020304" pitchFamily="18" charset="0"/>
                <a:ea typeface="Calibri" panose="020F0502020204030204" pitchFamily="34" charset="0"/>
              </a:rPr>
              <a:t>1. Đọc, từ khó</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6696173" y="1363210"/>
            <a:ext cx="4060273" cy="46173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91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12524" y="212398"/>
            <a:ext cx="4368035" cy="592245"/>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2. Tìm hiểu chung.</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endParaRPr>
          </a:p>
        </p:txBody>
      </p:sp>
      <p:sp>
        <p:nvSpPr>
          <p:cNvPr id="7" name="Right Arrow 6"/>
          <p:cNvSpPr/>
          <p:nvPr/>
        </p:nvSpPr>
        <p:spPr>
          <a:xfrm>
            <a:off x="2296542" y="1410379"/>
            <a:ext cx="7053687" cy="3671073"/>
          </a:xfrm>
          <a:prstGeom prst="rightArrow">
            <a:avLst/>
          </a:prstGeom>
          <a:solidFill>
            <a:schemeClr val="accent4">
              <a:lumMod val="40000"/>
              <a:lumOff val="6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296542" y="2356157"/>
            <a:ext cx="3371042" cy="1753390"/>
          </a:xfrm>
          <a:custGeom>
            <a:avLst/>
            <a:gdLst>
              <a:gd name="connsiteX0" fmla="*/ 0 w 3678174"/>
              <a:gd name="connsiteY0" fmla="*/ 258048 h 1548255"/>
              <a:gd name="connsiteX1" fmla="*/ 258048 w 3678174"/>
              <a:gd name="connsiteY1" fmla="*/ 0 h 1548255"/>
              <a:gd name="connsiteX2" fmla="*/ 3420126 w 3678174"/>
              <a:gd name="connsiteY2" fmla="*/ 0 h 1548255"/>
              <a:gd name="connsiteX3" fmla="*/ 3678174 w 3678174"/>
              <a:gd name="connsiteY3" fmla="*/ 258048 h 1548255"/>
              <a:gd name="connsiteX4" fmla="*/ 3678174 w 3678174"/>
              <a:gd name="connsiteY4" fmla="*/ 1290207 h 1548255"/>
              <a:gd name="connsiteX5" fmla="*/ 3420126 w 3678174"/>
              <a:gd name="connsiteY5" fmla="*/ 1548255 h 1548255"/>
              <a:gd name="connsiteX6" fmla="*/ 258048 w 3678174"/>
              <a:gd name="connsiteY6" fmla="*/ 1548255 h 1548255"/>
              <a:gd name="connsiteX7" fmla="*/ 0 w 3678174"/>
              <a:gd name="connsiteY7" fmla="*/ 1290207 h 1548255"/>
              <a:gd name="connsiteX8" fmla="*/ 0 w 3678174"/>
              <a:gd name="connsiteY8" fmla="*/ 258048 h 154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8174" h="1548255">
                <a:moveTo>
                  <a:pt x="0" y="258048"/>
                </a:moveTo>
                <a:cubicBezTo>
                  <a:pt x="0" y="115532"/>
                  <a:pt x="115532" y="0"/>
                  <a:pt x="258048" y="0"/>
                </a:cubicBezTo>
                <a:lnTo>
                  <a:pt x="3420126" y="0"/>
                </a:lnTo>
                <a:cubicBezTo>
                  <a:pt x="3562642" y="0"/>
                  <a:pt x="3678174" y="115532"/>
                  <a:pt x="3678174" y="258048"/>
                </a:cubicBezTo>
                <a:lnTo>
                  <a:pt x="3678174" y="1290207"/>
                </a:lnTo>
                <a:cubicBezTo>
                  <a:pt x="3678174" y="1432723"/>
                  <a:pt x="3562642" y="1548255"/>
                  <a:pt x="3420126" y="1548255"/>
                </a:cubicBezTo>
                <a:lnTo>
                  <a:pt x="258048" y="1548255"/>
                </a:lnTo>
                <a:cubicBezTo>
                  <a:pt x="115532" y="1548255"/>
                  <a:pt x="0" y="1432723"/>
                  <a:pt x="0" y="1290207"/>
                </a:cubicBezTo>
                <a:lnTo>
                  <a:pt x="0" y="258048"/>
                </a:lnTo>
                <a:close/>
              </a:path>
            </a:pathLst>
          </a:cu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3700" tIns="273700" rIns="273700" bIns="273700" numCol="1" spcCol="1270" anchor="ctr" anchorCtr="0">
            <a:noAutofit/>
          </a:bodyPr>
          <a:lstStyle/>
          <a:p>
            <a:pPr lvl="0" algn="ctr" defTabSz="2311400">
              <a:lnSpc>
                <a:spcPct val="90000"/>
              </a:lnSpc>
              <a:spcBef>
                <a:spcPct val="0"/>
              </a:spcBef>
              <a:spcAft>
                <a:spcPct val="35000"/>
              </a:spcAft>
            </a:pPr>
            <a:r>
              <a:rPr lang="pt-BR" sz="5200" i="1"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Tác</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giả</a:t>
            </a:r>
            <a:r>
              <a:rPr lang="en-US" sz="3600" kern="1200" dirty="0" smtClean="0">
                <a:latin typeface="Times New Roman" panose="02020603050405020304" pitchFamily="18" charset="0"/>
                <a:cs typeface="Times New Roman" panose="02020603050405020304" pitchFamily="18" charset="0"/>
              </a:rPr>
              <a:t> : </a:t>
            </a:r>
            <a:r>
              <a:rPr lang="en-US" sz="3600" kern="1200" dirty="0" err="1" smtClean="0">
                <a:latin typeface="Times New Roman" panose="02020603050405020304" pitchFamily="18" charset="0"/>
                <a:cs typeface="Times New Roman" panose="02020603050405020304" pitchFamily="18" charset="0"/>
              </a:rPr>
              <a:t>Lâm</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Thị</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Mĩ</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Dạ</a:t>
            </a:r>
            <a:endParaRPr lang="en-US" sz="36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6008558" y="2343094"/>
            <a:ext cx="3341671" cy="1753390"/>
          </a:xfrm>
          <a:custGeom>
            <a:avLst/>
            <a:gdLst>
              <a:gd name="connsiteX0" fmla="*/ 0 w 3678174"/>
              <a:gd name="connsiteY0" fmla="*/ 258048 h 1548255"/>
              <a:gd name="connsiteX1" fmla="*/ 258048 w 3678174"/>
              <a:gd name="connsiteY1" fmla="*/ 0 h 1548255"/>
              <a:gd name="connsiteX2" fmla="*/ 3420126 w 3678174"/>
              <a:gd name="connsiteY2" fmla="*/ 0 h 1548255"/>
              <a:gd name="connsiteX3" fmla="*/ 3678174 w 3678174"/>
              <a:gd name="connsiteY3" fmla="*/ 258048 h 1548255"/>
              <a:gd name="connsiteX4" fmla="*/ 3678174 w 3678174"/>
              <a:gd name="connsiteY4" fmla="*/ 1290207 h 1548255"/>
              <a:gd name="connsiteX5" fmla="*/ 3420126 w 3678174"/>
              <a:gd name="connsiteY5" fmla="*/ 1548255 h 1548255"/>
              <a:gd name="connsiteX6" fmla="*/ 258048 w 3678174"/>
              <a:gd name="connsiteY6" fmla="*/ 1548255 h 1548255"/>
              <a:gd name="connsiteX7" fmla="*/ 0 w 3678174"/>
              <a:gd name="connsiteY7" fmla="*/ 1290207 h 1548255"/>
              <a:gd name="connsiteX8" fmla="*/ 0 w 3678174"/>
              <a:gd name="connsiteY8" fmla="*/ 258048 h 154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8174" h="1548255">
                <a:moveTo>
                  <a:pt x="0" y="258048"/>
                </a:moveTo>
                <a:cubicBezTo>
                  <a:pt x="0" y="115532"/>
                  <a:pt x="115532" y="0"/>
                  <a:pt x="258048" y="0"/>
                </a:cubicBezTo>
                <a:lnTo>
                  <a:pt x="3420126" y="0"/>
                </a:lnTo>
                <a:cubicBezTo>
                  <a:pt x="3562642" y="0"/>
                  <a:pt x="3678174" y="115532"/>
                  <a:pt x="3678174" y="258048"/>
                </a:cubicBezTo>
                <a:lnTo>
                  <a:pt x="3678174" y="1290207"/>
                </a:lnTo>
                <a:cubicBezTo>
                  <a:pt x="3678174" y="1432723"/>
                  <a:pt x="3562642" y="1548255"/>
                  <a:pt x="3420126" y="1548255"/>
                </a:cubicBezTo>
                <a:lnTo>
                  <a:pt x="258048" y="1548255"/>
                </a:lnTo>
                <a:cubicBezTo>
                  <a:pt x="115532" y="1548255"/>
                  <a:pt x="0" y="1432723"/>
                  <a:pt x="0" y="1290207"/>
                </a:cubicBezTo>
                <a:lnTo>
                  <a:pt x="0" y="258048"/>
                </a:lnTo>
                <a:close/>
              </a:path>
            </a:pathLst>
          </a:cu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3230" tIns="323230" rIns="323230" bIns="323230" numCol="1" spcCol="1270" anchor="ctr" anchorCtr="0">
            <a:noAutofit/>
          </a:bodyPr>
          <a:lstStyle/>
          <a:p>
            <a:pPr algn="ctr">
              <a:spcAft>
                <a:spcPts val="0"/>
              </a:spcAft>
              <a:tabLst>
                <a:tab pos="1386840" algn="l"/>
              </a:tabLst>
            </a:pPr>
            <a:r>
              <a:rPr lang="en-US" sz="3200" dirty="0" err="1">
                <a:solidFill>
                  <a:schemeClr val="bg1"/>
                </a:solidFill>
                <a:latin typeface="Times New Roman" panose="02020603050405020304" pitchFamily="18" charset="0"/>
                <a:ea typeface="MS Mincho"/>
              </a:rPr>
              <a:t>Sáng</a:t>
            </a:r>
            <a:r>
              <a:rPr lang="en-US" sz="3200" dirty="0">
                <a:solidFill>
                  <a:schemeClr val="bg1"/>
                </a:solidFill>
                <a:latin typeface="Times New Roman" panose="02020603050405020304" pitchFamily="18" charset="0"/>
                <a:ea typeface="MS Mincho"/>
              </a:rPr>
              <a:t> </a:t>
            </a:r>
            <a:r>
              <a:rPr lang="en-US" sz="3200" dirty="0" err="1">
                <a:solidFill>
                  <a:schemeClr val="bg1"/>
                </a:solidFill>
                <a:latin typeface="Times New Roman" panose="02020603050405020304" pitchFamily="18" charset="0"/>
                <a:ea typeface="MS Mincho"/>
              </a:rPr>
              <a:t>tác</a:t>
            </a:r>
            <a:r>
              <a:rPr lang="en-US" sz="3200" dirty="0">
                <a:solidFill>
                  <a:schemeClr val="bg1"/>
                </a:solidFill>
                <a:latin typeface="Times New Roman" panose="02020603050405020304" pitchFamily="18" charset="0"/>
                <a:ea typeface="MS Mincho"/>
              </a:rPr>
              <a:t> </a:t>
            </a:r>
            <a:r>
              <a:rPr lang="en-US" sz="3200" dirty="0" err="1">
                <a:solidFill>
                  <a:schemeClr val="bg1"/>
                </a:solidFill>
                <a:latin typeface="Times New Roman" panose="02020603050405020304" pitchFamily="18" charset="0"/>
                <a:ea typeface="MS Mincho"/>
              </a:rPr>
              <a:t>năm</a:t>
            </a:r>
            <a:r>
              <a:rPr lang="en-US" sz="3200" dirty="0">
                <a:solidFill>
                  <a:schemeClr val="bg1"/>
                </a:solidFill>
                <a:latin typeface="Times New Roman" panose="02020603050405020304" pitchFamily="18" charset="0"/>
                <a:ea typeface="MS Mincho"/>
              </a:rPr>
              <a:t> </a:t>
            </a:r>
            <a:r>
              <a:rPr lang="en-US" sz="3200" dirty="0">
                <a:solidFill>
                  <a:schemeClr val="bg1"/>
                </a:solidFill>
                <a:latin typeface="Times New Roman" panose="02020603050405020304" pitchFamily="18" charset="0"/>
                <a:ea typeface="Times New Roman" panose="02020603050405020304" pitchFamily="18" charset="0"/>
              </a:rPr>
              <a:t>1979</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3" name="Oval Callout 2"/>
          <p:cNvSpPr/>
          <p:nvPr/>
        </p:nvSpPr>
        <p:spPr>
          <a:xfrm>
            <a:off x="2764615" y="1815737"/>
            <a:ext cx="6487886" cy="3047032"/>
          </a:xfrm>
          <a:prstGeom prst="wedgeEllipseCallout">
            <a:avLst/>
          </a:prstGeom>
          <a:ln>
            <a:noFill/>
          </a:ln>
          <a:effectLst>
            <a:innerShdw blurRad="63500" dist="50800" dir="81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rtlCol="0" anchor="ctr"/>
          <a:lstStyle/>
          <a:p>
            <a:pPr>
              <a:spcAft>
                <a:spcPts val="0"/>
              </a:spcAft>
            </a:pPr>
            <a:r>
              <a:rPr lang="en-US" sz="2800" dirty="0" err="1" smtClean="0">
                <a:solidFill>
                  <a:schemeClr val="accent6">
                    <a:lumMod val="50000"/>
                  </a:schemeClr>
                </a:solidFill>
                <a:latin typeface="Times New Roman" panose="02020603050405020304" pitchFamily="18" charset="0"/>
                <a:ea typeface="Times New Roman" panose="02020603050405020304" pitchFamily="18" charset="0"/>
              </a:rPr>
              <a:t>Bài</a:t>
            </a:r>
            <a:r>
              <a:rPr lang="en-US" sz="2800"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được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theo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nào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dấu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hiệu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nào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giúp</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em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ra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đó</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p>
          <a:p>
            <a:pPr>
              <a:spcAft>
                <a:spcPts val="0"/>
              </a:spcAft>
            </a:pPr>
            <a:r>
              <a:rPr lang="en-US" sz="2800" dirty="0" err="1" smtClean="0">
                <a:solidFill>
                  <a:schemeClr val="accent6">
                    <a:lumMod val="50000"/>
                  </a:schemeClr>
                </a:solidFill>
                <a:latin typeface="Times New Roman" panose="02020603050405020304" pitchFamily="18" charset="0"/>
                <a:ea typeface="Times New Roman" panose="02020603050405020304" pitchFamily="18" charset="0"/>
              </a:rPr>
              <a:t>Bài</a:t>
            </a:r>
            <a:r>
              <a:rPr lang="en-US" sz="2800"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có</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latin typeface="Times New Roman" panose="02020603050405020304" pitchFamily="18" charset="0"/>
                <a:ea typeface="Times New Roman" panose="02020603050405020304" pitchFamily="18" charset="0"/>
              </a:rPr>
              <a:t> chia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thành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mấy</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nội</a:t>
            </a:r>
            <a:r>
              <a:rPr lang="en-US" sz="2800" dirty="0">
                <a:solidFill>
                  <a:schemeClr val="accent6">
                    <a:lumMod val="50000"/>
                  </a:schemeClr>
                </a:solidFill>
                <a:latin typeface="Times New Roman" panose="02020603050405020304" pitchFamily="18" charset="0"/>
                <a:ea typeface="Times New Roman" panose="02020603050405020304" pitchFamily="18" charset="0"/>
              </a:rPr>
              <a:t> dung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từng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5" name="Plaque 4"/>
          <p:cNvSpPr/>
          <p:nvPr/>
        </p:nvSpPr>
        <p:spPr>
          <a:xfrm>
            <a:off x="112525" y="850578"/>
            <a:ext cx="4368035" cy="559801"/>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Xuất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xứ</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16455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2192000" cy="6858000"/>
          </a:xfrm>
          <a:prstGeom prst="rect">
            <a:avLst/>
          </a:prstGeom>
        </p:spPr>
      </p:pic>
      <p:grpSp>
        <p:nvGrpSpPr>
          <p:cNvPr id="11" name="Group 10"/>
          <p:cNvGrpSpPr/>
          <p:nvPr/>
        </p:nvGrpSpPr>
        <p:grpSpPr>
          <a:xfrm>
            <a:off x="1656556" y="2519251"/>
            <a:ext cx="8878887" cy="2183379"/>
            <a:chOff x="2032952" y="2973197"/>
            <a:chExt cx="8126095" cy="1033151"/>
          </a:xfrm>
        </p:grpSpPr>
        <p:sp>
          <p:nvSpPr>
            <p:cNvPr id="12" name="Chevron 11"/>
            <p:cNvSpPr/>
            <p:nvPr/>
          </p:nvSpPr>
          <p:spPr>
            <a:xfrm>
              <a:off x="2032952" y="2973197"/>
              <a:ext cx="2393156" cy="802211"/>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12"/>
            <p:cNvSpPr/>
            <p:nvPr/>
          </p:nvSpPr>
          <p:spPr>
            <a:xfrm>
              <a:off x="2671127" y="3082590"/>
              <a:ext cx="2020887"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5">
                      <a:lumMod val="50000"/>
                    </a:schemeClr>
                  </a:solidFill>
                  <a:latin typeface="Times New Roman" panose="02020603050405020304" pitchFamily="18" charset="0"/>
                  <a:cs typeface="Times New Roman" panose="02020603050405020304" pitchFamily="18" charset="0"/>
                </a:rPr>
                <a:t>Gieo</a:t>
              </a:r>
              <a:r>
                <a:rPr lang="en-US" sz="2800" kern="1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5">
                      <a:lumMod val="50000"/>
                    </a:schemeClr>
                  </a:solidFill>
                  <a:latin typeface="Times New Roman" panose="02020603050405020304" pitchFamily="18" charset="0"/>
                  <a:cs typeface="Times New Roman" panose="02020603050405020304" pitchFamily="18" charset="0"/>
                </a:rPr>
                <a:t>vần</a:t>
              </a:r>
              <a:r>
                <a:rPr lang="en-US" sz="2800" kern="1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i="1" kern="1200" dirty="0" smtClean="0">
                  <a:solidFill>
                    <a:schemeClr val="accent5">
                      <a:lumMod val="50000"/>
                    </a:schemeClr>
                  </a:solidFill>
                  <a:latin typeface="Times New Roman" panose="02020603050405020304" pitchFamily="18" charset="0"/>
                  <a:cs typeface="Times New Roman" panose="02020603050405020304" pitchFamily="18" charset="0"/>
                </a:rPr>
                <a:t>“ta- </a:t>
              </a:r>
              <a:r>
                <a:rPr lang="en-US" sz="2800" i="1" kern="1200" dirty="0" err="1" smtClean="0">
                  <a:solidFill>
                    <a:schemeClr val="accent5">
                      <a:lumMod val="50000"/>
                    </a:schemeClr>
                  </a:solidFill>
                  <a:latin typeface="Times New Roman" panose="02020603050405020304" pitchFamily="18" charset="0"/>
                  <a:cs typeface="Times New Roman" panose="02020603050405020304" pitchFamily="18" charset="0"/>
                </a:rPr>
                <a:t>xa</a:t>
              </a:r>
              <a:r>
                <a:rPr lang="en-US" sz="2800" i="1" kern="1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i="1" kern="1200" dirty="0" err="1" smtClean="0">
                  <a:solidFill>
                    <a:schemeClr val="accent5">
                      <a:lumMod val="50000"/>
                    </a:schemeClr>
                  </a:solidFill>
                  <a:latin typeface="Times New Roman" panose="02020603050405020304" pitchFamily="18" charset="0"/>
                  <a:cs typeface="Times New Roman" panose="02020603050405020304" pitchFamily="18" charset="0"/>
                </a:rPr>
                <a:t>hiền</a:t>
              </a:r>
              <a:r>
                <a:rPr lang="en-US" sz="2800" i="1" kern="1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i="1" kern="1200" dirty="0" err="1" smtClean="0">
                  <a:solidFill>
                    <a:schemeClr val="accent5">
                      <a:lumMod val="50000"/>
                    </a:schemeClr>
                  </a:solidFill>
                  <a:latin typeface="Times New Roman" panose="02020603050405020304" pitchFamily="18" charset="0"/>
                  <a:cs typeface="Times New Roman" panose="02020603050405020304" pitchFamily="18" charset="0"/>
                </a:rPr>
                <a:t>tiên</a:t>
              </a:r>
              <a:r>
                <a:rPr lang="en-US" sz="2800" i="1" kern="1200" dirty="0" smtClean="0">
                  <a:solidFill>
                    <a:schemeClr val="accent5">
                      <a:lumMod val="50000"/>
                    </a:schemeClr>
                  </a:solidFill>
                  <a:latin typeface="Times New Roman" panose="02020603050405020304" pitchFamily="18" charset="0"/>
                  <a:cs typeface="Times New Roman" panose="02020603050405020304" pitchFamily="18" charset="0"/>
                </a:rPr>
                <a:t>”...</a:t>
              </a:r>
              <a:endParaRPr lang="en-US" sz="2800" kern="12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4" name="Chevron 13"/>
            <p:cNvSpPr/>
            <p:nvPr/>
          </p:nvSpPr>
          <p:spPr>
            <a:xfrm>
              <a:off x="4766468" y="2973197"/>
              <a:ext cx="2393156" cy="802211"/>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14"/>
            <p:cNvSpPr/>
            <p:nvPr/>
          </p:nvSpPr>
          <p:spPr>
            <a:xfrm>
              <a:off x="5404643" y="3082590"/>
              <a:ext cx="2020887"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5">
                      <a:lumMod val="50000"/>
                    </a:schemeClr>
                  </a:solidFill>
                  <a:latin typeface="Times New Roman" panose="02020603050405020304" pitchFamily="18" charset="0"/>
                  <a:cs typeface="Times New Roman" panose="02020603050405020304" pitchFamily="18" charset="0"/>
                </a:rPr>
                <a:t>Ngắt</a:t>
              </a:r>
              <a:r>
                <a:rPr lang="en-US" sz="2800" kern="1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5">
                      <a:lumMod val="50000"/>
                    </a:schemeClr>
                  </a:solidFill>
                  <a:latin typeface="Times New Roman" panose="02020603050405020304" pitchFamily="18" charset="0"/>
                  <a:cs typeface="Times New Roman" panose="02020603050405020304" pitchFamily="18" charset="0"/>
                </a:rPr>
                <a:t>nhịp</a:t>
              </a:r>
              <a:r>
                <a:rPr lang="en-US" sz="2800" kern="1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5">
                      <a:lumMod val="50000"/>
                    </a:schemeClr>
                  </a:solidFill>
                  <a:latin typeface="Times New Roman" panose="02020603050405020304" pitchFamily="18" charset="0"/>
                  <a:cs typeface="Times New Roman" panose="02020603050405020304" pitchFamily="18" charset="0"/>
                </a:rPr>
                <a:t>câu</a:t>
              </a:r>
              <a:r>
                <a:rPr lang="en-US" sz="2800" kern="1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5">
                      <a:lumMod val="50000"/>
                    </a:schemeClr>
                  </a:solidFill>
                  <a:latin typeface="Times New Roman" panose="02020603050405020304" pitchFamily="18" charset="0"/>
                  <a:cs typeface="Times New Roman" panose="02020603050405020304" pitchFamily="18" charset="0"/>
                </a:rPr>
                <a:t>sáu</a:t>
              </a:r>
              <a:r>
                <a:rPr lang="en-US" sz="2800" kern="1200" dirty="0" smtClean="0">
                  <a:solidFill>
                    <a:schemeClr val="accent5">
                      <a:lumMod val="50000"/>
                    </a:schemeClr>
                  </a:solidFill>
                  <a:latin typeface="Times New Roman" panose="02020603050405020304" pitchFamily="18" charset="0"/>
                  <a:cs typeface="Times New Roman" panose="02020603050405020304" pitchFamily="18" charset="0"/>
                </a:rPr>
                <a:t>: 2/2/2; </a:t>
              </a:r>
              <a:r>
                <a:rPr lang="en-US" sz="2800" kern="1200" dirty="0" err="1" smtClean="0">
                  <a:solidFill>
                    <a:schemeClr val="accent5">
                      <a:lumMod val="50000"/>
                    </a:schemeClr>
                  </a:solidFill>
                  <a:latin typeface="Times New Roman" panose="02020603050405020304" pitchFamily="18" charset="0"/>
                  <a:cs typeface="Times New Roman" panose="02020603050405020304" pitchFamily="18" charset="0"/>
                </a:rPr>
                <a:t>câu</a:t>
              </a:r>
              <a:r>
                <a:rPr lang="en-US" sz="2800" kern="1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5">
                      <a:lumMod val="50000"/>
                    </a:schemeClr>
                  </a:solidFill>
                  <a:latin typeface="Times New Roman" panose="02020603050405020304" pitchFamily="18" charset="0"/>
                  <a:cs typeface="Times New Roman" panose="02020603050405020304" pitchFamily="18" charset="0"/>
                </a:rPr>
                <a:t>tám</a:t>
              </a:r>
              <a:r>
                <a:rPr lang="en-US" sz="2800" kern="1200" dirty="0" smtClean="0">
                  <a:solidFill>
                    <a:schemeClr val="accent5">
                      <a:lumMod val="50000"/>
                    </a:schemeClr>
                  </a:solidFill>
                  <a:latin typeface="Times New Roman" panose="02020603050405020304" pitchFamily="18" charset="0"/>
                  <a:cs typeface="Times New Roman" panose="02020603050405020304" pitchFamily="18" charset="0"/>
                </a:rPr>
                <a:t>: 4/4</a:t>
              </a:r>
              <a:endParaRPr lang="en-US" sz="2800" kern="12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6" name="Chevron 15"/>
            <p:cNvSpPr/>
            <p:nvPr/>
          </p:nvSpPr>
          <p:spPr>
            <a:xfrm>
              <a:off x="7499985" y="2973197"/>
              <a:ext cx="2393156" cy="802211"/>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8138160" y="3082590"/>
              <a:ext cx="2020887"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5">
                      <a:lumMod val="50000"/>
                    </a:schemeClr>
                  </a:solidFill>
                  <a:latin typeface="Times New Roman" panose="02020603050405020304" pitchFamily="18" charset="0"/>
                  <a:cs typeface="Times New Roman" panose="02020603050405020304" pitchFamily="18" charset="0"/>
                </a:rPr>
                <a:t>Phương</a:t>
              </a:r>
              <a:r>
                <a:rPr lang="en-US" sz="2800" kern="1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5">
                      <a:lumMod val="50000"/>
                    </a:schemeClr>
                  </a:solidFill>
                  <a:latin typeface="Times New Roman" panose="02020603050405020304" pitchFamily="18" charset="0"/>
                  <a:cs typeface="Times New Roman" panose="02020603050405020304" pitchFamily="18" charset="0"/>
                </a:rPr>
                <a:t>thức</a:t>
              </a:r>
              <a:r>
                <a:rPr lang="en-US" sz="2800" kern="1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5">
                      <a:lumMod val="50000"/>
                    </a:schemeClr>
                  </a:solidFill>
                  <a:latin typeface="Times New Roman" panose="02020603050405020304" pitchFamily="18" charset="0"/>
                  <a:cs typeface="Times New Roman" panose="02020603050405020304" pitchFamily="18" charset="0"/>
                </a:rPr>
                <a:t>biểu</a:t>
              </a:r>
              <a:r>
                <a:rPr lang="en-US" sz="2800" kern="1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5">
                      <a:lumMod val="50000"/>
                    </a:schemeClr>
                  </a:solidFill>
                  <a:latin typeface="Times New Roman" panose="02020603050405020304" pitchFamily="18" charset="0"/>
                  <a:cs typeface="Times New Roman" panose="02020603050405020304" pitchFamily="18" charset="0"/>
                </a:rPr>
                <a:t>đạt</a:t>
              </a:r>
              <a:r>
                <a:rPr lang="en-US" sz="2800" kern="1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5">
                      <a:lumMod val="50000"/>
                    </a:schemeClr>
                  </a:solidFill>
                  <a:latin typeface="Times New Roman" panose="02020603050405020304" pitchFamily="18" charset="0"/>
                  <a:cs typeface="Times New Roman" panose="02020603050405020304" pitchFamily="18" charset="0"/>
                </a:rPr>
                <a:t>chính</a:t>
              </a:r>
              <a:r>
                <a:rPr lang="en-US" sz="2800" kern="1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5">
                      <a:lumMod val="50000"/>
                    </a:schemeClr>
                  </a:solidFill>
                  <a:latin typeface="Times New Roman" panose="02020603050405020304" pitchFamily="18" charset="0"/>
                  <a:cs typeface="Times New Roman" panose="02020603050405020304" pitchFamily="18" charset="0"/>
                </a:rPr>
                <a:t>Biểu</a:t>
              </a:r>
              <a:r>
                <a:rPr lang="en-US" sz="2800" kern="12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5">
                      <a:lumMod val="50000"/>
                    </a:schemeClr>
                  </a:solidFill>
                  <a:latin typeface="Times New Roman" panose="02020603050405020304" pitchFamily="18" charset="0"/>
                  <a:cs typeface="Times New Roman" panose="02020603050405020304" pitchFamily="18" charset="0"/>
                </a:rPr>
                <a:t>cảm</a:t>
              </a:r>
              <a:r>
                <a:rPr lang="en-US" sz="2800" kern="1200" dirty="0" smtClean="0">
                  <a:solidFill>
                    <a:schemeClr val="accent5">
                      <a:lumMod val="50000"/>
                    </a:schemeClr>
                  </a:solidFill>
                  <a:latin typeface="Times New Roman" panose="02020603050405020304" pitchFamily="18" charset="0"/>
                  <a:cs typeface="Times New Roman" panose="02020603050405020304" pitchFamily="18" charset="0"/>
                </a:rPr>
                <a:t> </a:t>
              </a:r>
              <a:endParaRPr lang="en-US" sz="2800"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sp>
        <p:nvSpPr>
          <p:cNvPr id="18" name="Plaque 17"/>
          <p:cNvSpPr/>
          <p:nvPr/>
        </p:nvSpPr>
        <p:spPr>
          <a:xfrm>
            <a:off x="765984" y="358195"/>
            <a:ext cx="4368035" cy="592245"/>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2. Tìm hiểu chung.</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endParaRPr>
          </a:p>
        </p:txBody>
      </p:sp>
      <p:sp>
        <p:nvSpPr>
          <p:cNvPr id="19" name="Plaque 18"/>
          <p:cNvSpPr/>
          <p:nvPr/>
        </p:nvSpPr>
        <p:spPr>
          <a:xfrm>
            <a:off x="765983" y="979725"/>
            <a:ext cx="4368035" cy="559801"/>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Xuất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xứ</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20" name="Plaque 19"/>
          <p:cNvSpPr/>
          <p:nvPr/>
        </p:nvSpPr>
        <p:spPr>
          <a:xfrm>
            <a:off x="765983" y="1568811"/>
            <a:ext cx="4368035" cy="559801"/>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smtClean="0">
                <a:solidFill>
                  <a:srgbClr val="000000"/>
                </a:solidFill>
                <a:latin typeface="Times New Roman" panose="02020603050405020304" pitchFamily="18" charset="0"/>
                <a:ea typeface="Times New Roman" panose="02020603050405020304" pitchFamily="18" charset="0"/>
              </a:rPr>
              <a:t>     b</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131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802165" y="518850"/>
            <a:ext cx="2808782" cy="523220"/>
          </a:xfrm>
          <a:prstGeom prst="rect">
            <a:avLst/>
          </a:prstGeom>
        </p:spPr>
        <p:txBody>
          <a:bodyPr wrap="none">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c. </a:t>
            </a:r>
            <a:r>
              <a:rPr lang="en-US" sz="2800" b="1" dirty="0" err="1">
                <a:solidFill>
                  <a:srgbClr val="0D0D0D"/>
                </a:solidFill>
                <a:latin typeface="Times New Roman" panose="02020603050405020304" pitchFamily="18" charset="0"/>
                <a:ea typeface="MS Mincho"/>
              </a:rPr>
              <a:t>Bố</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cục</a:t>
            </a:r>
            <a:r>
              <a:rPr lang="en-US" sz="2800" b="1" dirty="0">
                <a:solidFill>
                  <a:srgbClr val="0D0D0D"/>
                </a:solidFill>
                <a:latin typeface="Times New Roman" panose="02020603050405020304" pitchFamily="18" charset="0"/>
                <a:ea typeface="MS Mincho"/>
              </a:rPr>
              <a:t>: 2 </a:t>
            </a:r>
            <a:r>
              <a:rPr lang="en-US" sz="2800" b="1" dirty="0" err="1">
                <a:solidFill>
                  <a:srgbClr val="0D0D0D"/>
                </a:solidFill>
                <a:latin typeface="Times New Roman" panose="02020603050405020304" pitchFamily="18" charset="0"/>
                <a:ea typeface="MS Mincho"/>
              </a:rPr>
              <a:t>phần</a:t>
            </a:r>
            <a:endParaRPr lang="en-US" sz="2800" dirty="0">
              <a:effectLst/>
              <a:latin typeface="Times New Roman" panose="02020603050405020304" pitchFamily="18" charset="0"/>
              <a:ea typeface="Times New Roman" panose="02020603050405020304" pitchFamily="18" charset="0"/>
            </a:endParaRPr>
          </a:p>
        </p:txBody>
      </p:sp>
      <p:grpSp>
        <p:nvGrpSpPr>
          <p:cNvPr id="11" name="Group 10"/>
          <p:cNvGrpSpPr/>
          <p:nvPr/>
        </p:nvGrpSpPr>
        <p:grpSpPr>
          <a:xfrm>
            <a:off x="2244363" y="1688732"/>
            <a:ext cx="7703275" cy="3480536"/>
            <a:chOff x="3943410" y="1189055"/>
            <a:chExt cx="2934032" cy="3287971"/>
          </a:xfrm>
        </p:grpSpPr>
        <p:sp>
          <p:nvSpPr>
            <p:cNvPr id="12" name="Isosceles Triangle 11"/>
            <p:cNvSpPr/>
            <p:nvPr/>
          </p:nvSpPr>
          <p:spPr>
            <a:xfrm>
              <a:off x="3943410" y="1189055"/>
              <a:ext cx="1909998" cy="3287971"/>
            </a:xfrm>
            <a:prstGeom prst="triangl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12"/>
            <p:cNvSpPr/>
            <p:nvPr/>
          </p:nvSpPr>
          <p:spPr>
            <a:xfrm>
              <a:off x="4458335" y="1665757"/>
              <a:ext cx="2419107" cy="1322949"/>
            </a:xfrm>
            <a:custGeom>
              <a:avLst/>
              <a:gdLst>
                <a:gd name="connsiteX0" fmla="*/ 0 w 2419107"/>
                <a:gd name="connsiteY0" fmla="*/ 220496 h 1322949"/>
                <a:gd name="connsiteX1" fmla="*/ 220496 w 2419107"/>
                <a:gd name="connsiteY1" fmla="*/ 0 h 1322949"/>
                <a:gd name="connsiteX2" fmla="*/ 2198611 w 2419107"/>
                <a:gd name="connsiteY2" fmla="*/ 0 h 1322949"/>
                <a:gd name="connsiteX3" fmla="*/ 2419107 w 2419107"/>
                <a:gd name="connsiteY3" fmla="*/ 220496 h 1322949"/>
                <a:gd name="connsiteX4" fmla="*/ 2419107 w 2419107"/>
                <a:gd name="connsiteY4" fmla="*/ 1102453 h 1322949"/>
                <a:gd name="connsiteX5" fmla="*/ 2198611 w 2419107"/>
                <a:gd name="connsiteY5" fmla="*/ 1322949 h 1322949"/>
                <a:gd name="connsiteX6" fmla="*/ 220496 w 2419107"/>
                <a:gd name="connsiteY6" fmla="*/ 1322949 h 1322949"/>
                <a:gd name="connsiteX7" fmla="*/ 0 w 2419107"/>
                <a:gd name="connsiteY7" fmla="*/ 1102453 h 1322949"/>
                <a:gd name="connsiteX8" fmla="*/ 0 w 2419107"/>
                <a:gd name="connsiteY8" fmla="*/ 220496 h 132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9107" h="1322949">
                  <a:moveTo>
                    <a:pt x="0" y="220496"/>
                  </a:moveTo>
                  <a:cubicBezTo>
                    <a:pt x="0" y="98719"/>
                    <a:pt x="98719" y="0"/>
                    <a:pt x="220496" y="0"/>
                  </a:cubicBezTo>
                  <a:lnTo>
                    <a:pt x="2198611" y="0"/>
                  </a:lnTo>
                  <a:cubicBezTo>
                    <a:pt x="2320388" y="0"/>
                    <a:pt x="2419107" y="98719"/>
                    <a:pt x="2419107" y="220496"/>
                  </a:cubicBezTo>
                  <a:lnTo>
                    <a:pt x="2419107" y="1102453"/>
                  </a:lnTo>
                  <a:cubicBezTo>
                    <a:pt x="2419107" y="1224230"/>
                    <a:pt x="2320388" y="1322949"/>
                    <a:pt x="2198611" y="1322949"/>
                  </a:cubicBezTo>
                  <a:lnTo>
                    <a:pt x="220496" y="1322949"/>
                  </a:lnTo>
                  <a:cubicBezTo>
                    <a:pt x="98719" y="1322949"/>
                    <a:pt x="0" y="1224230"/>
                    <a:pt x="0" y="1102453"/>
                  </a:cubicBezTo>
                  <a:lnTo>
                    <a:pt x="0" y="220496"/>
                  </a:lnTo>
                  <a:close/>
                </a:path>
              </a:pathLst>
            </a:custGeom>
            <a:effectLst>
              <a:outerShdw blurRad="50800" dist="38100" dir="5400000" algn="t" rotWithShape="0">
                <a:prstClr val="black">
                  <a:alpha val="40000"/>
                </a:prstClr>
              </a:out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1261" tIns="171261" rIns="171261" bIns="171261"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1: </a:t>
              </a:r>
              <a:r>
                <a:rPr lang="en-US" sz="2800" kern="1200" dirty="0" err="1" smtClean="0">
                  <a:latin typeface="Times New Roman" panose="02020603050405020304" pitchFamily="18" charset="0"/>
                  <a:cs typeface="Times New Roman" panose="02020603050405020304" pitchFamily="18" charset="0"/>
                </a:rPr>
                <a:t>Vẻ</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đẹp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cổ</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4458335" y="3154076"/>
              <a:ext cx="2419107" cy="1322949"/>
            </a:xfrm>
            <a:custGeom>
              <a:avLst/>
              <a:gdLst>
                <a:gd name="connsiteX0" fmla="*/ 0 w 2419107"/>
                <a:gd name="connsiteY0" fmla="*/ 220496 h 1322949"/>
                <a:gd name="connsiteX1" fmla="*/ 220496 w 2419107"/>
                <a:gd name="connsiteY1" fmla="*/ 0 h 1322949"/>
                <a:gd name="connsiteX2" fmla="*/ 2198611 w 2419107"/>
                <a:gd name="connsiteY2" fmla="*/ 0 h 1322949"/>
                <a:gd name="connsiteX3" fmla="*/ 2419107 w 2419107"/>
                <a:gd name="connsiteY3" fmla="*/ 220496 h 1322949"/>
                <a:gd name="connsiteX4" fmla="*/ 2419107 w 2419107"/>
                <a:gd name="connsiteY4" fmla="*/ 1102453 h 1322949"/>
                <a:gd name="connsiteX5" fmla="*/ 2198611 w 2419107"/>
                <a:gd name="connsiteY5" fmla="*/ 1322949 h 1322949"/>
                <a:gd name="connsiteX6" fmla="*/ 220496 w 2419107"/>
                <a:gd name="connsiteY6" fmla="*/ 1322949 h 1322949"/>
                <a:gd name="connsiteX7" fmla="*/ 0 w 2419107"/>
                <a:gd name="connsiteY7" fmla="*/ 1102453 h 1322949"/>
                <a:gd name="connsiteX8" fmla="*/ 0 w 2419107"/>
                <a:gd name="connsiteY8" fmla="*/ 220496 h 132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9107" h="1322949">
                  <a:moveTo>
                    <a:pt x="0" y="220496"/>
                  </a:moveTo>
                  <a:cubicBezTo>
                    <a:pt x="0" y="98719"/>
                    <a:pt x="98719" y="0"/>
                    <a:pt x="220496" y="0"/>
                  </a:cubicBezTo>
                  <a:lnTo>
                    <a:pt x="2198611" y="0"/>
                  </a:lnTo>
                  <a:cubicBezTo>
                    <a:pt x="2320388" y="0"/>
                    <a:pt x="2419107" y="98719"/>
                    <a:pt x="2419107" y="220496"/>
                  </a:cubicBezTo>
                  <a:lnTo>
                    <a:pt x="2419107" y="1102453"/>
                  </a:lnTo>
                  <a:cubicBezTo>
                    <a:pt x="2419107" y="1224230"/>
                    <a:pt x="2320388" y="1322949"/>
                    <a:pt x="2198611" y="1322949"/>
                  </a:cubicBezTo>
                  <a:lnTo>
                    <a:pt x="220496" y="1322949"/>
                  </a:lnTo>
                  <a:cubicBezTo>
                    <a:pt x="98719" y="1322949"/>
                    <a:pt x="0" y="1224230"/>
                    <a:pt x="0" y="1102453"/>
                  </a:cubicBezTo>
                  <a:lnTo>
                    <a:pt x="0" y="220496"/>
                  </a:lnTo>
                  <a:close/>
                </a:path>
              </a:pathLst>
            </a:custGeom>
            <a:effectLst>
              <a:outerShdw blurRad="50800" dist="38100" dir="5400000" algn="t" rotWithShape="0">
                <a:prstClr val="black">
                  <a:alpha val="40000"/>
                </a:prstClr>
              </a:out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1261" tIns="171261" rIns="171261" bIns="171261" numCol="1" spcCol="1270" anchor="ctr" anchorCtr="0">
              <a:noAutofit/>
            </a:bodyPr>
            <a:lstStyle/>
            <a:p>
              <a:pPr lvl="0"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2: Ý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cổ</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872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3042191" y="440472"/>
            <a:ext cx="6594947" cy="523220"/>
          </a:xfrm>
          <a:prstGeom prst="rect">
            <a:avLst/>
          </a:prstGeom>
        </p:spPr>
        <p:txBody>
          <a:bodyPr wrap="none">
            <a:spAutoFit/>
          </a:bodyPr>
          <a:lstStyle/>
          <a:p>
            <a:pPr>
              <a:spcAft>
                <a:spcPts val="0"/>
              </a:spcAft>
            </a:pPr>
            <a:r>
              <a:rPr lang="en-US" sz="2800" b="1" dirty="0">
                <a:solidFill>
                  <a:srgbClr val="FF0000"/>
                </a:solidFill>
                <a:latin typeface="Times New Roman" panose="02020603050405020304" pitchFamily="18" charset="0"/>
                <a:ea typeface="Times New Roman" panose="02020603050405020304" pitchFamily="18" charset="0"/>
              </a:rPr>
              <a:t>HOẠT ĐỘNG 3: KHÁM PHÁ VĂN BẢN</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699726" y="880944"/>
            <a:ext cx="3429144" cy="523220"/>
          </a:xfrm>
          <a:prstGeom prst="rect">
            <a:avLst/>
          </a:prstGeom>
        </p:spPr>
        <p:txBody>
          <a:bodyPr wrap="none">
            <a:spAutoFit/>
          </a:bodyPr>
          <a:lstStyle/>
          <a:p>
            <a:pPr>
              <a:spcAft>
                <a:spcPts val="0"/>
              </a:spcAft>
            </a:pPr>
            <a:r>
              <a:rPr lang="en-US" sz="2800" b="1" dirty="0">
                <a:latin typeface="Times New Roman" panose="02020603050405020304" pitchFamily="18" charset="0"/>
                <a:ea typeface="Times New Roman" panose="02020603050405020304" pitchFamily="18" charset="0"/>
              </a:rPr>
              <a:t>II. </a:t>
            </a:r>
            <a:r>
              <a:rPr lang="en-US" sz="2800" b="1" dirty="0" err="1">
                <a:latin typeface="Times New Roman" panose="02020603050405020304" pitchFamily="18" charset="0"/>
                <a:ea typeface="MS Mincho"/>
              </a:rPr>
              <a:t>Đọc</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hiểu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văn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bản</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510921" y="1404164"/>
            <a:ext cx="5062540" cy="523220"/>
          </a:xfrm>
          <a:prstGeom prst="rect">
            <a:avLst/>
          </a:prstGeom>
        </p:spPr>
        <p:txBody>
          <a:bodyPr wrap="none">
            <a:spAutoFit/>
          </a:bodyPr>
          <a:lstStyle/>
          <a:p>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Vẻ</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đẹp</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chuyện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cổ</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nước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mình</a:t>
            </a:r>
            <a:r>
              <a:rPr lang="en-US" sz="2800" b="1" dirty="0">
                <a:latin typeface="Times New Roman" panose="02020603050405020304" pitchFamily="18" charset="0"/>
                <a:ea typeface="Times New Roman" panose="02020603050405020304" pitchFamily="18" charset="0"/>
              </a:rPr>
              <a:t>.</a:t>
            </a:r>
            <a:endParaRPr lang="en-US" sz="2800" dirty="0"/>
          </a:p>
        </p:txBody>
      </p:sp>
      <p:sp>
        <p:nvSpPr>
          <p:cNvPr id="7" name="Rectangle 6"/>
          <p:cNvSpPr/>
          <p:nvPr/>
        </p:nvSpPr>
        <p:spPr>
          <a:xfrm>
            <a:off x="699726" y="1973550"/>
            <a:ext cx="10620103" cy="954107"/>
          </a:xfrm>
          <a:prstGeom prst="rect">
            <a:avLst/>
          </a:prstGeom>
        </p:spPr>
        <p:txBody>
          <a:bodyPr wrap="square">
            <a:spAutoFit/>
          </a:bodyPr>
          <a:lstStyle/>
          <a:p>
            <a:pPr>
              <a:spcAft>
                <a:spcPts val="0"/>
              </a:spcAft>
            </a:pPr>
            <a:r>
              <a:rPr lang="en-US" sz="2800" dirty="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Những từ ngữ, hình ảnh trong bài thơ đã giúp em liên tưởng đến những câu chuyện cổ </a:t>
            </a:r>
            <a:r>
              <a:rPr lang="en-US" sz="2800" dirty="0" err="1">
                <a:latin typeface="Times New Roman" panose="02020603050405020304" pitchFamily="18" charset="0"/>
                <a:ea typeface="Calibri" panose="020F0502020204030204" pitchFamily="34" charset="0"/>
              </a:rPr>
              <a:t>quen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thuộc</a:t>
            </a:r>
            <a:r>
              <a:rPr lang="en-US" sz="2800" dirty="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đó là:</a:t>
            </a:r>
            <a:endParaRPr lang="en-US" sz="2800" dirty="0">
              <a:effectLst/>
              <a:latin typeface="Times New Roman" panose="02020603050405020304" pitchFamily="18" charset="0"/>
              <a:ea typeface="Calibri" panose="020F0502020204030204" pitchFamily="34" charset="0"/>
            </a:endParaRPr>
          </a:p>
        </p:txBody>
      </p:sp>
      <p:graphicFrame>
        <p:nvGraphicFramePr>
          <p:cNvPr id="16" name="Diagram 15"/>
          <p:cNvGraphicFramePr/>
          <p:nvPr>
            <p:extLst>
              <p:ext uri="{D42A27DB-BD31-4B8C-83A1-F6EECF244321}">
                <p14:modId xmlns:p14="http://schemas.microsoft.com/office/powerpoint/2010/main" val="3709920686"/>
              </p:ext>
            </p:extLst>
          </p:nvPr>
        </p:nvGraphicFramePr>
        <p:xfrm>
          <a:off x="1058092" y="2973823"/>
          <a:ext cx="9823268" cy="3309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Cloud Callout 16"/>
          <p:cNvSpPr/>
          <p:nvPr/>
        </p:nvSpPr>
        <p:spPr>
          <a:xfrm>
            <a:off x="2589487" y="2289695"/>
            <a:ext cx="6257108" cy="2611512"/>
          </a:xfrm>
          <a:prstGeom prst="cloudCallout">
            <a:avLst/>
          </a:prstGeom>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spcAft>
                <a:spcPts val="0"/>
              </a:spcAft>
            </a:pPr>
            <a:r>
              <a:rPr lang="en-US" sz="2400" dirty="0">
                <a:latin typeface="Times New Roman" panose="02020603050405020304" pitchFamily="18" charset="0"/>
                <a:ea typeface="Times New Roman" panose="02020603050405020304" pitchFamily="18" charset="0"/>
              </a:rPr>
              <a:t>Qua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6103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7"/>
                                        </p:tgtEl>
                                        <p:attrNameLst>
                                          <p:attrName>ppt_w</p:attrName>
                                        </p:attrNameLst>
                                      </p:cBhvr>
                                      <p:tavLst>
                                        <p:tav tm="0">
                                          <p:val>
                                            <p:strVal val="ppt_w"/>
                                          </p:val>
                                        </p:tav>
                                        <p:tav tm="100000">
                                          <p:val>
                                            <p:fltVal val="0"/>
                                          </p:val>
                                        </p:tav>
                                      </p:tavLst>
                                    </p:anim>
                                    <p:anim calcmode="lin" valueType="num">
                                      <p:cBhvr>
                                        <p:cTn id="7" dur="500"/>
                                        <p:tgtEl>
                                          <p:spTgt spid="17"/>
                                        </p:tgtEl>
                                        <p:attrNameLst>
                                          <p:attrName>ppt_h</p:attrName>
                                        </p:attrNameLst>
                                      </p:cBhvr>
                                      <p:tavLst>
                                        <p:tav tm="0">
                                          <p:val>
                                            <p:strVal val="ppt_h"/>
                                          </p:val>
                                        </p:tav>
                                        <p:tav tm="100000">
                                          <p:val>
                                            <p:fltVal val="0"/>
                                          </p:val>
                                        </p:tav>
                                      </p:tavLst>
                                    </p:anim>
                                    <p:animEffect transition="out" filter="fad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16" grpId="0">
        <p:bldAsOne/>
      </p:bldGraphic>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3042191" y="440472"/>
            <a:ext cx="65949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HOẠT ĐỘNG 3: KHÁM PHÁ VĂN BẢN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99726" y="880944"/>
            <a:ext cx="34291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10921" y="1404164"/>
            <a:ext cx="506254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Vẻ</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đẹp</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cổ</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nước</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mình</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chemeClr val="accent6">
                  <a:lumMod val="50000"/>
                </a:schemeClr>
              </a:solidFill>
              <a:effectLst/>
              <a:uLnTx/>
              <a:uFillTx/>
              <a:latin typeface="Calibri" panose="020F0502020204030204"/>
              <a:cs typeface="+mn-cs"/>
            </a:endParaRPr>
          </a:p>
        </p:txBody>
      </p:sp>
      <p:sp>
        <p:nvSpPr>
          <p:cNvPr id="5" name="Rectangle 4"/>
          <p:cNvSpPr/>
          <p:nvPr/>
        </p:nvSpPr>
        <p:spPr>
          <a:xfrm>
            <a:off x="699726" y="2474892"/>
            <a:ext cx="10847840" cy="954107"/>
          </a:xfrm>
          <a:prstGeom prst="rect">
            <a:avLst/>
          </a:prstGeom>
        </p:spPr>
        <p:txBody>
          <a:bodyPr wrap="square">
            <a:spAutoFit/>
          </a:bodyPr>
          <a:lstStyle/>
          <a:p>
            <a:pPr marL="457200" indent="-457200">
              <a:spcAft>
                <a:spcPts val="0"/>
              </a:spcAft>
              <a:buFont typeface="Wingdings" panose="05000000000000000000" pitchFamily="2" charset="2"/>
              <a:buChar char="v"/>
            </a:pPr>
            <a:r>
              <a:rPr lang="en-US" sz="2800"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cổ</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nước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mình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phản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ánh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nét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đẹp</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người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nhân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hậu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vị</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bao</a:t>
            </a:r>
            <a:r>
              <a:rPr lang="en-US" sz="2800" dirty="0">
                <a:solidFill>
                  <a:schemeClr val="accent6">
                    <a:lumMod val="50000"/>
                  </a:schemeClr>
                </a:solidFill>
                <a:latin typeface="Times New Roman" panose="02020603050405020304" pitchFamily="18" charset="0"/>
                <a:ea typeface="Times New Roman" panose="02020603050405020304" pitchFamily="18" charset="0"/>
              </a:rPr>
              <a:t> dung,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độ</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lượng</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672080" y="1927384"/>
            <a:ext cx="6603090" cy="523220"/>
          </a:xfrm>
          <a:prstGeom prst="rect">
            <a:avLst/>
          </a:prstGeom>
        </p:spPr>
        <p:txBody>
          <a:bodyPr wrap="none">
            <a:spAutoFit/>
          </a:bodyPr>
          <a:lstStyle/>
          <a:p>
            <a:pPr>
              <a:spcAft>
                <a:spcPts val="0"/>
              </a:spcAft>
            </a:pP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Giá</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trị</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nhân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câu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cổ</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9" name="Horizontal Scroll 8"/>
          <p:cNvSpPr/>
          <p:nvPr/>
        </p:nvSpPr>
        <p:spPr>
          <a:xfrm>
            <a:off x="3042191" y="3453287"/>
            <a:ext cx="6454505" cy="2829947"/>
          </a:xfrm>
          <a:prstGeom prst="horizontalScroll">
            <a:avLst/>
          </a:prstGeom>
          <a:effectLst>
            <a:outerShdw blurRad="76200" dir="13500000" sy="23000" kx="1200000" algn="br" rotWithShape="0">
              <a:prstClr val="black">
                <a:alpha val="2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spcAft>
                <a:spcPts val="0"/>
              </a:spcAft>
            </a:pPr>
            <a:r>
              <a:rPr lang="en-US" sz="2800" i="1" dirty="0" smtClean="0">
                <a:latin typeface="Times New Roman" panose="02020603050405020304" pitchFamily="18" charset="0"/>
                <a:ea typeface="Times New Roman" panose="02020603050405020304" pitchFamily="18" charset="0"/>
              </a:rPr>
              <a:t>    </a:t>
            </a:r>
            <a:r>
              <a:rPr lang="en-US" sz="2800" i="1" dirty="0" err="1" smtClean="0">
                <a:solidFill>
                  <a:srgbClr val="FF0000"/>
                </a:solidFill>
                <a:latin typeface="Brush Script MT" panose="03060802040406070304" pitchFamily="66" charset="0"/>
                <a:ea typeface="Times New Roman" panose="02020603050405020304" pitchFamily="18" charset="0"/>
              </a:rPr>
              <a:t>Vừa</a:t>
            </a:r>
            <a:r>
              <a:rPr lang="en-US" sz="2800" i="1" dirty="0" smtClean="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nhân</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hậu</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lại</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tuyệt</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vời</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sâu</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xa</a:t>
            </a:r>
            <a:endParaRPr lang="en-US" sz="2800" dirty="0">
              <a:solidFill>
                <a:srgbClr val="FF0000"/>
              </a:solidFill>
              <a:latin typeface="Brush Script MT" panose="03060802040406070304" pitchFamily="66" charset="0"/>
              <a:ea typeface="Times New Roman" panose="02020603050405020304" pitchFamily="18" charset="0"/>
            </a:endParaRPr>
          </a:p>
          <a:p>
            <a:pPr>
              <a:spcAft>
                <a:spcPts val="0"/>
              </a:spcAft>
            </a:pP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smtClean="0">
                <a:solidFill>
                  <a:srgbClr val="FF0000"/>
                </a:solidFill>
                <a:latin typeface="Brush Script MT" panose="03060802040406070304" pitchFamily="66" charset="0"/>
                <a:ea typeface="Times New Roman" panose="02020603050405020304" pitchFamily="18" charset="0"/>
              </a:rPr>
              <a:t>  </a:t>
            </a:r>
            <a:r>
              <a:rPr lang="en-US" sz="2800" i="1" dirty="0" err="1" smtClean="0">
                <a:solidFill>
                  <a:srgbClr val="FF0000"/>
                </a:solidFill>
                <a:latin typeface="Brush Script MT" panose="03060802040406070304" pitchFamily="66" charset="0"/>
                <a:ea typeface="Times New Roman" panose="02020603050405020304" pitchFamily="18" charset="0"/>
              </a:rPr>
              <a:t>Thương</a:t>
            </a:r>
            <a:r>
              <a:rPr lang="en-US" sz="2800" i="1" dirty="0" smtClean="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mình</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rồi</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mới</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thương</a:t>
            </a:r>
            <a:r>
              <a:rPr lang="en-US" sz="2800" i="1" dirty="0">
                <a:solidFill>
                  <a:srgbClr val="FF0000"/>
                </a:solidFill>
                <a:latin typeface="Brush Script MT" panose="03060802040406070304" pitchFamily="66" charset="0"/>
                <a:ea typeface="Times New Roman" panose="02020603050405020304" pitchFamily="18" charset="0"/>
              </a:rPr>
              <a:t> ta</a:t>
            </a:r>
            <a:endParaRPr lang="en-US" sz="2800" dirty="0">
              <a:solidFill>
                <a:srgbClr val="FF0000"/>
              </a:solidFill>
              <a:latin typeface="Brush Script MT" panose="03060802040406070304" pitchFamily="66" charset="0"/>
              <a:ea typeface="Times New Roman" panose="02020603050405020304" pitchFamily="18" charset="0"/>
            </a:endParaRPr>
          </a:p>
          <a:p>
            <a:pPr>
              <a:spcAft>
                <a:spcPts val="0"/>
              </a:spcAft>
            </a:pPr>
            <a:r>
              <a:rPr lang="en-US" sz="2800" i="1" dirty="0" smtClean="0">
                <a:solidFill>
                  <a:srgbClr val="FF0000"/>
                </a:solidFill>
                <a:latin typeface="Brush Script MT" panose="03060802040406070304" pitchFamily="66" charset="0"/>
                <a:ea typeface="Times New Roman" panose="02020603050405020304" pitchFamily="18" charset="0"/>
              </a:rPr>
              <a:t>    </a:t>
            </a:r>
            <a:r>
              <a:rPr lang="en-US" sz="2800" i="1" dirty="0" err="1" smtClean="0">
                <a:solidFill>
                  <a:srgbClr val="FF0000"/>
                </a:solidFill>
                <a:latin typeface="Brush Script MT" panose="03060802040406070304" pitchFamily="66" charset="0"/>
                <a:ea typeface="Times New Roman" panose="02020603050405020304" pitchFamily="18" charset="0"/>
              </a:rPr>
              <a:t>Yêu</a:t>
            </a:r>
            <a:r>
              <a:rPr lang="en-US" sz="2800" i="1" dirty="0" smtClean="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nhau</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dù</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mấy</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cách</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xa</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cũng</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tìm</a:t>
            </a:r>
            <a:endParaRPr lang="en-US" sz="2800" dirty="0">
              <a:solidFill>
                <a:srgbClr val="FF0000"/>
              </a:solidFill>
              <a:effectLst/>
              <a:latin typeface="Brush Script MT" panose="03060802040406070304" pitchFamily="66" charset="0"/>
              <a:ea typeface="Times New Roman" panose="02020603050405020304" pitchFamily="18" charset="0"/>
            </a:endParaRPr>
          </a:p>
        </p:txBody>
      </p:sp>
      <p:sp>
        <p:nvSpPr>
          <p:cNvPr id="11" name="Cloud Callout 10"/>
          <p:cNvSpPr/>
          <p:nvPr/>
        </p:nvSpPr>
        <p:spPr>
          <a:xfrm>
            <a:off x="3140889" y="3202342"/>
            <a:ext cx="6257108" cy="2611512"/>
          </a:xfrm>
          <a:prstGeom prst="cloudCallout">
            <a:avLst/>
          </a:prstGeom>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spcAft>
                <a:spcPts val="0"/>
              </a:spcAft>
            </a:pP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955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fade">
                                      <p:cBhvr>
                                        <p:cTn id="42" dur="1000"/>
                                        <p:tgtEl>
                                          <p:spTgt spid="9">
                                            <p:txEl>
                                              <p:pRg st="1" end="1"/>
                                            </p:txEl>
                                          </p:spTgt>
                                        </p:tgtEl>
                                      </p:cBhvr>
                                    </p:animEffect>
                                    <p:anim calcmode="lin" valueType="num">
                                      <p:cBhvr>
                                        <p:cTn id="4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2" end="2"/>
                                            </p:txEl>
                                          </p:spTgt>
                                        </p:tgtEl>
                                        <p:attrNameLst>
                                          <p:attrName>style.visibility</p:attrName>
                                        </p:attrNameLst>
                                      </p:cBhvr>
                                      <p:to>
                                        <p:strVal val="visible"/>
                                      </p:to>
                                    </p:set>
                                    <p:animEffect transition="in" filter="fade">
                                      <p:cBhvr>
                                        <p:cTn id="49" dur="1000"/>
                                        <p:tgtEl>
                                          <p:spTgt spid="9">
                                            <p:txEl>
                                              <p:pRg st="2" end="2"/>
                                            </p:txEl>
                                          </p:spTgt>
                                        </p:tgtEl>
                                      </p:cBhvr>
                                    </p:animEffect>
                                    <p:anim calcmode="lin" valueType="num">
                                      <p:cBhvr>
                                        <p:cTn id="5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3042191" y="440472"/>
            <a:ext cx="65949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HOẠT ĐỘNG 3: KHÁM PHÁ VĂN BẢN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99726" y="880944"/>
            <a:ext cx="34291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10921" y="1404164"/>
            <a:ext cx="506254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Vẻ</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đẹp</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cổ</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nước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mình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8" name="Rectangle 7"/>
          <p:cNvSpPr/>
          <p:nvPr/>
        </p:nvSpPr>
        <p:spPr>
          <a:xfrm>
            <a:off x="672080" y="1927384"/>
            <a:ext cx="660309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Giá</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trị</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nhân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câu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chuyện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cổ</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p>
        </p:txBody>
      </p:sp>
      <p:sp>
        <p:nvSpPr>
          <p:cNvPr id="9" name="Horizontal Scroll 8"/>
          <p:cNvSpPr/>
          <p:nvPr/>
        </p:nvSpPr>
        <p:spPr>
          <a:xfrm>
            <a:off x="3042191" y="3453287"/>
            <a:ext cx="6454505" cy="2829947"/>
          </a:xfrm>
          <a:prstGeom prst="horizontalScroll">
            <a:avLst/>
          </a:prstGeom>
          <a:effectLst>
            <a:outerShdw blurRad="76200" dir="13500000" sy="23000" kx="1200000" algn="br" rotWithShape="0">
              <a:prstClr val="black">
                <a:alpha val="2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spcAft>
                <a:spcPts val="0"/>
              </a:spcAft>
            </a:pPr>
            <a:r>
              <a:rPr lang="en-US" sz="2800" i="1" dirty="0">
                <a:solidFill>
                  <a:srgbClr val="FF0000"/>
                </a:solidFill>
                <a:latin typeface="Brush Script MT" panose="03060802040406070304" pitchFamily="66" charset="0"/>
                <a:ea typeface="Times New Roman" panose="02020603050405020304" pitchFamily="18" charset="0"/>
              </a:rPr>
              <a:t>Ở </a:t>
            </a:r>
            <a:r>
              <a:rPr lang="en-US" sz="2800" i="1" dirty="0" err="1">
                <a:solidFill>
                  <a:srgbClr val="FF0000"/>
                </a:solidFill>
                <a:latin typeface="Brush Script MT" panose="03060802040406070304" pitchFamily="66" charset="0"/>
                <a:ea typeface="Times New Roman" panose="02020603050405020304" pitchFamily="18" charset="0"/>
              </a:rPr>
              <a:t>hiền</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thì</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lại</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gặp</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hiền</a:t>
            </a:r>
            <a:r>
              <a:rPr lang="en-US" sz="2800" i="1" dirty="0">
                <a:solidFill>
                  <a:srgbClr val="FF0000"/>
                </a:solidFill>
                <a:latin typeface="Brush Script MT" panose="03060802040406070304" pitchFamily="66" charset="0"/>
                <a:ea typeface="Times New Roman" panose="02020603050405020304" pitchFamily="18" charset="0"/>
              </a:rPr>
              <a:t> </a:t>
            </a:r>
            <a:endParaRPr lang="en-US" sz="2400" dirty="0">
              <a:solidFill>
                <a:srgbClr val="FF0000"/>
              </a:solidFill>
              <a:latin typeface="Brush Script MT" panose="03060802040406070304" pitchFamily="66" charset="0"/>
              <a:ea typeface="Times New Roman" panose="02020603050405020304" pitchFamily="18" charset="0"/>
            </a:endParaRPr>
          </a:p>
          <a:p>
            <a:pPr algn="ctr">
              <a:spcAft>
                <a:spcPts val="0"/>
              </a:spcAft>
            </a:pPr>
            <a:r>
              <a:rPr lang="en-US" sz="2800" i="1" dirty="0" err="1">
                <a:solidFill>
                  <a:srgbClr val="FF0000"/>
                </a:solidFill>
                <a:latin typeface="Brush Script MT" panose="03060802040406070304" pitchFamily="66" charset="0"/>
                <a:ea typeface="Times New Roman" panose="02020603050405020304" pitchFamily="18" charset="0"/>
              </a:rPr>
              <a:t>Người</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ngay</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thì</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gặp</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người</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tiên</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độ</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trì</a:t>
            </a:r>
            <a:endParaRPr lang="en-US" sz="2400" dirty="0">
              <a:solidFill>
                <a:srgbClr val="FF0000"/>
              </a:solidFill>
              <a:latin typeface="Brush Script MT" panose="03060802040406070304" pitchFamily="66" charset="0"/>
              <a:ea typeface="Times New Roman" panose="02020603050405020304" pitchFamily="18" charset="0"/>
            </a:endParaRPr>
          </a:p>
          <a:p>
            <a:pPr algn="ctr">
              <a:spcAft>
                <a:spcPts val="0"/>
              </a:spcAft>
            </a:pP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smtClean="0">
                <a:solidFill>
                  <a:srgbClr val="FF0000"/>
                </a:solidFill>
                <a:latin typeface="Brush Script MT" panose="03060802040406070304" pitchFamily="66" charset="0"/>
                <a:ea typeface="Times New Roman" panose="02020603050405020304" pitchFamily="18" charset="0"/>
              </a:rPr>
              <a:t>Rất</a:t>
            </a:r>
            <a:r>
              <a:rPr lang="en-US" sz="2800" i="1" dirty="0" smtClean="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công</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bằng</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rất</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công</a:t>
            </a:r>
            <a:r>
              <a:rPr lang="en-US" sz="2800" i="1" dirty="0">
                <a:solidFill>
                  <a:srgbClr val="FF0000"/>
                </a:solidFill>
                <a:latin typeface="Brush Script MT" panose="03060802040406070304" pitchFamily="66" charset="0"/>
                <a:ea typeface="Times New Roman" panose="02020603050405020304" pitchFamily="18" charset="0"/>
              </a:rPr>
              <a:t> minh</a:t>
            </a:r>
            <a:endParaRPr lang="en-US" sz="2400" dirty="0">
              <a:solidFill>
                <a:srgbClr val="FF0000"/>
              </a:solidFill>
              <a:latin typeface="Brush Script MT" panose="03060802040406070304" pitchFamily="66" charset="0"/>
              <a:ea typeface="Times New Roman" panose="02020603050405020304" pitchFamily="18" charset="0"/>
            </a:endParaRPr>
          </a:p>
          <a:p>
            <a:pPr algn="ctr">
              <a:spcAft>
                <a:spcPts val="0"/>
              </a:spcAft>
            </a:pPr>
            <a:r>
              <a:rPr lang="en-US" sz="2800" i="1" dirty="0" err="1">
                <a:solidFill>
                  <a:srgbClr val="FF0000"/>
                </a:solidFill>
                <a:latin typeface="Brush Script MT" panose="03060802040406070304" pitchFamily="66" charset="0"/>
                <a:ea typeface="Times New Roman" panose="02020603050405020304" pitchFamily="18" charset="0"/>
              </a:rPr>
              <a:t>Vừa</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độ</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lượng</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lại</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vừa</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đa</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tình</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đa</a:t>
            </a:r>
            <a:r>
              <a:rPr lang="en-US" sz="2800" i="1" dirty="0">
                <a:solidFill>
                  <a:srgbClr val="FF0000"/>
                </a:solidFill>
                <a:latin typeface="Brush Script MT" panose="03060802040406070304" pitchFamily="66" charset="0"/>
                <a:ea typeface="Times New Roman" panose="02020603050405020304" pitchFamily="18" charset="0"/>
              </a:rPr>
              <a:t> </a:t>
            </a:r>
            <a:r>
              <a:rPr lang="en-US" sz="2800" i="1" dirty="0" err="1">
                <a:solidFill>
                  <a:srgbClr val="FF0000"/>
                </a:solidFill>
                <a:latin typeface="Brush Script MT" panose="03060802040406070304" pitchFamily="66" charset="0"/>
                <a:ea typeface="Times New Roman" panose="02020603050405020304" pitchFamily="18" charset="0"/>
              </a:rPr>
              <a:t>mang</a:t>
            </a:r>
            <a:r>
              <a:rPr lang="en-US" sz="2800" i="1" dirty="0">
                <a:solidFill>
                  <a:srgbClr val="FF0000"/>
                </a:solidFill>
                <a:latin typeface="Brush Script MT" panose="03060802040406070304" pitchFamily="66" charset="0"/>
                <a:ea typeface="Times New Roman" panose="02020603050405020304" pitchFamily="18" charset="0"/>
              </a:rPr>
              <a:t>.</a:t>
            </a:r>
            <a:endParaRPr lang="en-US" sz="2400" dirty="0">
              <a:solidFill>
                <a:srgbClr val="FF0000"/>
              </a:solidFill>
              <a:effectLst/>
              <a:latin typeface="Brush Script MT" panose="03060802040406070304" pitchFamily="66" charset="0"/>
              <a:ea typeface="Times New Roman" panose="02020603050405020304" pitchFamily="18" charset="0"/>
            </a:endParaRPr>
          </a:p>
        </p:txBody>
      </p:sp>
      <p:sp>
        <p:nvSpPr>
          <p:cNvPr id="7" name="Rectangle 6"/>
          <p:cNvSpPr/>
          <p:nvPr/>
        </p:nvSpPr>
        <p:spPr>
          <a:xfrm>
            <a:off x="705896" y="2446036"/>
            <a:ext cx="10893920" cy="954107"/>
          </a:xfrm>
          <a:prstGeom prst="rect">
            <a:avLst/>
          </a:prstGeom>
        </p:spPr>
        <p:txBody>
          <a:bodyPr wrap="square">
            <a:spAutoFit/>
          </a:bodyPr>
          <a:lstStyle/>
          <a:p>
            <a:pPr marL="285750" indent="-285750">
              <a:spcAft>
                <a:spcPts val="0"/>
              </a:spcAft>
              <a:buFont typeface="Wingdings" panose="05000000000000000000" pitchFamily="2" charset="2"/>
              <a:buChar char="v"/>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Chuyện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gửi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gắm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minh,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niềm</a:t>
            </a:r>
            <a:r>
              <a:rPr lang="en-US" sz="2800" dirty="0">
                <a:latin typeface="Times New Roman" panose="02020603050405020304" pitchFamily="18" charset="0"/>
                <a:ea typeface="Times New Roman" panose="02020603050405020304" pitchFamily="18" charset="0"/>
              </a:rPr>
              <a:t> tin "ở </a:t>
            </a:r>
            <a:r>
              <a:rPr lang="en-US" sz="2800" dirty="0" err="1">
                <a:latin typeface="Times New Roman" panose="02020603050405020304" pitchFamily="18" charset="0"/>
                <a:ea typeface="Times New Roman" panose="02020603050405020304" pitchFamily="18" charset="0"/>
              </a:rPr>
              <a:t>hiền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gặp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lành</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0" name="Cloud Callout 9"/>
          <p:cNvSpPr/>
          <p:nvPr/>
        </p:nvSpPr>
        <p:spPr>
          <a:xfrm>
            <a:off x="3102430" y="1973131"/>
            <a:ext cx="6257108" cy="2611512"/>
          </a:xfrm>
          <a:prstGeom prst="cloudCallout">
            <a:avLst/>
          </a:prstGeom>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spcAft>
                <a:spcPts val="0"/>
              </a:spcAft>
            </a:pP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266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fade">
                                      <p:cBhvr>
                                        <p:cTn id="42" dur="1000"/>
                                        <p:tgtEl>
                                          <p:spTgt spid="9">
                                            <p:txEl>
                                              <p:pRg st="1" end="1"/>
                                            </p:txEl>
                                          </p:spTgt>
                                        </p:tgtEl>
                                      </p:cBhvr>
                                    </p:animEffect>
                                    <p:anim calcmode="lin" valueType="num">
                                      <p:cBhvr>
                                        <p:cTn id="4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2" end="2"/>
                                            </p:txEl>
                                          </p:spTgt>
                                        </p:tgtEl>
                                        <p:attrNameLst>
                                          <p:attrName>style.visibility</p:attrName>
                                        </p:attrNameLst>
                                      </p:cBhvr>
                                      <p:to>
                                        <p:strVal val="visible"/>
                                      </p:to>
                                    </p:set>
                                    <p:animEffect transition="in" filter="fade">
                                      <p:cBhvr>
                                        <p:cTn id="49" dur="1000"/>
                                        <p:tgtEl>
                                          <p:spTgt spid="9">
                                            <p:txEl>
                                              <p:pRg st="2" end="2"/>
                                            </p:txEl>
                                          </p:spTgt>
                                        </p:tgtEl>
                                      </p:cBhvr>
                                    </p:animEffect>
                                    <p:anim calcmode="lin" valueType="num">
                                      <p:cBhvr>
                                        <p:cTn id="5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3" end="3"/>
                                            </p:txEl>
                                          </p:spTgt>
                                        </p:tgtEl>
                                        <p:attrNameLst>
                                          <p:attrName>style.visibility</p:attrName>
                                        </p:attrNameLst>
                                      </p:cBhvr>
                                      <p:to>
                                        <p:strVal val="visible"/>
                                      </p:to>
                                    </p:set>
                                    <p:animEffect transition="in" filter="fade">
                                      <p:cBhvr>
                                        <p:cTn id="56" dur="1000"/>
                                        <p:tgtEl>
                                          <p:spTgt spid="9">
                                            <p:txEl>
                                              <p:pRg st="3" end="3"/>
                                            </p:txEl>
                                          </p:spTgt>
                                        </p:tgtEl>
                                      </p:cBhvr>
                                    </p:animEffect>
                                    <p:anim calcmode="lin" valueType="num">
                                      <p:cBhvr>
                                        <p:cTn id="57"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7" grpId="0"/>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3042191" y="440472"/>
            <a:ext cx="65949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HOẠT ĐỘNG 3: KHÁM PHÁ VĂN BẢN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99726" y="880944"/>
            <a:ext cx="34291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10921" y="1404164"/>
            <a:ext cx="506254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Vẻ</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đẹp</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cổ</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nước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mình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8" name="Rectangle 7"/>
          <p:cNvSpPr/>
          <p:nvPr/>
        </p:nvSpPr>
        <p:spPr>
          <a:xfrm>
            <a:off x="672080" y="1927384"/>
            <a:ext cx="660309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Giá</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trị</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nhân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câu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chuyện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cổ</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p>
        </p:txBody>
      </p:sp>
      <mc:AlternateContent xmlns:mc="http://schemas.openxmlformats.org/markup-compatibility/2006" xmlns:a14="http://schemas.microsoft.com/office/drawing/2010/main">
        <mc:Choice Requires="a14">
          <p:sp>
            <p:nvSpPr>
              <p:cNvPr id="13" name="Rectangle 12"/>
              <p:cNvSpPr/>
              <p:nvPr/>
            </p:nvSpPr>
            <p:spPr>
              <a:xfrm>
                <a:off x="699726" y="2525850"/>
                <a:ext cx="10306595" cy="1384995"/>
              </a:xfrm>
              <a:prstGeom prst="rect">
                <a:avLst/>
              </a:prstGeom>
            </p:spPr>
            <p:txBody>
              <a:bodyPr wrap="square">
                <a:spAutoFit/>
              </a:bodyPr>
              <a:lstStyle/>
              <a:p>
                <a:r>
                  <a:rPr lang="vi-VN" dirty="0" smtClean="0"/>
                  <a:t> </a:t>
                </a:r>
                <a14:m>
                  <m:oMath xmlns:m="http://schemas.openxmlformats.org/officeDocument/2006/math">
                    <m:r>
                      <a:rPr lang="vi-VN"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 </m:t>
                    </m:r>
                  </m:oMath>
                </a14:m>
                <a:r>
                  <a:rPr lang="vi-VN" sz="2800" dirty="0" smtClean="0">
                    <a:latin typeface="+mj-lt"/>
                    <a:cs typeface="Times New Roman" panose="02020603050405020304" pitchFamily="18" charset="0"/>
                  </a:rPr>
                  <a:t>Chuyện </a:t>
                </a:r>
                <a:r>
                  <a:rPr lang="vi-VN" sz="2800" dirty="0">
                    <a:latin typeface="+mj-lt"/>
                    <a:cs typeface="Times New Roman" panose="02020603050405020304" pitchFamily="18" charset="0"/>
                  </a:rPr>
                  <a:t>cổ nước mình phản ánh ý nghĩa cuộc sống một cách sâu xa,  kết tinh những vẻ đẹp tình cảm, tư tưởng của cha ông.</a:t>
                </a:r>
              </a:p>
              <a:p>
                <a14:m>
                  <m:oMath xmlns:m="http://schemas.openxmlformats.org/officeDocument/2006/math">
                    <m:r>
                      <a:rPr lang="vi-VN" sz="28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vi-VN" sz="2800" dirty="0" smtClean="0">
                    <a:latin typeface="+mj-lt"/>
                    <a:cs typeface="Times New Roman" panose="02020603050405020304" pitchFamily="18" charset="0"/>
                  </a:rPr>
                  <a:t> </a:t>
                </a:r>
                <a:r>
                  <a:rPr lang="vi-VN" sz="2800" dirty="0">
                    <a:latin typeface="+mj-lt"/>
                    <a:cs typeface="Times New Roman" panose="02020603050405020304" pitchFamily="18" charset="0"/>
                  </a:rPr>
                  <a:t>Chuyện cổ nước mình là một kho tàng chuyện phong phú, đa dạng.</a:t>
                </a:r>
              </a:p>
            </p:txBody>
          </p:sp>
        </mc:Choice>
        <mc:Fallback xmlns="">
          <p:sp>
            <p:nvSpPr>
              <p:cNvPr id="13" name="Rectangle 12"/>
              <p:cNvSpPr>
                <a:spLocks noRot="1" noChangeAspect="1" noMove="1" noResize="1" noEditPoints="1" noAdjustHandles="1" noChangeArrowheads="1" noChangeShapeType="1" noTextEdit="1"/>
              </p:cNvSpPr>
              <p:nvPr/>
            </p:nvSpPr>
            <p:spPr>
              <a:xfrm>
                <a:off x="699726" y="2525850"/>
                <a:ext cx="10306595" cy="1384995"/>
              </a:xfrm>
              <a:prstGeom prst="rect">
                <a:avLst/>
              </a:prstGeom>
              <a:blipFill>
                <a:blip r:embed="rId3"/>
                <a:stretch>
                  <a:fillRect l="-1243" t="-4386" r="-2663" b="-10965"/>
                </a:stretch>
              </a:blipFill>
            </p:spPr>
            <p:txBody>
              <a:bodyPr/>
              <a:lstStyle/>
              <a:p>
                <a:r>
                  <a:rPr lang="en-US">
                    <a:noFill/>
                  </a:rPr>
                  <a:t> </a:t>
                </a:r>
              </a:p>
            </p:txBody>
          </p:sp>
        </mc:Fallback>
      </mc:AlternateContent>
    </p:spTree>
    <p:extLst>
      <p:ext uri="{BB962C8B-B14F-4D97-AF65-F5344CB8AC3E}">
        <p14:creationId xmlns:p14="http://schemas.microsoft.com/office/powerpoint/2010/main" val="273248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1000"/>
                                        <p:tgtEl>
                                          <p:spTgt spid="13">
                                            <p:txEl>
                                              <p:pRg st="1" end="1"/>
                                            </p:txEl>
                                          </p:spTgt>
                                        </p:tgtEl>
                                      </p:cBhvr>
                                    </p:animEffect>
                                    <p:anim calcmode="lin" valueType="num">
                                      <p:cBhvr>
                                        <p:cTn id="22"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3042191" y="440472"/>
            <a:ext cx="65949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HOẠT ĐỘNG 3: KHÁM PHÁ VĂN BẢN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99726" y="880944"/>
            <a:ext cx="34291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10921" y="1404164"/>
            <a:ext cx="506254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Vẻ</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đẹp</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cổ</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nước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mình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5" name="Rectangle 4"/>
          <p:cNvSpPr/>
          <p:nvPr/>
        </p:nvSpPr>
        <p:spPr>
          <a:xfrm>
            <a:off x="510921" y="1844636"/>
            <a:ext cx="5136278" cy="523220"/>
          </a:xfrm>
          <a:prstGeom prst="rect">
            <a:avLst/>
          </a:prstGeom>
        </p:spPr>
        <p:txBody>
          <a:bodyPr wrap="none">
            <a:spAutoFit/>
          </a:bodyPr>
          <a:lstStyle/>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1" name="Heart 10"/>
          <p:cNvSpPr/>
          <p:nvPr/>
        </p:nvSpPr>
        <p:spPr>
          <a:xfrm>
            <a:off x="2283646" y="2367857"/>
            <a:ext cx="8231954" cy="4059070"/>
          </a:xfrm>
          <a:prstGeom prst="heart">
            <a:avLst/>
          </a:prstGeom>
          <a:ln w="38100"/>
          <a:effectLst>
            <a:innerShdw blurRad="63500" dist="50800" dir="18900000">
              <a:prstClr val="black">
                <a:alpha val="50000"/>
              </a:prstClr>
            </a:innerShdw>
          </a:effectLst>
        </p:spPr>
        <p:style>
          <a:lnRef idx="2">
            <a:schemeClr val="accent2"/>
          </a:lnRef>
          <a:fillRef idx="1">
            <a:schemeClr val="lt1"/>
          </a:fillRef>
          <a:effectRef idx="0">
            <a:schemeClr val="accent2"/>
          </a:effectRef>
          <a:fontRef idx="minor">
            <a:schemeClr val="dk1"/>
          </a:fontRef>
        </p:style>
        <p:txBody>
          <a:bodyPr rtlCol="0" anchor="ctr"/>
          <a:lstStyle/>
          <a:p>
            <a:pPr>
              <a:spcAft>
                <a:spcPts val="0"/>
              </a:spcAft>
              <a:tabLst>
                <a:tab pos="342265" algn="l"/>
                <a:tab pos="1231265" algn="ctr"/>
              </a:tabLst>
            </a:pPr>
            <a:endParaRPr lang="en-US" sz="2000" dirty="0" smtClean="0">
              <a:latin typeface="Times New Roman" panose="02020603050405020304" pitchFamily="18" charset="0"/>
              <a:ea typeface="Times New Roman" panose="02020603050405020304" pitchFamily="18" charset="0"/>
            </a:endParaRPr>
          </a:p>
          <a:p>
            <a:pPr algn="ctr">
              <a:spcAft>
                <a:spcPts val="0"/>
              </a:spcAft>
              <a:tabLst>
                <a:tab pos="342265" algn="l"/>
                <a:tab pos="1231265" algn="ctr"/>
              </a:tabLst>
            </a:pPr>
            <a:r>
              <a:rPr lang="en-US" sz="2400" dirty="0" err="1" smtClean="0">
                <a:solidFill>
                  <a:schemeClr val="accent6">
                    <a:lumMod val="50000"/>
                  </a:schemeClr>
                </a:solidFill>
                <a:latin typeface="Times New Roman" panose="02020603050405020304" pitchFamily="18" charset="0"/>
                <a:ea typeface="Times New Roman" panose="02020603050405020304" pitchFamily="18" charset="0"/>
              </a:rPr>
              <a:t>Tình</a:t>
            </a:r>
            <a:r>
              <a:rPr lang="en-US" sz="2400"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với</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cổ</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được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bộc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lộ</a:t>
            </a:r>
            <a:r>
              <a:rPr lang="en-US" sz="2400" dirty="0">
                <a:solidFill>
                  <a:schemeClr val="accent6">
                    <a:lumMod val="50000"/>
                  </a:schemeClr>
                </a:solidFill>
                <a:latin typeface="Times New Roman" panose="02020603050405020304" pitchFamily="18" charset="0"/>
                <a:ea typeface="Times New Roman" panose="02020603050405020304" pitchFamily="18" charset="0"/>
              </a:rPr>
              <a:t> qua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câu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nào</a:t>
            </a:r>
            <a:r>
              <a:rPr lang="en-US" sz="2400" dirty="0">
                <a:solidFill>
                  <a:schemeClr val="accent6">
                    <a:lumMod val="50000"/>
                  </a:schemeClr>
                </a:solidFill>
                <a:latin typeface="Times New Roman" panose="02020603050405020304" pitchFamily="18" charset="0"/>
                <a:ea typeface="Times New Roman" panose="02020603050405020304" pitchFamily="18" charset="0"/>
              </a:rPr>
              <a:t>?</a:t>
            </a:r>
          </a:p>
          <a:p>
            <a:pPr algn="ctr">
              <a:spcAft>
                <a:spcPts val="0"/>
              </a:spcAft>
              <a:tabLst>
                <a:tab pos="342265" algn="l"/>
                <a:tab pos="1231265" algn="ctr"/>
              </a:tabLst>
            </a:pPr>
            <a:r>
              <a:rPr lang="en-US" sz="2400" dirty="0" err="1" smtClean="0">
                <a:solidFill>
                  <a:schemeClr val="accent6">
                    <a:lumMod val="50000"/>
                  </a:schemeClr>
                </a:solidFill>
                <a:latin typeface="Times New Roman" panose="02020603050405020304" pitchFamily="18" charset="0"/>
                <a:ea typeface="Times New Roman" panose="02020603050405020304" pitchFamily="18" charset="0"/>
              </a:rPr>
              <a:t>Em</a:t>
            </a:r>
            <a:r>
              <a:rPr lang="en-US" sz="2400"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hiểu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nào</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về</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các</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câu</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400" dirty="0">
                <a:solidFill>
                  <a:schemeClr val="accent6">
                    <a:lumMod val="50000"/>
                  </a:schemeClr>
                </a:solidFill>
                <a:latin typeface="Times New Roman" panose="02020603050405020304" pitchFamily="18" charset="0"/>
                <a:ea typeface="Times New Roman" panose="02020603050405020304" pitchFamily="18" charset="0"/>
              </a:rPr>
              <a:t>: </a:t>
            </a:r>
            <a:r>
              <a:rPr lang="en-US" sz="2400" i="1" dirty="0">
                <a:solidFill>
                  <a:schemeClr val="accent6">
                    <a:lumMod val="50000"/>
                  </a:schemeClr>
                </a:solidFill>
                <a:latin typeface="Times New Roman" panose="02020603050405020304" pitchFamily="18" charset="0"/>
                <a:ea typeface="Times New Roman" panose="02020603050405020304" pitchFamily="18" charset="0"/>
              </a:rPr>
              <a:t>“</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Đời</a:t>
            </a:r>
            <a:r>
              <a:rPr lang="en-US" sz="2400" i="1" dirty="0">
                <a:solidFill>
                  <a:schemeClr val="accent6">
                    <a:lumMod val="50000"/>
                  </a:schemeClr>
                </a:solidFill>
                <a:latin typeface="Times New Roman" panose="02020603050405020304" pitchFamily="18" charset="0"/>
                <a:ea typeface="Times New Roman" panose="02020603050405020304" pitchFamily="18" charset="0"/>
              </a:rPr>
              <a:t> cha </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ông</a:t>
            </a:r>
            <a:r>
              <a:rPr lang="en-US" sz="2400" i="1" dirty="0">
                <a:solidFill>
                  <a:schemeClr val="accent6">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với</a:t>
            </a:r>
            <a:r>
              <a:rPr lang="en-US" sz="2400" i="1" dirty="0">
                <a:solidFill>
                  <a:schemeClr val="accent6">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đời</a:t>
            </a:r>
            <a:r>
              <a:rPr lang="en-US" sz="2400" i="1" dirty="0">
                <a:solidFill>
                  <a:schemeClr val="accent6">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tôi</a:t>
            </a:r>
            <a:r>
              <a:rPr lang="en-US" sz="2400" i="1" dirty="0">
                <a:solidFill>
                  <a:schemeClr val="accent6">
                    <a:lumMod val="50000"/>
                  </a:schemeClr>
                </a:solidFill>
                <a:latin typeface="Times New Roman" panose="02020603050405020304" pitchFamily="18" charset="0"/>
                <a:ea typeface="Times New Roman" panose="02020603050405020304" pitchFamily="18" charset="0"/>
              </a:rPr>
              <a:t>/</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Như</a:t>
            </a:r>
            <a:r>
              <a:rPr lang="en-US" sz="2400" i="1" dirty="0">
                <a:solidFill>
                  <a:schemeClr val="accent6">
                    <a:lumMod val="50000"/>
                  </a:schemeClr>
                </a:solidFill>
                <a:latin typeface="Times New Roman" panose="02020603050405020304" pitchFamily="18" charset="0"/>
                <a:ea typeface="Times New Roman" panose="02020603050405020304" pitchFamily="18" charset="0"/>
              </a:rPr>
              <a:t> con </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sông</a:t>
            </a:r>
            <a:r>
              <a:rPr lang="en-US" sz="2400" i="1" dirty="0">
                <a:solidFill>
                  <a:schemeClr val="accent6">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với</a:t>
            </a:r>
            <a:r>
              <a:rPr lang="en-US" sz="2400" i="1" dirty="0">
                <a:solidFill>
                  <a:schemeClr val="accent6">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chân</a:t>
            </a:r>
            <a:r>
              <a:rPr lang="en-US" sz="2400" i="1" dirty="0">
                <a:solidFill>
                  <a:schemeClr val="accent6">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trời</a:t>
            </a:r>
            <a:r>
              <a:rPr lang="en-US" sz="2400" i="1" dirty="0">
                <a:solidFill>
                  <a:schemeClr val="accent6">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đã</a:t>
            </a:r>
            <a:r>
              <a:rPr lang="en-US" sz="2400" i="1" dirty="0">
                <a:solidFill>
                  <a:schemeClr val="accent6">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xa</a:t>
            </a:r>
            <a:r>
              <a:rPr lang="en-US" sz="2400" i="1" dirty="0">
                <a:solidFill>
                  <a:schemeClr val="accent6">
                    <a:lumMod val="50000"/>
                  </a:schemeClr>
                </a:solidFill>
                <a:latin typeface="Times New Roman" panose="02020603050405020304" pitchFamily="18" charset="0"/>
                <a:ea typeface="Times New Roman" panose="02020603050405020304" pitchFamily="18" charset="0"/>
              </a:rPr>
              <a:t>/</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Chỉ</a:t>
            </a:r>
            <a:r>
              <a:rPr lang="en-US" sz="2400" i="1" dirty="0">
                <a:solidFill>
                  <a:schemeClr val="accent6">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còn</a:t>
            </a:r>
            <a:r>
              <a:rPr lang="en-US" sz="2400" i="1" dirty="0">
                <a:solidFill>
                  <a:schemeClr val="accent6">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400" i="1" dirty="0">
                <a:solidFill>
                  <a:schemeClr val="accent6">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cổ</a:t>
            </a:r>
            <a:r>
              <a:rPr lang="en-US" sz="2400" i="1" dirty="0">
                <a:solidFill>
                  <a:schemeClr val="accent6">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thiết</a:t>
            </a:r>
            <a:r>
              <a:rPr lang="en-US" sz="2400" i="1" dirty="0">
                <a:solidFill>
                  <a:schemeClr val="accent6">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tha</a:t>
            </a:r>
            <a:r>
              <a:rPr lang="en-US" sz="2400" i="1" dirty="0">
                <a:solidFill>
                  <a:schemeClr val="accent6">
                    <a:lumMod val="50000"/>
                  </a:schemeClr>
                </a:solidFill>
                <a:latin typeface="Times New Roman" panose="02020603050405020304" pitchFamily="18" charset="0"/>
                <a:ea typeface="Times New Roman" panose="02020603050405020304" pitchFamily="18" charset="0"/>
              </a:rPr>
              <a:t>/Cho </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tôi</a:t>
            </a:r>
            <a:r>
              <a:rPr lang="en-US" sz="2400" i="1" dirty="0">
                <a:solidFill>
                  <a:schemeClr val="accent6">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400" i="1" dirty="0">
                <a:solidFill>
                  <a:schemeClr val="accent6">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mặt</a:t>
            </a:r>
            <a:r>
              <a:rPr lang="en-US" sz="2400" i="1" dirty="0">
                <a:solidFill>
                  <a:schemeClr val="accent6">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6">
                    <a:lumMod val="50000"/>
                  </a:schemeClr>
                </a:solidFill>
                <a:latin typeface="Times New Roman" panose="02020603050405020304" pitchFamily="18" charset="0"/>
                <a:ea typeface="Times New Roman" panose="02020603050405020304" pitchFamily="18" charset="0"/>
              </a:rPr>
              <a:t>ông</a:t>
            </a:r>
            <a:r>
              <a:rPr lang="en-US" sz="2400" i="1" dirty="0">
                <a:solidFill>
                  <a:schemeClr val="accent6">
                    <a:lumMod val="50000"/>
                  </a:schemeClr>
                </a:solidFill>
                <a:latin typeface="Times New Roman" panose="02020603050405020304" pitchFamily="18" charset="0"/>
                <a:ea typeface="Times New Roman" panose="02020603050405020304" pitchFamily="18" charset="0"/>
              </a:rPr>
              <a:t> cha </a:t>
            </a:r>
            <a:r>
              <a:rPr lang="en-US" sz="2400" i="1" dirty="0" err="1" smtClean="0">
                <a:solidFill>
                  <a:schemeClr val="accent6">
                    <a:lumMod val="50000"/>
                  </a:schemeClr>
                </a:solidFill>
                <a:latin typeface="Times New Roman" panose="02020603050405020304" pitchFamily="18" charset="0"/>
                <a:ea typeface="Times New Roman" panose="02020603050405020304" pitchFamily="18" charset="0"/>
              </a:rPr>
              <a:t>của</a:t>
            </a:r>
            <a:r>
              <a:rPr lang="en-US" sz="2400" i="1"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2400" i="1" dirty="0" err="1" smtClean="0">
                <a:solidFill>
                  <a:schemeClr val="accent6">
                    <a:lumMod val="50000"/>
                  </a:schemeClr>
                </a:solidFill>
                <a:latin typeface="Times New Roman" panose="02020603050405020304" pitchFamily="18" charset="0"/>
                <a:ea typeface="Times New Roman" panose="02020603050405020304" pitchFamily="18" charset="0"/>
              </a:rPr>
              <a:t>mình</a:t>
            </a:r>
            <a:r>
              <a:rPr lang="en-US" sz="2400" i="1" dirty="0">
                <a:solidFill>
                  <a:schemeClr val="accent6">
                    <a:lumMod val="50000"/>
                  </a:schemeClr>
                </a:solidFill>
                <a:latin typeface="Times New Roman" panose="02020603050405020304" pitchFamily="18" charset="0"/>
                <a:ea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04481" y="2808328"/>
            <a:ext cx="1409817" cy="1423852"/>
          </a:xfrm>
          <a:prstGeom prst="rect">
            <a:avLst/>
          </a:prstGeom>
        </p:spPr>
      </p:pic>
    </p:spTree>
    <p:extLst>
      <p:ext uri="{BB962C8B-B14F-4D97-AF65-F5344CB8AC3E}">
        <p14:creationId xmlns:p14="http://schemas.microsoft.com/office/powerpoint/2010/main" val="97798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3042191" y="440472"/>
            <a:ext cx="65949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HOẠT ĐỘNG 3: KHÁM PHÁ VĂN BẢN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99726" y="880944"/>
            <a:ext cx="34291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10921" y="1404164"/>
            <a:ext cx="506254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Vẻ</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đẹp</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cổ</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nước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mình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5" name="Rectangle 4"/>
          <p:cNvSpPr/>
          <p:nvPr/>
        </p:nvSpPr>
        <p:spPr>
          <a:xfrm>
            <a:off x="510921" y="1844636"/>
            <a:ext cx="513627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40196" y="2188411"/>
            <a:ext cx="1144913" cy="1142295"/>
          </a:xfrm>
          <a:prstGeom prst="rect">
            <a:avLst/>
          </a:prstGeom>
        </p:spPr>
      </p:pic>
      <p:sp>
        <p:nvSpPr>
          <p:cNvPr id="7" name="Rectangle 6"/>
          <p:cNvSpPr/>
          <p:nvPr/>
        </p:nvSpPr>
        <p:spPr>
          <a:xfrm>
            <a:off x="1410789" y="2450604"/>
            <a:ext cx="9575074" cy="2677656"/>
          </a:xfrm>
          <a:prstGeom prst="rect">
            <a:avLst/>
          </a:prstGeom>
        </p:spPr>
        <p:txBody>
          <a:bodyPr wrap="square">
            <a:spAutoFit/>
          </a:bodyPr>
          <a:lstStyle/>
          <a:p>
            <a:pPr marL="285750" indent="-285750">
              <a:spcAft>
                <a:spcPts val="0"/>
              </a:spcAft>
              <a:buFont typeface="Wingdings" panose="05000000000000000000" pitchFamily="2" charset="2"/>
              <a:buChar char="v"/>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Tình</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Tôi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yêu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chuyện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cố</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nước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mình</a:t>
            </a:r>
            <a:r>
              <a:rPr lang="en-US" sz="2800" i="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do </a:t>
            </a:r>
            <a:r>
              <a:rPr lang="en-US" sz="2800" dirty="0" err="1">
                <a:latin typeface="Times New Roman" panose="02020603050405020304" pitchFamily="18" charset="0"/>
                <a:ea typeface="Times New Roman" panose="02020603050405020304" pitchFamily="18" charset="0"/>
              </a:rPr>
              <a:t>cắt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a:t>
            </a:r>
          </a:p>
          <a:p>
            <a:pPr marL="285750" indent="-285750">
              <a:spcAft>
                <a:spcPts val="0"/>
              </a:spcAft>
              <a:buFont typeface="Wingdings" panose="05000000000000000000" pitchFamily="2" charset="2"/>
              <a:buChar char="v"/>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Tình</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lộ</a:t>
            </a:r>
            <a:r>
              <a:rPr lang="en-US" sz="2800" dirty="0">
                <a:latin typeface="Times New Roman" panose="02020603050405020304" pitchFamily="18" charset="0"/>
                <a:ea typeface="Times New Roman" panose="02020603050405020304" pitchFamily="18" charset="0"/>
              </a:rPr>
              <a:t>:</a:t>
            </a:r>
          </a:p>
          <a:p>
            <a:pPr algn="ctr">
              <a:spcAft>
                <a:spcPts val="0"/>
              </a:spcAft>
            </a:pPr>
            <a:r>
              <a:rPr lang="en-US" sz="2800" i="1" dirty="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Chỉ</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còn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chuyện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cổ</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thiết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tha</a:t>
            </a:r>
            <a:endParaRPr lang="en-US" sz="2800" dirty="0">
              <a:latin typeface="Times New Roman" panose="02020603050405020304" pitchFamily="18" charset="0"/>
              <a:ea typeface="Times New Roman" panose="02020603050405020304" pitchFamily="18" charset="0"/>
            </a:endParaRPr>
          </a:p>
          <a:p>
            <a:pPr algn="ctr">
              <a:spcAft>
                <a:spcPts val="0"/>
              </a:spcAft>
            </a:pPr>
            <a:r>
              <a:rPr lang="en-US" sz="2800" i="1" dirty="0">
                <a:latin typeface="Times New Roman" panose="02020603050405020304" pitchFamily="18" charset="0"/>
                <a:ea typeface="Times New Roman" panose="02020603050405020304" pitchFamily="18" charset="0"/>
              </a:rPr>
              <a:t>Cho </a:t>
            </a:r>
            <a:r>
              <a:rPr lang="en-US" sz="2800" i="1" dirty="0" err="1">
                <a:latin typeface="Times New Roman" panose="02020603050405020304" pitchFamily="18" charset="0"/>
                <a:ea typeface="Times New Roman" panose="02020603050405020304" pitchFamily="18" charset="0"/>
              </a:rPr>
              <a:t>tôi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nhận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mặt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ông</a:t>
            </a:r>
            <a:r>
              <a:rPr lang="en-US" sz="2800" i="1" dirty="0">
                <a:latin typeface="Times New Roman" panose="02020603050405020304" pitchFamily="18" charset="0"/>
                <a:ea typeface="Times New Roman" panose="02020603050405020304" pitchFamily="18" charset="0"/>
              </a:rPr>
              <a:t> cha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mình</a:t>
            </a:r>
            <a:r>
              <a:rPr lang="en-US" sz="2800"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4397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86575"/>
          </a:xfrm>
          <a:prstGeom prst="rect">
            <a:avLst/>
          </a:prstGeom>
        </p:spPr>
      </p:pic>
      <p:sp>
        <p:nvSpPr>
          <p:cNvPr id="3" name="Rectangle 2"/>
          <p:cNvSpPr/>
          <p:nvPr/>
        </p:nvSpPr>
        <p:spPr>
          <a:xfrm>
            <a:off x="2682239" y="108677"/>
            <a:ext cx="7689669" cy="101438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Mincho"/>
                <a:cs typeface="+mn-cs"/>
              </a:rPr>
              <a:t>HOẠT ĐỘNG 2: KHÁM PHÁ KIẾN THỨC.</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lục</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820092" y="1208550"/>
            <a:ext cx="5227650" cy="523220"/>
          </a:xfrm>
          <a:prstGeom prst="rect">
            <a:avLst/>
          </a:prstGeom>
        </p:spPr>
        <p:txBody>
          <a:bodyPr wrap="none">
            <a:spAutoFit/>
          </a:bodyPr>
          <a:lstStyle/>
          <a:p>
            <a:pPr>
              <a:spcAft>
                <a:spcPts val="0"/>
              </a:spcAft>
            </a:pPr>
            <a:r>
              <a:rPr lang="pt-BR" sz="2800" b="1" dirty="0">
                <a:latin typeface="Times New Roman" panose="02020603050405020304" pitchFamily="18" charset="0"/>
                <a:ea typeface="Times New Roman" panose="02020603050405020304" pitchFamily="18" charset="0"/>
              </a:rPr>
              <a:t>II. Tìm hiểu chung về thơ lục bát</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1820092" y="1817263"/>
            <a:ext cx="8773885" cy="3108543"/>
          </a:xfrm>
          <a:prstGeom prst="rect">
            <a:avLst/>
          </a:prstGeom>
        </p:spPr>
        <p:txBody>
          <a:bodyPr wrap="square">
            <a:spAutoFit/>
          </a:bodyPr>
          <a:lstStyle/>
          <a:p>
            <a:pPr>
              <a:spcAft>
                <a:spcPts val="0"/>
              </a:spcAft>
            </a:pPr>
            <a:r>
              <a:rPr lang="pt-BR" sz="2800" b="1" dirty="0">
                <a:latin typeface="Times New Roman" panose="02020603050405020304" pitchFamily="18" charset="0"/>
                <a:ea typeface="Times New Roman" panose="02020603050405020304" pitchFamily="18" charset="0"/>
              </a:rPr>
              <a:t>* Thơ lục bát biến thể</a:t>
            </a:r>
            <a:r>
              <a:rPr lang="pt-BR" sz="2800" b="1" dirty="0" smtClean="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pt-BR" sz="2800" b="1" dirty="0" smtClean="0">
                <a:latin typeface="Times New Roman" panose="02020603050405020304" pitchFamily="18" charset="0"/>
                <a:ea typeface="Times New Roman" panose="02020603050405020304" pitchFamily="18" charset="0"/>
              </a:rPr>
              <a:t>(</a:t>
            </a:r>
            <a:r>
              <a:rPr lang="pt-BR" sz="2800" b="1" dirty="0">
                <a:latin typeface="Times New Roman" panose="02020603050405020304" pitchFamily="18" charset="0"/>
                <a:ea typeface="Times New Roman" panose="02020603050405020304" pitchFamily="18" charset="0"/>
              </a:rPr>
              <a:t>sgk)</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pt-BR" sz="2800" b="1" dirty="0">
                <a:latin typeface="Times New Roman" panose="02020603050405020304" pitchFamily="18" charset="0"/>
                <a:ea typeface="Times New Roman" panose="02020603050405020304" pitchFamily="18" charset="0"/>
              </a:rPr>
              <a:t>Ví dụ: </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pt-BR" sz="2800" b="1" dirty="0">
                <a:latin typeface="Times New Roman" panose="02020603050405020304" pitchFamily="18" charset="0"/>
                <a:ea typeface="Times New Roman" panose="02020603050405020304" pitchFamily="18" charset="0"/>
              </a:rPr>
              <a:t>    </a:t>
            </a:r>
            <a:r>
              <a:rPr lang="pt-BR" sz="2800" i="1" dirty="0">
                <a:solidFill>
                  <a:srgbClr val="FF0000"/>
                </a:solidFill>
                <a:latin typeface="Brush Script MT" panose="03060802040406070304" pitchFamily="66" charset="0"/>
                <a:ea typeface="Times New Roman" panose="02020603050405020304" pitchFamily="18" charset="0"/>
              </a:rPr>
              <a:t>Đứng bên tê đồng ngó bên ni đồng mênh mông bát ngát.</a:t>
            </a:r>
            <a:endParaRPr lang="en-US" sz="2800" dirty="0">
              <a:solidFill>
                <a:srgbClr val="FF0000"/>
              </a:solidFill>
              <a:latin typeface="Brush Script MT" panose="03060802040406070304" pitchFamily="66" charset="0"/>
              <a:ea typeface="Times New Roman" panose="02020603050405020304" pitchFamily="18" charset="0"/>
            </a:endParaRPr>
          </a:p>
          <a:p>
            <a:pPr>
              <a:lnSpc>
                <a:spcPct val="150000"/>
              </a:lnSpc>
              <a:spcAft>
                <a:spcPts val="0"/>
              </a:spcAft>
            </a:pPr>
            <a:r>
              <a:rPr lang="pt-BR" sz="2800" i="1" dirty="0">
                <a:solidFill>
                  <a:srgbClr val="FF0000"/>
                </a:solidFill>
                <a:latin typeface="Brush Script MT" panose="03060802040406070304" pitchFamily="66" charset="0"/>
                <a:ea typeface="Times New Roman" panose="02020603050405020304" pitchFamily="18" charset="0"/>
              </a:rPr>
              <a:t>  Đứng bên ni đồng ngó bên tê đồng bát ngát mênh mông.</a:t>
            </a:r>
            <a:endParaRPr lang="en-US" sz="2800" dirty="0">
              <a:solidFill>
                <a:srgbClr val="FF0000"/>
              </a:solidFill>
              <a:latin typeface="Brush Script MT" panose="03060802040406070304" pitchFamily="66" charset="0"/>
              <a:ea typeface="Times New Roman" panose="02020603050405020304" pitchFamily="18" charset="0"/>
            </a:endParaRPr>
          </a:p>
          <a:p>
            <a:pPr marL="457200" indent="-457200">
              <a:lnSpc>
                <a:spcPct val="150000"/>
              </a:lnSpc>
              <a:buFont typeface="Wingdings" panose="05000000000000000000" pitchFamily="2" charset="2"/>
              <a:buChar char="v"/>
            </a:pPr>
            <a:r>
              <a:rPr lang="pt-BR" sz="2800" dirty="0" smtClean="0">
                <a:latin typeface="Times New Roman" panose="02020603050405020304" pitchFamily="18" charset="0"/>
                <a:ea typeface="Times New Roman" panose="02020603050405020304" pitchFamily="18" charset="0"/>
              </a:rPr>
              <a:t>Số </a:t>
            </a:r>
            <a:r>
              <a:rPr lang="pt-BR" sz="2800" dirty="0">
                <a:latin typeface="Times New Roman" panose="02020603050405020304" pitchFamily="18" charset="0"/>
                <a:ea typeface="Times New Roman" panose="02020603050405020304" pitchFamily="18" charset="0"/>
              </a:rPr>
              <a:t>tiếng, thanh điệu, nhịp điệu có sự biến đổi.</a:t>
            </a:r>
            <a:endParaRPr lang="en-US" sz="2800" dirty="0"/>
          </a:p>
        </p:txBody>
      </p:sp>
    </p:spTree>
    <p:extLst>
      <p:ext uri="{BB962C8B-B14F-4D97-AF65-F5344CB8AC3E}">
        <p14:creationId xmlns:p14="http://schemas.microsoft.com/office/powerpoint/2010/main" val="239619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3042191" y="440472"/>
            <a:ext cx="65949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HOẠT ĐỘNG 3: KHÁM PHÁ VĂN BẢN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99726" y="880944"/>
            <a:ext cx="34291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10921" y="1404164"/>
            <a:ext cx="506254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Vẻ</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đẹp</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cổ</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nước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mình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5" name="Rectangle 4"/>
          <p:cNvSpPr/>
          <p:nvPr/>
        </p:nvSpPr>
        <p:spPr>
          <a:xfrm>
            <a:off x="510921" y="1844636"/>
            <a:ext cx="513627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Tình</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xúc</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nhà</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thơ</a:t>
            </a:r>
            <a:r>
              <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 :</a:t>
            </a: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40196" y="2188411"/>
            <a:ext cx="1144913" cy="1142295"/>
          </a:xfrm>
          <a:prstGeom prst="rect">
            <a:avLst/>
          </a:prstGeom>
        </p:spPr>
      </p:pic>
      <p:sp>
        <p:nvSpPr>
          <p:cNvPr id="8" name="Rectangle 7"/>
          <p:cNvSpPr/>
          <p:nvPr/>
        </p:nvSpPr>
        <p:spPr>
          <a:xfrm>
            <a:off x="1506407" y="2422765"/>
            <a:ext cx="9666514" cy="1815882"/>
          </a:xfrm>
          <a:prstGeom prst="rect">
            <a:avLst/>
          </a:prstGeom>
        </p:spPr>
        <p:txBody>
          <a:bodyPr wrap="square">
            <a:spAutoFit/>
          </a:bodyPr>
          <a:lstStyle/>
          <a:p>
            <a:pPr>
              <a:spcAft>
                <a:spcPts val="0"/>
              </a:spcAft>
            </a:pPr>
            <a:r>
              <a:rPr lang="en-US" sz="2800" i="1" dirty="0">
                <a:solidFill>
                  <a:schemeClr val="accent6">
                    <a:lumMod val="50000"/>
                  </a:schemeClr>
                </a:solidFill>
                <a:latin typeface="Times New Roman" panose="02020603050405020304" pitchFamily="18" charset="0"/>
                <a:ea typeface="Times New Roman" panose="02020603050405020304" pitchFamily="18" charset="0"/>
              </a:rPr>
              <a:t>+“</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Chỉ</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còn</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cổ</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thiết</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tha</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đó</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sâu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lắng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mà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ông</a:t>
            </a:r>
            <a:r>
              <a:rPr lang="en-US" sz="2800" dirty="0">
                <a:solidFill>
                  <a:schemeClr val="accent6">
                    <a:lumMod val="50000"/>
                  </a:schemeClr>
                </a:solidFill>
                <a:latin typeface="Times New Roman" panose="02020603050405020304" pitchFamily="18" charset="0"/>
                <a:ea typeface="Times New Roman" panose="02020603050405020304" pitchFamily="18" charset="0"/>
              </a:rPr>
              <a:t> cha ta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gửi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gắm</a:t>
            </a:r>
            <a:r>
              <a:rPr lang="en-US" sz="2800" dirty="0">
                <a:solidFill>
                  <a:schemeClr val="accent6">
                    <a:lumMod val="50000"/>
                  </a:schemeClr>
                </a:solidFill>
                <a:latin typeface="Times New Roman" panose="02020603050405020304" pitchFamily="18" charset="0"/>
                <a:ea typeface="Times New Roman" panose="02020603050405020304" pitchFamily="18" charset="0"/>
              </a:rPr>
              <a:t> qua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câu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cổ</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đồng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còn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chính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cảm</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thiết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dành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câu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cổ</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nước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mình</a:t>
            </a:r>
            <a:r>
              <a:rPr lang="en-US"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96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3042191" y="440472"/>
            <a:ext cx="65949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HOẠT ĐỘNG 3: KHÁM PHÁ VĂN BẢN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99726" y="880944"/>
            <a:ext cx="34291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10921" y="1404164"/>
            <a:ext cx="506254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Vẻ</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đẹp</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cổ</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nước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mình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5" name="Rectangle 4"/>
          <p:cNvSpPr/>
          <p:nvPr/>
        </p:nvSpPr>
        <p:spPr>
          <a:xfrm>
            <a:off x="510921" y="1844636"/>
            <a:ext cx="513627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Tình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xúc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thơ</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40196" y="2188411"/>
            <a:ext cx="1144913" cy="1142295"/>
          </a:xfrm>
          <a:prstGeom prst="rect">
            <a:avLst/>
          </a:prstGeom>
        </p:spPr>
      </p:pic>
      <p:sp>
        <p:nvSpPr>
          <p:cNvPr id="7" name="Rectangle 6"/>
          <p:cNvSpPr/>
          <p:nvPr/>
        </p:nvSpPr>
        <p:spPr>
          <a:xfrm>
            <a:off x="1554479" y="2628883"/>
            <a:ext cx="9810205" cy="3539430"/>
          </a:xfrm>
          <a:prstGeom prst="rect">
            <a:avLst/>
          </a:prstGeom>
        </p:spPr>
        <p:txBody>
          <a:bodyPr wrap="square">
            <a:spAutoFit/>
          </a:bodyPr>
          <a:lstStyle/>
          <a:p>
            <a:pPr>
              <a:spcAft>
                <a:spcPts val="0"/>
              </a:spcAft>
            </a:pPr>
            <a:r>
              <a:rPr lang="en-US" sz="2800" i="1" dirty="0">
                <a:solidFill>
                  <a:schemeClr val="accent6">
                    <a:lumMod val="50000"/>
                  </a:schemeClr>
                </a:solidFill>
                <a:latin typeface="Times New Roman" panose="02020603050405020304" pitchFamily="18" charset="0"/>
                <a:ea typeface="Times New Roman" panose="02020603050405020304" pitchFamily="18" charset="0"/>
              </a:rPr>
              <a:t>+ “Cho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tôi</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mặt</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ông</a:t>
            </a:r>
            <a:r>
              <a:rPr lang="en-US" sz="2800" i="1" dirty="0">
                <a:solidFill>
                  <a:schemeClr val="accent6">
                    <a:lumMod val="50000"/>
                  </a:schemeClr>
                </a:solidFill>
                <a:latin typeface="Times New Roman" panose="02020603050405020304" pitchFamily="18" charset="0"/>
                <a:ea typeface="Times New Roman" panose="02020603050405020304" pitchFamily="18" charset="0"/>
              </a:rPr>
              <a:t> cha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mình”</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ra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thấu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hiểu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được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thế</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giới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tinh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ông</a:t>
            </a:r>
            <a:r>
              <a:rPr lang="en-US" sz="2800" dirty="0">
                <a:solidFill>
                  <a:schemeClr val="accent6">
                    <a:lumMod val="50000"/>
                  </a:schemeClr>
                </a:solidFill>
                <a:latin typeface="Times New Roman" panose="02020603050405020304" pitchFamily="18" charset="0"/>
                <a:ea typeface="Times New Roman" panose="02020603050405020304" pitchFamily="18" charset="0"/>
              </a:rPr>
              <a:t> cha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vẫn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còn</a:t>
            </a:r>
            <a:r>
              <a:rPr lang="en-US" sz="2800" dirty="0">
                <a:solidFill>
                  <a:schemeClr val="accent6">
                    <a:lumMod val="50000"/>
                  </a:schemeClr>
                </a:solidFill>
                <a:latin typeface="Times New Roman" panose="02020603050405020304" pitchFamily="18" charset="0"/>
                <a:ea typeface="Times New Roman" panose="02020603050405020304" pitchFamily="18" charset="0"/>
              </a:rPr>
              <a:t> in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dấu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trong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câu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ngàn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xưa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Đó</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giá</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trị</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tinh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thần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giá</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trị</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hóa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còn</a:t>
            </a:r>
            <a:r>
              <a:rPr lang="en-US" sz="2800" dirty="0">
                <a:solidFill>
                  <a:schemeClr val="accent6">
                    <a:lumMod val="50000"/>
                  </a:schemeClr>
                </a:solidFill>
                <a:latin typeface="Times New Roman" panose="02020603050405020304" pitchFamily="18" charset="0"/>
                <a:ea typeface="Times New Roman" panose="02020603050405020304" pitchFamily="18" charset="0"/>
              </a:rPr>
              <a:t> in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dấu</a:t>
            </a:r>
            <a:r>
              <a:rPr lang="en-US" sz="2800" dirty="0">
                <a:solidFill>
                  <a:schemeClr val="accent6">
                    <a:lumMod val="50000"/>
                  </a:schemeClr>
                </a:solidFill>
                <a:latin typeface="Times New Roman" panose="02020603050405020304" pitchFamily="18" charset="0"/>
                <a:ea typeface="Times New Roman" panose="02020603050405020304" pitchFamily="18" charset="0"/>
              </a:rPr>
              <a:t> qua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câu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cổ</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Chính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câu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chuyện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xưa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được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lưu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truyền</a:t>
            </a:r>
            <a:r>
              <a:rPr lang="en-US" sz="2800" dirty="0">
                <a:solidFill>
                  <a:schemeClr val="accent6">
                    <a:lumMod val="50000"/>
                  </a:schemeClr>
                </a:solidFill>
                <a:latin typeface="Times New Roman" panose="02020603050405020304" pitchFamily="18" charset="0"/>
                <a:ea typeface="Times New Roman" panose="02020603050405020304" pitchFamily="18" charset="0"/>
              </a:rPr>
              <a:t> qua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nhiều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thế</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hệ</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đã</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giúp</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người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đọc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ngày</a:t>
            </a:r>
            <a:r>
              <a:rPr lang="en-US" sz="2800" dirty="0">
                <a:solidFill>
                  <a:schemeClr val="accent6">
                    <a:lumMod val="50000"/>
                  </a:schemeClr>
                </a:solidFill>
                <a:latin typeface="Times New Roman" panose="02020603050405020304" pitchFamily="18" charset="0"/>
                <a:ea typeface="Times New Roman" panose="02020603050405020304" pitchFamily="18" charset="0"/>
              </a:rPr>
              <a:t> nay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ra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gương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mặt</a:t>
            </a:r>
            <a:r>
              <a:rPr lang="en-US" sz="2800" dirty="0">
                <a:solidFill>
                  <a:schemeClr val="accent6">
                    <a:lumMod val="50000"/>
                  </a:schemeClr>
                </a:solidFill>
                <a:latin typeface="Times New Roman" panose="02020603050405020304" pitchFamily="18" charset="0"/>
                <a:ea typeface="Times New Roman" panose="02020603050405020304" pitchFamily="18" charset="0"/>
              </a:rPr>
              <a:t>” cha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ông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ngày</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xưa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Hiểu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được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đời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sống</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tinh</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thần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vật</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chất</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tâm</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hồn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tính</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cách</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phong</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tục</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tập</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quán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quan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niệm</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đạo</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đức</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triết</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lí</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nhân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sinh</a:t>
            </a:r>
            <a:r>
              <a:rPr lang="en-US" sz="2800" b="1" dirty="0">
                <a:solidFill>
                  <a:schemeClr val="accent6">
                    <a:lumMod val="50000"/>
                  </a:schemeClr>
                </a:solidFill>
                <a:latin typeface="Times New Roman" panose="02020603050405020304" pitchFamily="18" charset="0"/>
                <a:ea typeface="Times New Roman" panose="02020603050405020304" pitchFamily="18" charset="0"/>
              </a:rPr>
              <a:t>...</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ea typeface="Times New Roman" panose="02020603050405020304" pitchFamily="18" charset="0"/>
              </a:rPr>
              <a:t> cha </a:t>
            </a:r>
            <a:r>
              <a:rPr lang="en-US" sz="2800" b="1" dirty="0" err="1" smtClean="0">
                <a:solidFill>
                  <a:schemeClr val="accent6">
                    <a:lumMod val="50000"/>
                  </a:schemeClr>
                </a:solidFill>
                <a:latin typeface="Times New Roman" panose="02020603050405020304" pitchFamily="18" charset="0"/>
                <a:ea typeface="Times New Roman" panose="02020603050405020304" pitchFamily="18" charset="0"/>
              </a:rPr>
              <a:t>ông</a:t>
            </a:r>
            <a:r>
              <a:rPr lang="en-US" sz="2800" b="1" dirty="0" smtClean="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837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699726" y="409695"/>
            <a:ext cx="34291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p:cNvSpPr txBox="1"/>
          <p:nvPr/>
        </p:nvSpPr>
        <p:spPr>
          <a:xfrm>
            <a:off x="837969" y="1526510"/>
            <a:ext cx="3152658"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HOẠT ĐỘNG NHÓM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600301" y="1802677"/>
            <a:ext cx="2991396"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PHIẾU HỌC TẬP 03</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923108" y="2389049"/>
            <a:ext cx="10345783" cy="3518912"/>
          </a:xfrm>
          <a:prstGeom prst="rect">
            <a:avLst/>
          </a:prstGeom>
          <a:ln w="38100" cmpd="dbl">
            <a:solidFill>
              <a:schemeClr val="accent6">
                <a:lumMod val="50000"/>
              </a:schemeClr>
            </a:solidFill>
          </a:ln>
          <a:effectLst>
            <a:outerShdw blurRad="50800" dist="38100" dir="16200000" rotWithShape="0">
              <a:prstClr val="black">
                <a:alpha val="40000"/>
              </a:prstClr>
            </a:outerShdw>
          </a:effectLst>
        </p:spPr>
        <p:txBody>
          <a:bodyPr wrap="square">
            <a:spAutoFit/>
          </a:bodyPr>
          <a:lstStyle/>
          <a:p>
            <a:pPr>
              <a:spcAft>
                <a:spcPts val="0"/>
              </a:spcAft>
            </a:pPr>
            <a:r>
              <a:rPr lang="pt-BR" sz="2400" b="1" dirty="0" smtClean="0">
                <a:solidFill>
                  <a:schemeClr val="accent5">
                    <a:lumMod val="50000"/>
                  </a:schemeClr>
                </a:solidFill>
                <a:latin typeface="Times New Roman" panose="02020603050405020304" pitchFamily="18" charset="0"/>
                <a:ea typeface="Calibri" panose="020F0502020204030204" pitchFamily="34" charset="0"/>
              </a:rPr>
              <a:t>Nhóm </a:t>
            </a:r>
            <a:r>
              <a:rPr lang="pt-BR" sz="2400" b="1" dirty="0">
                <a:solidFill>
                  <a:schemeClr val="accent5">
                    <a:lumMod val="50000"/>
                  </a:schemeClr>
                </a:solidFill>
                <a:latin typeface="Times New Roman" panose="02020603050405020304" pitchFamily="18" charset="0"/>
                <a:ea typeface="Calibri" panose="020F0502020204030204" pitchFamily="34" charset="0"/>
              </a:rPr>
              <a:t>1:  </a:t>
            </a:r>
            <a:r>
              <a:rPr lang="pt-BR" sz="2400" i="1" dirty="0">
                <a:solidFill>
                  <a:schemeClr val="accent5">
                    <a:lumMod val="50000"/>
                  </a:schemeClr>
                </a:solidFill>
                <a:latin typeface="Times New Roman" panose="02020603050405020304" pitchFamily="18" charset="0"/>
                <a:ea typeface="Calibri" panose="020F0502020204030204" pitchFamily="34" charset="0"/>
              </a:rPr>
              <a:t>Tôi nghe chuyện cổ thì thầm</a:t>
            </a:r>
            <a:endParaRPr lang="en-US" sz="2400" dirty="0">
              <a:solidFill>
                <a:schemeClr val="accent5">
                  <a:lumMod val="50000"/>
                </a:schemeClr>
              </a:solidFill>
              <a:latin typeface="Times New Roman" panose="02020603050405020304" pitchFamily="18" charset="0"/>
              <a:ea typeface="Calibri" panose="020F0502020204030204" pitchFamily="34" charset="0"/>
            </a:endParaRPr>
          </a:p>
          <a:p>
            <a:pPr>
              <a:spcAft>
                <a:spcPts val="0"/>
              </a:spcAft>
            </a:pPr>
            <a:r>
              <a:rPr lang="pt-BR" sz="2400" i="1" dirty="0">
                <a:solidFill>
                  <a:schemeClr val="accent5">
                    <a:lumMod val="50000"/>
                  </a:schemeClr>
                </a:solidFill>
                <a:latin typeface="Times New Roman" panose="02020603050405020304" pitchFamily="18" charset="0"/>
                <a:ea typeface="Calibri" panose="020F0502020204030204" pitchFamily="34" charset="0"/>
              </a:rPr>
              <a:t>             Lời cha ông dậy cũng vì đời sau</a:t>
            </a:r>
            <a:endParaRPr lang="en-US" sz="2400" dirty="0">
              <a:solidFill>
                <a:schemeClr val="accent5">
                  <a:lumMod val="50000"/>
                </a:schemeClr>
              </a:solidFill>
              <a:latin typeface="Times New Roman" panose="02020603050405020304" pitchFamily="18" charset="0"/>
              <a:ea typeface="Calibri" panose="020F0502020204030204" pitchFamily="34" charset="0"/>
            </a:endParaRPr>
          </a:p>
          <a:p>
            <a:pPr>
              <a:spcAft>
                <a:spcPts val="0"/>
              </a:spcAft>
            </a:pPr>
            <a:r>
              <a:rPr lang="pt-BR" sz="2400" dirty="0">
                <a:solidFill>
                  <a:schemeClr val="accent5">
                    <a:lumMod val="50000"/>
                  </a:schemeClr>
                </a:solidFill>
                <a:latin typeface="Times New Roman" panose="02020603050405020304" pitchFamily="18" charset="0"/>
                <a:ea typeface="Calibri" panose="020F0502020204030204" pitchFamily="34" charset="0"/>
              </a:rPr>
              <a:t>Hai dòng thơ gợi cho em những suy nghĩ gì?</a:t>
            </a:r>
            <a:endParaRPr lang="en-US" sz="2400" dirty="0">
              <a:solidFill>
                <a:schemeClr val="accent5">
                  <a:lumMod val="50000"/>
                </a:schemeClr>
              </a:solidFill>
              <a:latin typeface="Times New Roman" panose="02020603050405020304" pitchFamily="18" charset="0"/>
              <a:ea typeface="Calibri" panose="020F0502020204030204" pitchFamily="34" charset="0"/>
            </a:endParaRPr>
          </a:p>
          <a:p>
            <a:pPr>
              <a:spcAft>
                <a:spcPts val="0"/>
              </a:spcAft>
            </a:pPr>
            <a:r>
              <a:rPr lang="pt-BR" sz="2400" b="1" dirty="0">
                <a:solidFill>
                  <a:schemeClr val="accent5">
                    <a:lumMod val="50000"/>
                  </a:schemeClr>
                </a:solidFill>
                <a:latin typeface="Times New Roman" panose="02020603050405020304" pitchFamily="18" charset="0"/>
                <a:ea typeface="Calibri" panose="020F0502020204030204" pitchFamily="34" charset="0"/>
              </a:rPr>
              <a:t>Nhóm 2: </a:t>
            </a:r>
            <a:endParaRPr lang="en-US" sz="2400" dirty="0">
              <a:solidFill>
                <a:schemeClr val="accent5">
                  <a:lumMod val="50000"/>
                </a:schemeClr>
              </a:solidFill>
              <a:latin typeface="Times New Roman" panose="02020603050405020304" pitchFamily="18" charset="0"/>
              <a:ea typeface="Calibri" panose="020F0502020204030204" pitchFamily="34" charset="0"/>
            </a:endParaRPr>
          </a:p>
          <a:p>
            <a:pPr>
              <a:spcAft>
                <a:spcPts val="0"/>
              </a:spcAft>
            </a:pPr>
            <a:r>
              <a:rPr lang="pt-BR" sz="2400" dirty="0">
                <a:solidFill>
                  <a:schemeClr val="accent5">
                    <a:lumMod val="50000"/>
                  </a:schemeClr>
                </a:solidFill>
                <a:latin typeface="Times New Roman" panose="02020603050405020304" pitchFamily="18" charset="0"/>
                <a:ea typeface="Calibri" panose="020F0502020204030204" pitchFamily="34" charset="0"/>
              </a:rPr>
              <a:t>Vì sao với nhà thơ, những câu chuyện cổ lại “Vẫn luôn mới mẻ rạng ngời lương tâm”</a:t>
            </a:r>
            <a:endParaRPr lang="en-US" sz="2400" dirty="0">
              <a:solidFill>
                <a:schemeClr val="accent5">
                  <a:lumMod val="50000"/>
                </a:schemeClr>
              </a:solidFill>
              <a:latin typeface="Times New Roman" panose="02020603050405020304" pitchFamily="18" charset="0"/>
              <a:ea typeface="Calibri" panose="020F0502020204030204" pitchFamily="34" charset="0"/>
            </a:endParaRPr>
          </a:p>
          <a:p>
            <a:pPr>
              <a:spcAft>
                <a:spcPts val="750"/>
              </a:spcAft>
            </a:pP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Em</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hiểu</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thế</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nào</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là</a:t>
            </a:r>
            <a:r>
              <a:rPr lang="en-US" sz="2400" dirty="0">
                <a:solidFill>
                  <a:schemeClr val="accent5">
                    <a:lumMod val="50000"/>
                  </a:schemeClr>
                </a:solidFill>
                <a:latin typeface="Times New Roman" panose="02020603050405020304" pitchFamily="18" charset="0"/>
                <a:ea typeface="Calibri" panose="020F0502020204030204" pitchFamily="34" charset="0"/>
              </a:rPr>
              <a:t> </a:t>
            </a:r>
            <a:r>
              <a:rPr lang="en-US" sz="2400" dirty="0" err="1">
                <a:solidFill>
                  <a:schemeClr val="accent5">
                    <a:lumMod val="50000"/>
                  </a:schemeClr>
                </a:solidFill>
                <a:latin typeface="Times New Roman" panose="02020603050405020304" pitchFamily="18" charset="0"/>
                <a:ea typeface="Calibri" panose="020F0502020204030204" pitchFamily="34" charset="0"/>
              </a:rPr>
              <a:t>điều</a:t>
            </a:r>
            <a:r>
              <a:rPr lang="en-US" sz="2400" i="1" dirty="0">
                <a:solidFill>
                  <a:schemeClr val="accent5">
                    <a:lumMod val="50000"/>
                  </a:schemeClr>
                </a:solidFill>
                <a:latin typeface="Times New Roman" panose="02020603050405020304" pitchFamily="18" charset="0"/>
                <a:ea typeface="Calibri" panose="020F0502020204030204" pitchFamily="34" charset="0"/>
              </a:rPr>
              <a:t> “</a:t>
            </a:r>
            <a:r>
              <a:rPr lang="en-US" sz="2400" i="1" dirty="0" err="1">
                <a:solidFill>
                  <a:schemeClr val="accent5">
                    <a:lumMod val="50000"/>
                  </a:schemeClr>
                </a:solidFill>
                <a:latin typeface="Times New Roman" panose="02020603050405020304" pitchFamily="18" charset="0"/>
                <a:ea typeface="Calibri" panose="020F0502020204030204" pitchFamily="34" charset="0"/>
              </a:rPr>
              <a:t>mới</a:t>
            </a:r>
            <a:r>
              <a:rPr lang="en-US" sz="2400" i="1" dirty="0">
                <a:solidFill>
                  <a:schemeClr val="accent5">
                    <a:lumMod val="50000"/>
                  </a:schemeClr>
                </a:solidFill>
                <a:latin typeface="Times New Roman" panose="02020603050405020304" pitchFamily="18" charset="0"/>
                <a:ea typeface="Calibri" panose="020F0502020204030204" pitchFamily="34" charset="0"/>
              </a:rPr>
              <a:t> </a:t>
            </a:r>
            <a:r>
              <a:rPr lang="en-US" sz="2400" i="1" dirty="0" err="1">
                <a:solidFill>
                  <a:schemeClr val="accent5">
                    <a:lumMod val="50000"/>
                  </a:schemeClr>
                </a:solidFill>
                <a:latin typeface="Times New Roman" panose="02020603050405020304" pitchFamily="18" charset="0"/>
                <a:ea typeface="Calibri" panose="020F0502020204030204" pitchFamily="34" charset="0"/>
              </a:rPr>
              <a:t>mẻ</a:t>
            </a:r>
            <a:r>
              <a:rPr lang="en-US" sz="2400" i="1" dirty="0">
                <a:solidFill>
                  <a:schemeClr val="accent5">
                    <a:lumMod val="50000"/>
                  </a:schemeClr>
                </a:solidFill>
                <a:latin typeface="Times New Roman" panose="02020603050405020304" pitchFamily="18" charset="0"/>
                <a:ea typeface="Calibri" panose="020F0502020204030204" pitchFamily="34" charset="0"/>
              </a:rPr>
              <a:t>”, “</a:t>
            </a:r>
            <a:r>
              <a:rPr lang="en-US" sz="2400" i="1" dirty="0" err="1">
                <a:solidFill>
                  <a:schemeClr val="accent5">
                    <a:lumMod val="50000"/>
                  </a:schemeClr>
                </a:solidFill>
                <a:latin typeface="Times New Roman" panose="02020603050405020304" pitchFamily="18" charset="0"/>
                <a:ea typeface="Calibri" panose="020F0502020204030204" pitchFamily="34" charset="0"/>
              </a:rPr>
              <a:t>rạng</a:t>
            </a:r>
            <a:r>
              <a:rPr lang="en-US" sz="2400" i="1" dirty="0">
                <a:solidFill>
                  <a:schemeClr val="accent5">
                    <a:lumMod val="50000"/>
                  </a:schemeClr>
                </a:solidFill>
                <a:latin typeface="Times New Roman" panose="02020603050405020304" pitchFamily="18" charset="0"/>
                <a:ea typeface="Calibri" panose="020F0502020204030204" pitchFamily="34" charset="0"/>
              </a:rPr>
              <a:t> </a:t>
            </a:r>
            <a:r>
              <a:rPr lang="en-US" sz="2400" i="1" dirty="0" err="1">
                <a:solidFill>
                  <a:schemeClr val="accent5">
                    <a:lumMod val="50000"/>
                  </a:schemeClr>
                </a:solidFill>
                <a:latin typeface="Times New Roman" panose="02020603050405020304" pitchFamily="18" charset="0"/>
                <a:ea typeface="Calibri" panose="020F0502020204030204" pitchFamily="34" charset="0"/>
              </a:rPr>
              <a:t>ngời</a:t>
            </a:r>
            <a:r>
              <a:rPr lang="en-US" sz="2400" i="1" dirty="0">
                <a:solidFill>
                  <a:schemeClr val="accent5">
                    <a:lumMod val="50000"/>
                  </a:schemeClr>
                </a:solidFill>
                <a:latin typeface="Times New Roman" panose="02020603050405020304" pitchFamily="18" charset="0"/>
                <a:ea typeface="Calibri" panose="020F0502020204030204" pitchFamily="34" charset="0"/>
              </a:rPr>
              <a:t> </a:t>
            </a:r>
            <a:r>
              <a:rPr lang="en-US" sz="2400" i="1" dirty="0" err="1">
                <a:solidFill>
                  <a:schemeClr val="accent5">
                    <a:lumMod val="50000"/>
                  </a:schemeClr>
                </a:solidFill>
                <a:latin typeface="Times New Roman" panose="02020603050405020304" pitchFamily="18" charset="0"/>
                <a:ea typeface="Calibri" panose="020F0502020204030204" pitchFamily="34" charset="0"/>
              </a:rPr>
              <a:t>lương</a:t>
            </a:r>
            <a:r>
              <a:rPr lang="en-US" sz="2400" i="1" dirty="0">
                <a:solidFill>
                  <a:schemeClr val="accent5">
                    <a:lumMod val="50000"/>
                  </a:schemeClr>
                </a:solidFill>
                <a:latin typeface="Times New Roman" panose="02020603050405020304" pitchFamily="18" charset="0"/>
                <a:ea typeface="Calibri" panose="020F0502020204030204" pitchFamily="34" charset="0"/>
              </a:rPr>
              <a:t> </a:t>
            </a:r>
            <a:r>
              <a:rPr lang="en-US" sz="2400" i="1" dirty="0" err="1">
                <a:solidFill>
                  <a:schemeClr val="accent5">
                    <a:lumMod val="50000"/>
                  </a:schemeClr>
                </a:solidFill>
                <a:latin typeface="Times New Roman" panose="02020603050405020304" pitchFamily="18" charset="0"/>
                <a:ea typeface="Calibri" panose="020F0502020204030204" pitchFamily="34" charset="0"/>
              </a:rPr>
              <a:t>tâm</a:t>
            </a:r>
            <a:r>
              <a:rPr lang="en-US" sz="2400" i="1" dirty="0">
                <a:solidFill>
                  <a:schemeClr val="accent5">
                    <a:lumMod val="50000"/>
                  </a:schemeClr>
                </a:solidFill>
                <a:latin typeface="Times New Roman" panose="02020603050405020304" pitchFamily="18" charset="0"/>
                <a:ea typeface="Calibri" panose="020F0502020204030204" pitchFamily="34" charset="0"/>
              </a:rPr>
              <a:t>”?</a:t>
            </a:r>
            <a:endParaRPr lang="en-US" sz="2400" dirty="0">
              <a:solidFill>
                <a:schemeClr val="accent5">
                  <a:lumMod val="50000"/>
                </a:schemeClr>
              </a:solidFill>
              <a:latin typeface="Times New Roman" panose="02020603050405020304" pitchFamily="18" charset="0"/>
              <a:ea typeface="Calibri" panose="020F0502020204030204" pitchFamily="34" charset="0"/>
            </a:endParaRPr>
          </a:p>
          <a:p>
            <a:pPr>
              <a:spcAft>
                <a:spcPts val="0"/>
              </a:spcAft>
            </a:pPr>
            <a:r>
              <a:rPr lang="pt-BR" sz="2400" b="1" dirty="0">
                <a:solidFill>
                  <a:schemeClr val="accent5">
                    <a:lumMod val="50000"/>
                  </a:schemeClr>
                </a:solidFill>
                <a:latin typeface="Times New Roman" panose="02020603050405020304" pitchFamily="18" charset="0"/>
                <a:ea typeface="Calibri" panose="020F0502020204030204" pitchFamily="34" charset="0"/>
              </a:rPr>
              <a:t>Nhóm 3: </a:t>
            </a:r>
            <a:r>
              <a:rPr lang="vi-VN" sz="2400" dirty="0">
                <a:solidFill>
                  <a:schemeClr val="accent5">
                    <a:lumMod val="50000"/>
                  </a:schemeClr>
                </a:solidFill>
                <a:latin typeface="Times New Roman" panose="02020603050405020304" pitchFamily="18" charset="0"/>
                <a:ea typeface="Calibri" panose="020F0502020204030204" pitchFamily="34" charset="0"/>
              </a:rPr>
              <a:t>Vì sao trong cảm nhận của tác giả, những câu chuyện cổ không chỉ là bài học trong quá khứ mà còn vẹn nguyên ý nghĩa trong hiện tại?</a:t>
            </a:r>
            <a:endParaRPr lang="en-US" sz="2400" dirty="0">
              <a:solidFill>
                <a:schemeClr val="accent5">
                  <a:lumMod val="50000"/>
                </a:schemeClr>
              </a:solidFill>
              <a:effectLst/>
              <a:latin typeface="Times New Roman" panose="02020603050405020304" pitchFamily="18" charset="0"/>
              <a:ea typeface="Calibri" panose="020F0502020204030204" pitchFamily="34" charset="0"/>
            </a:endParaRPr>
          </a:p>
        </p:txBody>
      </p:sp>
      <p:sp>
        <p:nvSpPr>
          <p:cNvPr id="13" name="Rectangle 12"/>
          <p:cNvSpPr/>
          <p:nvPr/>
        </p:nvSpPr>
        <p:spPr>
          <a:xfrm>
            <a:off x="699726" y="878583"/>
            <a:ext cx="5210081" cy="523220"/>
          </a:xfrm>
          <a:prstGeom prst="rect">
            <a:avLst/>
          </a:prstGeom>
        </p:spPr>
        <p:txBody>
          <a:bodyPr wrap="none">
            <a:spAutoFit/>
          </a:bodyPr>
          <a:lstStyle/>
          <a:p>
            <a:pPr>
              <a:spcAft>
                <a:spcPts val="0"/>
              </a:spcAft>
            </a:pPr>
            <a:r>
              <a:rPr lang="en-US" sz="2800" b="1" dirty="0">
                <a:latin typeface="Times New Roman" panose="02020603050405020304" pitchFamily="18" charset="0"/>
                <a:ea typeface="Times New Roman" panose="02020603050405020304" pitchFamily="18" charset="0"/>
              </a:rPr>
              <a:t>2. Ý </a:t>
            </a:r>
            <a:r>
              <a:rPr lang="en-US" sz="2800" b="1" dirty="0" err="1">
                <a:latin typeface="Times New Roman" panose="02020603050405020304" pitchFamily="18" charset="0"/>
                <a:ea typeface="Times New Roman" panose="02020603050405020304" pitchFamily="18" charset="0"/>
              </a:rPr>
              <a:t>nghĩa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chuyện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cổ</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nước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mình</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4261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1000"/>
                                        <p:tgtEl>
                                          <p:spTgt spid="10">
                                            <p:txEl>
                                              <p:pRg st="0" end="0"/>
                                            </p:txEl>
                                          </p:spTgt>
                                        </p:tgtEl>
                                      </p:cBhvr>
                                    </p:animEffect>
                                    <p:anim calcmode="lin" valueType="num">
                                      <p:cBhvr>
                                        <p:cTn id="2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fade">
                                      <p:cBhvr>
                                        <p:cTn id="33" dur="1000"/>
                                        <p:tgtEl>
                                          <p:spTgt spid="10">
                                            <p:txEl>
                                              <p:pRg st="1" end="1"/>
                                            </p:txEl>
                                          </p:spTgt>
                                        </p:tgtEl>
                                      </p:cBhvr>
                                    </p:animEffect>
                                    <p:anim calcmode="lin" valueType="num">
                                      <p:cBhvr>
                                        <p:cTn id="3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fade">
                                      <p:cBhvr>
                                        <p:cTn id="38" dur="1000"/>
                                        <p:tgtEl>
                                          <p:spTgt spid="10">
                                            <p:txEl>
                                              <p:pRg st="2" end="2"/>
                                            </p:txEl>
                                          </p:spTgt>
                                        </p:tgtEl>
                                      </p:cBhvr>
                                    </p:animEffect>
                                    <p:anim calcmode="lin" valueType="num">
                                      <p:cBhvr>
                                        <p:cTn id="39"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xEl>
                                              <p:pRg st="3" end="3"/>
                                            </p:txEl>
                                          </p:spTgt>
                                        </p:tgtEl>
                                        <p:attrNameLst>
                                          <p:attrName>style.visibility</p:attrName>
                                        </p:attrNameLst>
                                      </p:cBhvr>
                                      <p:to>
                                        <p:strVal val="visible"/>
                                      </p:to>
                                    </p:set>
                                    <p:animEffect transition="in" filter="fade">
                                      <p:cBhvr>
                                        <p:cTn id="45" dur="1000"/>
                                        <p:tgtEl>
                                          <p:spTgt spid="10">
                                            <p:txEl>
                                              <p:pRg st="3" end="3"/>
                                            </p:txEl>
                                          </p:spTgt>
                                        </p:tgtEl>
                                      </p:cBhvr>
                                    </p:animEffect>
                                    <p:anim calcmode="lin" valueType="num">
                                      <p:cBhvr>
                                        <p:cTn id="4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0">
                                            <p:txEl>
                                              <p:pRg st="4" end="4"/>
                                            </p:txEl>
                                          </p:spTgt>
                                        </p:tgtEl>
                                        <p:attrNameLst>
                                          <p:attrName>style.visibility</p:attrName>
                                        </p:attrNameLst>
                                      </p:cBhvr>
                                      <p:to>
                                        <p:strVal val="visible"/>
                                      </p:to>
                                    </p:set>
                                    <p:animEffect transition="in" filter="fade">
                                      <p:cBhvr>
                                        <p:cTn id="50" dur="1000"/>
                                        <p:tgtEl>
                                          <p:spTgt spid="10">
                                            <p:txEl>
                                              <p:pRg st="4" end="4"/>
                                            </p:txEl>
                                          </p:spTgt>
                                        </p:tgtEl>
                                      </p:cBhvr>
                                    </p:animEffect>
                                    <p:anim calcmode="lin" valueType="num">
                                      <p:cBhvr>
                                        <p:cTn id="51"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
                                            <p:txEl>
                                              <p:pRg st="5" end="5"/>
                                            </p:txEl>
                                          </p:spTgt>
                                        </p:tgtEl>
                                        <p:attrNameLst>
                                          <p:attrName>style.visibility</p:attrName>
                                        </p:attrNameLst>
                                      </p:cBhvr>
                                      <p:to>
                                        <p:strVal val="visible"/>
                                      </p:to>
                                    </p:set>
                                    <p:animEffect transition="in" filter="fade">
                                      <p:cBhvr>
                                        <p:cTn id="55" dur="1000"/>
                                        <p:tgtEl>
                                          <p:spTgt spid="10">
                                            <p:txEl>
                                              <p:pRg st="5" end="5"/>
                                            </p:txEl>
                                          </p:spTgt>
                                        </p:tgtEl>
                                      </p:cBhvr>
                                    </p:animEffect>
                                    <p:anim calcmode="lin" valueType="num">
                                      <p:cBhvr>
                                        <p:cTn id="56"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0">
                                            <p:txEl>
                                              <p:pRg st="6" end="6"/>
                                            </p:txEl>
                                          </p:spTgt>
                                        </p:tgtEl>
                                        <p:attrNameLst>
                                          <p:attrName>style.visibility</p:attrName>
                                        </p:attrNameLst>
                                      </p:cBhvr>
                                      <p:to>
                                        <p:strVal val="visible"/>
                                      </p:to>
                                    </p:set>
                                    <p:animEffect transition="in" filter="fade">
                                      <p:cBhvr>
                                        <p:cTn id="62" dur="1000"/>
                                        <p:tgtEl>
                                          <p:spTgt spid="10">
                                            <p:txEl>
                                              <p:pRg st="6" end="6"/>
                                            </p:txEl>
                                          </p:spTgt>
                                        </p:tgtEl>
                                      </p:cBhvr>
                                    </p:animEffect>
                                    <p:anim calcmode="lin" valueType="num">
                                      <p:cBhvr>
                                        <p:cTn id="63"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64"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699726" y="409695"/>
            <a:ext cx="34291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Rectangle 12"/>
          <p:cNvSpPr/>
          <p:nvPr/>
        </p:nvSpPr>
        <p:spPr>
          <a:xfrm>
            <a:off x="699726" y="878583"/>
            <a:ext cx="521008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cổ</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99726" y="1288278"/>
            <a:ext cx="3579826" cy="523220"/>
          </a:xfrm>
          <a:prstGeom prst="rect">
            <a:avLst/>
          </a:prstGeom>
        </p:spPr>
        <p:txBody>
          <a:bodyPr wrap="none">
            <a:spAutoFit/>
          </a:bodyPr>
          <a:lstStyle/>
          <a:p>
            <a:pPr marL="342900" lvl="0" indent="-342900">
              <a:spcAft>
                <a:spcPts val="0"/>
              </a:spcAft>
              <a:buFont typeface="+mj-lt"/>
              <a:buAutoNum type="alphaLcPeriod"/>
              <a:tabLst>
                <a:tab pos="457200" algn="l"/>
              </a:tabLst>
            </a:pPr>
            <a:r>
              <a:rPr lang="en-US" sz="2800" dirty="0" err="1">
                <a:latin typeface="Times New Roman" panose="02020603050405020304" pitchFamily="18" charset="0"/>
                <a:ea typeface="Calibri" panose="020F0502020204030204" pitchFamily="34" charset="0"/>
              </a:rPr>
              <a:t>Hành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trang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thần</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5" name="Rectangle 4"/>
          <p:cNvSpPr/>
          <p:nvPr/>
        </p:nvSpPr>
        <p:spPr>
          <a:xfrm>
            <a:off x="678133" y="1757166"/>
            <a:ext cx="10463348" cy="954107"/>
          </a:xfrm>
          <a:prstGeom prst="rect">
            <a:avLst/>
          </a:prstGeom>
        </p:spPr>
        <p:txBody>
          <a:bodyPr wrap="square">
            <a:spAutoFit/>
          </a:bodyPr>
          <a:lstStyle/>
          <a:p>
            <a:pPr marL="457200" indent="-457200">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Chuyện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vượt</a:t>
            </a: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xôi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Hexagon 5"/>
          <p:cNvSpPr/>
          <p:nvPr/>
        </p:nvSpPr>
        <p:spPr>
          <a:xfrm>
            <a:off x="2171700" y="3066636"/>
            <a:ext cx="7848600" cy="2612571"/>
          </a:xfrm>
          <a:prstGeom prst="hexagon">
            <a:avLst/>
          </a:prstGeom>
          <a:ln/>
          <a:effectLst>
            <a:outerShdw blurRad="76200" dir="13500000" sy="23000" kx="1200000" algn="br" rotWithShape="0">
              <a:prstClr val="black">
                <a:alpha val="2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spcAft>
                <a:spcPts val="0"/>
              </a:spcAft>
            </a:pPr>
            <a:r>
              <a:rPr lang="en-US" sz="2800" i="1" dirty="0" err="1">
                <a:latin typeface="Times New Roman" panose="02020603050405020304" pitchFamily="18" charset="0"/>
                <a:ea typeface="Times New Roman" panose="02020603050405020304" pitchFamily="18" charset="0"/>
              </a:rPr>
              <a:t>Mang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theo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chuyện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cổ</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tôi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đi</a:t>
            </a:r>
            <a:endParaRPr lang="en-US" sz="2800" dirty="0">
              <a:latin typeface="Times New Roman" panose="02020603050405020304" pitchFamily="18" charset="0"/>
              <a:ea typeface="Times New Roman" panose="02020603050405020304" pitchFamily="18" charset="0"/>
            </a:endParaRPr>
          </a:p>
          <a:p>
            <a:pPr algn="ctr">
              <a:spcAft>
                <a:spcPts val="0"/>
              </a:spcAft>
            </a:pPr>
            <a:r>
              <a:rPr lang="en-US" sz="2800" i="1" dirty="0" err="1">
                <a:latin typeface="Times New Roman" panose="02020603050405020304" pitchFamily="18" charset="0"/>
                <a:ea typeface="Times New Roman" panose="02020603050405020304" pitchFamily="18" charset="0"/>
              </a:rPr>
              <a:t>Nghe</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trong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cuộc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sống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thầm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thì</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tiếng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xưa</a:t>
            </a:r>
            <a:r>
              <a:rPr lang="en-US" sz="2800"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ctr">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Vàng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cơn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nắng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trắng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cơn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mưa</a:t>
            </a:r>
            <a:r>
              <a:rPr lang="en-US" sz="2800"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ctr">
              <a:spcAft>
                <a:spcPts val="0"/>
              </a:spcAft>
            </a:pPr>
            <a:r>
              <a:rPr lang="en-US" sz="2800" i="1" dirty="0">
                <a:latin typeface="Times New Roman" panose="02020603050405020304" pitchFamily="18" charset="0"/>
                <a:ea typeface="Times New Roman" panose="02020603050405020304" pitchFamily="18" charset="0"/>
              </a:rPr>
              <a:t>Con </a:t>
            </a:r>
            <a:r>
              <a:rPr lang="en-US" sz="2800" i="1" dirty="0" err="1">
                <a:latin typeface="Times New Roman" panose="02020603050405020304" pitchFamily="18" charset="0"/>
                <a:ea typeface="Times New Roman" panose="02020603050405020304" pitchFamily="18" charset="0"/>
              </a:rPr>
              <a:t>sông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chảy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có</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rặng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dừa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nghiêng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soi</a:t>
            </a:r>
            <a:r>
              <a:rPr lang="en-US" sz="2800"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607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12"/>
          <p:cNvSpPr/>
          <p:nvPr/>
        </p:nvSpPr>
        <p:spPr>
          <a:xfrm>
            <a:off x="699726" y="410986"/>
            <a:ext cx="521008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cổ</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99726" y="868640"/>
            <a:ext cx="3579826" cy="523220"/>
          </a:xfrm>
          <a:prstGeom prst="rect">
            <a:avLst/>
          </a:prstGeom>
        </p:spPr>
        <p:txBody>
          <a:bodyPr wrap="non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tab pos="457200" algn="l"/>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p>
        </p:txBody>
      </p:sp>
      <p:sp>
        <p:nvSpPr>
          <p:cNvPr id="7" name="Rectangle 6"/>
          <p:cNvSpPr/>
          <p:nvPr/>
        </p:nvSpPr>
        <p:spPr>
          <a:xfrm>
            <a:off x="699726" y="1345192"/>
            <a:ext cx="6290505" cy="523220"/>
          </a:xfrm>
          <a:prstGeom prst="rect">
            <a:avLst/>
          </a:prstGeom>
        </p:spPr>
        <p:txBody>
          <a:bodyPr wrap="none">
            <a:spAutoFit/>
          </a:bodyPr>
          <a:lstStyle/>
          <a:p>
            <a:pPr>
              <a:spcAft>
                <a:spcPts val="0"/>
              </a:spcAft>
            </a:pPr>
            <a:r>
              <a:rPr lang="en-US" sz="2800" dirty="0">
                <a:latin typeface="Times New Roman" panose="02020603050405020304" pitchFamily="18" charset="0"/>
                <a:ea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Rectangle 10"/>
              <p:cNvSpPr/>
              <p:nvPr/>
            </p:nvSpPr>
            <p:spPr>
              <a:xfrm>
                <a:off x="596922" y="1888455"/>
                <a:ext cx="10625770" cy="4401205"/>
              </a:xfrm>
              <a:prstGeom prst="rect">
                <a:avLst/>
              </a:prstGeom>
            </p:spPr>
            <p:txBody>
              <a:bodyPr wrap="square">
                <a:spAutoFit/>
              </a:bodyPr>
              <a:lstStyle/>
              <a:p>
                <a:pPr marL="457200" indent="-457200">
                  <a:buFont typeface="Wingdings" panose="05000000000000000000" pitchFamily="2" charset="2"/>
                  <a:buChar char="v"/>
                </a:pPr>
                <a:r>
                  <a:rPr lang="vi-VN" sz="2800" dirty="0" smtClean="0">
                    <a:latin typeface="Times New Roman" panose="02020603050405020304" pitchFamily="18" charset="0"/>
                    <a:cs typeface="Times New Roman" panose="02020603050405020304" pitchFamily="18" charset="0"/>
                  </a:rPr>
                  <a:t>Đọc </a:t>
                </a:r>
                <a:r>
                  <a:rPr lang="vi-VN" sz="2800" dirty="0">
                    <a:latin typeface="Times New Roman" panose="02020603050405020304" pitchFamily="18" charset="0"/>
                    <a:cs typeface="Times New Roman" panose="02020603050405020304" pitchFamily="18" charset="0"/>
                  </a:rPr>
                  <a:t>chuyện cổ nước mình như được gặp lại ông cha, khám phá được bao phẩm chất tốt đẹp của tổ tiên mình.</a:t>
                </a:r>
              </a:p>
              <a:p>
                <a:pPr marL="457200" indent="-457200">
                  <a:buFont typeface="Wingdings" panose="05000000000000000000" pitchFamily="2" charset="2"/>
                  <a:buChar char="v"/>
                </a:pPr>
                <a:r>
                  <a:rPr lang="vi-VN" sz="2800" dirty="0" smtClean="0">
                    <a:latin typeface="Times New Roman" panose="02020603050405020304" pitchFamily="18" charset="0"/>
                    <a:cs typeface="Times New Roman" panose="02020603050405020304" pitchFamily="18" charset="0"/>
                  </a:rPr>
                  <a:t>Giúp </a:t>
                </a:r>
                <a:r>
                  <a:rPr lang="vi-VN" sz="2800" dirty="0">
                    <a:latin typeface="Times New Roman" panose="02020603050405020304" pitchFamily="18" charset="0"/>
                    <a:cs typeface="Times New Roman" panose="02020603050405020304" pitchFamily="18" charset="0"/>
                  </a:rPr>
                  <a:t>thế hệ đời sau tiếp nhận được những phẩm chất quý báu của cha ông như lẽ công bằng, sự thông minh, lòng độ lượng tình nhân ái bao la… </a:t>
                </a:r>
              </a:p>
              <a:p>
                <a:pPr marL="457200" indent="-457200">
                  <a:buFont typeface="Wingdings" panose="05000000000000000000" pitchFamily="2" charset="2"/>
                  <a:buChar char="v"/>
                </a:pPr>
                <a:r>
                  <a:rPr lang="vi-VN" sz="2800" dirty="0" smtClean="0">
                    <a:latin typeface="Times New Roman" panose="02020603050405020304" pitchFamily="18" charset="0"/>
                    <a:cs typeface="Times New Roman" panose="02020603050405020304" pitchFamily="18" charset="0"/>
                  </a:rPr>
                  <a:t>Truyện </a:t>
                </a:r>
                <a:r>
                  <a:rPr lang="vi-VN" sz="2800" dirty="0">
                    <a:latin typeface="Times New Roman" panose="02020603050405020304" pitchFamily="18" charset="0"/>
                    <a:cs typeface="Times New Roman" panose="02020603050405020304" pitchFamily="18" charset="0"/>
                  </a:rPr>
                  <a:t>cổ dân gian chính là nhịp cầu nối liền bao thế hệ: đời cha ông với đời </a:t>
                </a:r>
                <a:r>
                  <a:rPr lang="vi-VN" sz="2800" dirty="0" smtClean="0">
                    <a:latin typeface="Times New Roman" panose="02020603050405020304" pitchFamily="18" charset="0"/>
                    <a:cs typeface="Times New Roman" panose="02020603050405020304" pitchFamily="18" charset="0"/>
                  </a:rPr>
                  <a:t>tôi</a:t>
                </a:r>
                <a:endParaRPr lang="vi-VN"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pPr>
                <a:r>
                  <a:rPr lang="vi-VN" sz="2800" dirty="0" smtClean="0">
                    <a:latin typeface="Times New Roman" panose="02020603050405020304" pitchFamily="18" charset="0"/>
                    <a:cs typeface="Times New Roman" panose="02020603050405020304" pitchFamily="18" charset="0"/>
                  </a:rPr>
                  <a:t>Hai </a:t>
                </a:r>
                <a:r>
                  <a:rPr lang="vi-VN" sz="2800" dirty="0">
                    <a:latin typeface="Times New Roman" panose="02020603050405020304" pitchFamily="18" charset="0"/>
                    <a:cs typeface="Times New Roman" panose="02020603050405020304" pitchFamily="18" charset="0"/>
                  </a:rPr>
                  <a:t>câu cuối nhấn mạnh lời răn dạy của ông cha ta về lẽ sống, về tình thương, về nhân cách, về đức độ, sự cần cù, lòng nhân ái,… </a:t>
                </a:r>
              </a:p>
              <a:p>
                <a:r>
                  <a:rPr lang="vi-VN" sz="2800" dirty="0">
                    <a:latin typeface="Times New Roman" panose="02020603050405020304" pitchFamily="18" charset="0"/>
                    <a:cs typeface="Times New Roman" panose="02020603050405020304" pitchFamily="18" charset="0"/>
                  </a:rPr>
                  <a:t> </a:t>
                </a:r>
                <a14:m>
                  <m:oMath xmlns:m="http://schemas.openxmlformats.org/officeDocument/2006/math">
                    <m:r>
                      <a:rPr lang="vi-VN" sz="280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smtClean="0">
                    <a:solidFill>
                      <a:srgbClr val="FF0000"/>
                    </a:solidFill>
                    <a:latin typeface="Times New Roman" panose="02020603050405020304" pitchFamily="18" charset="0"/>
                    <a:cs typeface="Times New Roman" panose="02020603050405020304" pitchFamily="18" charset="0"/>
                  </a:rPr>
                  <a:t> </a:t>
                </a:r>
                <a:r>
                  <a:rPr lang="vi-VN" sz="2800" dirty="0" smtClean="0">
                    <a:solidFill>
                      <a:srgbClr val="FF0000"/>
                    </a:solidFill>
                    <a:latin typeface="Times New Roman" panose="02020603050405020304" pitchFamily="18" charset="0"/>
                    <a:cs typeface="Times New Roman" panose="02020603050405020304" pitchFamily="18" charset="0"/>
                  </a:rPr>
                  <a:t>Đó </a:t>
                </a:r>
                <a:r>
                  <a:rPr lang="vi-VN" sz="2800" dirty="0">
                    <a:solidFill>
                      <a:srgbClr val="FF0000"/>
                    </a:solidFill>
                    <a:latin typeface="Times New Roman" panose="02020603050405020304" pitchFamily="18" charset="0"/>
                    <a:cs typeface="Times New Roman" panose="02020603050405020304" pitchFamily="18" charset="0"/>
                  </a:rPr>
                  <a:t>là bài học cho con cháu đời sau.</a:t>
                </a:r>
              </a:p>
            </p:txBody>
          </p:sp>
        </mc:Choice>
        <mc:Fallback xmlns="">
          <p:sp>
            <p:nvSpPr>
              <p:cNvPr id="11" name="Rectangle 10"/>
              <p:cNvSpPr>
                <a:spLocks noRot="1" noChangeAspect="1" noMove="1" noResize="1" noEditPoints="1" noAdjustHandles="1" noChangeArrowheads="1" noChangeShapeType="1" noTextEdit="1"/>
              </p:cNvSpPr>
              <p:nvPr/>
            </p:nvSpPr>
            <p:spPr>
              <a:xfrm>
                <a:off x="596922" y="1888455"/>
                <a:ext cx="10625770" cy="4401205"/>
              </a:xfrm>
              <a:prstGeom prst="rect">
                <a:avLst/>
              </a:prstGeom>
              <a:blipFill>
                <a:blip r:embed="rId3"/>
                <a:stretch>
                  <a:fillRect l="-1033" t="-1524" r="-1262" b="-2909"/>
                </a:stretch>
              </a:blipFill>
            </p:spPr>
            <p:txBody>
              <a:bodyPr/>
              <a:lstStyle/>
              <a:p>
                <a:r>
                  <a:rPr lang="en-US">
                    <a:noFill/>
                  </a:rPr>
                  <a:t> </a:t>
                </a:r>
              </a:p>
            </p:txBody>
          </p:sp>
        </mc:Fallback>
      </mc:AlternateContent>
    </p:spTree>
    <p:extLst>
      <p:ext uri="{BB962C8B-B14F-4D97-AF65-F5344CB8AC3E}">
        <p14:creationId xmlns:p14="http://schemas.microsoft.com/office/powerpoint/2010/main" val="412362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1000"/>
                                        <p:tgtEl>
                                          <p:spTgt spid="11">
                                            <p:txEl>
                                              <p:pRg st="4" end="4"/>
                                            </p:txEl>
                                          </p:spTgt>
                                        </p:tgtEl>
                                      </p:cBhvr>
                                    </p:animEffect>
                                    <p:anim calcmode="lin" valueType="num">
                                      <p:cBhvr>
                                        <p:cTn id="3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4221" y="132347"/>
            <a:ext cx="12192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Diamond 4"/>
          <p:cNvSpPr/>
          <p:nvPr/>
        </p:nvSpPr>
        <p:spPr>
          <a:xfrm>
            <a:off x="3621504" y="613610"/>
            <a:ext cx="4487779" cy="1094874"/>
          </a:xfrm>
          <a:prstGeom prst="diamond">
            <a:avLst/>
          </a:prstGeom>
          <a:effectLst>
            <a:glow rad="101600">
              <a:schemeClr val="accent6">
                <a:satMod val="175000"/>
                <a:alpha val="40000"/>
              </a:schemeClr>
            </a:glow>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pt-BR" sz="2800" b="1" dirty="0">
                <a:latin typeface="Times New Roman" panose="02020603050405020304" pitchFamily="18" charset="0"/>
                <a:ea typeface="Times New Roman" panose="02020603050405020304" pitchFamily="18" charset="0"/>
              </a:rPr>
              <a:t>III. Tổng kết.</a:t>
            </a:r>
            <a:endParaRPr lang="en-US" sz="2800" dirty="0">
              <a:effectLst/>
              <a:latin typeface="Times New Roman" panose="02020603050405020304" pitchFamily="18" charset="0"/>
              <a:ea typeface="Times New Roman" panose="02020603050405020304" pitchFamily="18" charset="0"/>
            </a:endParaRPr>
          </a:p>
        </p:txBody>
      </p:sp>
      <p:sp>
        <p:nvSpPr>
          <p:cNvPr id="6" name="Oval 5"/>
          <p:cNvSpPr/>
          <p:nvPr/>
        </p:nvSpPr>
        <p:spPr>
          <a:xfrm>
            <a:off x="1335505" y="1347536"/>
            <a:ext cx="2971800" cy="1010653"/>
          </a:xfrm>
          <a:prstGeom prst="ellipse">
            <a:avLst/>
          </a:prstGeom>
          <a:solidFill>
            <a:schemeClr val="accent6"/>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vi-VN" sz="2800" b="1" dirty="0">
                <a:solidFill>
                  <a:schemeClr val="bg1"/>
                </a:solidFill>
                <a:latin typeface="Times New Roman" panose="02020603050405020304" pitchFamily="18" charset="0"/>
                <a:ea typeface="Calibri" panose="020F0502020204030204" pitchFamily="34" charset="0"/>
              </a:rPr>
              <a:t>1. Nội dung</a:t>
            </a:r>
            <a:endParaRPr lang="en-US" sz="2800" dirty="0">
              <a:solidFill>
                <a:schemeClr val="bg1"/>
              </a:solidFill>
              <a:effectLst/>
              <a:latin typeface="Times New Roman" panose="02020603050405020304" pitchFamily="18" charset="0"/>
              <a:ea typeface="Calibri" panose="020F0502020204030204" pitchFamily="34" charset="0"/>
            </a:endParaRPr>
          </a:p>
        </p:txBody>
      </p:sp>
      <p:sp>
        <p:nvSpPr>
          <p:cNvPr id="7" name="Oval 6"/>
          <p:cNvSpPr/>
          <p:nvPr/>
        </p:nvSpPr>
        <p:spPr>
          <a:xfrm>
            <a:off x="7082590" y="1371599"/>
            <a:ext cx="3433010" cy="1010653"/>
          </a:xfrm>
          <a:prstGeom prst="ellipse">
            <a:avLst/>
          </a:prstGeom>
          <a:solidFill>
            <a:schemeClr val="accent6"/>
          </a:solidFill>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spcAft>
                <a:spcPts val="1200"/>
              </a:spcAft>
            </a:pPr>
            <a:r>
              <a:rPr lang="vi-VN" sz="2800" b="1" dirty="0">
                <a:solidFill>
                  <a:schemeClr val="bg1"/>
                </a:solidFill>
                <a:latin typeface="Times New Roman" panose="02020603050405020304" pitchFamily="18" charset="0"/>
                <a:ea typeface="Calibri" panose="020F0502020204030204" pitchFamily="34" charset="0"/>
              </a:rPr>
              <a:t>2. Nghệ thuật</a:t>
            </a:r>
            <a:r>
              <a:rPr lang="en-US" sz="2800" b="1" dirty="0">
                <a:solidFill>
                  <a:schemeClr val="bg1"/>
                </a:solidFill>
                <a:latin typeface="Times New Roman" panose="02020603050405020304" pitchFamily="18" charset="0"/>
                <a:ea typeface="Calibri" panose="020F0502020204030204" pitchFamily="34" charset="0"/>
              </a:rPr>
              <a:t>.</a:t>
            </a:r>
            <a:endParaRPr lang="en-US" sz="2400" dirty="0">
              <a:solidFill>
                <a:schemeClr val="bg1"/>
              </a:solidFill>
              <a:effectLst/>
              <a:latin typeface="Times New Roman" panose="02020603050405020304" pitchFamily="18" charset="0"/>
              <a:ea typeface="Calibri" panose="020F0502020204030204" pitchFamily="34" charset="0"/>
            </a:endParaRPr>
          </a:p>
        </p:txBody>
      </p:sp>
      <p:sp>
        <p:nvSpPr>
          <p:cNvPr id="10" name="Bevel 9"/>
          <p:cNvSpPr/>
          <p:nvPr/>
        </p:nvSpPr>
        <p:spPr>
          <a:xfrm>
            <a:off x="830181" y="2358189"/>
            <a:ext cx="4463714" cy="3814011"/>
          </a:xfrm>
          <a:prstGeom prst="bevel">
            <a:avLst>
              <a:gd name="adj" fmla="val 2090"/>
            </a:avLst>
          </a:prstGeom>
          <a:effectLst>
            <a:outerShdw blurRad="50800" dist="38100" algn="l" rotWithShape="0">
              <a:prstClr val="black">
                <a:alpha val="40000"/>
              </a:prstClr>
            </a:outerShdw>
          </a:effectLst>
          <a:scene3d>
            <a:camera prst="isometricOffAxis1Right"/>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marL="285750" indent="-285750">
              <a:spcAft>
                <a:spcPts val="0"/>
              </a:spcAft>
              <a:buFont typeface="Wingdings" panose="05000000000000000000" pitchFamily="2" charset="2"/>
              <a:buChar char="v"/>
            </a:pP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Ngợi</a:t>
            </a:r>
            <a:r>
              <a:rPr lang="en-US" sz="2400" dirty="0" smtClean="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ca ý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to </a:t>
            </a:r>
            <a:r>
              <a:rPr lang="en-US" sz="2400" dirty="0" err="1">
                <a:latin typeface="Times New Roman" panose="02020603050405020304" pitchFamily="18" charset="0"/>
                <a:ea typeface="Times New Roman" panose="02020603050405020304" pitchFamily="18" charset="0"/>
              </a:rPr>
              <a:t>lớn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tàng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nhà</a:t>
            </a:r>
            <a:r>
              <a:rPr lang="en-US" sz="2400" dirty="0" smtClean="0">
                <a:latin typeface="Times New Roman" panose="02020603050405020304" pitchFamily="18" charset="0"/>
                <a:ea typeface="Times New Roman" panose="02020603050405020304" pitchFamily="18" charset="0"/>
              </a:rPr>
              <a:t>.</a:t>
            </a:r>
          </a:p>
          <a:p>
            <a:pPr marL="285750" indent="-285750">
              <a:spcAft>
                <a:spcPts val="0"/>
              </a:spcAft>
              <a:buFont typeface="Wingdings" panose="05000000000000000000" pitchFamily="2" charset="2"/>
              <a:buChar char="v"/>
            </a:pPr>
            <a:r>
              <a:rPr lang="en-US" sz="2400" dirty="0" smtClean="0">
                <a:solidFill>
                  <a:srgbClr val="0D0D0D"/>
                </a:solidFill>
                <a:latin typeface="Times New Roman" panose="02020603050405020304" pitchFamily="18" charset="0"/>
                <a:ea typeface="MS Mincho"/>
              </a:rPr>
              <a:t> </a:t>
            </a:r>
            <a:r>
              <a:rPr lang="en-US" sz="2400" dirty="0" err="1" smtClean="0">
                <a:solidFill>
                  <a:srgbClr val="0D0D0D"/>
                </a:solidFill>
                <a:latin typeface="Times New Roman" panose="02020603050405020304" pitchFamily="18" charset="0"/>
                <a:ea typeface="MS Mincho"/>
              </a:rPr>
              <a:t>Nhà</a:t>
            </a:r>
            <a:r>
              <a:rPr lang="en-US" sz="2400" dirty="0" smtClean="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thơ</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gián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tiếp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khẳng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định</a:t>
            </a:r>
            <a:r>
              <a:rPr lang="en-US" sz="2400" dirty="0">
                <a:solidFill>
                  <a:srgbClr val="0D0D0D"/>
                </a:solidFill>
                <a:latin typeface="Times New Roman" panose="02020603050405020304" pitchFamily="18" charset="0"/>
                <a:ea typeface="MS Mincho"/>
              </a:rPr>
              <a:t>: Kho </a:t>
            </a:r>
            <a:r>
              <a:rPr lang="en-US" sz="2400" dirty="0" err="1">
                <a:solidFill>
                  <a:srgbClr val="0D0D0D"/>
                </a:solidFill>
                <a:latin typeface="Times New Roman" panose="02020603050405020304" pitchFamily="18" charset="0"/>
                <a:ea typeface="MS Mincho"/>
              </a:rPr>
              <a:t>tàng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chuyện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cổ</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nước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giá</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trị</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vô</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cùng</a:t>
            </a:r>
            <a:r>
              <a:rPr lang="en-US" sz="2400" dirty="0">
                <a:solidFill>
                  <a:srgbClr val="0D0D0D"/>
                </a:solidFill>
                <a:latin typeface="Times New Roman" panose="02020603050405020304" pitchFamily="18" charset="0"/>
                <a:ea typeface="MS Mincho"/>
              </a:rPr>
              <a:t> to </a:t>
            </a:r>
            <a:r>
              <a:rPr lang="en-US" sz="2400" dirty="0" err="1">
                <a:solidFill>
                  <a:srgbClr val="0D0D0D"/>
                </a:solidFill>
                <a:latin typeface="Times New Roman" panose="02020603050405020304" pitchFamily="18" charset="0"/>
                <a:ea typeface="MS Mincho"/>
              </a:rPr>
              <a:t>lớn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sẽ</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tồn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mãi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muôn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đời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sau</a:t>
            </a:r>
            <a:r>
              <a:rPr lang="en-US" sz="2400"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Calibri" panose="020F0502020204030204" pitchFamily="34" charset="0"/>
            </a:endParaRPr>
          </a:p>
        </p:txBody>
      </p:sp>
      <p:sp>
        <p:nvSpPr>
          <p:cNvPr id="11" name="Bevel 10"/>
          <p:cNvSpPr/>
          <p:nvPr/>
        </p:nvSpPr>
        <p:spPr>
          <a:xfrm>
            <a:off x="6567238" y="2442410"/>
            <a:ext cx="4463714" cy="3814011"/>
          </a:xfrm>
          <a:prstGeom prst="bevel">
            <a:avLst>
              <a:gd name="adj" fmla="val 2090"/>
            </a:avLst>
          </a:prstGeom>
          <a:effectLst>
            <a:outerShdw blurRad="50800" dist="38100" algn="l" rotWithShape="0">
              <a:prstClr val="black">
                <a:alpha val="40000"/>
              </a:prstClr>
            </a:outerShdw>
          </a:effectLst>
          <a:scene3d>
            <a:camera prst="isometricOffAxis2Left"/>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marL="373380" marR="30480" indent="-342900" algn="just">
              <a:spcAft>
                <a:spcPts val="1200"/>
              </a:spcAft>
              <a:buFont typeface="Wingdings" panose="05000000000000000000" pitchFamily="2" charset="2"/>
              <a:buChar char="v"/>
            </a:pPr>
            <a:r>
              <a:rPr lang="en-US" sz="2400" dirty="0" err="1" smtClean="0">
                <a:solidFill>
                  <a:srgbClr val="000000"/>
                </a:solidFill>
                <a:latin typeface="Times New Roman" panose="02020603050405020304" pitchFamily="18" charset="0"/>
                <a:ea typeface="Calibri" panose="020F0502020204030204" pitchFamily="34" charset="0"/>
              </a:rPr>
              <a:t>Thể</a:t>
            </a:r>
            <a:r>
              <a:rPr lang="en-US" sz="2400" dirty="0" smtClean="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thơ</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lục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bát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dễ</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đọc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dễ</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nhớ</a:t>
            </a:r>
            <a:r>
              <a:rPr lang="en-US" sz="2400" dirty="0">
                <a:solidFill>
                  <a:srgbClr val="000000"/>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marL="373380" marR="30480" indent="-342900" algn="just">
              <a:spcAft>
                <a:spcPts val="1200"/>
              </a:spcAft>
              <a:buFont typeface="Wingdings" panose="05000000000000000000" pitchFamily="2" charset="2"/>
              <a:buChar char="v"/>
            </a:pPr>
            <a:r>
              <a:rPr lang="en-US" sz="2400" dirty="0" err="1" smtClean="0">
                <a:latin typeface="Times New Roman" panose="02020603050405020304" pitchFamily="18" charset="0"/>
                <a:ea typeface="Calibri" panose="020F0502020204030204" pitchFamily="34" charset="0"/>
              </a:rPr>
              <a:t>Giọng</a:t>
            </a:r>
            <a:r>
              <a:rPr lang="en-US" sz="2400" dirty="0" smtClean="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nhẹ</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nhàng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tâm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tình</a:t>
            </a:r>
            <a:endParaRPr lang="en-US" sz="2400" dirty="0">
              <a:latin typeface="Times New Roman" panose="02020603050405020304" pitchFamily="18" charset="0"/>
              <a:ea typeface="Calibri" panose="020F0502020204030204" pitchFamily="34" charset="0"/>
            </a:endParaRPr>
          </a:p>
          <a:p>
            <a:pPr marL="373380" marR="30480" indent="-342900" algn="just">
              <a:spcAft>
                <a:spcPts val="1200"/>
              </a:spcAft>
              <a:buFont typeface="Wingdings" panose="05000000000000000000" pitchFamily="2" charset="2"/>
              <a:buChar char="v"/>
            </a:pPr>
            <a:r>
              <a:rPr lang="en-US" sz="2400" dirty="0" err="1" smtClean="0">
                <a:solidFill>
                  <a:srgbClr val="000000"/>
                </a:solidFill>
                <a:latin typeface="Times New Roman" panose="02020603050405020304" pitchFamily="18" charset="0"/>
                <a:ea typeface="Calibri" panose="020F0502020204030204" pitchFamily="34" charset="0"/>
              </a:rPr>
              <a:t>Các</a:t>
            </a:r>
            <a:r>
              <a:rPr lang="en-US" sz="2400" dirty="0" smtClean="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pháp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từ</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hóa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chuyện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cổ</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thầm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thì</a:t>
            </a:r>
            <a:r>
              <a:rPr lang="en-US" sz="2400" dirty="0">
                <a:solidFill>
                  <a:srgbClr val="000000"/>
                </a:solidFill>
                <a:latin typeface="Times New Roman" panose="02020603050405020304" pitchFamily="18" charset="0"/>
                <a:ea typeface="Calibri" panose="020F0502020204030204" pitchFamily="34" charset="0"/>
              </a:rPr>
              <a:t>), so </a:t>
            </a:r>
            <a:r>
              <a:rPr lang="en-US" sz="2400" dirty="0" err="1">
                <a:solidFill>
                  <a:srgbClr val="000000"/>
                </a:solidFill>
                <a:latin typeface="Times New Roman" panose="02020603050405020304" pitchFamily="18" charset="0"/>
                <a:ea typeface="Calibri" panose="020F0502020204030204" pitchFamily="34" charset="0"/>
              </a:rPr>
              <a:t>sánh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đời</a:t>
            </a:r>
            <a:r>
              <a:rPr lang="en-US" sz="2400" dirty="0">
                <a:solidFill>
                  <a:srgbClr val="000000"/>
                </a:solidFill>
                <a:latin typeface="Times New Roman" panose="02020603050405020304" pitchFamily="18" charset="0"/>
                <a:ea typeface="Calibri" panose="020F0502020204030204" pitchFamily="34" charset="0"/>
              </a:rPr>
              <a:t> cha </a:t>
            </a:r>
            <a:r>
              <a:rPr lang="en-US" sz="2400" dirty="0" err="1">
                <a:solidFill>
                  <a:srgbClr val="000000"/>
                </a:solidFill>
                <a:latin typeface="Times New Roman" panose="02020603050405020304" pitchFamily="18" charset="0"/>
                <a:ea typeface="Calibri" panose="020F0502020204030204" pitchFamily="34" charset="0"/>
              </a:rPr>
              <a:t>ông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tôi</a:t>
            </a:r>
            <a:r>
              <a:rPr lang="en-US" sz="2400" dirty="0">
                <a:solidFill>
                  <a:srgbClr val="000000"/>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a:spcAft>
                <a:spcPts val="0"/>
              </a:spcAft>
            </a:pPr>
            <a:endParaRPr lang="en-US" sz="2800" dirty="0">
              <a:effectLst/>
              <a:latin typeface="Times New Roman" panose="02020603050405020304" pitchFamily="18" charset="0"/>
              <a:ea typeface="Calibri" panose="020F0502020204030204" pitchFamily="34" charset="0"/>
            </a:endParaRPr>
          </a:p>
        </p:txBody>
      </p:sp>
      <p:sp>
        <p:nvSpPr>
          <p:cNvPr id="12" name="Left-Right Arrow 11"/>
          <p:cNvSpPr/>
          <p:nvPr/>
        </p:nvSpPr>
        <p:spPr>
          <a:xfrm>
            <a:off x="5165057" y="3435015"/>
            <a:ext cx="1531019" cy="1167063"/>
          </a:xfrm>
          <a:prstGeom prst="lef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Cloud Callout 12"/>
          <p:cNvSpPr/>
          <p:nvPr/>
        </p:nvSpPr>
        <p:spPr>
          <a:xfrm>
            <a:off x="2963056" y="2162627"/>
            <a:ext cx="6265888" cy="2532747"/>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marL="30480" marR="30480" algn="just">
              <a:spcAft>
                <a:spcPts val="1200"/>
              </a:spcAft>
            </a:pPr>
            <a:r>
              <a:rPr lang="vi-VN" sz="2800" dirty="0" smtClean="0">
                <a:latin typeface="Times New Roman" panose="02020603050405020304" pitchFamily="18" charset="0"/>
                <a:ea typeface="Calibri" panose="020F0502020204030204" pitchFamily="34" charset="0"/>
              </a:rPr>
              <a:t>Nêu </a:t>
            </a:r>
            <a:r>
              <a:rPr lang="vi-VN" sz="2800" dirty="0">
                <a:latin typeface="Times New Roman" panose="02020603050405020304" pitchFamily="18" charset="0"/>
                <a:ea typeface="Calibri" panose="020F0502020204030204" pitchFamily="34" charset="0"/>
              </a:rPr>
              <a:t>ý nghĩa của </a:t>
            </a:r>
            <a:r>
              <a:rPr lang="en-US" sz="2800" dirty="0" err="1">
                <a:latin typeface="Times New Roman" panose="02020603050405020304" pitchFamily="18" charset="0"/>
                <a:ea typeface="Calibri" panose="020F0502020204030204" pitchFamily="34" charset="0"/>
              </a:rPr>
              <a:t>bài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a:t>
            </a:r>
          </a:p>
          <a:p>
            <a:pPr marL="30480" marR="30480" algn="just">
              <a:spcAft>
                <a:spcPts val="1200"/>
              </a:spcAft>
            </a:pPr>
            <a:r>
              <a:rPr lang="vi-VN" sz="2800" dirty="0" smtClean="0">
                <a:latin typeface="Times New Roman" panose="02020603050405020304" pitchFamily="18" charset="0"/>
                <a:ea typeface="Calibri" panose="020F0502020204030204" pitchFamily="34" charset="0"/>
              </a:rPr>
              <a:t>Nét </a:t>
            </a:r>
            <a:r>
              <a:rPr lang="vi-VN" sz="2800" dirty="0">
                <a:latin typeface="Times New Roman" panose="02020603050405020304" pitchFamily="18" charset="0"/>
                <a:ea typeface="Calibri" panose="020F0502020204030204" pitchFamily="34" charset="0"/>
              </a:rPr>
              <a:t>đặc sắc về nghệ thuật c</a:t>
            </a:r>
            <a:r>
              <a:rPr lang="en-US" sz="2800" dirty="0" err="1">
                <a:latin typeface="Times New Roman" panose="02020603050405020304" pitchFamily="18" charset="0"/>
                <a:ea typeface="Calibri" panose="020F0502020204030204" pitchFamily="34" charset="0"/>
              </a:rPr>
              <a:t>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vi-VN"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1387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1000"/>
                                        <p:tgtEl>
                                          <p:spTgt spid="10">
                                            <p:txEl>
                                              <p:pRg st="0" end="0"/>
                                            </p:txEl>
                                          </p:spTgt>
                                        </p:tgtEl>
                                      </p:cBhvr>
                                    </p:animEffect>
                                    <p:anim calcmode="lin" valueType="num">
                                      <p:cBhvr>
                                        <p:cTn id="2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fade">
                                      <p:cBhvr>
                                        <p:cTn id="35" dur="1000"/>
                                        <p:tgtEl>
                                          <p:spTgt spid="10">
                                            <p:txEl>
                                              <p:pRg st="1" end="1"/>
                                            </p:txEl>
                                          </p:spTgt>
                                        </p:tgtEl>
                                      </p:cBhvr>
                                    </p:animEffect>
                                    <p:anim calcmode="lin" valueType="num">
                                      <p:cBhvr>
                                        <p:cTn id="36"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1">
                                            <p:txEl>
                                              <p:pRg st="0" end="0"/>
                                            </p:txEl>
                                          </p:spTgt>
                                        </p:tgtEl>
                                        <p:attrNameLst>
                                          <p:attrName>style.visibility</p:attrName>
                                        </p:attrNameLst>
                                      </p:cBhvr>
                                      <p:to>
                                        <p:strVal val="visible"/>
                                      </p:to>
                                    </p:set>
                                    <p:animEffect transition="in" filter="fade">
                                      <p:cBhvr>
                                        <p:cTn id="63" dur="1000"/>
                                        <p:tgtEl>
                                          <p:spTgt spid="11">
                                            <p:txEl>
                                              <p:pRg st="0" end="0"/>
                                            </p:txEl>
                                          </p:spTgt>
                                        </p:tgtEl>
                                      </p:cBhvr>
                                    </p:animEffect>
                                    <p:anim calcmode="lin" valueType="num">
                                      <p:cBhvr>
                                        <p:cTn id="6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1">
                                            <p:txEl>
                                              <p:pRg st="1" end="1"/>
                                            </p:txEl>
                                          </p:spTgt>
                                        </p:tgtEl>
                                        <p:attrNameLst>
                                          <p:attrName>style.visibility</p:attrName>
                                        </p:attrNameLst>
                                      </p:cBhvr>
                                      <p:to>
                                        <p:strVal val="visible"/>
                                      </p:to>
                                    </p:set>
                                    <p:animEffect transition="in" filter="fade">
                                      <p:cBhvr>
                                        <p:cTn id="70" dur="1000"/>
                                        <p:tgtEl>
                                          <p:spTgt spid="11">
                                            <p:txEl>
                                              <p:pRg st="1" end="1"/>
                                            </p:txEl>
                                          </p:spTgt>
                                        </p:tgtEl>
                                      </p:cBhvr>
                                    </p:animEffect>
                                    <p:anim calcmode="lin" valueType="num">
                                      <p:cBhvr>
                                        <p:cTn id="71"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72"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1">
                                            <p:txEl>
                                              <p:pRg st="2" end="2"/>
                                            </p:txEl>
                                          </p:spTgt>
                                        </p:tgtEl>
                                        <p:attrNameLst>
                                          <p:attrName>style.visibility</p:attrName>
                                        </p:attrNameLst>
                                      </p:cBhvr>
                                      <p:to>
                                        <p:strVal val="visible"/>
                                      </p:to>
                                    </p:set>
                                    <p:animEffect transition="in" filter="fade">
                                      <p:cBhvr>
                                        <p:cTn id="77" dur="1000"/>
                                        <p:tgtEl>
                                          <p:spTgt spid="11">
                                            <p:txEl>
                                              <p:pRg st="2" end="2"/>
                                            </p:txEl>
                                          </p:spTgt>
                                        </p:tgtEl>
                                      </p:cBhvr>
                                    </p:animEffect>
                                    <p:anim calcmode="lin" valueType="num">
                                      <p:cBhvr>
                                        <p:cTn id="7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79"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2090" y="2397915"/>
            <a:ext cx="1977942" cy="1977942"/>
          </a:xfrm>
          <a:prstGeom prst="rect">
            <a:avLst/>
          </a:prstGeom>
        </p:spPr>
      </p:pic>
      <p:pic>
        <p:nvPicPr>
          <p:cNvPr id="6" name="Picture 5"/>
          <p:cNvPicPr>
            <a:picLocks noChangeAspect="1"/>
          </p:cNvPicPr>
          <p:nvPr/>
        </p:nvPicPr>
        <p:blipFill>
          <a:blip r:embed="rId3"/>
          <a:stretch>
            <a:fillRect/>
          </a:stretch>
        </p:blipFill>
        <p:spPr>
          <a:xfrm>
            <a:off x="2571747" y="890333"/>
            <a:ext cx="7267073" cy="5450305"/>
          </a:xfrm>
          <a:prstGeom prst="rect">
            <a:avLst/>
          </a:prstGeom>
        </p:spPr>
      </p:pic>
      <p:sp>
        <p:nvSpPr>
          <p:cNvPr id="7" name="Rectangle 6"/>
          <p:cNvSpPr/>
          <p:nvPr/>
        </p:nvSpPr>
        <p:spPr>
          <a:xfrm>
            <a:off x="3048000" y="198671"/>
            <a:ext cx="6096000" cy="1077218"/>
          </a:xfrm>
          <a:prstGeom prst="rect">
            <a:avLst/>
          </a:prstGeom>
        </p:spPr>
        <p:txBody>
          <a:bodyPr>
            <a:spAutoFit/>
          </a:bodyPr>
          <a:lstStyle/>
          <a:p>
            <a:pPr algn="ctr">
              <a:spcAft>
                <a:spcPts val="0"/>
              </a:spcAft>
            </a:pPr>
            <a:r>
              <a:rPr lang="en-US" sz="3200" b="1" dirty="0">
                <a:solidFill>
                  <a:srgbClr val="002060"/>
                </a:solidFill>
                <a:latin typeface="Times New Roman" panose="02020603050405020304" pitchFamily="18" charset="0"/>
                <a:ea typeface="Times New Roman" panose="02020603050405020304" pitchFamily="18" charset="0"/>
              </a:rPr>
              <a:t>HOẠT ĐỘNG 4: LUYỆN TẬP</a:t>
            </a:r>
            <a:endParaRPr lang="en-US" sz="3200" dirty="0">
              <a:solidFill>
                <a:srgbClr val="002060"/>
              </a:solidFill>
              <a:latin typeface="Times New Roman" panose="02020603050405020304" pitchFamily="18" charset="0"/>
              <a:ea typeface="Times New Roman" panose="02020603050405020304" pitchFamily="18" charset="0"/>
            </a:endParaRPr>
          </a:p>
          <a:p>
            <a:pPr>
              <a:spcAft>
                <a:spcPts val="0"/>
              </a:spcAft>
            </a:pPr>
            <a:r>
              <a:rPr lang="pt-BR" sz="3200" b="1" dirty="0">
                <a:solidFill>
                  <a:srgbClr val="002060"/>
                </a:solidFill>
                <a:latin typeface="Times New Roman" panose="02020603050405020304" pitchFamily="18" charset="0"/>
                <a:ea typeface="Times New Roman" panose="02020603050405020304" pitchFamily="18" charset="0"/>
              </a:rPr>
              <a:t> </a:t>
            </a:r>
            <a:endParaRPr lang="en-US" sz="32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0260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84224" y="0"/>
            <a:ext cx="12011526" cy="67737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2823148" y="0"/>
            <a:ext cx="6096000" cy="954107"/>
          </a:xfrm>
          <a:prstGeom prst="rect">
            <a:avLst/>
          </a:prstGeom>
        </p:spPr>
        <p:txBody>
          <a:bodyPr>
            <a:spAutoFit/>
          </a:bodyPr>
          <a:lstStyle/>
          <a:p>
            <a:pPr algn="ctr">
              <a:spcAft>
                <a:spcPts val="0"/>
              </a:spcAft>
            </a:pPr>
            <a:r>
              <a:rPr lang="en-US" sz="2800" b="1" dirty="0">
                <a:solidFill>
                  <a:srgbClr val="FF00FF"/>
                </a:solidFill>
                <a:latin typeface="Times New Roman" panose="02020603050405020304" pitchFamily="18" charset="0"/>
                <a:cs typeface="Times New Roman" panose="02020603050405020304" pitchFamily="18" charset="0"/>
              </a:rPr>
              <a:t>HOẠT ĐỘNG 5: VẬN DỤNG</a:t>
            </a:r>
            <a:endParaRPr lang="en-US" sz="2800" dirty="0">
              <a:latin typeface="Times New Roman" panose="02020603050405020304" pitchFamily="18" charset="0"/>
              <a:cs typeface="Times New Roman" panose="02020603050405020304" pitchFamily="18" charset="0"/>
            </a:endParaRPr>
          </a:p>
          <a:p>
            <a:pPr algn="ctr">
              <a:spcAft>
                <a:spcPts val="0"/>
              </a:spcAft>
            </a:pPr>
            <a:r>
              <a:rPr lang="en-US" sz="2800" b="1" dirty="0">
                <a:solidFill>
                  <a:srgbClr val="FF0000"/>
                </a:solidFill>
                <a:latin typeface="Times New Roman" panose="02020603050405020304" pitchFamily="18" charset="0"/>
                <a:cs typeface="Times New Roman" panose="02020603050405020304" pitchFamily="18" charset="0"/>
              </a:rPr>
              <a:t>VIẾT KẾT NỐI VỚI ĐỌC</a:t>
            </a:r>
            <a:endParaRPr lang="en-US" sz="2800" dirty="0">
              <a:effectLst/>
              <a:latin typeface="Times New Roman" panose="02020603050405020304" pitchFamily="18" charset="0"/>
              <a:cs typeface="Times New Roman" panose="02020603050405020304" pitchFamily="18" charset="0"/>
            </a:endParaRPr>
          </a:p>
        </p:txBody>
      </p:sp>
      <p:sp>
        <p:nvSpPr>
          <p:cNvPr id="6" name="Oval 5"/>
          <p:cNvSpPr/>
          <p:nvPr/>
        </p:nvSpPr>
        <p:spPr>
          <a:xfrm>
            <a:off x="1810295" y="954107"/>
            <a:ext cx="8559384" cy="1334125"/>
          </a:xfrm>
          <a:prstGeom prst="ellipse">
            <a:avLst/>
          </a:prstGeom>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vi-VN" sz="2800" b="1" dirty="0">
                <a:latin typeface="Times New Roman" panose="02020603050405020304" pitchFamily="18" charset="0"/>
                <a:ea typeface="Calibri" panose="020F0502020204030204" pitchFamily="34" charset="0"/>
              </a:rPr>
              <a:t>Đề bài</a:t>
            </a:r>
            <a:r>
              <a:rPr lang="en-US" sz="2800" b="1" dirty="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Viết đoạn văn (khoảng 5-7 câu) cảm nhận của em về đoạn thơ sau:</a:t>
            </a:r>
            <a:endParaRPr lang="en-US" sz="2800" dirty="0">
              <a:effectLst/>
              <a:latin typeface="Times New Roman" panose="02020603050405020304" pitchFamily="18" charset="0"/>
              <a:ea typeface="Calibri" panose="020F0502020204030204" pitchFamily="34" charset="0"/>
            </a:endParaRPr>
          </a:p>
        </p:txBody>
      </p:sp>
      <p:sp>
        <p:nvSpPr>
          <p:cNvPr id="7" name="Horizontal Scroll 6"/>
          <p:cNvSpPr/>
          <p:nvPr/>
        </p:nvSpPr>
        <p:spPr>
          <a:xfrm>
            <a:off x="2065404" y="2288232"/>
            <a:ext cx="7611488" cy="3442475"/>
          </a:xfrm>
          <a:prstGeom prst="horizontalScroll">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vi-VN" sz="28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Đời cha ông với đời tôi</a:t>
            </a:r>
            <a:r>
              <a:rPr lang="vi-VN" sz="2800" i="1" dirty="0">
                <a:solidFill>
                  <a:srgbClr val="002060"/>
                </a:solidFill>
                <a:latin typeface="Times New Roman" panose="02020603050405020304" pitchFamily="18" charset="0"/>
                <a:ea typeface="Calibri" panose="020F0502020204030204" pitchFamily="34" charset="0"/>
              </a:rPr>
              <a:t/>
            </a:r>
            <a:br>
              <a:rPr lang="vi-VN" sz="2800" i="1" dirty="0">
                <a:solidFill>
                  <a:srgbClr val="002060"/>
                </a:solidFill>
                <a:latin typeface="Times New Roman" panose="02020603050405020304" pitchFamily="18" charset="0"/>
                <a:ea typeface="Calibri" panose="020F0502020204030204" pitchFamily="34" charset="0"/>
              </a:rPr>
            </a:br>
            <a:r>
              <a:rPr lang="vi-VN" sz="28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Như cong sông với chân trời đã xa</a:t>
            </a:r>
            <a:r>
              <a:rPr lang="vi-VN" sz="2800" i="1" dirty="0">
                <a:solidFill>
                  <a:srgbClr val="002060"/>
                </a:solidFill>
                <a:latin typeface="Times New Roman" panose="02020603050405020304" pitchFamily="18" charset="0"/>
                <a:ea typeface="Calibri" panose="020F0502020204030204" pitchFamily="34" charset="0"/>
              </a:rPr>
              <a:t/>
            </a:r>
            <a:br>
              <a:rPr lang="vi-VN" sz="2800" i="1" dirty="0">
                <a:solidFill>
                  <a:srgbClr val="002060"/>
                </a:solidFill>
                <a:latin typeface="Times New Roman" panose="02020603050405020304" pitchFamily="18" charset="0"/>
                <a:ea typeface="Calibri" panose="020F0502020204030204" pitchFamily="34" charset="0"/>
              </a:rPr>
            </a:br>
            <a:r>
              <a:rPr lang="vi-VN" sz="28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Chỉ còn chuyện cổ thiết tha</a:t>
            </a:r>
            <a:r>
              <a:rPr lang="vi-VN" sz="2800" i="1" dirty="0">
                <a:solidFill>
                  <a:srgbClr val="002060"/>
                </a:solidFill>
                <a:latin typeface="Times New Roman" panose="02020603050405020304" pitchFamily="18" charset="0"/>
                <a:ea typeface="Calibri" panose="020F0502020204030204" pitchFamily="34" charset="0"/>
              </a:rPr>
              <a:t/>
            </a:r>
            <a:br>
              <a:rPr lang="vi-VN" sz="2800" i="1" dirty="0">
                <a:solidFill>
                  <a:srgbClr val="002060"/>
                </a:solidFill>
                <a:latin typeface="Times New Roman" panose="02020603050405020304" pitchFamily="18" charset="0"/>
                <a:ea typeface="Calibri" panose="020F0502020204030204" pitchFamily="34" charset="0"/>
              </a:rPr>
            </a:br>
            <a:r>
              <a:rPr lang="vi-VN" sz="28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 tôi nhận mặt ông cha của mình</a:t>
            </a:r>
            <a:endParaRPr lang="en-US" sz="2800"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031539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84224" y="0"/>
            <a:ext cx="12011526" cy="67737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2823148" y="0"/>
            <a:ext cx="60960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FF"/>
                </a:solidFill>
                <a:effectLst/>
                <a:uLnTx/>
                <a:uFillTx/>
                <a:latin typeface="Times New Roman" panose="02020603050405020304" pitchFamily="18" charset="0"/>
                <a:ea typeface="+mn-ea"/>
                <a:cs typeface="Times New Roman" panose="02020603050405020304" pitchFamily="18" charset="0"/>
              </a:rPr>
              <a:t>HOẠT ĐỘNG 5: VẬN 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KẾT NỐI VỚI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p:cNvGrpSpPr/>
          <p:nvPr/>
        </p:nvGrpSpPr>
        <p:grpSpPr>
          <a:xfrm>
            <a:off x="2823148" y="1536979"/>
            <a:ext cx="6787570" cy="3699820"/>
            <a:chOff x="4120692" y="1980584"/>
            <a:chExt cx="3784580" cy="3699820"/>
          </a:xfrm>
        </p:grpSpPr>
        <p:sp>
          <p:nvSpPr>
            <p:cNvPr id="8" name="Freeform 7"/>
            <p:cNvSpPr/>
            <p:nvPr/>
          </p:nvSpPr>
          <p:spPr>
            <a:xfrm>
              <a:off x="4120692" y="1980584"/>
              <a:ext cx="1777498" cy="853762"/>
            </a:xfrm>
            <a:custGeom>
              <a:avLst/>
              <a:gdLst>
                <a:gd name="connsiteX0" fmla="*/ 0 w 3320689"/>
                <a:gd name="connsiteY0" fmla="*/ 95964 h 959641"/>
                <a:gd name="connsiteX1" fmla="*/ 95964 w 3320689"/>
                <a:gd name="connsiteY1" fmla="*/ 0 h 959641"/>
                <a:gd name="connsiteX2" fmla="*/ 3224725 w 3320689"/>
                <a:gd name="connsiteY2" fmla="*/ 0 h 959641"/>
                <a:gd name="connsiteX3" fmla="*/ 3320689 w 3320689"/>
                <a:gd name="connsiteY3" fmla="*/ 95964 h 959641"/>
                <a:gd name="connsiteX4" fmla="*/ 3320689 w 3320689"/>
                <a:gd name="connsiteY4" fmla="*/ 863677 h 959641"/>
                <a:gd name="connsiteX5" fmla="*/ 3224725 w 3320689"/>
                <a:gd name="connsiteY5" fmla="*/ 959641 h 959641"/>
                <a:gd name="connsiteX6" fmla="*/ 95964 w 3320689"/>
                <a:gd name="connsiteY6" fmla="*/ 959641 h 959641"/>
                <a:gd name="connsiteX7" fmla="*/ 0 w 3320689"/>
                <a:gd name="connsiteY7" fmla="*/ 863677 h 959641"/>
                <a:gd name="connsiteX8" fmla="*/ 0 w 3320689"/>
                <a:gd name="connsiteY8" fmla="*/ 95964 h 95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689" h="959641">
                  <a:moveTo>
                    <a:pt x="0" y="95964"/>
                  </a:moveTo>
                  <a:cubicBezTo>
                    <a:pt x="0" y="42965"/>
                    <a:pt x="42965" y="0"/>
                    <a:pt x="95964" y="0"/>
                  </a:cubicBezTo>
                  <a:lnTo>
                    <a:pt x="3224725" y="0"/>
                  </a:lnTo>
                  <a:cubicBezTo>
                    <a:pt x="3277724" y="0"/>
                    <a:pt x="3320689" y="42965"/>
                    <a:pt x="3320689" y="95964"/>
                  </a:cubicBezTo>
                  <a:lnTo>
                    <a:pt x="3320689" y="863677"/>
                  </a:lnTo>
                  <a:cubicBezTo>
                    <a:pt x="3320689" y="916676"/>
                    <a:pt x="3277724" y="959641"/>
                    <a:pt x="3224725" y="959641"/>
                  </a:cubicBezTo>
                  <a:lnTo>
                    <a:pt x="95964" y="959641"/>
                  </a:lnTo>
                  <a:cubicBezTo>
                    <a:pt x="42965" y="959641"/>
                    <a:pt x="0" y="916676"/>
                    <a:pt x="0" y="863677"/>
                  </a:cubicBezTo>
                  <a:lnTo>
                    <a:pt x="0" y="95964"/>
                  </a:lnTo>
                  <a:close/>
                </a:path>
              </a:pathLst>
            </a:cu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447" tIns="63667" rIns="81447" bIns="63667"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Yêu</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cầu</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4452761" y="2729158"/>
              <a:ext cx="332068" cy="898921"/>
            </a:xfrm>
            <a:custGeom>
              <a:avLst/>
              <a:gdLst/>
              <a:ahLst/>
              <a:cxnLst/>
              <a:rect l="0" t="0" r="0" b="0"/>
              <a:pathLst>
                <a:path>
                  <a:moveTo>
                    <a:pt x="0" y="0"/>
                  </a:moveTo>
                  <a:lnTo>
                    <a:pt x="0" y="898921"/>
                  </a:lnTo>
                  <a:lnTo>
                    <a:pt x="332068" y="89892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4618795" y="3058813"/>
              <a:ext cx="3286477" cy="1198562"/>
            </a:xfrm>
            <a:custGeom>
              <a:avLst/>
              <a:gdLst>
                <a:gd name="connsiteX0" fmla="*/ 0 w 3223155"/>
                <a:gd name="connsiteY0" fmla="*/ 119856 h 1198562"/>
                <a:gd name="connsiteX1" fmla="*/ 119856 w 3223155"/>
                <a:gd name="connsiteY1" fmla="*/ 0 h 1198562"/>
                <a:gd name="connsiteX2" fmla="*/ 3103299 w 3223155"/>
                <a:gd name="connsiteY2" fmla="*/ 0 h 1198562"/>
                <a:gd name="connsiteX3" fmla="*/ 3223155 w 3223155"/>
                <a:gd name="connsiteY3" fmla="*/ 119856 h 1198562"/>
                <a:gd name="connsiteX4" fmla="*/ 3223155 w 3223155"/>
                <a:gd name="connsiteY4" fmla="*/ 1078706 h 1198562"/>
                <a:gd name="connsiteX5" fmla="*/ 3103299 w 3223155"/>
                <a:gd name="connsiteY5" fmla="*/ 1198562 h 1198562"/>
                <a:gd name="connsiteX6" fmla="*/ 119856 w 3223155"/>
                <a:gd name="connsiteY6" fmla="*/ 1198562 h 1198562"/>
                <a:gd name="connsiteX7" fmla="*/ 0 w 3223155"/>
                <a:gd name="connsiteY7" fmla="*/ 1078706 h 1198562"/>
                <a:gd name="connsiteX8" fmla="*/ 0 w 3223155"/>
                <a:gd name="connsiteY8" fmla="*/ 119856 h 119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155" h="1198562">
                  <a:moveTo>
                    <a:pt x="0" y="119856"/>
                  </a:moveTo>
                  <a:cubicBezTo>
                    <a:pt x="0" y="53661"/>
                    <a:pt x="53661" y="0"/>
                    <a:pt x="119856" y="0"/>
                  </a:cubicBezTo>
                  <a:lnTo>
                    <a:pt x="3103299" y="0"/>
                  </a:lnTo>
                  <a:cubicBezTo>
                    <a:pt x="3169494" y="0"/>
                    <a:pt x="3223155" y="53661"/>
                    <a:pt x="3223155" y="119856"/>
                  </a:cubicBezTo>
                  <a:lnTo>
                    <a:pt x="3223155" y="1078706"/>
                  </a:lnTo>
                  <a:cubicBezTo>
                    <a:pt x="3223155" y="1144901"/>
                    <a:pt x="3169494" y="1198562"/>
                    <a:pt x="3103299" y="1198562"/>
                  </a:cubicBezTo>
                  <a:lnTo>
                    <a:pt x="119856" y="1198562"/>
                  </a:lnTo>
                  <a:cubicBezTo>
                    <a:pt x="53661" y="1198562"/>
                    <a:pt x="0" y="1144901"/>
                    <a:pt x="0" y="1078706"/>
                  </a:cubicBezTo>
                  <a:lnTo>
                    <a:pt x="0" y="11985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8445" tIns="70665" rIns="88445" bIns="70665"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suy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nghệ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4452761" y="2729158"/>
              <a:ext cx="332068" cy="2397125"/>
            </a:xfrm>
            <a:custGeom>
              <a:avLst/>
              <a:gdLst/>
              <a:ahLst/>
              <a:cxnLst/>
              <a:rect l="0" t="0" r="0" b="0"/>
              <a:pathLst>
                <a:path>
                  <a:moveTo>
                    <a:pt x="0" y="0"/>
                  </a:moveTo>
                  <a:lnTo>
                    <a:pt x="0" y="2397125"/>
                  </a:lnTo>
                  <a:lnTo>
                    <a:pt x="332068" y="2397125"/>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4618795" y="4481842"/>
              <a:ext cx="3286477" cy="1198562"/>
            </a:xfrm>
            <a:custGeom>
              <a:avLst/>
              <a:gdLst>
                <a:gd name="connsiteX0" fmla="*/ 0 w 3286477"/>
                <a:gd name="connsiteY0" fmla="*/ 119856 h 1198562"/>
                <a:gd name="connsiteX1" fmla="*/ 119856 w 3286477"/>
                <a:gd name="connsiteY1" fmla="*/ 0 h 1198562"/>
                <a:gd name="connsiteX2" fmla="*/ 3166621 w 3286477"/>
                <a:gd name="connsiteY2" fmla="*/ 0 h 1198562"/>
                <a:gd name="connsiteX3" fmla="*/ 3286477 w 3286477"/>
                <a:gd name="connsiteY3" fmla="*/ 119856 h 1198562"/>
                <a:gd name="connsiteX4" fmla="*/ 3286477 w 3286477"/>
                <a:gd name="connsiteY4" fmla="*/ 1078706 h 1198562"/>
                <a:gd name="connsiteX5" fmla="*/ 3166621 w 3286477"/>
                <a:gd name="connsiteY5" fmla="*/ 1198562 h 1198562"/>
                <a:gd name="connsiteX6" fmla="*/ 119856 w 3286477"/>
                <a:gd name="connsiteY6" fmla="*/ 1198562 h 1198562"/>
                <a:gd name="connsiteX7" fmla="*/ 0 w 3286477"/>
                <a:gd name="connsiteY7" fmla="*/ 1078706 h 1198562"/>
                <a:gd name="connsiteX8" fmla="*/ 0 w 3286477"/>
                <a:gd name="connsiteY8" fmla="*/ 119856 h 119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6477" h="1198562">
                  <a:moveTo>
                    <a:pt x="0" y="119856"/>
                  </a:moveTo>
                  <a:cubicBezTo>
                    <a:pt x="0" y="53661"/>
                    <a:pt x="53661" y="0"/>
                    <a:pt x="119856" y="0"/>
                  </a:cubicBezTo>
                  <a:lnTo>
                    <a:pt x="3166621" y="0"/>
                  </a:lnTo>
                  <a:cubicBezTo>
                    <a:pt x="3232816" y="0"/>
                    <a:pt x="3286477" y="53661"/>
                    <a:pt x="3286477" y="119856"/>
                  </a:cubicBezTo>
                  <a:lnTo>
                    <a:pt x="3286477" y="1078706"/>
                  </a:lnTo>
                  <a:cubicBezTo>
                    <a:pt x="3286477" y="1144901"/>
                    <a:pt x="3232816" y="1198562"/>
                    <a:pt x="3166621" y="1198562"/>
                  </a:cubicBezTo>
                  <a:lnTo>
                    <a:pt x="119856" y="1198562"/>
                  </a:lnTo>
                  <a:cubicBezTo>
                    <a:pt x="53661" y="1198562"/>
                    <a:pt x="0" y="1144901"/>
                    <a:pt x="0" y="1078706"/>
                  </a:cubicBezTo>
                  <a:lnTo>
                    <a:pt x="0" y="11985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8445" tIns="70665" rIns="88445" bIns="70665"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5-7 </a:t>
              </a:r>
              <a:r>
                <a:rPr lang="en-US" sz="2800" kern="1200" dirty="0" err="1" smtClean="0">
                  <a:latin typeface="Times New Roman" panose="02020603050405020304" pitchFamily="18" charset="0"/>
                  <a:cs typeface="Times New Roman" panose="02020603050405020304" pitchFamily="18" charset="0"/>
                </a:rPr>
                <a:t>câu</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3804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338463" y="-158041"/>
            <a:ext cx="12011526" cy="67737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2823148" y="0"/>
            <a:ext cx="60960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FF"/>
                </a:solidFill>
                <a:effectLst/>
                <a:uLnTx/>
                <a:uFillTx/>
                <a:latin typeface="Times New Roman" panose="02020603050405020304" pitchFamily="18" charset="0"/>
                <a:ea typeface="+mn-ea"/>
                <a:cs typeface="Times New Roman" panose="02020603050405020304" pitchFamily="18" charset="0"/>
              </a:rPr>
              <a:t>HOẠT ĐỘNG 5: VẬN 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KẾT NỐI VỚI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Flowchart: Alternate Process 1"/>
          <p:cNvSpPr/>
          <p:nvPr/>
        </p:nvSpPr>
        <p:spPr>
          <a:xfrm>
            <a:off x="4348165" y="2928648"/>
            <a:ext cx="2638269" cy="959370"/>
          </a:xfrm>
          <a:prstGeom prst="flowChartAlternateProcess">
            <a:avLst/>
          </a:prstGeom>
          <a:solidFill>
            <a:srgbClr val="FF0000"/>
          </a:solidFill>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4000" b="1" dirty="0" err="1">
                <a:latin typeface="Times New Roman" panose="02020603050405020304" pitchFamily="18" charset="0"/>
                <a:ea typeface="Times New Roman" panose="02020603050405020304" pitchFamily="18" charset="0"/>
              </a:rPr>
              <a:t>Gợi</a:t>
            </a:r>
            <a:r>
              <a:rPr lang="en-US" sz="4000" b="1" dirty="0">
                <a:latin typeface="Times New Roman" panose="02020603050405020304" pitchFamily="18" charset="0"/>
                <a:ea typeface="Times New Roman" panose="02020603050405020304" pitchFamily="18" charset="0"/>
              </a:rPr>
              <a:t> ý:</a:t>
            </a:r>
            <a:endParaRPr lang="en-US" sz="4000" dirty="0">
              <a:effectLst/>
              <a:latin typeface="Times New Roman" panose="02020603050405020304" pitchFamily="18" charset="0"/>
              <a:ea typeface="Times New Roman" panose="02020603050405020304" pitchFamily="18" charset="0"/>
            </a:endParaRPr>
          </a:p>
        </p:txBody>
      </p:sp>
      <p:sp>
        <p:nvSpPr>
          <p:cNvPr id="6" name="Oval Callout 5"/>
          <p:cNvSpPr/>
          <p:nvPr/>
        </p:nvSpPr>
        <p:spPr>
          <a:xfrm>
            <a:off x="476224" y="690343"/>
            <a:ext cx="4414477" cy="2027647"/>
          </a:xfrm>
          <a:prstGeom prst="wedgeEllipseCallout">
            <a:avLst>
              <a:gd name="adj1" fmla="val 35415"/>
              <a:gd name="adj2" fmla="val 68331"/>
            </a:avLst>
          </a:prstGeom>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spcAft>
                <a:spcPts val="0"/>
              </a:spcAft>
            </a:pP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7" name="Rounded Rectangular Callout 6"/>
          <p:cNvSpPr/>
          <p:nvPr/>
        </p:nvSpPr>
        <p:spPr>
          <a:xfrm>
            <a:off x="7125517" y="900110"/>
            <a:ext cx="4547546" cy="2328739"/>
          </a:xfrm>
          <a:prstGeom prst="wedgeRoundRectCallout">
            <a:avLst>
              <a:gd name="adj1" fmla="val -52471"/>
              <a:gd name="adj2" fmla="val 67295"/>
              <a:gd name="adj3" fmla="val 16667"/>
            </a:avLst>
          </a:prstGeom>
          <a:effectLst>
            <a:outerShdw blurRad="50800" dist="38100" algn="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spcAft>
                <a:spcPts val="0"/>
              </a:spcAft>
            </a:pP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Rounded Rectangular Callout 12"/>
          <p:cNvSpPr/>
          <p:nvPr/>
        </p:nvSpPr>
        <p:spPr>
          <a:xfrm>
            <a:off x="631237" y="3777523"/>
            <a:ext cx="3577845" cy="2248524"/>
          </a:xfrm>
          <a:prstGeom prst="wedgeRoundRectCallout">
            <a:avLst>
              <a:gd name="adj1" fmla="val 48931"/>
              <a:gd name="adj2" fmla="val -63670"/>
              <a:gd name="adj3" fmla="val 16667"/>
            </a:avLst>
          </a:prstGeom>
          <a:effectLst>
            <a:outerShdw blurRad="50800" dist="38100" dir="8100000" algn="tr"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spcAft>
                <a:spcPts val="0"/>
              </a:spcAft>
            </a:pP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rPr>
              <a:t>gặp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cha </a:t>
            </a:r>
            <a:r>
              <a:rPr lang="en-US" sz="2400" dirty="0" err="1">
                <a:latin typeface="Times New Roman" panose="02020603050405020304" pitchFamily="18" charset="0"/>
                <a:ea typeface="Times New Roman" panose="02020603050405020304" pitchFamily="18" charset="0"/>
              </a:rPr>
              <a:t>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trước</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4" name="Oval Callout 13"/>
          <p:cNvSpPr/>
          <p:nvPr/>
        </p:nvSpPr>
        <p:spPr>
          <a:xfrm>
            <a:off x="7231440" y="3987385"/>
            <a:ext cx="3942413" cy="1828800"/>
          </a:xfrm>
          <a:prstGeom prst="wedgeEllipseCallout">
            <a:avLst>
              <a:gd name="adj1" fmla="val -54293"/>
              <a:gd name="adj2" fmla="val -42418"/>
            </a:avLst>
          </a:prstGeom>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spcAft>
                <a:spcPts val="0"/>
              </a:spcAft>
            </a:pP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điệu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6622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8575"/>
            <a:ext cx="12192000" cy="6886575"/>
          </a:xfrm>
          <a:prstGeom prst="rect">
            <a:avLst/>
          </a:prstGeom>
        </p:spPr>
      </p:pic>
      <p:sp>
        <p:nvSpPr>
          <p:cNvPr id="2" name="Rectangle 1"/>
          <p:cNvSpPr/>
          <p:nvPr/>
        </p:nvSpPr>
        <p:spPr>
          <a:xfrm>
            <a:off x="3008812" y="39189"/>
            <a:ext cx="6566263" cy="584775"/>
          </a:xfrm>
          <a:prstGeom prst="rect">
            <a:avLst/>
          </a:prstGeom>
        </p:spPr>
        <p:txBody>
          <a:bodyPr wrap="square">
            <a:spAutoFit/>
          </a:bodyPr>
          <a:lstStyle/>
          <a:p>
            <a:pPr>
              <a:spcAft>
                <a:spcPts val="0"/>
              </a:spcAft>
            </a:pPr>
            <a:r>
              <a:rPr lang="pt-BR" b="1" dirty="0">
                <a:latin typeface="Times New Roman" panose="02020603050405020304" pitchFamily="18" charset="0"/>
                <a:ea typeface="Times New Roman" panose="02020603050405020304" pitchFamily="18" charset="0"/>
              </a:rPr>
              <a:t> </a:t>
            </a:r>
            <a:r>
              <a:rPr lang="pt-BR" sz="3200" b="1" i="1" dirty="0">
                <a:solidFill>
                  <a:srgbClr val="FF0000"/>
                </a:solidFill>
                <a:latin typeface="Times New Roman" panose="02020603050405020304" pitchFamily="18" charset="0"/>
                <a:ea typeface="Times New Roman" panose="02020603050405020304" pitchFamily="18" charset="0"/>
              </a:rPr>
              <a:t>Chùm ca dao về quê hương đất </a:t>
            </a:r>
            <a:r>
              <a:rPr lang="pt-BR" sz="3200" b="1" i="1" dirty="0" smtClean="0">
                <a:solidFill>
                  <a:srgbClr val="FF0000"/>
                </a:solidFill>
                <a:latin typeface="Times New Roman" panose="02020603050405020304" pitchFamily="18" charset="0"/>
                <a:ea typeface="Times New Roman" panose="02020603050405020304" pitchFamily="18" charset="0"/>
              </a:rPr>
              <a:t>nước</a:t>
            </a:r>
            <a:endParaRPr lang="en-US" sz="3200" dirty="0">
              <a:latin typeface="Times New Roman" panose="02020603050405020304" pitchFamily="18" charset="0"/>
              <a:ea typeface="Times New Roman" panose="02020603050405020304" pitchFamily="18" charset="0"/>
            </a:endParaRPr>
          </a:p>
        </p:txBody>
      </p:sp>
      <p:sp>
        <p:nvSpPr>
          <p:cNvPr id="5" name="Rectangle 4"/>
          <p:cNvSpPr/>
          <p:nvPr/>
        </p:nvSpPr>
        <p:spPr>
          <a:xfrm>
            <a:off x="3794964" y="806232"/>
            <a:ext cx="5202964" cy="523220"/>
          </a:xfrm>
          <a:prstGeom prst="rect">
            <a:avLst/>
          </a:prstGeom>
        </p:spPr>
        <p:txBody>
          <a:bodyPr wrap="none">
            <a:spAutoFit/>
          </a:bodyPr>
          <a:lstStyle/>
          <a:p>
            <a:pPr marR="177165" algn="ctr">
              <a:spcAft>
                <a:spcPts val="0"/>
              </a:spcAft>
              <a:tabLst>
                <a:tab pos="57150" algn="l"/>
              </a:tabLst>
            </a:pPr>
            <a:r>
              <a:rPr lang="fr-FR" sz="2800" b="1" dirty="0">
                <a:solidFill>
                  <a:srgbClr val="FF00FF"/>
                </a:solidFill>
                <a:latin typeface="Times New Roman" panose="02020603050405020304" pitchFamily="18" charset="0"/>
                <a:ea typeface="Times New Roman" panose="02020603050405020304" pitchFamily="18" charset="0"/>
              </a:rPr>
              <a:t>HOẠT ĐỘNG 1: KHỞI ĐỘNG</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rotWithShape="1">
          <a:blip r:embed="rId3"/>
          <a:srcRect l="23302" t="-344" r="20358" b="344"/>
          <a:stretch/>
        </p:blipFill>
        <p:spPr>
          <a:xfrm>
            <a:off x="1737359" y="1650440"/>
            <a:ext cx="3500845" cy="37992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ounded Rectangle 9"/>
          <p:cNvSpPr/>
          <p:nvPr/>
        </p:nvSpPr>
        <p:spPr>
          <a:xfrm>
            <a:off x="5460274" y="1554478"/>
            <a:ext cx="5917475" cy="218149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spcAft>
                <a:spcPts val="0"/>
              </a:spcAft>
            </a:pPr>
            <a:r>
              <a:rPr lang="en-US" sz="2400" b="1" dirty="0" err="1" smtClean="0">
                <a:solidFill>
                  <a:srgbClr val="000000"/>
                </a:solidFill>
                <a:latin typeface="Times New Roman" panose="02020603050405020304" pitchFamily="18" charset="0"/>
                <a:ea typeface="Times New Roman" panose="02020603050405020304" pitchFamily="18" charset="0"/>
              </a:rPr>
              <a:t>Câu</a:t>
            </a:r>
            <a:r>
              <a:rPr lang="en-US" sz="2400" b="1" dirty="0" smtClean="0">
                <a:solidFill>
                  <a:srgbClr val="000000"/>
                </a:solidFill>
                <a:latin typeface="Times New Roman" panose="02020603050405020304" pitchFamily="18" charset="0"/>
                <a:ea typeface="Times New Roman" panose="02020603050405020304" pitchFamily="18" charset="0"/>
              </a:rPr>
              <a:t> 1</a:t>
            </a:r>
            <a:r>
              <a:rPr lang="en-US" sz="2400" b="1"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dấu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Nếu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nói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ấn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đẹp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sắc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nói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Rounded Rectangle 12"/>
          <p:cNvSpPr/>
          <p:nvPr/>
        </p:nvSpPr>
        <p:spPr>
          <a:xfrm>
            <a:off x="5476700" y="3785776"/>
            <a:ext cx="5845629" cy="166388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spcAft>
                <a:spcPts val="0"/>
              </a:spcAft>
            </a:pPr>
            <a:r>
              <a:rPr lang="en-US" sz="2400" b="1" dirty="0" err="1" smtClean="0">
                <a:solidFill>
                  <a:srgbClr val="000000"/>
                </a:solidFill>
                <a:latin typeface="Times New Roman" panose="02020603050405020304" pitchFamily="18" charset="0"/>
                <a:ea typeface="Times New Roman" panose="02020603050405020304" pitchFamily="18" charset="0"/>
              </a:rPr>
              <a:t>Câu</a:t>
            </a:r>
            <a:r>
              <a:rPr lang="en-US" sz="2400" b="1" dirty="0" smtClean="0">
                <a:solidFill>
                  <a:srgbClr val="000000"/>
                </a:solidFill>
                <a:latin typeface="Times New Roman" panose="02020603050405020304" pitchFamily="18" charset="0"/>
                <a:ea typeface="Times New Roman" panose="02020603050405020304" pitchFamily="18" charset="0"/>
              </a:rPr>
              <a:t> 2</a:t>
            </a:r>
            <a:r>
              <a:rPr lang="en-US" sz="2400" b="1"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diễn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721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84224" y="0"/>
            <a:ext cx="12011526" cy="67737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Effect>
                      <a14:saturation sat="400000"/>
                    </a14:imgEffect>
                    <a14:imgEffect>
                      <a14:brightnessContrast bright="-20000" contrast="-20000"/>
                    </a14:imgEffect>
                  </a14:imgLayer>
                </a14:imgProps>
              </a:ext>
            </a:extLst>
          </a:blip>
          <a:srcRect t="3709" b="3709"/>
          <a:stretch/>
        </p:blipFill>
        <p:spPr>
          <a:xfrm>
            <a:off x="-6014" y="0"/>
            <a:ext cx="12192001" cy="6966561"/>
          </a:xfrm>
          <a:prstGeom prst="rect">
            <a:avLst/>
          </a:prstGeom>
          <a:ln>
            <a:noFill/>
          </a:ln>
          <a:effectLst>
            <a:softEdge rad="112500"/>
          </a:effectLst>
        </p:spPr>
      </p:pic>
      <p:sp>
        <p:nvSpPr>
          <p:cNvPr id="7" name="Rectangle 6"/>
          <p:cNvSpPr/>
          <p:nvPr/>
        </p:nvSpPr>
        <p:spPr>
          <a:xfrm>
            <a:off x="4092315" y="1078576"/>
            <a:ext cx="6250849" cy="2519064"/>
          </a:xfrm>
          <a:prstGeom prst="rect">
            <a:avLst/>
          </a:prstGeom>
          <a:noFill/>
        </p:spPr>
        <p:txBody>
          <a:bodyPr wrap="none" lIns="91440" tIns="45720" rIns="91440" bIns="45720">
            <a:prstTxWarp prst="textCurveDown">
              <a:avLst/>
            </a:prstTxWarp>
            <a:spAutoFit/>
          </a:bodyPr>
          <a:lstStyle/>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CÂY TRE VIỆT NAM</a:t>
            </a:r>
          </a:p>
        </p:txBody>
      </p:sp>
      <p:sp>
        <p:nvSpPr>
          <p:cNvPr id="13" name="Rectangle 12"/>
          <p:cNvSpPr/>
          <p:nvPr/>
        </p:nvSpPr>
        <p:spPr>
          <a:xfrm>
            <a:off x="7345320" y="3488663"/>
            <a:ext cx="2582758" cy="769441"/>
          </a:xfrm>
          <a:prstGeom prst="rect">
            <a:avLst/>
          </a:prstGeom>
          <a:noFill/>
        </p:spPr>
        <p:txBody>
          <a:bodyPr wrap="none" lIns="91440" tIns="45720" rIns="91440" bIns="45720">
            <a:spAutoFit/>
          </a:bodyPr>
          <a:lstStyle/>
          <a:p>
            <a:pPr algn="ctr"/>
            <a:r>
              <a:rPr lang="en-US" sz="4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Thép</a:t>
            </a:r>
            <a:r>
              <a:rPr lang="en-US" sz="4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4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Mới</a:t>
            </a:r>
            <a:endPar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85052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25777" y="110292"/>
            <a:ext cx="5350439" cy="523220"/>
          </a:xfrm>
          <a:prstGeom prst="rect">
            <a:avLst/>
          </a:prstGeom>
        </p:spPr>
        <p:txBody>
          <a:bodyPr wrap="none">
            <a:spAutoFit/>
          </a:bodyPr>
          <a:lstStyle/>
          <a:p>
            <a:pPr marL="57150" marR="177165" algn="ctr">
              <a:spcAft>
                <a:spcPts val="800"/>
              </a:spcAft>
              <a:tabLst>
                <a:tab pos="57150" algn="l"/>
              </a:tabLst>
            </a:pPr>
            <a:r>
              <a:rPr lang="fr-FR" sz="2800" b="1" dirty="0">
                <a:solidFill>
                  <a:srgbClr val="7030A0"/>
                </a:solidFill>
                <a:latin typeface="Times New Roman" panose="02020603050405020304" pitchFamily="18" charset="0"/>
                <a:ea typeface="Times New Roman" panose="02020603050405020304" pitchFamily="18" charset="0"/>
              </a:rPr>
              <a:t>HOẠT ÐỘNG 1 : KHỞI ÐỘNG</a:t>
            </a:r>
            <a:endParaRPr lang="en-US" sz="2800"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2518348" y="903335"/>
            <a:ext cx="8049717" cy="794480"/>
          </a:xfrm>
          <a:prstGeom prst="plaque">
            <a:avLst/>
          </a:prstGeom>
          <a:solidFill>
            <a:schemeClr val="accent4">
              <a:lumMod val="50000"/>
            </a:schemeClr>
          </a:solidFill>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Hãy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dụng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cụ</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tre</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a:t>
            </a:r>
          </a:p>
        </p:txBody>
      </p:sp>
      <p:sp>
        <p:nvSpPr>
          <p:cNvPr id="14" name="Rounded Rectangle 13"/>
          <p:cNvSpPr/>
          <p:nvPr/>
        </p:nvSpPr>
        <p:spPr>
          <a:xfrm>
            <a:off x="1050447" y="2362283"/>
            <a:ext cx="2397827" cy="1652102"/>
          </a:xfrm>
          <a:prstGeom prst="round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14"/>
          <p:cNvSpPr/>
          <p:nvPr/>
        </p:nvSpPr>
        <p:spPr>
          <a:xfrm>
            <a:off x="1050447" y="4014386"/>
            <a:ext cx="2397827" cy="889593"/>
          </a:xfrm>
          <a:custGeom>
            <a:avLst/>
            <a:gdLst>
              <a:gd name="connsiteX0" fmla="*/ 0 w 2397827"/>
              <a:gd name="connsiteY0" fmla="*/ 0 h 889593"/>
              <a:gd name="connsiteX1" fmla="*/ 2397827 w 2397827"/>
              <a:gd name="connsiteY1" fmla="*/ 0 h 889593"/>
              <a:gd name="connsiteX2" fmla="*/ 2397827 w 2397827"/>
              <a:gd name="connsiteY2" fmla="*/ 889593 h 889593"/>
              <a:gd name="connsiteX3" fmla="*/ 0 w 2397827"/>
              <a:gd name="connsiteY3" fmla="*/ 889593 h 889593"/>
              <a:gd name="connsiteX4" fmla="*/ 0 w 2397827"/>
              <a:gd name="connsiteY4" fmla="*/ 0 h 88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827" h="889593">
                <a:moveTo>
                  <a:pt x="0" y="0"/>
                </a:moveTo>
                <a:lnTo>
                  <a:pt x="2397827" y="0"/>
                </a:lnTo>
                <a:lnTo>
                  <a:pt x="2397827" y="889593"/>
                </a:lnTo>
                <a:lnTo>
                  <a:pt x="0" y="8895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3144" tIns="263144" rIns="263144" bIns="0" numCol="1" spcCol="1270" anchor="t" anchorCtr="0">
            <a:noAutofit/>
          </a:bodyPr>
          <a:lstStyle/>
          <a:p>
            <a:pPr lvl="0" algn="ctr" defTabSz="1644650">
              <a:lnSpc>
                <a:spcPct val="90000"/>
              </a:lnSpc>
              <a:spcBef>
                <a:spcPct val="0"/>
              </a:spcBef>
              <a:spcAft>
                <a:spcPct val="35000"/>
              </a:spcAft>
            </a:pPr>
            <a:r>
              <a:rPr lang="en-US" sz="3700" kern="1200" dirty="0" err="1" smtClean="0">
                <a:latin typeface="Times New Roman" panose="02020603050405020304" pitchFamily="18" charset="0"/>
                <a:cs typeface="Times New Roman" panose="02020603050405020304" pitchFamily="18" charset="0"/>
              </a:rPr>
              <a:t>Rổ</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tre</a:t>
            </a:r>
            <a:endParaRPr lang="en-US" sz="3700" kern="1200" dirty="0">
              <a:latin typeface="Times New Roman" panose="02020603050405020304" pitchFamily="18" charset="0"/>
              <a:cs typeface="Times New Roman" panose="02020603050405020304" pitchFamily="18" charset="0"/>
            </a:endParaRPr>
          </a:p>
        </p:txBody>
      </p:sp>
      <p:sp>
        <p:nvSpPr>
          <p:cNvPr id="16" name="Rounded Rectangle 15"/>
          <p:cNvSpPr/>
          <p:nvPr/>
        </p:nvSpPr>
        <p:spPr>
          <a:xfrm>
            <a:off x="3688158" y="2362283"/>
            <a:ext cx="2397827" cy="1652102"/>
          </a:xfrm>
          <a:prstGeom prst="roundRect">
            <a:avLst/>
          </a:prstGeom>
          <a:blipFill>
            <a:blip r:embed="rId3"/>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Freeform 16"/>
          <p:cNvSpPr/>
          <p:nvPr/>
        </p:nvSpPr>
        <p:spPr>
          <a:xfrm>
            <a:off x="3688158" y="4014386"/>
            <a:ext cx="2397827" cy="889593"/>
          </a:xfrm>
          <a:custGeom>
            <a:avLst/>
            <a:gdLst>
              <a:gd name="connsiteX0" fmla="*/ 0 w 2397827"/>
              <a:gd name="connsiteY0" fmla="*/ 0 h 889593"/>
              <a:gd name="connsiteX1" fmla="*/ 2397827 w 2397827"/>
              <a:gd name="connsiteY1" fmla="*/ 0 h 889593"/>
              <a:gd name="connsiteX2" fmla="*/ 2397827 w 2397827"/>
              <a:gd name="connsiteY2" fmla="*/ 889593 h 889593"/>
              <a:gd name="connsiteX3" fmla="*/ 0 w 2397827"/>
              <a:gd name="connsiteY3" fmla="*/ 889593 h 889593"/>
              <a:gd name="connsiteX4" fmla="*/ 0 w 2397827"/>
              <a:gd name="connsiteY4" fmla="*/ 0 h 88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827" h="889593">
                <a:moveTo>
                  <a:pt x="0" y="0"/>
                </a:moveTo>
                <a:lnTo>
                  <a:pt x="2397827" y="0"/>
                </a:lnTo>
                <a:lnTo>
                  <a:pt x="2397827" y="889593"/>
                </a:lnTo>
                <a:lnTo>
                  <a:pt x="0" y="8895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3144" tIns="263144" rIns="263144" bIns="0" numCol="1" spcCol="1270" anchor="t" anchorCtr="0">
            <a:noAutofit/>
          </a:bodyPr>
          <a:lstStyle/>
          <a:p>
            <a:pPr lvl="0" algn="ctr" defTabSz="1644650">
              <a:lnSpc>
                <a:spcPct val="90000"/>
              </a:lnSpc>
              <a:spcBef>
                <a:spcPct val="0"/>
              </a:spcBef>
              <a:spcAft>
                <a:spcPct val="35000"/>
              </a:spcAft>
            </a:pPr>
            <a:r>
              <a:rPr lang="en-US" sz="3700" kern="1200" dirty="0" err="1" smtClean="0">
                <a:latin typeface="Times New Roman" panose="02020603050405020304" pitchFamily="18" charset="0"/>
                <a:cs typeface="Times New Roman" panose="02020603050405020304" pitchFamily="18" charset="0"/>
              </a:rPr>
              <a:t>Thúng</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tre</a:t>
            </a:r>
            <a:endParaRPr lang="en-US" sz="3700" kern="1200"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6325869" y="2362283"/>
            <a:ext cx="2397827" cy="1652102"/>
          </a:xfrm>
          <a:prstGeom prst="roundRect">
            <a:avLst/>
          </a:prstGeom>
          <a:blipFill>
            <a:blip r:embed="rId4"/>
            <a:srcRect/>
            <a:stretch>
              <a:fillRect t="-17000" b="-17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Freeform 18"/>
          <p:cNvSpPr/>
          <p:nvPr/>
        </p:nvSpPr>
        <p:spPr>
          <a:xfrm>
            <a:off x="6325869" y="4014386"/>
            <a:ext cx="2397827" cy="889593"/>
          </a:xfrm>
          <a:custGeom>
            <a:avLst/>
            <a:gdLst>
              <a:gd name="connsiteX0" fmla="*/ 0 w 2397827"/>
              <a:gd name="connsiteY0" fmla="*/ 0 h 889593"/>
              <a:gd name="connsiteX1" fmla="*/ 2397827 w 2397827"/>
              <a:gd name="connsiteY1" fmla="*/ 0 h 889593"/>
              <a:gd name="connsiteX2" fmla="*/ 2397827 w 2397827"/>
              <a:gd name="connsiteY2" fmla="*/ 889593 h 889593"/>
              <a:gd name="connsiteX3" fmla="*/ 0 w 2397827"/>
              <a:gd name="connsiteY3" fmla="*/ 889593 h 889593"/>
              <a:gd name="connsiteX4" fmla="*/ 0 w 2397827"/>
              <a:gd name="connsiteY4" fmla="*/ 0 h 88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827" h="889593">
                <a:moveTo>
                  <a:pt x="0" y="0"/>
                </a:moveTo>
                <a:lnTo>
                  <a:pt x="2397827" y="0"/>
                </a:lnTo>
                <a:lnTo>
                  <a:pt x="2397827" y="889593"/>
                </a:lnTo>
                <a:lnTo>
                  <a:pt x="0" y="8895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3144" tIns="263144" rIns="263144" bIns="0" numCol="1" spcCol="1270" anchor="t" anchorCtr="0">
            <a:noAutofit/>
          </a:bodyPr>
          <a:lstStyle/>
          <a:p>
            <a:pPr lvl="0" algn="ctr" defTabSz="1644650">
              <a:lnSpc>
                <a:spcPct val="90000"/>
              </a:lnSpc>
              <a:spcBef>
                <a:spcPct val="0"/>
              </a:spcBef>
              <a:spcAft>
                <a:spcPct val="35000"/>
              </a:spcAft>
            </a:pPr>
            <a:r>
              <a:rPr lang="en-US" sz="3700" kern="1200" dirty="0" err="1" smtClean="0">
                <a:latin typeface="Times New Roman" panose="02020603050405020304" pitchFamily="18" charset="0"/>
                <a:cs typeface="Times New Roman" panose="02020603050405020304" pitchFamily="18" charset="0"/>
              </a:rPr>
              <a:t>Chõng</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tre</a:t>
            </a:r>
            <a:endParaRPr lang="en-US" sz="3700" kern="1200" dirty="0">
              <a:latin typeface="Times New Roman" panose="02020603050405020304" pitchFamily="18" charset="0"/>
              <a:cs typeface="Times New Roman" panose="02020603050405020304" pitchFamily="18" charset="0"/>
            </a:endParaRPr>
          </a:p>
        </p:txBody>
      </p:sp>
      <p:sp>
        <p:nvSpPr>
          <p:cNvPr id="20" name="Rounded Rectangle 19"/>
          <p:cNvSpPr/>
          <p:nvPr/>
        </p:nvSpPr>
        <p:spPr>
          <a:xfrm>
            <a:off x="8963579" y="2362283"/>
            <a:ext cx="2397827" cy="1652102"/>
          </a:xfrm>
          <a:prstGeom prst="roundRect">
            <a:avLst/>
          </a:prstGeom>
          <a:blipFill>
            <a:blip r:embed="rId5"/>
            <a:srcRect/>
            <a:stretch>
              <a:fillRect t="-29000" b="-29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Freeform 20"/>
          <p:cNvSpPr/>
          <p:nvPr/>
        </p:nvSpPr>
        <p:spPr>
          <a:xfrm>
            <a:off x="8963579" y="4014386"/>
            <a:ext cx="2397827" cy="889593"/>
          </a:xfrm>
          <a:custGeom>
            <a:avLst/>
            <a:gdLst>
              <a:gd name="connsiteX0" fmla="*/ 0 w 2397827"/>
              <a:gd name="connsiteY0" fmla="*/ 0 h 889593"/>
              <a:gd name="connsiteX1" fmla="*/ 2397827 w 2397827"/>
              <a:gd name="connsiteY1" fmla="*/ 0 h 889593"/>
              <a:gd name="connsiteX2" fmla="*/ 2397827 w 2397827"/>
              <a:gd name="connsiteY2" fmla="*/ 889593 h 889593"/>
              <a:gd name="connsiteX3" fmla="*/ 0 w 2397827"/>
              <a:gd name="connsiteY3" fmla="*/ 889593 h 889593"/>
              <a:gd name="connsiteX4" fmla="*/ 0 w 2397827"/>
              <a:gd name="connsiteY4" fmla="*/ 0 h 88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827" h="889593">
                <a:moveTo>
                  <a:pt x="0" y="0"/>
                </a:moveTo>
                <a:lnTo>
                  <a:pt x="2397827" y="0"/>
                </a:lnTo>
                <a:lnTo>
                  <a:pt x="2397827" y="889593"/>
                </a:lnTo>
                <a:lnTo>
                  <a:pt x="0" y="8895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3144" tIns="263144" rIns="263144" bIns="0" numCol="1" spcCol="1270" anchor="t" anchorCtr="0">
            <a:noAutofit/>
          </a:bodyPr>
          <a:lstStyle/>
          <a:p>
            <a:pPr lvl="0" algn="ctr" defTabSz="1644650">
              <a:lnSpc>
                <a:spcPct val="90000"/>
              </a:lnSpc>
              <a:spcBef>
                <a:spcPct val="0"/>
              </a:spcBef>
              <a:spcAft>
                <a:spcPct val="35000"/>
              </a:spcAft>
            </a:pPr>
            <a:r>
              <a:rPr lang="en-US" sz="3700" kern="1200" dirty="0" err="1" smtClean="0">
                <a:latin typeface="Times New Roman" panose="02020603050405020304" pitchFamily="18" charset="0"/>
                <a:cs typeface="Times New Roman" panose="02020603050405020304" pitchFamily="18" charset="0"/>
              </a:rPr>
              <a:t>Sọt</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tre</a:t>
            </a:r>
            <a:endParaRPr lang="en-US" sz="37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254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430"/>
            <a:ext cx="12192000" cy="6832880"/>
          </a:xfrm>
          <a:prstGeom prst="rect">
            <a:avLst/>
          </a:prstGeom>
        </p:spPr>
      </p:pic>
      <p:sp>
        <p:nvSpPr>
          <p:cNvPr id="7" name="Rectangle 6"/>
          <p:cNvSpPr/>
          <p:nvPr/>
        </p:nvSpPr>
        <p:spPr>
          <a:xfrm>
            <a:off x="524656" y="332815"/>
            <a:ext cx="11212641" cy="2677656"/>
          </a:xfrm>
          <a:prstGeom prst="rect">
            <a:avLst/>
          </a:prstGeom>
        </p:spPr>
        <p:txBody>
          <a:bodyPr wrap="square">
            <a:spAutoFit/>
          </a:bodyPr>
          <a:lstStyle/>
          <a:p>
            <a:r>
              <a:rPr lang="vi-VN" sz="2800" dirty="0">
                <a:solidFill>
                  <a:schemeClr val="bg1"/>
                </a:solidFill>
                <a:latin typeface="Times New Roman" panose="02020603050405020304" pitchFamily="18" charset="0"/>
                <a:cs typeface="Times New Roman" panose="02020603050405020304" pitchFamily="18" charset="0"/>
              </a:rPr>
              <a:t>Không biết từ bao giờ, cây tre đã trở nên thân thuộc và gắn bó với người Việt Nam ta. Bất cứ đâu trên đất nước, chúng ta đều dễ dàng gặp hình ảnh cây tre mộc mạc, thân thương. Cây tre đi vào đời sống, gắn bó với con người trong sinh hoạt và trong các cuộc chiến đấu bảo về tổ quốc. Với </a:t>
            </a:r>
            <a:r>
              <a:rPr lang="en-US" sz="2800" dirty="0" err="1" smtClean="0">
                <a:solidFill>
                  <a:schemeClr val="bg1"/>
                </a:solidFill>
                <a:latin typeface="Times New Roman" panose="02020603050405020304" pitchFamily="18" charset="0"/>
                <a:cs typeface="Times New Roman" panose="02020603050405020304" pitchFamily="18" charset="0"/>
              </a:rPr>
              <a:t>văn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bản</a:t>
            </a:r>
            <a:r>
              <a:rPr lang="vi-VN" sz="2800" dirty="0" smtClean="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“Cây tre Việt Nam” nhà văn Thép Mới đưa ta nhìn lại những giá trị mà cây tre mang lại. Đó cũng là cách khám phá vẻ đẹp của con người, dân tộc Việt Nam.</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28545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84224" y="0"/>
            <a:ext cx="12011526" cy="67737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3350358" y="0"/>
            <a:ext cx="5479257" cy="523220"/>
          </a:xfrm>
          <a:prstGeom prst="rect">
            <a:avLst/>
          </a:prstGeom>
        </p:spPr>
        <p:txBody>
          <a:bodyPr wrap="none">
            <a:spAutoFit/>
          </a:bodyPr>
          <a:lstStyle/>
          <a:p>
            <a:pPr algn="ctr">
              <a:spcAft>
                <a:spcPts val="0"/>
              </a:spcAft>
            </a:pPr>
            <a:r>
              <a:rPr lang="pt-BR" sz="2800" b="1" dirty="0">
                <a:solidFill>
                  <a:srgbClr val="002060"/>
                </a:solidFill>
                <a:latin typeface="Times New Roman" panose="02020603050405020304" pitchFamily="18" charset="0"/>
                <a:ea typeface="MS Mincho"/>
              </a:rPr>
              <a:t>HOẠT ĐỘNG 2:  </a:t>
            </a:r>
            <a:r>
              <a:rPr lang="en-US" sz="2800" b="1" dirty="0">
                <a:solidFill>
                  <a:srgbClr val="002060"/>
                </a:solidFill>
                <a:latin typeface="Times New Roman" panose="02020603050405020304" pitchFamily="18" charset="0"/>
                <a:ea typeface="MS Mincho"/>
              </a:rPr>
              <a:t>ĐỌC VĂN BẢN</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rotWithShape="1">
          <a:blip r:embed="rId4"/>
          <a:srcRect t="10467" b="10467"/>
          <a:stretch/>
        </p:blipFill>
        <p:spPr>
          <a:xfrm>
            <a:off x="1518535" y="1409075"/>
            <a:ext cx="3140064" cy="346272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Rectangle 6"/>
          <p:cNvSpPr/>
          <p:nvPr/>
        </p:nvSpPr>
        <p:spPr>
          <a:xfrm>
            <a:off x="1155986" y="5234437"/>
            <a:ext cx="3865161"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rPr>
              <a:t>Thép</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Mới</a:t>
            </a:r>
            <a:r>
              <a:rPr lang="en-US" sz="2800" b="1" dirty="0">
                <a:latin typeface="Times New Roman" panose="02020603050405020304" pitchFamily="18" charset="0"/>
                <a:ea typeface="Times New Roman" panose="02020603050405020304" pitchFamily="18" charset="0"/>
              </a:rPr>
              <a:t> (1925 - 1991) </a:t>
            </a:r>
            <a:endParaRPr lang="en-US" sz="2800" b="1" dirty="0"/>
          </a:p>
        </p:txBody>
      </p:sp>
      <p:sp>
        <p:nvSpPr>
          <p:cNvPr id="14" name="Rectangle 13"/>
          <p:cNvSpPr/>
          <p:nvPr/>
        </p:nvSpPr>
        <p:spPr>
          <a:xfrm>
            <a:off x="4901225" y="755399"/>
            <a:ext cx="6506289" cy="5262979"/>
          </a:xfrm>
          <a:prstGeom prst="rect">
            <a:avLst/>
          </a:prstGeom>
        </p:spPr>
        <p:txBody>
          <a:bodyPr wrap="square">
            <a:spAutoFit/>
          </a:bodyPr>
          <a:lstStyle/>
          <a:p>
            <a:pPr marL="457200" indent="-457200">
              <a:buFont typeface="Wingdings" panose="05000000000000000000" pitchFamily="2" charset="2"/>
              <a:buChar char="v"/>
            </a:pPr>
            <a:r>
              <a:rPr lang="vi-VN" sz="2800" dirty="0" smtClean="0">
                <a:latin typeface="Times New Roman" panose="02020603050405020304" pitchFamily="18" charset="0"/>
                <a:cs typeface="Times New Roman" panose="02020603050405020304" pitchFamily="18" charset="0"/>
              </a:rPr>
              <a:t>Thép </a:t>
            </a:r>
            <a:r>
              <a:rPr lang="vi-VN" sz="2800" dirty="0">
                <a:latin typeface="Times New Roman" panose="02020603050405020304" pitchFamily="18" charset="0"/>
                <a:cs typeface="Times New Roman" panose="02020603050405020304" pitchFamily="18" charset="0"/>
              </a:rPr>
              <a:t>Mới (1925 - 1991) tên khai sinh là Hà Văn Lộc.</a:t>
            </a:r>
          </a:p>
          <a:p>
            <a:pPr marL="457200" indent="-457200">
              <a:buFont typeface="Wingdings" panose="05000000000000000000" pitchFamily="2" charset="2"/>
              <a:buChar char="v"/>
            </a:pPr>
            <a:r>
              <a:rPr lang="vi-VN" sz="2800" dirty="0" smtClean="0">
                <a:latin typeface="Times New Roman" panose="02020603050405020304" pitchFamily="18" charset="0"/>
                <a:cs typeface="Times New Roman" panose="02020603050405020304" pitchFamily="18" charset="0"/>
              </a:rPr>
              <a:t>Quê </a:t>
            </a:r>
            <a:r>
              <a:rPr lang="vi-VN" sz="2800" dirty="0">
                <a:latin typeface="Times New Roman" panose="02020603050405020304" pitchFamily="18" charset="0"/>
                <a:cs typeface="Times New Roman" panose="02020603050405020304" pitchFamily="18" charset="0"/>
              </a:rPr>
              <a:t>ở quận Tây Hồ, Hà Nội, sinh ra tại Nam Định.</a:t>
            </a:r>
          </a:p>
          <a:p>
            <a:pPr marL="457200" indent="-457200">
              <a:buFont typeface="Wingdings" panose="05000000000000000000" pitchFamily="2" charset="2"/>
              <a:buChar char="v"/>
            </a:pPr>
            <a:r>
              <a:rPr lang="vi-VN" sz="2800" dirty="0" smtClean="0">
                <a:latin typeface="Times New Roman" panose="02020603050405020304" pitchFamily="18" charset="0"/>
                <a:cs typeface="Times New Roman" panose="02020603050405020304" pitchFamily="18" charset="0"/>
              </a:rPr>
              <a:t>Là </a:t>
            </a:r>
            <a:r>
              <a:rPr lang="vi-VN" sz="2800" dirty="0">
                <a:latin typeface="Times New Roman" panose="02020603050405020304" pitchFamily="18" charset="0"/>
                <a:cs typeface="Times New Roman" panose="02020603050405020304" pitchFamily="18" charset="0"/>
              </a:rPr>
              <a:t>một nhà báo, nhà văn nổi tiếng. Tác phẩm của ông giàu chất trữ tình, cảm hứng nổi bật là ca ngợi tình thần yêu nước của nhân dân ta.</a:t>
            </a:r>
          </a:p>
          <a:p>
            <a:pPr marL="457200" indent="-457200">
              <a:buFont typeface="Wingdings" panose="05000000000000000000" pitchFamily="2" charset="2"/>
              <a:buChar char="v"/>
            </a:pPr>
            <a:r>
              <a:rPr lang="vi-VN" sz="2800" dirty="0" smtClean="0">
                <a:latin typeface="Times New Roman" panose="02020603050405020304" pitchFamily="18" charset="0"/>
                <a:cs typeface="Times New Roman" panose="02020603050405020304" pitchFamily="18" charset="0"/>
              </a:rPr>
              <a:t>Một </a:t>
            </a:r>
            <a:r>
              <a:rPr lang="vi-VN" sz="2800" dirty="0">
                <a:latin typeface="Times New Roman" panose="02020603050405020304" pitchFamily="18" charset="0"/>
                <a:cs typeface="Times New Roman" panose="02020603050405020304" pitchFamily="18" charset="0"/>
              </a:rPr>
              <a:t>số tác phẩm như: Cây tre Việt Nam, Hiên ngang Cu-ba, Nguyễn Ái Quốc đến với Lê-nin, Điện Biên Phủ - một danh từ Việt Nam…</a:t>
            </a:r>
          </a:p>
        </p:txBody>
      </p:sp>
    </p:spTree>
    <p:extLst>
      <p:ext uri="{BB962C8B-B14F-4D97-AF65-F5344CB8AC3E}">
        <p14:creationId xmlns:p14="http://schemas.microsoft.com/office/powerpoint/2010/main" val="342000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1000"/>
                                        <p:tgtEl>
                                          <p:spTgt spid="14">
                                            <p:txEl>
                                              <p:pRg st="3" end="3"/>
                                            </p:txEl>
                                          </p:spTgt>
                                        </p:tgtEl>
                                      </p:cBhvr>
                                    </p:animEffect>
                                    <p:anim calcmode="lin" valueType="num">
                                      <p:cBhvr>
                                        <p:cTn id="2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84224" y="0"/>
            <a:ext cx="12011526" cy="67737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3350358" y="0"/>
            <a:ext cx="54792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HOẠT ĐỘNG 2: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ĐỌC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069298" y="523220"/>
            <a:ext cx="6096000" cy="954107"/>
          </a:xfrm>
          <a:prstGeom prst="rect">
            <a:avLst/>
          </a:prstGeom>
        </p:spPr>
        <p:txBody>
          <a:bodyPr>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I.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solidFill>
                  <a:srgbClr val="0D0D0D"/>
                </a:solidFill>
                <a:latin typeface="Times New Roman" panose="02020603050405020304" pitchFamily="18" charset="0"/>
                <a:ea typeface="MS Mincho"/>
              </a:rPr>
              <a:t>1.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từ</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khó</a:t>
            </a:r>
            <a:endParaRPr lang="en-US" sz="2800" dirty="0">
              <a:effectLst/>
              <a:latin typeface="Times New Roman" panose="02020603050405020304" pitchFamily="18" charset="0"/>
              <a:ea typeface="Times New Roman" panose="02020603050405020304" pitchFamily="18" charset="0"/>
            </a:endParaRPr>
          </a:p>
        </p:txBody>
      </p:sp>
      <p:graphicFrame>
        <p:nvGraphicFramePr>
          <p:cNvPr id="8" name="Diagram 7"/>
          <p:cNvGraphicFramePr/>
          <p:nvPr>
            <p:extLst>
              <p:ext uri="{D42A27DB-BD31-4B8C-83A1-F6EECF244321}">
                <p14:modId xmlns:p14="http://schemas.microsoft.com/office/powerpoint/2010/main" val="2425682433"/>
              </p:ext>
            </p:extLst>
          </p:nvPr>
        </p:nvGraphicFramePr>
        <p:xfrm>
          <a:off x="574622" y="1613982"/>
          <a:ext cx="6348334" cy="35458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Flowchart: Alternate Process 8"/>
          <p:cNvSpPr/>
          <p:nvPr/>
        </p:nvSpPr>
        <p:spPr>
          <a:xfrm>
            <a:off x="6895884" y="1260200"/>
            <a:ext cx="3867462" cy="3822492"/>
          </a:xfrm>
          <a:prstGeom prst="flowChartAlternateProcess">
            <a:avLst/>
          </a:prstGeom>
          <a:effectLst>
            <a:outerShdw blurRad="50800" dist="38100" algn="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spcAft>
                <a:spcPts val="0"/>
              </a:spcAft>
              <a:tabLst>
                <a:tab pos="1386840" algn="l"/>
              </a:tabLst>
            </a:pPr>
            <a:r>
              <a:rPr lang="en-US" sz="3200" b="1" dirty="0" err="1">
                <a:solidFill>
                  <a:srgbClr val="0D0D0D"/>
                </a:solidFill>
                <a:latin typeface="Times New Roman" panose="02020603050405020304" pitchFamily="18" charset="0"/>
                <a:ea typeface="MS Mincho"/>
              </a:rPr>
              <a:t>Giải</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nghĩa</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các</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cụm</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từ</a:t>
            </a:r>
            <a:r>
              <a:rPr lang="en-US" sz="3200" b="1" dirty="0">
                <a:solidFill>
                  <a:srgbClr val="0D0D0D"/>
                </a:solidFill>
                <a:latin typeface="Times New Roman" panose="02020603050405020304" pitchFamily="18" charset="0"/>
                <a:ea typeface="MS Mincho"/>
              </a:rPr>
              <a:t>:</a:t>
            </a:r>
            <a:endParaRPr lang="en-US" sz="32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3200" i="1" dirty="0">
                <a:solidFill>
                  <a:srgbClr val="0D0D0D"/>
                </a:solidFill>
                <a:latin typeface="Times New Roman" panose="02020603050405020304" pitchFamily="18" charset="0"/>
                <a:ea typeface="MS Mincho"/>
              </a:rPr>
              <a:t>+ </a:t>
            </a:r>
            <a:r>
              <a:rPr lang="en-US" sz="3200" i="1" dirty="0" err="1">
                <a:solidFill>
                  <a:srgbClr val="0D0D0D"/>
                </a:solidFill>
                <a:latin typeface="Times New Roman" panose="02020603050405020304" pitchFamily="18" charset="0"/>
                <a:ea typeface="MS Mincho"/>
              </a:rPr>
              <a:t>cho</a:t>
            </a:r>
            <a:r>
              <a:rPr lang="en-US" sz="3200" i="1" dirty="0">
                <a:solidFill>
                  <a:srgbClr val="0D0D0D"/>
                </a:solidFill>
                <a:latin typeface="Times New Roman" panose="02020603050405020304" pitchFamily="18" charset="0"/>
                <a:ea typeface="MS Mincho"/>
              </a:rPr>
              <a:t> </a:t>
            </a:r>
            <a:r>
              <a:rPr lang="en-US" sz="3200" i="1" dirty="0" err="1">
                <a:solidFill>
                  <a:srgbClr val="0D0D0D"/>
                </a:solidFill>
                <a:latin typeface="Times New Roman" panose="02020603050405020304" pitchFamily="18" charset="0"/>
                <a:ea typeface="MS Mincho"/>
              </a:rPr>
              <a:t>mai</a:t>
            </a:r>
            <a:r>
              <a:rPr lang="en-US" sz="3200" i="1" dirty="0">
                <a:solidFill>
                  <a:srgbClr val="0D0D0D"/>
                </a:solidFill>
                <a:latin typeface="Times New Roman" panose="02020603050405020304" pitchFamily="18" charset="0"/>
                <a:ea typeface="MS Mincho"/>
              </a:rPr>
              <a:t> </a:t>
            </a:r>
            <a:r>
              <a:rPr lang="en-US" sz="3200" i="1" dirty="0" err="1">
                <a:solidFill>
                  <a:srgbClr val="0D0D0D"/>
                </a:solidFill>
                <a:latin typeface="Times New Roman" panose="02020603050405020304" pitchFamily="18" charset="0"/>
                <a:ea typeface="MS Mincho"/>
              </a:rPr>
              <a:t>lấy</a:t>
            </a:r>
            <a:r>
              <a:rPr lang="en-US" sz="3200" i="1" dirty="0">
                <a:solidFill>
                  <a:srgbClr val="0D0D0D"/>
                </a:solidFill>
                <a:latin typeface="Times New Roman" panose="02020603050405020304" pitchFamily="18" charset="0"/>
                <a:ea typeface="MS Mincho"/>
              </a:rPr>
              <a:t> </a:t>
            </a:r>
            <a:r>
              <a:rPr lang="en-US" sz="3200" i="1" dirty="0" err="1">
                <a:solidFill>
                  <a:srgbClr val="0D0D0D"/>
                </a:solidFill>
                <a:latin typeface="Times New Roman" panose="02020603050405020304" pitchFamily="18" charset="0"/>
                <a:ea typeface="MS Mincho"/>
              </a:rPr>
              <a:t>trúc</a:t>
            </a:r>
            <a:endParaRPr lang="en-US" sz="32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3200" i="1" dirty="0">
                <a:solidFill>
                  <a:srgbClr val="0D0D0D"/>
                </a:solidFill>
                <a:latin typeface="Times New Roman" panose="02020603050405020304" pitchFamily="18" charset="0"/>
                <a:ea typeface="MS Mincho"/>
              </a:rPr>
              <a:t>+  </a:t>
            </a:r>
            <a:r>
              <a:rPr lang="en-US" sz="3200" i="1" dirty="0" err="1">
                <a:solidFill>
                  <a:srgbClr val="0D0D0D"/>
                </a:solidFill>
                <a:latin typeface="Times New Roman" panose="02020603050405020304" pitchFamily="18" charset="0"/>
                <a:ea typeface="MS Mincho"/>
              </a:rPr>
              <a:t>đánh</a:t>
            </a:r>
            <a:r>
              <a:rPr lang="en-US" sz="3200" i="1" dirty="0">
                <a:solidFill>
                  <a:srgbClr val="0D0D0D"/>
                </a:solidFill>
                <a:latin typeface="Times New Roman" panose="02020603050405020304" pitchFamily="18" charset="0"/>
                <a:ea typeface="MS Mincho"/>
              </a:rPr>
              <a:t> </a:t>
            </a:r>
            <a:r>
              <a:rPr lang="en-US" sz="3200" i="1" dirty="0" err="1">
                <a:solidFill>
                  <a:srgbClr val="0D0D0D"/>
                </a:solidFill>
                <a:latin typeface="Times New Roman" panose="02020603050405020304" pitchFamily="18" charset="0"/>
                <a:ea typeface="MS Mincho"/>
              </a:rPr>
              <a:t>chắt</a:t>
            </a:r>
            <a:endParaRPr lang="en-US" sz="32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3200" i="1" dirty="0">
                <a:solidFill>
                  <a:srgbClr val="0D0D0D"/>
                </a:solidFill>
                <a:latin typeface="Times New Roman" panose="02020603050405020304" pitchFamily="18" charset="0"/>
                <a:ea typeface="MS Mincho"/>
              </a:rPr>
              <a:t>+ </a:t>
            </a:r>
            <a:r>
              <a:rPr lang="en-US" sz="3200" i="1" dirty="0" err="1">
                <a:solidFill>
                  <a:srgbClr val="0D0D0D"/>
                </a:solidFill>
                <a:latin typeface="Times New Roman" panose="02020603050405020304" pitchFamily="18" charset="0"/>
                <a:ea typeface="MS Mincho"/>
              </a:rPr>
              <a:t>Thành</a:t>
            </a:r>
            <a:r>
              <a:rPr lang="en-US" sz="3200" i="1" dirty="0">
                <a:solidFill>
                  <a:srgbClr val="0D0D0D"/>
                </a:solidFill>
                <a:latin typeface="Times New Roman" panose="02020603050405020304" pitchFamily="18" charset="0"/>
                <a:ea typeface="MS Mincho"/>
              </a:rPr>
              <a:t> </a:t>
            </a:r>
            <a:r>
              <a:rPr lang="en-US" sz="3200" i="1" dirty="0" err="1">
                <a:solidFill>
                  <a:srgbClr val="0D0D0D"/>
                </a:solidFill>
                <a:latin typeface="Times New Roman" panose="02020603050405020304" pitchFamily="18" charset="0"/>
                <a:ea typeface="MS Mincho"/>
              </a:rPr>
              <a:t>đồng</a:t>
            </a:r>
            <a:r>
              <a:rPr lang="en-US" sz="3200" i="1" dirty="0">
                <a:solidFill>
                  <a:srgbClr val="0D0D0D"/>
                </a:solidFill>
                <a:latin typeface="Times New Roman" panose="02020603050405020304" pitchFamily="18" charset="0"/>
                <a:ea typeface="MS Mincho"/>
              </a:rPr>
              <a:t> </a:t>
            </a:r>
            <a:r>
              <a:rPr lang="en-US" sz="3200" i="1" dirty="0" err="1">
                <a:solidFill>
                  <a:srgbClr val="0D0D0D"/>
                </a:solidFill>
                <a:latin typeface="Times New Roman" panose="02020603050405020304" pitchFamily="18" charset="0"/>
                <a:ea typeface="MS Mincho"/>
              </a:rPr>
              <a:t>Tổ</a:t>
            </a:r>
            <a:r>
              <a:rPr lang="en-US" sz="3200" i="1" dirty="0">
                <a:solidFill>
                  <a:srgbClr val="0D0D0D"/>
                </a:solidFill>
                <a:latin typeface="Times New Roman" panose="02020603050405020304" pitchFamily="18" charset="0"/>
                <a:ea typeface="MS Mincho"/>
              </a:rPr>
              <a:t> </a:t>
            </a:r>
            <a:r>
              <a:rPr lang="en-US" sz="3200" i="1" dirty="0" err="1">
                <a:solidFill>
                  <a:srgbClr val="0D0D0D"/>
                </a:solidFill>
                <a:latin typeface="Times New Roman" panose="02020603050405020304" pitchFamily="18" charset="0"/>
                <a:ea typeface="MS Mincho"/>
              </a:rPr>
              <a:t>quốc</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5308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84224" y="0"/>
            <a:ext cx="12011526" cy="67737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3350358" y="0"/>
            <a:ext cx="54792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HOẠT ĐỘNG 2: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ĐỌC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069298" y="523220"/>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069298" y="1046440"/>
            <a:ext cx="6096000" cy="954107"/>
          </a:xfrm>
          <a:prstGeom prst="rect">
            <a:avLst/>
          </a:prstGeom>
        </p:spPr>
        <p:txBody>
          <a:bodyPr>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endParaRPr lang="en-US" sz="2800" dirty="0">
              <a:latin typeface="Times New Roman" panose="02020603050405020304" pitchFamily="18" charset="0"/>
              <a:ea typeface="Times New Roman" panose="02020603050405020304" pitchFamily="18" charset="0"/>
            </a:endParaRPr>
          </a:p>
          <a:p>
            <a:pPr>
              <a:spcAft>
                <a:spcPts val="1200"/>
              </a:spcAft>
            </a:pPr>
            <a:r>
              <a:rPr lang="en-US" sz="2800" b="1" dirty="0">
                <a:solidFill>
                  <a:srgbClr val="0D0D0D"/>
                </a:solidFill>
                <a:latin typeface="Times New Roman" panose="02020603050405020304" pitchFamily="18" charset="0"/>
                <a:ea typeface="MS Mincho"/>
              </a:rPr>
              <a:t>a. </a:t>
            </a:r>
            <a:r>
              <a:rPr lang="vi-VN" sz="2800" b="1" dirty="0">
                <a:solidFill>
                  <a:srgbClr val="0D0D0D"/>
                </a:solidFill>
                <a:latin typeface="Times New Roman" panose="02020603050405020304" pitchFamily="18" charset="0"/>
                <a:ea typeface="MS Mincho"/>
              </a:rPr>
              <a:t>Xuất xứ: </a:t>
            </a:r>
            <a:endParaRPr lang="en-US" sz="2800" dirty="0">
              <a:effectLst/>
              <a:latin typeface="Times New Roman" panose="02020603050405020304" pitchFamily="18" charset="0"/>
              <a:ea typeface="Calibri" panose="020F0502020204030204" pitchFamily="34" charset="0"/>
            </a:endParaRPr>
          </a:p>
        </p:txBody>
      </p:sp>
      <p:sp>
        <p:nvSpPr>
          <p:cNvPr id="6" name="Horizontal Scroll 5"/>
          <p:cNvSpPr/>
          <p:nvPr/>
        </p:nvSpPr>
        <p:spPr>
          <a:xfrm>
            <a:off x="1750334" y="1609837"/>
            <a:ext cx="9009088" cy="4077325"/>
          </a:xfrm>
          <a:prstGeom prst="horizontalScroll">
            <a:avLst/>
          </a:prstGeom>
          <a:effectLst>
            <a:outerShdw blurRad="50800" dist="38100" dir="2700000" algn="tl" rotWithShape="0">
              <a:prstClr val="black">
                <a:alpha val="40000"/>
              </a:prstClr>
            </a:outerShdw>
          </a:effectLst>
          <a:scene3d>
            <a:camera prst="obliqueTopRight"/>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dirty="0">
                <a:solidFill>
                  <a:srgbClr val="002060"/>
                </a:solidFill>
                <a:latin typeface="Times New Roman" panose="02020603050405020304" pitchFamily="18" charset="0"/>
                <a:cs typeface="Times New Roman" panose="02020603050405020304" pitchFamily="18" charset="0"/>
              </a:rPr>
              <a:t>Bài Cây tre Việt Nam là lời bình cho bộ phim cùng tên của các nhà điện ảnh Ba Lan. Thông qua hình ảnh cây tre, bộ phim thể hiện vẻ đẹp của đất nước và con người Việt Nam, ca ngợi cuộc kháng chiến chống thực dân Pháp của dân tộc ta.</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113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84224" y="0"/>
            <a:ext cx="12011526" cy="67737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3350358" y="0"/>
            <a:ext cx="54792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HOẠT ĐỘNG 2: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ĐỌC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069298" y="523220"/>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069298" y="1046440"/>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1069298" y="1538882"/>
            <a:ext cx="9533744" cy="1107996"/>
          </a:xfrm>
          <a:prstGeom prst="rect">
            <a:avLst/>
          </a:prstGeom>
        </p:spPr>
        <p:txBody>
          <a:bodyPr wrap="square">
            <a:spAutoFit/>
          </a:bodyPr>
          <a:lstStyle/>
          <a:p>
            <a:pPr>
              <a:spcAft>
                <a:spcPts val="1200"/>
              </a:spcAft>
            </a:pPr>
            <a:r>
              <a:rPr lang="en-US" sz="2800" b="1" dirty="0">
                <a:latin typeface="Times New Roman" panose="02020603050405020304" pitchFamily="18" charset="0"/>
                <a:ea typeface="Calibri" panose="020F0502020204030204" pitchFamily="34" charset="0"/>
              </a:rPr>
              <a:t>b. </a:t>
            </a:r>
            <a:r>
              <a:rPr lang="en-US" sz="2800" b="1" dirty="0" err="1">
                <a:latin typeface="Times New Roman" panose="02020603050405020304" pitchFamily="18" charset="0"/>
                <a:ea typeface="Calibri" panose="020F0502020204030204" pitchFamily="34" charset="0"/>
              </a:rPr>
              <a:t>Thể</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loại</a:t>
            </a:r>
            <a:r>
              <a:rPr lang="en-US" sz="2800" b="1"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bút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ký</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luận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trữ</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tình</a:t>
            </a:r>
            <a:endParaRPr lang="en-US" sz="2800" dirty="0">
              <a:latin typeface="Times New Roman" panose="02020603050405020304" pitchFamily="18" charset="0"/>
              <a:ea typeface="Calibri" panose="020F0502020204030204" pitchFamily="34" charset="0"/>
            </a:endParaRPr>
          </a:p>
          <a:p>
            <a:pPr>
              <a:spcAft>
                <a:spcPts val="1200"/>
              </a:spcAft>
            </a:pPr>
            <a:r>
              <a:rPr lang="en-US" sz="2800" dirty="0" err="1">
                <a:latin typeface="Times New Roman" panose="02020603050405020304" pitchFamily="18" charset="0"/>
                <a:ea typeface="Calibri" panose="020F0502020204030204" pitchFamily="34" charset="0"/>
              </a:rPr>
              <a:t>Phương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cảm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hợp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miêu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8" name="Rectangle 7"/>
          <p:cNvSpPr/>
          <p:nvPr/>
        </p:nvSpPr>
        <p:spPr>
          <a:xfrm>
            <a:off x="1069298" y="2646878"/>
            <a:ext cx="6096000" cy="523220"/>
          </a:xfrm>
          <a:prstGeom prst="rect">
            <a:avLst/>
          </a:prstGeom>
        </p:spPr>
        <p:txBody>
          <a:bodyPr>
            <a:spAutoFit/>
          </a:bodyPr>
          <a:lstStyle/>
          <a:p>
            <a:pPr>
              <a:spcAft>
                <a:spcPts val="1200"/>
              </a:spcAft>
            </a:pPr>
            <a:r>
              <a:rPr lang="en-US" sz="2800" b="1" dirty="0">
                <a:latin typeface="Times New Roman" panose="02020603050405020304" pitchFamily="18" charset="0"/>
                <a:ea typeface="Calibri" panose="020F0502020204030204" pitchFamily="34" charset="0"/>
              </a:rPr>
              <a:t>c</a:t>
            </a:r>
            <a:r>
              <a:rPr lang="vi-VN" sz="2800" b="1" dirty="0">
                <a:latin typeface="Times New Roman" panose="02020603050405020304" pitchFamily="18" charset="0"/>
                <a:ea typeface="Calibri" panose="020F0502020204030204" pitchFamily="34" charset="0"/>
              </a:rPr>
              <a:t>. Bố </a:t>
            </a:r>
            <a:r>
              <a:rPr lang="vi-VN" sz="2800" b="1" dirty="0" smtClean="0">
                <a:latin typeface="Times New Roman" panose="02020603050405020304" pitchFamily="18" charset="0"/>
                <a:ea typeface="Calibri" panose="020F0502020204030204" pitchFamily="34" charset="0"/>
              </a:rPr>
              <a:t>cục</a:t>
            </a:r>
            <a:r>
              <a:rPr lang="en-US" sz="2800" dirty="0" smtClean="0">
                <a:latin typeface="Times New Roman" panose="02020603050405020304" pitchFamily="18" charset="0"/>
                <a:ea typeface="Calibri" panose="020F0502020204030204" pitchFamily="34" charset="0"/>
              </a:rPr>
              <a:t>: </a:t>
            </a:r>
            <a:r>
              <a:rPr lang="vi-VN" sz="2800" i="1" dirty="0" smtClean="0">
                <a:latin typeface="Times New Roman" panose="02020603050405020304" pitchFamily="18" charset="0"/>
                <a:ea typeface="Calibri" panose="020F0502020204030204" pitchFamily="34" charset="0"/>
                <a:cs typeface="Times New Roman" panose="02020603050405020304" pitchFamily="18" charset="0"/>
              </a:rPr>
              <a:t>Gồm </a:t>
            </a:r>
            <a:r>
              <a:rPr lang="vi-VN" sz="2800" i="1" dirty="0">
                <a:latin typeface="Times New Roman" panose="02020603050405020304" pitchFamily="18" charset="0"/>
                <a:ea typeface="Calibri" panose="020F0502020204030204" pitchFamily="34" charset="0"/>
                <a:cs typeface="Times New Roman" panose="02020603050405020304" pitchFamily="18" charset="0"/>
              </a:rPr>
              <a:t>4 phần:</a:t>
            </a:r>
            <a:endParaRPr lang="en-US" sz="2800" dirty="0">
              <a:effectLst/>
              <a:latin typeface="Times New Roman" panose="02020603050405020304" pitchFamily="18" charset="0"/>
              <a:ea typeface="Calibri" panose="020F0502020204030204" pitchFamily="34" charset="0"/>
            </a:endParaRPr>
          </a:p>
        </p:txBody>
      </p:sp>
      <p:grpSp>
        <p:nvGrpSpPr>
          <p:cNvPr id="10" name="Group 9"/>
          <p:cNvGrpSpPr/>
          <p:nvPr/>
        </p:nvGrpSpPr>
        <p:grpSpPr>
          <a:xfrm>
            <a:off x="1069298" y="3386889"/>
            <a:ext cx="9828551" cy="2443397"/>
            <a:chOff x="2035802" y="2997280"/>
            <a:chExt cx="8120395" cy="825637"/>
          </a:xfrm>
        </p:grpSpPr>
        <p:sp>
          <p:nvSpPr>
            <p:cNvPr id="11" name="Chevron 10"/>
            <p:cNvSpPr/>
            <p:nvPr/>
          </p:nvSpPr>
          <p:spPr>
            <a:xfrm>
              <a:off x="2035802" y="2997280"/>
              <a:ext cx="1789509" cy="690750"/>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1"/>
            <p:cNvSpPr/>
            <p:nvPr/>
          </p:nvSpPr>
          <p:spPr>
            <a:xfrm>
              <a:off x="2513003" y="3169968"/>
              <a:ext cx="1789509" cy="652949"/>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ctr" anchorCtr="0">
              <a:noAutofit/>
            </a:bodyPr>
            <a:lstStyle/>
            <a:p>
              <a:pPr lvl="0" algn="ctr" defTabSz="3556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1. </a:t>
              </a:r>
              <a:r>
                <a:rPr lang="en-US" sz="2000" kern="1200" dirty="0" err="1" smtClean="0">
                  <a:latin typeface="Times New Roman" panose="02020603050405020304" pitchFamily="18" charset="0"/>
                  <a:cs typeface="Times New Roman" panose="02020603050405020304" pitchFamily="18" charset="0"/>
                </a:rPr>
                <a:t>Từ</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đầu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đến</a:t>
              </a:r>
              <a:r>
                <a:rPr lang="en-US" sz="2000" kern="1200" dirty="0" smtClean="0">
                  <a:latin typeface="Times New Roman" panose="02020603050405020304" pitchFamily="18" charset="0"/>
                  <a:cs typeface="Times New Roman" panose="02020603050405020304" pitchFamily="18" charset="0"/>
                </a:rPr>
                <a:t> </a:t>
              </a:r>
              <a:r>
                <a:rPr lang="en-US" sz="2000" i="1" kern="1200" dirty="0" smtClean="0">
                  <a:latin typeface="Times New Roman" panose="02020603050405020304" pitchFamily="18" charset="0"/>
                  <a:cs typeface="Times New Roman" panose="02020603050405020304" pitchFamily="18" charset="0"/>
                </a:rPr>
                <a:t>“</a:t>
              </a:r>
              <a:r>
                <a:rPr lang="en-US" sz="2000" i="1" kern="1200" dirty="0" err="1" smtClean="0">
                  <a:latin typeface="Times New Roman" panose="02020603050405020304" pitchFamily="18" charset="0"/>
                  <a:cs typeface="Times New Roman" panose="02020603050405020304" pitchFamily="18" charset="0"/>
                </a:rPr>
                <a:t>chí</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khí</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như</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người</a:t>
              </a:r>
              <a:r>
                <a:rPr lang="en-US" sz="2000" i="1" kern="1200" dirty="0" smtClean="0">
                  <a:latin typeface="Times New Roman" panose="02020603050405020304" pitchFamily="18" charset="0"/>
                  <a:cs typeface="Times New Roman" panose="02020603050405020304" pitchFamily="18" charset="0"/>
                </a:rPr>
                <a:t> ”</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Cây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tre</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mặt</a:t>
              </a:r>
              <a:r>
                <a:rPr lang="en-US" sz="2000" kern="1200" dirty="0" smtClean="0">
                  <a:latin typeface="Times New Roman" panose="02020603050405020304" pitchFamily="18" charset="0"/>
                  <a:cs typeface="Times New Roman" panose="02020603050405020304" pitchFamily="18" charset="0"/>
                </a:rPr>
                <a:t> ở </a:t>
              </a:r>
              <a:r>
                <a:rPr lang="en-US" sz="2000" kern="1200" dirty="0" err="1" smtClean="0">
                  <a:latin typeface="Times New Roman" panose="02020603050405020304" pitchFamily="18" charset="0"/>
                  <a:cs typeface="Times New Roman" panose="02020603050405020304" pitchFamily="18" charset="0"/>
                </a:rPr>
                <a:t>mọi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nơi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trên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đất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nước</a:t>
              </a:r>
              <a:r>
                <a:rPr lang="en-US" sz="2000" kern="1200" dirty="0" smtClean="0">
                  <a:latin typeface="Times New Roman" panose="02020603050405020304" pitchFamily="18" charset="0"/>
                  <a:cs typeface="Times New Roman" panose="02020603050405020304" pitchFamily="18" charset="0"/>
                </a:rPr>
                <a:t> ta </a:t>
              </a:r>
              <a:r>
                <a:rPr lang="en-US" sz="2000" kern="1200" dirty="0" err="1" smtClean="0">
                  <a:latin typeface="Times New Roman" panose="02020603050405020304" pitchFamily="18" charset="0"/>
                  <a:cs typeface="Times New Roman" panose="02020603050405020304" pitchFamily="18" charset="0"/>
                </a:rPr>
                <a:t>và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phẩm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chất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đáng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quý</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3" name="Chevron 12"/>
            <p:cNvSpPr/>
            <p:nvPr/>
          </p:nvSpPr>
          <p:spPr>
            <a:xfrm>
              <a:off x="4079819" y="2997280"/>
              <a:ext cx="1789509" cy="690750"/>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3"/>
            <p:cNvSpPr/>
            <p:nvPr/>
          </p:nvSpPr>
          <p:spPr>
            <a:xfrm>
              <a:off x="4557021" y="3169968"/>
              <a:ext cx="1789510" cy="652949"/>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ctr" anchorCtr="0">
              <a:noAutofit/>
            </a:bodyPr>
            <a:lstStyle/>
            <a:p>
              <a:pPr lvl="0" algn="ctr" defTabSz="3556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2. </a:t>
              </a:r>
              <a:r>
                <a:rPr lang="en-US" sz="2000" kern="1200" dirty="0" err="1" smtClean="0">
                  <a:latin typeface="Times New Roman" panose="02020603050405020304" pitchFamily="18" charset="0"/>
                  <a:cs typeface="Times New Roman" panose="02020603050405020304" pitchFamily="18" charset="0"/>
                </a:rPr>
                <a:t>Tiếp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theo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đến</a:t>
              </a:r>
              <a:r>
                <a:rPr lang="en-US" sz="2000" kern="1200" dirty="0" smtClean="0">
                  <a:latin typeface="Times New Roman" panose="02020603050405020304" pitchFamily="18" charset="0"/>
                  <a:cs typeface="Times New Roman" panose="02020603050405020304" pitchFamily="18" charset="0"/>
                </a:rPr>
                <a:t> </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chung</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thủy</a:t>
              </a:r>
              <a:r>
                <a:rPr lang="en-US" sz="2000" kern="1200" dirty="0" smtClean="0">
                  <a:latin typeface="Times New Roman" panose="02020603050405020304" pitchFamily="18" charset="0"/>
                  <a:cs typeface="Times New Roman" panose="02020603050405020304" pitchFamily="18" charset="0"/>
                </a:rPr>
                <a:t> ”: Tre </a:t>
              </a:r>
              <a:r>
                <a:rPr lang="en-US" sz="2000" kern="1200" dirty="0" err="1" smtClean="0">
                  <a:latin typeface="Times New Roman" panose="02020603050405020304" pitchFamily="18" charset="0"/>
                  <a:cs typeface="Times New Roman" panose="02020603050405020304" pitchFamily="18" charset="0"/>
                </a:rPr>
                <a:t>gắn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với</a:t>
              </a:r>
              <a:r>
                <a:rPr lang="en-US" sz="2000" kern="1200" dirty="0" smtClean="0">
                  <a:latin typeface="Times New Roman" panose="02020603050405020304" pitchFamily="18" charset="0"/>
                  <a:cs typeface="Times New Roman" panose="02020603050405020304" pitchFamily="18" charset="0"/>
                </a:rPr>
                <a:t> con </a:t>
              </a:r>
              <a:r>
                <a:rPr lang="en-US" sz="2000" kern="1200" dirty="0" err="1" smtClean="0">
                  <a:latin typeface="Times New Roman" panose="02020603050405020304" pitchFamily="18" charset="0"/>
                  <a:cs typeface="Times New Roman" panose="02020603050405020304" pitchFamily="18" charset="0"/>
                </a:rPr>
                <a:t>người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trong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cuộc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sống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hàng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ngày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trong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lao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động</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5" name="Chevron 14"/>
            <p:cNvSpPr/>
            <p:nvPr/>
          </p:nvSpPr>
          <p:spPr>
            <a:xfrm>
              <a:off x="6123836" y="2997280"/>
              <a:ext cx="1789509" cy="690750"/>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reeform 15"/>
            <p:cNvSpPr/>
            <p:nvPr/>
          </p:nvSpPr>
          <p:spPr>
            <a:xfrm>
              <a:off x="6601039" y="3169968"/>
              <a:ext cx="1789509" cy="647816"/>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ctr" anchorCtr="0">
              <a:noAutofit/>
            </a:bodyPr>
            <a:lstStyle/>
            <a:p>
              <a:pPr lvl="0" algn="ctr" defTabSz="3556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3. </a:t>
              </a:r>
              <a:r>
                <a:rPr lang="en-US" sz="2000" kern="1200" dirty="0" err="1" smtClean="0">
                  <a:latin typeface="Times New Roman" panose="02020603050405020304" pitchFamily="18" charset="0"/>
                  <a:cs typeface="Times New Roman" panose="02020603050405020304" pitchFamily="18" charset="0"/>
                </a:rPr>
                <a:t>Tiếp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theo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đến</a:t>
              </a:r>
              <a:r>
                <a:rPr lang="en-US" sz="2000" kern="1200" dirty="0" smtClean="0">
                  <a:latin typeface="Times New Roman" panose="02020603050405020304" pitchFamily="18" charset="0"/>
                  <a:cs typeface="Times New Roman" panose="02020603050405020304" pitchFamily="18" charset="0"/>
                </a:rPr>
                <a:t> </a:t>
              </a:r>
              <a:r>
                <a:rPr lang="en-US" sz="2000" i="1" kern="1200" dirty="0" smtClean="0">
                  <a:latin typeface="Times New Roman" panose="02020603050405020304" pitchFamily="18" charset="0"/>
                  <a:cs typeface="Times New Roman" panose="02020603050405020304" pitchFamily="18" charset="0"/>
                </a:rPr>
                <a:t>“ Tre, </a:t>
              </a:r>
              <a:r>
                <a:rPr lang="en-US" sz="2000" i="1" kern="1200" dirty="0" err="1" smtClean="0">
                  <a:latin typeface="Times New Roman" panose="02020603050405020304" pitchFamily="18" charset="0"/>
                  <a:cs typeface="Times New Roman" panose="02020603050405020304" pitchFamily="18" charset="0"/>
                </a:rPr>
                <a:t>anh</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hùng</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chiến</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đấu</a:t>
              </a:r>
              <a:r>
                <a:rPr lang="en-US" sz="2000" i="1" kern="1200" dirty="0" smtClean="0">
                  <a:latin typeface="Times New Roman" panose="02020603050405020304" pitchFamily="18" charset="0"/>
                  <a:cs typeface="Times New Roman" panose="02020603050405020304" pitchFamily="18" charset="0"/>
                </a:rPr>
                <a:t> ”:</a:t>
              </a:r>
              <a:r>
                <a:rPr lang="en-US" sz="2000" kern="1200" dirty="0" smtClean="0">
                  <a:latin typeface="Times New Roman" panose="02020603050405020304" pitchFamily="18" charset="0"/>
                  <a:cs typeface="Times New Roman" panose="02020603050405020304" pitchFamily="18" charset="0"/>
                </a:rPr>
                <a:t> Tre </a:t>
              </a:r>
              <a:r>
                <a:rPr lang="en-US" sz="2000" kern="1200" dirty="0" err="1" smtClean="0">
                  <a:latin typeface="Times New Roman" panose="02020603050405020304" pitchFamily="18" charset="0"/>
                  <a:cs typeface="Times New Roman" panose="02020603050405020304" pitchFamily="18" charset="0"/>
                </a:rPr>
                <a:t>sát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cánh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trong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cuộc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chiến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đấu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bảo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vệ</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tổ</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quốc</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7" name="Chevron 16"/>
            <p:cNvSpPr/>
            <p:nvPr/>
          </p:nvSpPr>
          <p:spPr>
            <a:xfrm>
              <a:off x="8167854" y="2997280"/>
              <a:ext cx="1789509" cy="690750"/>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17"/>
            <p:cNvSpPr/>
            <p:nvPr/>
          </p:nvSpPr>
          <p:spPr>
            <a:xfrm>
              <a:off x="8645056" y="3169968"/>
              <a:ext cx="1511141" cy="652949"/>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ctr" anchorCtr="0">
              <a:noAutofit/>
            </a:bodyPr>
            <a:lstStyle/>
            <a:p>
              <a:pPr lvl="0" algn="ctr" defTabSz="3556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Phần</a:t>
              </a:r>
              <a:r>
                <a:rPr lang="en-US" sz="2000" kern="1200" dirty="0" smtClean="0">
                  <a:latin typeface="Times New Roman" panose="02020603050405020304" pitchFamily="18" charset="0"/>
                  <a:cs typeface="Times New Roman" panose="02020603050405020304" pitchFamily="18" charset="0"/>
                </a:rPr>
                <a:t> 4. </a:t>
              </a:r>
              <a:r>
                <a:rPr lang="en-US" sz="2000" kern="1200" dirty="0" err="1" smtClean="0">
                  <a:latin typeface="Times New Roman" panose="02020603050405020304" pitchFamily="18" charset="0"/>
                  <a:cs typeface="Times New Roman" panose="02020603050405020304" pitchFamily="18" charset="0"/>
                </a:rPr>
                <a:t>Còn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lại</a:t>
              </a:r>
              <a:r>
                <a:rPr lang="en-US" sz="2000" kern="1200" dirty="0" smtClean="0">
                  <a:latin typeface="Times New Roman" panose="02020603050405020304" pitchFamily="18" charset="0"/>
                  <a:cs typeface="Times New Roman" panose="02020603050405020304" pitchFamily="18" charset="0"/>
                </a:rPr>
                <a:t>: Tre </a:t>
              </a:r>
              <a:r>
                <a:rPr lang="en-US" sz="2000" kern="1200" dirty="0" err="1" smtClean="0">
                  <a:latin typeface="Times New Roman" panose="02020603050405020304" pitchFamily="18" charset="0"/>
                  <a:cs typeface="Times New Roman" panose="02020603050405020304" pitchFamily="18" charset="0"/>
                </a:rPr>
                <a:t>là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người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bạn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dân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tộc</a:t>
              </a:r>
              <a:r>
                <a:rPr lang="en-US" sz="2000" kern="1200" dirty="0" smtClean="0">
                  <a:latin typeface="Times New Roman" panose="02020603050405020304" pitchFamily="18" charset="0"/>
                  <a:cs typeface="Times New Roman" panose="02020603050405020304" pitchFamily="18" charset="0"/>
                </a:rPr>
                <a:t> ta.</a:t>
              </a:r>
              <a:endParaRPr lang="en-US" sz="20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7720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12304" y="43663"/>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963505" y="0"/>
            <a:ext cx="6684715" cy="523220"/>
          </a:xfrm>
          <a:prstGeom prst="rect">
            <a:avLst/>
          </a:prstGeom>
        </p:spPr>
        <p:txBody>
          <a:bodyPr wrap="none">
            <a:spAutoFit/>
          </a:bodyPr>
          <a:lstStyle/>
          <a:p>
            <a:pPr algn="ctr">
              <a:spcAft>
                <a:spcPts val="0"/>
              </a:spcAft>
            </a:pPr>
            <a:r>
              <a:rPr lang="pt-BR" sz="2800" b="1" dirty="0">
                <a:solidFill>
                  <a:srgbClr val="002060"/>
                </a:solidFill>
                <a:latin typeface="Times New Roman" panose="02020603050405020304" pitchFamily="18" charset="0"/>
                <a:ea typeface="MS Mincho"/>
              </a:rPr>
              <a:t>HOẠT ĐỘNG 3:  </a:t>
            </a:r>
            <a:r>
              <a:rPr lang="en-US" sz="2800" b="1" dirty="0">
                <a:solidFill>
                  <a:srgbClr val="002060"/>
                </a:solidFill>
                <a:latin typeface="Times New Roman" panose="02020603050405020304" pitchFamily="18" charset="0"/>
                <a:ea typeface="MS Mincho"/>
              </a:rPr>
              <a:t>KHÁM PHÁ VĂN BẢN</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1324131" y="546732"/>
            <a:ext cx="6096000" cy="954107"/>
          </a:xfrm>
          <a:prstGeom prst="rect">
            <a:avLst/>
          </a:prstGeom>
        </p:spPr>
        <p:txBody>
          <a:bodyPr>
            <a:spAutoFit/>
          </a:bodyPr>
          <a:lstStyle/>
          <a:p>
            <a:pPr algn="just">
              <a:spcAft>
                <a:spcPts val="0"/>
              </a:spcAft>
              <a:tabLst>
                <a:tab pos="90170" algn="l"/>
                <a:tab pos="180340" algn="l"/>
              </a:tabLst>
            </a:pPr>
            <a:r>
              <a:rPr lang="en-US" sz="2800" b="1" dirty="0">
                <a:latin typeface="Times New Roman" panose="02020603050405020304" pitchFamily="18" charset="0"/>
                <a:ea typeface="Times New Roman" panose="02020603050405020304" pitchFamily="18" charset="0"/>
              </a:rPr>
              <a:t>II. </a:t>
            </a:r>
            <a:r>
              <a:rPr lang="en-US" sz="2800" b="1" dirty="0" err="1">
                <a:latin typeface="Times New Roman" panose="02020603050405020304" pitchFamily="18" charset="0"/>
                <a:ea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rPr>
              <a:t> – </a:t>
            </a:r>
            <a:r>
              <a:rPr lang="en-US" sz="2800" b="1" dirty="0" err="1">
                <a:latin typeface="Times New Roman" panose="02020603050405020304" pitchFamily="18" charset="0"/>
                <a:ea typeface="Times New Roman" panose="02020603050405020304" pitchFamily="18" charset="0"/>
              </a:rPr>
              <a:t>hiểu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endParaRPr lang="en-US" sz="2800" dirty="0">
              <a:latin typeface="Times New Roman" panose="02020603050405020304" pitchFamily="18" charset="0"/>
              <a:ea typeface="Times New Roman" panose="02020603050405020304" pitchFamily="18" charset="0"/>
            </a:endParaRPr>
          </a:p>
          <a:p>
            <a:pPr algn="just">
              <a:spcAft>
                <a:spcPts val="0"/>
              </a:spcAft>
              <a:tabLst>
                <a:tab pos="90170" algn="l"/>
                <a:tab pos="180340" algn="l"/>
              </a:tabLst>
            </a:pPr>
            <a:r>
              <a:rPr lang="en-US" sz="2800" b="1" i="1" dirty="0">
                <a:latin typeface="Times New Roman" panose="02020603050405020304" pitchFamily="18" charset="0"/>
                <a:ea typeface="Times New Roman" panose="02020603050405020304" pitchFamily="18" charset="0"/>
              </a:rPr>
              <a:t>1. </a:t>
            </a:r>
            <a:r>
              <a:rPr lang="en-US" sz="2800" b="1" i="1" dirty="0" err="1">
                <a:latin typeface="Times New Roman" panose="02020603050405020304" pitchFamily="18" charset="0"/>
                <a:ea typeface="Times New Roman" panose="02020603050405020304" pitchFamily="18" charset="0"/>
              </a:rPr>
              <a:t>Vẻ</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đẹp</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của</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cây</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tre</a:t>
            </a:r>
            <a:endParaRPr lang="en-US" sz="2800" dirty="0">
              <a:effectLst/>
              <a:latin typeface="Times New Roman" panose="02020603050405020304" pitchFamily="18" charset="0"/>
              <a:ea typeface="Times New Roman" panose="02020603050405020304" pitchFamily="18" charset="0"/>
            </a:endParaRPr>
          </a:p>
        </p:txBody>
      </p:sp>
      <p:sp>
        <p:nvSpPr>
          <p:cNvPr id="2" name="TextBox 1"/>
          <p:cNvSpPr txBox="1"/>
          <p:nvPr/>
        </p:nvSpPr>
        <p:spPr>
          <a:xfrm>
            <a:off x="1833582" y="1568840"/>
            <a:ext cx="3392917"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THẢO LUẬN CẶP ĐÔI</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341906" y="837825"/>
            <a:ext cx="1496162" cy="1496162"/>
          </a:xfrm>
          <a:prstGeom prst="rect">
            <a:avLst/>
          </a:prstGeom>
        </p:spPr>
      </p:pic>
      <p:sp>
        <p:nvSpPr>
          <p:cNvPr id="6" name="Oval 5"/>
          <p:cNvSpPr/>
          <p:nvPr/>
        </p:nvSpPr>
        <p:spPr>
          <a:xfrm>
            <a:off x="7420131" y="757263"/>
            <a:ext cx="1287029" cy="1214845"/>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4167" b="100000" l="0" r="90000">
                        <a14:foregroundMark x1="37734" y1="77639" x2="37734" y2="77639"/>
                        <a14:foregroundMark x1="24609" y1="62222" x2="24609" y2="62222"/>
                        <a14:foregroundMark x1="52734" y1="97361" x2="52734" y2="97361"/>
                        <a14:foregroundMark x1="55547" y1="4167" x2="55547" y2="4167"/>
                        <a14:foregroundMark x1="39141" y1="44306" x2="39141" y2="44306"/>
                        <a14:foregroundMark x1="49922" y1="69167" x2="49922" y2="69167"/>
                      </a14:backgroundRemoval>
                    </a14:imgEffect>
                  </a14:imgLayer>
                </a14:imgProps>
              </a:ext>
            </a:extLst>
          </a:blip>
          <a:stretch>
            <a:fillRect/>
          </a:stretch>
        </p:blipFill>
        <p:spPr>
          <a:xfrm>
            <a:off x="6927349" y="757263"/>
            <a:ext cx="2262224" cy="1242734"/>
          </a:xfrm>
          <a:prstGeom prst="rect">
            <a:avLst/>
          </a:prstGeom>
        </p:spPr>
      </p:pic>
      <p:sp>
        <p:nvSpPr>
          <p:cNvPr id="10" name="Rectangle 9"/>
          <p:cNvSpPr/>
          <p:nvPr/>
        </p:nvSpPr>
        <p:spPr>
          <a:xfrm>
            <a:off x="1157223" y="1999997"/>
            <a:ext cx="3631122" cy="523220"/>
          </a:xfrm>
          <a:prstGeom prst="rect">
            <a:avLst/>
          </a:prstGeom>
        </p:spPr>
        <p:txBody>
          <a:bodyPr wrap="none">
            <a:spAutoFit/>
          </a:bodyPr>
          <a:lstStyle/>
          <a:p>
            <a:r>
              <a:rPr lang="en-US" sz="2800" dirty="0" err="1">
                <a:solidFill>
                  <a:srgbClr val="C00000"/>
                </a:solidFill>
                <a:latin typeface="Times New Roman" panose="02020603050405020304" pitchFamily="18" charset="0"/>
                <a:ea typeface="Times New Roman" panose="02020603050405020304" pitchFamily="18" charset="0"/>
              </a:rPr>
              <a:t>Nội</a:t>
            </a:r>
            <a:r>
              <a:rPr lang="en-US" sz="2800" dirty="0">
                <a:solidFill>
                  <a:srgbClr val="C00000"/>
                </a:solidFill>
                <a:latin typeface="Times New Roman" panose="02020603050405020304" pitchFamily="18" charset="0"/>
                <a:ea typeface="Times New Roman" panose="02020603050405020304" pitchFamily="18" charset="0"/>
              </a:rPr>
              <a:t> dung </a:t>
            </a:r>
            <a:r>
              <a:rPr lang="en-US" sz="2800" dirty="0" err="1">
                <a:solidFill>
                  <a:srgbClr val="C00000"/>
                </a:solidFill>
                <a:latin typeface="Times New Roman" panose="02020603050405020304" pitchFamily="18" charset="0"/>
                <a:ea typeface="Times New Roman" panose="02020603050405020304" pitchFamily="18" charset="0"/>
              </a:rPr>
              <a:t>cần</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thảo</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luận</a:t>
            </a:r>
            <a:r>
              <a:rPr lang="en-US" sz="2800" dirty="0">
                <a:solidFill>
                  <a:srgbClr val="C00000"/>
                </a:solidFill>
                <a:latin typeface="Times New Roman" panose="02020603050405020304" pitchFamily="18" charset="0"/>
                <a:ea typeface="Times New Roman" panose="02020603050405020304" pitchFamily="18" charset="0"/>
              </a:rPr>
              <a:t>:</a:t>
            </a:r>
            <a:endParaRPr lang="en-US" sz="2800" dirty="0">
              <a:solidFill>
                <a:srgbClr val="C00000"/>
              </a:solidFill>
            </a:endParaRPr>
          </a:p>
        </p:txBody>
      </p:sp>
      <p:grpSp>
        <p:nvGrpSpPr>
          <p:cNvPr id="26" name="Group 25"/>
          <p:cNvGrpSpPr/>
          <p:nvPr/>
        </p:nvGrpSpPr>
        <p:grpSpPr>
          <a:xfrm>
            <a:off x="1936438" y="2688679"/>
            <a:ext cx="8738848" cy="3394353"/>
            <a:chOff x="1936438" y="2688679"/>
            <a:chExt cx="8738848" cy="3394353"/>
          </a:xfrm>
        </p:grpSpPr>
        <p:grpSp>
          <p:nvGrpSpPr>
            <p:cNvPr id="22" name="Group 21"/>
            <p:cNvGrpSpPr/>
            <p:nvPr/>
          </p:nvGrpSpPr>
          <p:grpSpPr>
            <a:xfrm>
              <a:off x="1936438" y="2688679"/>
              <a:ext cx="8738848" cy="3394353"/>
              <a:chOff x="1634187" y="2744545"/>
              <a:chExt cx="8738848" cy="3394353"/>
            </a:xfrm>
          </p:grpSpPr>
          <p:sp>
            <p:nvSpPr>
              <p:cNvPr id="14" name="Freeform 13"/>
              <p:cNvSpPr/>
              <p:nvPr/>
            </p:nvSpPr>
            <p:spPr>
              <a:xfrm rot="18289469">
                <a:off x="4607682" y="3771821"/>
                <a:ext cx="1496200" cy="96095"/>
              </a:xfrm>
              <a:custGeom>
                <a:avLst/>
                <a:gdLst>
                  <a:gd name="connsiteX0" fmla="*/ 0 w 1497446"/>
                  <a:gd name="connsiteY0" fmla="*/ 27246 h 54492"/>
                  <a:gd name="connsiteX1" fmla="*/ 1497446 w 1497446"/>
                  <a:gd name="connsiteY1" fmla="*/ 27246 h 54492"/>
                </a:gdLst>
                <a:ahLst/>
                <a:cxnLst>
                  <a:cxn ang="0">
                    <a:pos x="connsiteX0" y="connsiteY0"/>
                  </a:cxn>
                  <a:cxn ang="0">
                    <a:pos x="connsiteX1" y="connsiteY1"/>
                  </a:cxn>
                </a:cxnLst>
                <a:rect l="l" t="t" r="r" b="b"/>
                <a:pathLst>
                  <a:path w="1497446" h="54492">
                    <a:moveTo>
                      <a:pt x="0" y="27246"/>
                    </a:moveTo>
                    <a:lnTo>
                      <a:pt x="1497446" y="272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3987" tIns="-10191" rIns="723987" bIns="-10190" numCol="1" spcCol="1270" anchor="ctr" anchorCtr="0">
                <a:noAutofit/>
              </a:bodyPr>
              <a:lstStyle/>
              <a:p>
                <a:pPr lvl="0" algn="ctr" defTabSz="222250">
                  <a:lnSpc>
                    <a:spcPct val="90000"/>
                  </a:lnSpc>
                  <a:spcBef>
                    <a:spcPct val="0"/>
                  </a:spcBef>
                  <a:spcAft>
                    <a:spcPct val="35000"/>
                  </a:spcAft>
                </a:pPr>
                <a:endParaRPr lang="en-US" sz="500" kern="1200"/>
              </a:p>
            </p:txBody>
          </p:sp>
          <p:sp>
            <p:nvSpPr>
              <p:cNvPr id="15" name="Freeform 14"/>
              <p:cNvSpPr/>
              <p:nvPr/>
            </p:nvSpPr>
            <p:spPr>
              <a:xfrm>
                <a:off x="5716166" y="2744545"/>
                <a:ext cx="4656869" cy="1075323"/>
              </a:xfrm>
              <a:custGeom>
                <a:avLst/>
                <a:gdLst>
                  <a:gd name="connsiteX0" fmla="*/ 0 w 2137846"/>
                  <a:gd name="connsiteY0" fmla="*/ 106892 h 1068923"/>
                  <a:gd name="connsiteX1" fmla="*/ 106892 w 2137846"/>
                  <a:gd name="connsiteY1" fmla="*/ 0 h 1068923"/>
                  <a:gd name="connsiteX2" fmla="*/ 2030954 w 2137846"/>
                  <a:gd name="connsiteY2" fmla="*/ 0 h 1068923"/>
                  <a:gd name="connsiteX3" fmla="*/ 2137846 w 2137846"/>
                  <a:gd name="connsiteY3" fmla="*/ 106892 h 1068923"/>
                  <a:gd name="connsiteX4" fmla="*/ 2137846 w 2137846"/>
                  <a:gd name="connsiteY4" fmla="*/ 962031 h 1068923"/>
                  <a:gd name="connsiteX5" fmla="*/ 2030954 w 2137846"/>
                  <a:gd name="connsiteY5" fmla="*/ 1068923 h 1068923"/>
                  <a:gd name="connsiteX6" fmla="*/ 106892 w 2137846"/>
                  <a:gd name="connsiteY6" fmla="*/ 1068923 h 1068923"/>
                  <a:gd name="connsiteX7" fmla="*/ 0 w 2137846"/>
                  <a:gd name="connsiteY7" fmla="*/ 962031 h 1068923"/>
                  <a:gd name="connsiteX8" fmla="*/ 0 w 2137846"/>
                  <a:gd name="connsiteY8" fmla="*/ 106892 h 106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846" h="1068923">
                    <a:moveTo>
                      <a:pt x="0" y="106892"/>
                    </a:moveTo>
                    <a:cubicBezTo>
                      <a:pt x="0" y="47857"/>
                      <a:pt x="47857" y="0"/>
                      <a:pt x="106892" y="0"/>
                    </a:cubicBezTo>
                    <a:lnTo>
                      <a:pt x="2030954" y="0"/>
                    </a:lnTo>
                    <a:cubicBezTo>
                      <a:pt x="2089989" y="0"/>
                      <a:pt x="2137846" y="47857"/>
                      <a:pt x="2137846" y="106892"/>
                    </a:cubicBezTo>
                    <a:lnTo>
                      <a:pt x="2137846" y="962031"/>
                    </a:lnTo>
                    <a:cubicBezTo>
                      <a:pt x="2137846" y="1021066"/>
                      <a:pt x="2089989" y="1068923"/>
                      <a:pt x="2030954" y="1068923"/>
                    </a:cubicBezTo>
                    <a:lnTo>
                      <a:pt x="106892" y="1068923"/>
                    </a:lnTo>
                    <a:cubicBezTo>
                      <a:pt x="47857" y="1068923"/>
                      <a:pt x="0" y="1021066"/>
                      <a:pt x="0" y="962031"/>
                    </a:cubicBezTo>
                    <a:lnTo>
                      <a:pt x="0" y="106892"/>
                    </a:lnTo>
                    <a:close/>
                  </a:path>
                </a:pathLst>
              </a:custGeom>
              <a:solidFill>
                <a:schemeClr val="accent6">
                  <a:lumMod val="75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833" tIns="40833" rIns="40833" bIns="40833" numCol="1" spcCol="1270" anchor="ctr" anchorCtr="0">
                <a:noAutofit/>
              </a:bodyPr>
              <a:lstStyle/>
              <a:p>
                <a:pPr lvl="0" algn="ctr" defTabSz="6667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Cây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tre</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thiệu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phẩm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chất</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5716166" y="3879512"/>
                <a:ext cx="4656869" cy="1075323"/>
              </a:xfrm>
              <a:custGeom>
                <a:avLst/>
                <a:gdLst>
                  <a:gd name="connsiteX0" fmla="*/ 0 w 2137846"/>
                  <a:gd name="connsiteY0" fmla="*/ 106892 h 1068923"/>
                  <a:gd name="connsiteX1" fmla="*/ 106892 w 2137846"/>
                  <a:gd name="connsiteY1" fmla="*/ 0 h 1068923"/>
                  <a:gd name="connsiteX2" fmla="*/ 2030954 w 2137846"/>
                  <a:gd name="connsiteY2" fmla="*/ 0 h 1068923"/>
                  <a:gd name="connsiteX3" fmla="*/ 2137846 w 2137846"/>
                  <a:gd name="connsiteY3" fmla="*/ 106892 h 1068923"/>
                  <a:gd name="connsiteX4" fmla="*/ 2137846 w 2137846"/>
                  <a:gd name="connsiteY4" fmla="*/ 962031 h 1068923"/>
                  <a:gd name="connsiteX5" fmla="*/ 2030954 w 2137846"/>
                  <a:gd name="connsiteY5" fmla="*/ 1068923 h 1068923"/>
                  <a:gd name="connsiteX6" fmla="*/ 106892 w 2137846"/>
                  <a:gd name="connsiteY6" fmla="*/ 1068923 h 1068923"/>
                  <a:gd name="connsiteX7" fmla="*/ 0 w 2137846"/>
                  <a:gd name="connsiteY7" fmla="*/ 962031 h 1068923"/>
                  <a:gd name="connsiteX8" fmla="*/ 0 w 2137846"/>
                  <a:gd name="connsiteY8" fmla="*/ 106892 h 106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846" h="1068923">
                    <a:moveTo>
                      <a:pt x="0" y="106892"/>
                    </a:moveTo>
                    <a:cubicBezTo>
                      <a:pt x="0" y="47857"/>
                      <a:pt x="47857" y="0"/>
                      <a:pt x="106892" y="0"/>
                    </a:cubicBezTo>
                    <a:lnTo>
                      <a:pt x="2030954" y="0"/>
                    </a:lnTo>
                    <a:cubicBezTo>
                      <a:pt x="2089989" y="0"/>
                      <a:pt x="2137846" y="47857"/>
                      <a:pt x="2137846" y="106892"/>
                    </a:cubicBezTo>
                    <a:lnTo>
                      <a:pt x="2137846" y="962031"/>
                    </a:lnTo>
                    <a:cubicBezTo>
                      <a:pt x="2137846" y="1021066"/>
                      <a:pt x="2089989" y="1068923"/>
                      <a:pt x="2030954" y="1068923"/>
                    </a:cubicBezTo>
                    <a:lnTo>
                      <a:pt x="106892" y="1068923"/>
                    </a:lnTo>
                    <a:cubicBezTo>
                      <a:pt x="47857" y="1068923"/>
                      <a:pt x="0" y="1021066"/>
                      <a:pt x="0" y="962031"/>
                    </a:cubicBezTo>
                    <a:lnTo>
                      <a:pt x="0" y="106892"/>
                    </a:lnTo>
                    <a:close/>
                  </a:path>
                </a:pathLst>
              </a:custGeom>
              <a:solidFill>
                <a:schemeClr val="accent6">
                  <a:lumMod val="75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833" tIns="40833" rIns="40833" bIns="40833" numCol="1" spcCol="1270" anchor="ctr" anchorCtr="0">
                <a:noAutofit/>
              </a:bodyPr>
              <a:lstStyle/>
              <a:p>
                <a:pPr lvl="0" algn="ctr" defTabSz="6667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Những từ ngữ nào trong văn bản biểu đạt rõ nhất hình ảnh của cây tre? </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rot="3310531">
                <a:off x="4609174" y="4990681"/>
                <a:ext cx="1506406" cy="118699"/>
              </a:xfrm>
              <a:custGeom>
                <a:avLst/>
                <a:gdLst>
                  <a:gd name="connsiteX0" fmla="*/ 0 w 1497446"/>
                  <a:gd name="connsiteY0" fmla="*/ 27246 h 54492"/>
                  <a:gd name="connsiteX1" fmla="*/ 1497446 w 1497446"/>
                  <a:gd name="connsiteY1" fmla="*/ 27246 h 54492"/>
                </a:gdLst>
                <a:ahLst/>
                <a:cxnLst>
                  <a:cxn ang="0">
                    <a:pos x="connsiteX0" y="connsiteY0"/>
                  </a:cxn>
                  <a:cxn ang="0">
                    <a:pos x="connsiteX1" y="connsiteY1"/>
                  </a:cxn>
                </a:cxnLst>
                <a:rect l="l" t="t" r="r" b="b"/>
                <a:pathLst>
                  <a:path w="1497446" h="54492">
                    <a:moveTo>
                      <a:pt x="0" y="27246"/>
                    </a:moveTo>
                    <a:lnTo>
                      <a:pt x="1497446" y="272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3986" tIns="-10191" rIns="723987" bIns="-10190" numCol="1" spcCol="1270" anchor="ctr" anchorCtr="0">
                <a:noAutofit/>
              </a:bodyPr>
              <a:lstStyle/>
              <a:p>
                <a:pPr lvl="0" algn="ctr" defTabSz="222250">
                  <a:lnSpc>
                    <a:spcPct val="90000"/>
                  </a:lnSpc>
                  <a:spcBef>
                    <a:spcPct val="0"/>
                  </a:spcBef>
                  <a:spcAft>
                    <a:spcPct val="35000"/>
                  </a:spcAft>
                </a:pPr>
                <a:endParaRPr lang="en-US" sz="500" kern="1200"/>
              </a:p>
            </p:txBody>
          </p:sp>
          <p:sp>
            <p:nvSpPr>
              <p:cNvPr id="19" name="Freeform 18"/>
              <p:cNvSpPr/>
              <p:nvPr/>
            </p:nvSpPr>
            <p:spPr>
              <a:xfrm>
                <a:off x="5716166" y="4990108"/>
                <a:ext cx="4656869" cy="1148790"/>
              </a:xfrm>
              <a:custGeom>
                <a:avLst/>
                <a:gdLst>
                  <a:gd name="connsiteX0" fmla="*/ 0 w 2137846"/>
                  <a:gd name="connsiteY0" fmla="*/ 106892 h 1068923"/>
                  <a:gd name="connsiteX1" fmla="*/ 106892 w 2137846"/>
                  <a:gd name="connsiteY1" fmla="*/ 0 h 1068923"/>
                  <a:gd name="connsiteX2" fmla="*/ 2030954 w 2137846"/>
                  <a:gd name="connsiteY2" fmla="*/ 0 h 1068923"/>
                  <a:gd name="connsiteX3" fmla="*/ 2137846 w 2137846"/>
                  <a:gd name="connsiteY3" fmla="*/ 106892 h 1068923"/>
                  <a:gd name="connsiteX4" fmla="*/ 2137846 w 2137846"/>
                  <a:gd name="connsiteY4" fmla="*/ 962031 h 1068923"/>
                  <a:gd name="connsiteX5" fmla="*/ 2030954 w 2137846"/>
                  <a:gd name="connsiteY5" fmla="*/ 1068923 h 1068923"/>
                  <a:gd name="connsiteX6" fmla="*/ 106892 w 2137846"/>
                  <a:gd name="connsiteY6" fmla="*/ 1068923 h 1068923"/>
                  <a:gd name="connsiteX7" fmla="*/ 0 w 2137846"/>
                  <a:gd name="connsiteY7" fmla="*/ 962031 h 1068923"/>
                  <a:gd name="connsiteX8" fmla="*/ 0 w 2137846"/>
                  <a:gd name="connsiteY8" fmla="*/ 106892 h 106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846" h="1068923">
                    <a:moveTo>
                      <a:pt x="0" y="106892"/>
                    </a:moveTo>
                    <a:cubicBezTo>
                      <a:pt x="0" y="47857"/>
                      <a:pt x="47857" y="0"/>
                      <a:pt x="106892" y="0"/>
                    </a:cubicBezTo>
                    <a:lnTo>
                      <a:pt x="2030954" y="0"/>
                    </a:lnTo>
                    <a:cubicBezTo>
                      <a:pt x="2089989" y="0"/>
                      <a:pt x="2137846" y="47857"/>
                      <a:pt x="2137846" y="106892"/>
                    </a:cubicBezTo>
                    <a:lnTo>
                      <a:pt x="2137846" y="962031"/>
                    </a:lnTo>
                    <a:cubicBezTo>
                      <a:pt x="2137846" y="1021066"/>
                      <a:pt x="2089989" y="1068923"/>
                      <a:pt x="2030954" y="1068923"/>
                    </a:cubicBezTo>
                    <a:lnTo>
                      <a:pt x="106892" y="1068923"/>
                    </a:lnTo>
                    <a:cubicBezTo>
                      <a:pt x="47857" y="1068923"/>
                      <a:pt x="0" y="1021066"/>
                      <a:pt x="0" y="962031"/>
                    </a:cubicBezTo>
                    <a:lnTo>
                      <a:pt x="0" y="106892"/>
                    </a:lnTo>
                    <a:close/>
                  </a:path>
                </a:pathLst>
              </a:custGeom>
              <a:solidFill>
                <a:schemeClr val="accent6">
                  <a:lumMod val="75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833" tIns="40833" rIns="40833" bIns="40833" numCol="1" spcCol="1270" anchor="ctr" anchorCtr="0">
                <a:noAutofit/>
              </a:bodyPr>
              <a:lstStyle/>
              <a:p>
                <a:pPr lvl="0" algn="ctr" defTabSz="6667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Chỉ</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phép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chủ</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yếu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dụng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phép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vẻ</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đẹp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tre</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1634187" y="3753923"/>
                <a:ext cx="3301825" cy="1402461"/>
              </a:xfrm>
              <a:custGeom>
                <a:avLst/>
                <a:gdLst>
                  <a:gd name="connsiteX0" fmla="*/ 0 w 2137846"/>
                  <a:gd name="connsiteY0" fmla="*/ 106892 h 1068923"/>
                  <a:gd name="connsiteX1" fmla="*/ 106892 w 2137846"/>
                  <a:gd name="connsiteY1" fmla="*/ 0 h 1068923"/>
                  <a:gd name="connsiteX2" fmla="*/ 2030954 w 2137846"/>
                  <a:gd name="connsiteY2" fmla="*/ 0 h 1068923"/>
                  <a:gd name="connsiteX3" fmla="*/ 2137846 w 2137846"/>
                  <a:gd name="connsiteY3" fmla="*/ 106892 h 1068923"/>
                  <a:gd name="connsiteX4" fmla="*/ 2137846 w 2137846"/>
                  <a:gd name="connsiteY4" fmla="*/ 962031 h 1068923"/>
                  <a:gd name="connsiteX5" fmla="*/ 2030954 w 2137846"/>
                  <a:gd name="connsiteY5" fmla="*/ 1068923 h 1068923"/>
                  <a:gd name="connsiteX6" fmla="*/ 106892 w 2137846"/>
                  <a:gd name="connsiteY6" fmla="*/ 1068923 h 1068923"/>
                  <a:gd name="connsiteX7" fmla="*/ 0 w 2137846"/>
                  <a:gd name="connsiteY7" fmla="*/ 962031 h 1068923"/>
                  <a:gd name="connsiteX8" fmla="*/ 0 w 2137846"/>
                  <a:gd name="connsiteY8" fmla="*/ 106892 h 106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846" h="1068923">
                    <a:moveTo>
                      <a:pt x="0" y="106892"/>
                    </a:moveTo>
                    <a:cubicBezTo>
                      <a:pt x="0" y="47857"/>
                      <a:pt x="47857" y="0"/>
                      <a:pt x="106892" y="0"/>
                    </a:cubicBezTo>
                    <a:lnTo>
                      <a:pt x="2030954" y="0"/>
                    </a:lnTo>
                    <a:cubicBezTo>
                      <a:pt x="2089989" y="0"/>
                      <a:pt x="2137846" y="47857"/>
                      <a:pt x="2137846" y="106892"/>
                    </a:cubicBezTo>
                    <a:lnTo>
                      <a:pt x="2137846" y="962031"/>
                    </a:lnTo>
                    <a:cubicBezTo>
                      <a:pt x="2137846" y="1021066"/>
                      <a:pt x="2089989" y="1068923"/>
                      <a:pt x="2030954" y="1068923"/>
                    </a:cubicBezTo>
                    <a:lnTo>
                      <a:pt x="106892" y="1068923"/>
                    </a:lnTo>
                    <a:cubicBezTo>
                      <a:pt x="47857" y="1068923"/>
                      <a:pt x="0" y="1021066"/>
                      <a:pt x="0" y="962031"/>
                    </a:cubicBezTo>
                    <a:lnTo>
                      <a:pt x="0" y="106892"/>
                    </a:lnTo>
                    <a:close/>
                  </a:path>
                </a:pathLst>
              </a:custGeom>
              <a:solidFill>
                <a:srgbClr val="00B050"/>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833" tIns="40833" rIns="40833" bIns="40833" numCol="1" spcCol="1270" anchor="ctr" anchorCtr="0">
                <a:noAutofit/>
              </a:bodyPr>
              <a:lstStyle/>
              <a:p>
                <a:pPr lvl="0" algn="ctr" defTabSz="6667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Vẻ</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đẹp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tre</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Việt</a:t>
                </a:r>
                <a:r>
                  <a:rPr lang="en-US" sz="2400" kern="1200" dirty="0" smtClean="0">
                    <a:latin typeface="Times New Roman" panose="02020603050405020304" pitchFamily="18" charset="0"/>
                    <a:cs typeface="Times New Roman" panose="02020603050405020304" pitchFamily="18" charset="0"/>
                  </a:rPr>
                  <a:t> Nam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qua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chi </a:t>
                </a:r>
                <a:r>
                  <a:rPr lang="en-US" sz="2400" kern="1200" dirty="0" err="1" smtClean="0">
                    <a:latin typeface="Times New Roman" panose="02020603050405020304" pitchFamily="18" charset="0"/>
                    <a:cs typeface="Times New Roman" panose="02020603050405020304" pitchFamily="18" charset="0"/>
                  </a:rPr>
                  <a:t>tiết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grpSp>
        <p:cxnSp>
          <p:nvCxnSpPr>
            <p:cNvPr id="24" name="Straight Connector 23"/>
            <p:cNvCxnSpPr>
              <a:stCxn id="14" idx="0"/>
            </p:cNvCxnSpPr>
            <p:nvPr/>
          </p:nvCxnSpPr>
          <p:spPr>
            <a:xfrm flipV="1">
              <a:off x="5230820" y="4361307"/>
              <a:ext cx="823207" cy="16815"/>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195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12304" y="43663"/>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963505" y="0"/>
            <a:ext cx="66847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HOẠT ĐỘNG 3: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KHÁM PHÁ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324131" y="546732"/>
            <a:ext cx="6096000" cy="954107"/>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Vẻ</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đẹp</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cây</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129198" y="1544502"/>
            <a:ext cx="6981398" cy="523220"/>
          </a:xfrm>
          <a:prstGeom prst="rect">
            <a:avLst/>
          </a:prstGeom>
        </p:spPr>
        <p:txBody>
          <a:bodyPr wrap="none">
            <a:spAutoFit/>
          </a:bodyPr>
          <a:lstStyle/>
          <a:p>
            <a:pPr algn="just">
              <a:spcAft>
                <a:spcPts val="0"/>
              </a:spcAft>
              <a:tabLst>
                <a:tab pos="90170" algn="l"/>
                <a:tab pos="180340" algn="l"/>
              </a:tabLst>
            </a:pP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Hình</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ảnh</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cây</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tre</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được</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khắc</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họa</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chân</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thực</a:t>
            </a:r>
            <a:r>
              <a:rPr lang="en-US" sz="2800" b="1"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rotWithShape="1">
          <a:blip r:embed="rId4"/>
          <a:srcRect l="8970" r="11114"/>
          <a:stretch/>
        </p:blipFill>
        <p:spPr>
          <a:xfrm>
            <a:off x="7372992" y="2229845"/>
            <a:ext cx="3487782" cy="29215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p:cNvSpPr txBox="1"/>
          <p:nvPr/>
        </p:nvSpPr>
        <p:spPr>
          <a:xfrm>
            <a:off x="8599754" y="5313495"/>
            <a:ext cx="1034257" cy="369332"/>
          </a:xfrm>
          <a:prstGeom prst="rect">
            <a:avLst/>
          </a:prstGeom>
          <a:noFill/>
        </p:spPr>
        <p:txBody>
          <a:bodyPr wrap="none" rtlCol="0">
            <a:spAutoFit/>
          </a:bodyPr>
          <a:lstStyle/>
          <a:p>
            <a:r>
              <a:rPr lang="en-US" dirty="0" smtClean="0">
                <a:latin typeface="Bauhaus 93" panose="04030905020B02020C02" pitchFamily="82" charset="0"/>
              </a:rPr>
              <a:t>CÂY TRE</a:t>
            </a:r>
            <a:endParaRPr lang="en-US" dirty="0">
              <a:latin typeface="Bauhaus 93" panose="04030905020B02020C02" pitchFamily="82" charset="0"/>
            </a:endParaRPr>
          </a:p>
        </p:txBody>
      </p:sp>
      <p:sp>
        <p:nvSpPr>
          <p:cNvPr id="13" name="Rectangle 12"/>
          <p:cNvSpPr/>
          <p:nvPr/>
        </p:nvSpPr>
        <p:spPr>
          <a:xfrm>
            <a:off x="1571897" y="2567225"/>
            <a:ext cx="6096000" cy="2246769"/>
          </a:xfrm>
          <a:prstGeom prst="rect">
            <a:avLst/>
          </a:prstGeom>
        </p:spPr>
        <p:txBody>
          <a:bodyPr>
            <a:spAutoFit/>
          </a:bodyPr>
          <a:lstStyle/>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dáng</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Mọc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thẳng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xanh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tốt</a:t>
            </a:r>
            <a:r>
              <a:rPr lang="en-US" sz="2800" i="1" dirty="0">
                <a:latin typeface="Times New Roman" panose="02020603050405020304" pitchFamily="18" charset="0"/>
                <a:ea typeface="Times New Roman" panose="02020603050405020304" pitchFamily="18" charset="0"/>
              </a:rPr>
              <a:t> ở </a:t>
            </a:r>
            <a:r>
              <a:rPr lang="en-US" sz="2800" i="1" dirty="0" err="1">
                <a:latin typeface="Times New Roman" panose="02020603050405020304" pitchFamily="18" charset="0"/>
                <a:ea typeface="Times New Roman" panose="02020603050405020304" pitchFamily="18" charset="0"/>
              </a:rPr>
              <a:t>mọi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nơi</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a:t>
            </a:r>
            <a:r>
              <a:rPr lang="en-US" sz="2800" i="1" dirty="0" err="1">
                <a:latin typeface="Times New Roman" panose="02020603050405020304" pitchFamily="18" charset="0"/>
                <a:ea typeface="Times New Roman" panose="02020603050405020304" pitchFamily="18" charset="0"/>
              </a:rPr>
              <a:t>áng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vươn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mộc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thanh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Mầm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măng</a:t>
            </a:r>
            <a:r>
              <a:rPr lang="en-US" sz="2800" i="1" dirty="0">
                <a:latin typeface="Times New Roman" panose="02020603050405020304" pitchFamily="18" charset="0"/>
                <a:ea typeface="Times New Roman" panose="02020603050405020304" pitchFamily="18" charset="0"/>
              </a:rPr>
              <a:t> non </a:t>
            </a:r>
            <a:r>
              <a:rPr lang="en-US" sz="2800" i="1" dirty="0" err="1">
                <a:latin typeface="Times New Roman" panose="02020603050405020304" pitchFamily="18" charset="0"/>
                <a:ea typeface="Times New Roman" panose="02020603050405020304" pitchFamily="18" charset="0"/>
              </a:rPr>
              <a:t>mọc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thẳng</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Màu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xanh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tre</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tươi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nhũn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nhặn</a:t>
            </a:r>
            <a:r>
              <a:rPr lang="en-US" sz="2800"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4427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fade">
                                      <p:cBhvr>
                                        <p:cTn id="35" dur="1000"/>
                                        <p:tgtEl>
                                          <p:spTgt spid="13">
                                            <p:txEl>
                                              <p:pRg st="4" end="4"/>
                                            </p:txEl>
                                          </p:spTgt>
                                        </p:tgtEl>
                                      </p:cBhvr>
                                    </p:animEffect>
                                    <p:anim calcmode="lin" valueType="num">
                                      <p:cBhvr>
                                        <p:cTn id="36"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12304" y="43663"/>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963505" y="0"/>
            <a:ext cx="66847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HOẠT ĐỘNG 3: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KHÁM PHÁ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324131" y="546732"/>
            <a:ext cx="6096000" cy="954107"/>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Vẻ</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đẹp</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cây</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129198" y="1544502"/>
            <a:ext cx="698139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ảnh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cây</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tre</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khắc</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họa</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chân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p:cNvSpPr txBox="1"/>
          <p:nvPr/>
        </p:nvSpPr>
        <p:spPr>
          <a:xfrm>
            <a:off x="8599754" y="5313495"/>
            <a:ext cx="10342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Bauhaus 93" panose="04030905020B02020C02" pitchFamily="82" charset="0"/>
                <a:ea typeface="+mn-ea"/>
                <a:cs typeface="+mn-cs"/>
              </a:rPr>
              <a:t>CÂY TRE</a:t>
            </a:r>
            <a:endParaRPr kumimoji="0" lang="en-US" sz="1800" b="0" i="0" u="none" strike="noStrike" kern="1200" cap="none" spc="0" normalizeH="0" baseline="0" noProof="0" dirty="0">
              <a:ln>
                <a:noFill/>
              </a:ln>
              <a:solidFill>
                <a:prstClr val="black"/>
              </a:solidFill>
              <a:effectLst/>
              <a:uLnTx/>
              <a:uFillTx/>
              <a:latin typeface="Bauhaus 93" panose="04030905020B02020C02" pitchFamily="82" charset="0"/>
              <a:ea typeface="+mn-ea"/>
              <a:cs typeface="+mn-cs"/>
            </a:endParaRPr>
          </a:p>
        </p:txBody>
      </p:sp>
      <p:sp>
        <p:nvSpPr>
          <p:cNvPr id="2" name="Rectangle 1"/>
          <p:cNvSpPr/>
          <p:nvPr/>
        </p:nvSpPr>
        <p:spPr>
          <a:xfrm>
            <a:off x="1129198" y="2351780"/>
            <a:ext cx="6096000" cy="2677656"/>
          </a:xfrm>
          <a:prstGeom prst="rect">
            <a:avLst/>
          </a:prstGeom>
        </p:spPr>
        <p:txBody>
          <a:bodyPr>
            <a:spAutoFit/>
          </a:bodyPr>
          <a:lstStyle/>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i="1" dirty="0">
                <a:latin typeface="Times New Roman" panose="02020603050405020304" pitchFamily="18" charset="0"/>
                <a:ea typeface="Times New Roman" panose="02020603050405020304" pitchFamily="18" charset="0"/>
              </a:rPr>
              <a:t>+ Tre </a:t>
            </a:r>
            <a:r>
              <a:rPr lang="en-US" sz="2800" i="1" dirty="0" err="1">
                <a:latin typeface="Times New Roman" panose="02020603050405020304" pitchFamily="18" charset="0"/>
                <a:ea typeface="Times New Roman" panose="02020603050405020304" pitchFamily="18" charset="0"/>
              </a:rPr>
              <a:t>cứng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cáp</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dẻo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dai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vững</a:t>
            </a:r>
            <a:r>
              <a:rPr lang="en-US" sz="2800" i="1" dirty="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chắc</a:t>
            </a:r>
            <a:r>
              <a:rPr lang="en-US" sz="2800" i="1"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i="1" dirty="0" smtClean="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Luôn</a:t>
            </a:r>
            <a:r>
              <a:rPr lang="en-US" sz="2800" i="1" dirty="0" smtClean="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gắn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bó</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bạn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với</a:t>
            </a:r>
            <a:r>
              <a:rPr lang="en-US" sz="2800" i="1" dirty="0">
                <a:latin typeface="Times New Roman" panose="02020603050405020304" pitchFamily="18" charset="0"/>
                <a:ea typeface="Times New Roman" panose="02020603050405020304" pitchFamily="18" charset="0"/>
              </a:rPr>
              <a:t> con </a:t>
            </a:r>
            <a:r>
              <a:rPr lang="en-US" sz="2800" i="1" dirty="0" err="1">
                <a:latin typeface="Times New Roman" panose="02020603050405020304" pitchFamily="18" charset="0"/>
                <a:ea typeface="Times New Roman" panose="02020603050405020304" pitchFamily="18" charset="0"/>
              </a:rPr>
              <a:t>người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trong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mọi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hoàn</a:t>
            </a:r>
            <a:r>
              <a:rPr lang="en-US" sz="2800" i="1" dirty="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cảnh</a:t>
            </a:r>
            <a:r>
              <a:rPr lang="en-US" sz="2800" i="1"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Thẳng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thắn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bất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đấu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giữ</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giữ</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nước</a:t>
            </a:r>
            <a:r>
              <a:rPr lang="en-US" sz="2800"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7420131" y="2351780"/>
            <a:ext cx="3588282" cy="25849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1444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1"/>
            <a:ext cx="12192000" cy="6858000"/>
          </a:xfrm>
          <a:prstGeom prst="rect">
            <a:avLst/>
          </a:prstGeom>
        </p:spPr>
      </p:pic>
      <p:sp>
        <p:nvSpPr>
          <p:cNvPr id="5" name="Rectangle 4"/>
          <p:cNvSpPr/>
          <p:nvPr/>
        </p:nvSpPr>
        <p:spPr>
          <a:xfrm>
            <a:off x="3006436" y="515870"/>
            <a:ext cx="8163494" cy="2677656"/>
          </a:xfrm>
          <a:prstGeom prst="rect">
            <a:avLst/>
          </a:prstGeom>
        </p:spPr>
        <p:txBody>
          <a:bodyPr wrap="square">
            <a:spAutoFit/>
          </a:bodyPr>
          <a:lstStyle/>
          <a:p>
            <a:r>
              <a:rPr lang="en-US" sz="2800" b="1" dirty="0" err="1">
                <a:solidFill>
                  <a:schemeClr val="bg1"/>
                </a:solidFill>
                <a:latin typeface="Times New Roman" panose="02020603050405020304" pitchFamily="18" charset="0"/>
                <a:ea typeface="Times New Roman" panose="02020603050405020304" pitchFamily="18" charset="0"/>
              </a:rPr>
              <a:t>Quê</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hương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hai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tiếng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thiêng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liêng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cất</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lên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trong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sâu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thẳm</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trái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tim</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mỗi</a:t>
            </a:r>
            <a:r>
              <a:rPr lang="en-US" sz="2800" b="1" dirty="0">
                <a:solidFill>
                  <a:schemeClr val="bg1"/>
                </a:solidFill>
                <a:latin typeface="Times New Roman" panose="02020603050405020304" pitchFamily="18" charset="0"/>
                <a:ea typeface="Times New Roman" panose="02020603050405020304" pitchFamily="18" charset="0"/>
              </a:rPr>
              <a:t> con </a:t>
            </a:r>
            <a:r>
              <a:rPr lang="en-US" sz="2800" b="1" dirty="0" err="1">
                <a:solidFill>
                  <a:schemeClr val="bg1"/>
                </a:solidFill>
                <a:latin typeface="Times New Roman" panose="02020603050405020304" pitchFamily="18" charset="0"/>
                <a:ea typeface="Times New Roman" panose="02020603050405020304" pitchFamily="18" charset="0"/>
              </a:rPr>
              <a:t>người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Tình</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yêu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quê</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hương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là</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một</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mạch</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nguồn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vô</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tận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chảy</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lặng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lẽ</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trong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suối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nguồi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tâm</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hồn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chúng</a:t>
            </a:r>
            <a:r>
              <a:rPr lang="en-US" sz="2800" b="1" dirty="0">
                <a:solidFill>
                  <a:schemeClr val="bg1"/>
                </a:solidFill>
                <a:latin typeface="Times New Roman" panose="02020603050405020304" pitchFamily="18" charset="0"/>
                <a:ea typeface="Times New Roman" panose="02020603050405020304" pitchFamily="18" charset="0"/>
              </a:rPr>
              <a:t> ta. </a:t>
            </a:r>
            <a:r>
              <a:rPr lang="en-US" sz="2800" b="1" dirty="0" err="1">
                <a:solidFill>
                  <a:schemeClr val="bg1"/>
                </a:solidFill>
                <a:latin typeface="Times New Roman" panose="02020603050405020304" pitchFamily="18" charset="0"/>
                <a:ea typeface="Times New Roman" panose="02020603050405020304" pitchFamily="18" charset="0"/>
              </a:rPr>
              <a:t>Viết</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về</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quê</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hương</a:t>
            </a:r>
            <a:r>
              <a:rPr lang="en-US" sz="2800" b="1" dirty="0">
                <a:solidFill>
                  <a:schemeClr val="bg1"/>
                </a:solidFill>
                <a:latin typeface="Times New Roman" panose="02020603050405020304" pitchFamily="18" charset="0"/>
                <a:ea typeface="Times New Roman" panose="02020603050405020304" pitchFamily="18" charset="0"/>
              </a:rPr>
              <a:t>, ca </a:t>
            </a:r>
            <a:r>
              <a:rPr lang="en-US" sz="2800" b="1" dirty="0" err="1">
                <a:solidFill>
                  <a:schemeClr val="bg1"/>
                </a:solidFill>
                <a:latin typeface="Times New Roman" panose="02020603050405020304" pitchFamily="18" charset="0"/>
                <a:ea typeface="Times New Roman" panose="02020603050405020304" pitchFamily="18" charset="0"/>
              </a:rPr>
              <a:t>dao</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dùng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những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khúc</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hát</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chan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chứa</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tình</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yêu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sâu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lắng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cảm</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xúc</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để</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ngợi</a:t>
            </a:r>
            <a:r>
              <a:rPr lang="en-US" sz="2800" b="1" dirty="0">
                <a:solidFill>
                  <a:schemeClr val="bg1"/>
                </a:solidFill>
                <a:latin typeface="Times New Roman" panose="02020603050405020304" pitchFamily="18" charset="0"/>
                <a:ea typeface="Times New Roman" panose="02020603050405020304" pitchFamily="18" charset="0"/>
              </a:rPr>
              <a:t> ca </a:t>
            </a:r>
            <a:r>
              <a:rPr lang="en-US" sz="2800" b="1" dirty="0" err="1">
                <a:solidFill>
                  <a:schemeClr val="bg1"/>
                </a:solidFill>
                <a:latin typeface="Times New Roman" panose="02020603050405020304" pitchFamily="18" charset="0"/>
                <a:ea typeface="Times New Roman" panose="02020603050405020304" pitchFamily="18" charset="0"/>
              </a:rPr>
              <a:t>vẻ</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đẹp</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của</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đất</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nước</a:t>
            </a:r>
            <a:r>
              <a:rPr lang="en-US" sz="2800" b="1" dirty="0">
                <a:solidFill>
                  <a:schemeClr val="bg1"/>
                </a:solidFill>
                <a:latin typeface="Times New Roman" panose="02020603050405020304" pitchFamily="18" charset="0"/>
                <a:ea typeface="Times New Roman" panose="02020603050405020304" pitchFamily="18" charset="0"/>
              </a:rPr>
              <a:t>, con </a:t>
            </a:r>
            <a:r>
              <a:rPr lang="en-US" sz="2800" b="1" dirty="0" err="1">
                <a:solidFill>
                  <a:schemeClr val="bg1"/>
                </a:solidFill>
                <a:latin typeface="Times New Roman" panose="02020603050405020304" pitchFamily="18" charset="0"/>
                <a:ea typeface="Times New Roman" panose="02020603050405020304" pitchFamily="18" charset="0"/>
              </a:rPr>
              <a:t>người</a:t>
            </a:r>
            <a:r>
              <a:rPr lang="en-US" sz="2800" b="1" dirty="0">
                <a:solidFill>
                  <a:schemeClr val="bg1"/>
                </a:solidFill>
                <a:latin typeface="Times New Roman" panose="02020603050405020304" pitchFamily="18" charset="0"/>
                <a:ea typeface="Times New Roman" panose="02020603050405020304" pitchFamily="18" charset="0"/>
              </a:rPr>
              <a:t>. </a:t>
            </a:r>
            <a:endParaRPr lang="en-US" sz="2800" dirty="0">
              <a:solidFill>
                <a:schemeClr val="bg1"/>
              </a:solidFill>
            </a:endParaRPr>
          </a:p>
        </p:txBody>
      </p:sp>
    </p:spTree>
    <p:extLst>
      <p:ext uri="{BB962C8B-B14F-4D97-AF65-F5344CB8AC3E}">
        <p14:creationId xmlns:p14="http://schemas.microsoft.com/office/powerpoint/2010/main" val="13626450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12304" y="43663"/>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963505" y="0"/>
            <a:ext cx="66847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HOẠT ĐỘNG 3: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KHÁM PHÁ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324131" y="546732"/>
            <a:ext cx="6096000" cy="954107"/>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Vẻ</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đẹp</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cây</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129198" y="1544502"/>
            <a:ext cx="698139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ảnh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cây</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tre</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khắc</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họa</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chân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p:cNvSpPr txBox="1"/>
          <p:nvPr/>
        </p:nvSpPr>
        <p:spPr>
          <a:xfrm>
            <a:off x="8599754" y="5313495"/>
            <a:ext cx="10342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Bauhaus 93" panose="04030905020B02020C02" pitchFamily="82" charset="0"/>
                <a:ea typeface="+mn-ea"/>
                <a:cs typeface="+mn-cs"/>
              </a:rPr>
              <a:t>CÂY TRE</a:t>
            </a:r>
            <a:endParaRPr kumimoji="0" lang="en-US" sz="1800" b="0" i="0" u="none" strike="noStrike" kern="1200" cap="none" spc="0" normalizeH="0" baseline="0" noProof="0" dirty="0">
              <a:ln>
                <a:noFill/>
              </a:ln>
              <a:solidFill>
                <a:prstClr val="black"/>
              </a:solidFill>
              <a:effectLst/>
              <a:uLnTx/>
              <a:uFillTx/>
              <a:latin typeface="Bauhaus 93" panose="04030905020B02020C02" pitchFamily="82" charset="0"/>
              <a:ea typeface="+mn-ea"/>
              <a:cs typeface="+mn-cs"/>
            </a:endParaRPr>
          </a:p>
        </p:txBody>
      </p:sp>
      <p:pic>
        <p:nvPicPr>
          <p:cNvPr id="3" name="Picture 2"/>
          <p:cNvPicPr>
            <a:picLocks noChangeAspect="1"/>
          </p:cNvPicPr>
          <p:nvPr/>
        </p:nvPicPr>
        <p:blipFill>
          <a:blip r:embed="rId4"/>
          <a:stretch>
            <a:fillRect/>
          </a:stretch>
        </p:blipFill>
        <p:spPr>
          <a:xfrm>
            <a:off x="7420131" y="2351780"/>
            <a:ext cx="3588282" cy="25849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1428634" y="2305441"/>
            <a:ext cx="5611236" cy="2677656"/>
          </a:xfrm>
          <a:prstGeom prst="rect">
            <a:avLst/>
          </a:prstGeom>
        </p:spPr>
        <p:txBody>
          <a:bodyPr wrap="square">
            <a:spAutoFit/>
          </a:bodyPr>
          <a:lstStyle/>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xanh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tốt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thẳng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tươi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cứng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cáp</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dẻo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dai</a:t>
            </a:r>
            <a:r>
              <a:rPr lang="en-US" sz="2800" i="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tre</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giản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dị</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thanh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cao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nhũn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nhặn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ngay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thẳng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thủy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chung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bất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khuất</a:t>
            </a:r>
            <a:r>
              <a:rPr lang="en-US" sz="2800" i="1"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4428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12304" y="43663"/>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963505" y="0"/>
            <a:ext cx="66847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HOẠT ĐỘNG 3: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KHÁM PHÁ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324131" y="546732"/>
            <a:ext cx="6096000" cy="954107"/>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Vẻ</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đẹp</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cây</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129198" y="1544502"/>
            <a:ext cx="698139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ảnh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cây</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tre</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khắc</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họa</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chân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p:cNvSpPr txBox="1"/>
          <p:nvPr/>
        </p:nvSpPr>
        <p:spPr>
          <a:xfrm>
            <a:off x="8599754" y="5313495"/>
            <a:ext cx="10342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Bauhaus 93" panose="04030905020B02020C02" pitchFamily="82" charset="0"/>
                <a:ea typeface="+mn-ea"/>
                <a:cs typeface="+mn-cs"/>
              </a:rPr>
              <a:t>CÂY TRE</a:t>
            </a:r>
            <a:endParaRPr kumimoji="0" lang="en-US" sz="1800" b="0" i="0" u="none" strike="noStrike" kern="1200" cap="none" spc="0" normalizeH="0" baseline="0" noProof="0" dirty="0">
              <a:ln>
                <a:noFill/>
              </a:ln>
              <a:solidFill>
                <a:prstClr val="black"/>
              </a:solidFill>
              <a:effectLst/>
              <a:uLnTx/>
              <a:uFillTx/>
              <a:latin typeface="Bauhaus 93" panose="04030905020B02020C02" pitchFamily="82" charset="0"/>
              <a:ea typeface="+mn-ea"/>
              <a:cs typeface="+mn-cs"/>
            </a:endParaRPr>
          </a:p>
        </p:txBody>
      </p:sp>
      <p:pic>
        <p:nvPicPr>
          <p:cNvPr id="3" name="Picture 2"/>
          <p:cNvPicPr>
            <a:picLocks noChangeAspect="1"/>
          </p:cNvPicPr>
          <p:nvPr/>
        </p:nvPicPr>
        <p:blipFill>
          <a:blip r:embed="rId4"/>
          <a:stretch>
            <a:fillRect/>
          </a:stretch>
        </p:blipFill>
        <p:spPr>
          <a:xfrm>
            <a:off x="7420131" y="2351780"/>
            <a:ext cx="3588282" cy="25849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875212" y="2183051"/>
            <a:ext cx="6335485" cy="3539430"/>
          </a:xfrm>
          <a:prstGeom prst="rect">
            <a:avLst/>
          </a:prstGeom>
        </p:spPr>
        <p:txBody>
          <a:bodyPr wrap="square">
            <a:spAutoFit/>
          </a:bodyPr>
          <a:lstStyle/>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Ca </a:t>
            </a:r>
            <a:r>
              <a:rPr lang="en-US" sz="2800" dirty="0" err="1">
                <a:latin typeface="Times New Roman" panose="02020603050405020304" pitchFamily="18" charset="0"/>
                <a:ea typeface="Times New Roman" panose="02020603050405020304" pitchFamily="18" charset="0"/>
              </a:rPr>
              <a:t>ngợi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Nam.</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niềm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rPr>
              <a:t>Nam.</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6789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43662"/>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963505" y="0"/>
            <a:ext cx="66847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HOẠT ĐỘNG 3: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KHÁM PHÁ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324131" y="546732"/>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185605" y="1026289"/>
            <a:ext cx="5894434" cy="523220"/>
          </a:xfrm>
          <a:prstGeom prst="rect">
            <a:avLst/>
          </a:prstGeom>
        </p:spPr>
        <p:txBody>
          <a:bodyPr wrap="none">
            <a:spAutoFit/>
          </a:bodyPr>
          <a:lstStyle/>
          <a:p>
            <a:r>
              <a:rPr lang="vi-VN" sz="2800" b="1" dirty="0">
                <a:latin typeface="Times New Roman" panose="02020603050405020304" pitchFamily="18" charset="0"/>
                <a:cs typeface="Times New Roman" panose="02020603050405020304" pitchFamily="18" charset="0"/>
              </a:rPr>
              <a:t>2. Tre gắn bó với con người Việt Nam</a:t>
            </a:r>
            <a:endParaRPr lang="en-US" sz="28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917125" y="1570211"/>
            <a:ext cx="3152658"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HOẠT ĐỘNG NHÓM</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stretch>
            <a:fillRect/>
          </a:stretch>
        </p:blipFill>
        <p:spPr>
          <a:xfrm>
            <a:off x="1711234" y="2288391"/>
            <a:ext cx="7936986" cy="3198690"/>
          </a:xfrm>
          <a:prstGeom prst="rect">
            <a:avLst/>
          </a:prstGeom>
        </p:spPr>
      </p:pic>
    </p:spTree>
    <p:extLst>
      <p:ext uri="{BB962C8B-B14F-4D97-AF65-F5344CB8AC3E}">
        <p14:creationId xmlns:p14="http://schemas.microsoft.com/office/powerpoint/2010/main" val="227761507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83613"/>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963505" y="0"/>
            <a:ext cx="66847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HOẠT ĐỘNG 3: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KHÁM PHÁ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324131" y="546732"/>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185605" y="1026289"/>
            <a:ext cx="589443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Tre gắn bó với con người Việt Nam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963888866"/>
              </p:ext>
            </p:extLst>
          </p:nvPr>
        </p:nvGraphicFramePr>
        <p:xfrm>
          <a:off x="888576" y="1997969"/>
          <a:ext cx="10606737" cy="4206240"/>
        </p:xfrm>
        <a:graphic>
          <a:graphicData uri="http://schemas.openxmlformats.org/drawingml/2006/table">
            <a:tbl>
              <a:tblPr firstRow="1" bandRow="1">
                <a:tableStyleId>{5940675A-B579-460E-94D1-54222C63F5DA}</a:tableStyleId>
              </a:tblPr>
              <a:tblGrid>
                <a:gridCol w="3535579">
                  <a:extLst>
                    <a:ext uri="{9D8B030D-6E8A-4147-A177-3AD203B41FA5}">
                      <a16:colId xmlns:a16="http://schemas.microsoft.com/office/drawing/2014/main" val="1572359215"/>
                    </a:ext>
                  </a:extLst>
                </a:gridCol>
                <a:gridCol w="3535579">
                  <a:extLst>
                    <a:ext uri="{9D8B030D-6E8A-4147-A177-3AD203B41FA5}">
                      <a16:colId xmlns:a16="http://schemas.microsoft.com/office/drawing/2014/main" val="1799629640"/>
                    </a:ext>
                  </a:extLst>
                </a:gridCol>
                <a:gridCol w="3535579">
                  <a:extLst>
                    <a:ext uri="{9D8B030D-6E8A-4147-A177-3AD203B41FA5}">
                      <a16:colId xmlns:a16="http://schemas.microsoft.com/office/drawing/2014/main" val="2831249146"/>
                    </a:ext>
                  </a:extLst>
                </a:gridCol>
              </a:tblGrid>
              <a:tr h="370840">
                <a:tc>
                  <a:txBody>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Nhóm</a:t>
                      </a:r>
                      <a:r>
                        <a:rPr lang="en-US" sz="2400" b="1" baseline="0" dirty="0" smtClean="0">
                          <a:solidFill>
                            <a:srgbClr val="FF0000"/>
                          </a:solidFill>
                          <a:latin typeface="Times New Roman" panose="02020603050405020304" pitchFamily="18" charset="0"/>
                          <a:cs typeface="Times New Roman" panose="02020603050405020304" pitchFamily="18" charset="0"/>
                        </a:rPr>
                        <a:t> 1,2</a:t>
                      </a: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Nhóm</a:t>
                      </a:r>
                      <a:r>
                        <a:rPr lang="en-US" sz="2400" b="1" baseline="0" dirty="0" smtClean="0">
                          <a:solidFill>
                            <a:srgbClr val="FF0000"/>
                          </a:solidFill>
                          <a:latin typeface="Times New Roman" panose="02020603050405020304" pitchFamily="18" charset="0"/>
                          <a:cs typeface="Times New Roman" panose="02020603050405020304" pitchFamily="18" charset="0"/>
                        </a:rPr>
                        <a:t> 3,4</a:t>
                      </a: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Nhóm</a:t>
                      </a:r>
                      <a:r>
                        <a:rPr lang="en-US" sz="2400" b="1" baseline="0" dirty="0" smtClean="0">
                          <a:solidFill>
                            <a:srgbClr val="FF0000"/>
                          </a:solidFill>
                          <a:latin typeface="Times New Roman" panose="02020603050405020304" pitchFamily="18" charset="0"/>
                          <a:cs typeface="Times New Roman" panose="02020603050405020304" pitchFamily="18" charset="0"/>
                        </a:rPr>
                        <a:t> 5,6</a:t>
                      </a:r>
                      <a:endParaRPr lang="en-US" sz="24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34517150"/>
                  </a:ext>
                </a:extLst>
              </a:tr>
              <a:tr h="370840">
                <a:tc>
                  <a:txBody>
                    <a:bodyPr/>
                    <a:lstStyle/>
                    <a:p>
                      <a:pPr algn="just">
                        <a:spcAft>
                          <a:spcPts val="0"/>
                        </a:spcAft>
                        <a:tabLst>
                          <a:tab pos="90170" algn="l"/>
                          <a:tab pos="180340" algn="l"/>
                        </a:tabLst>
                      </a:pPr>
                      <a:r>
                        <a:rPr lang="en-US" sz="2400" dirty="0" smtClean="0">
                          <a:solidFill>
                            <a:srgbClr val="002060"/>
                          </a:solidFill>
                          <a:effectLst/>
                          <a:latin typeface="Times New Roman" panose="02020603050405020304" pitchFamily="18" charset="0"/>
                          <a:ea typeface="Times New Roman" panose="02020603050405020304" pitchFamily="18" charset="0"/>
                        </a:rPr>
                        <a:t>Tre </a:t>
                      </a:r>
                      <a:r>
                        <a:rPr lang="en-US" sz="2400" dirty="0" err="1" smtClean="0">
                          <a:solidFill>
                            <a:srgbClr val="002060"/>
                          </a:solidFill>
                          <a:effectLst/>
                          <a:latin typeface="Times New Roman" panose="02020603050405020304" pitchFamily="18" charset="0"/>
                          <a:ea typeface="Times New Roman" panose="02020603050405020304" pitchFamily="18" charset="0"/>
                        </a:rPr>
                        <a:t>có</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vai</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trò</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gì</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trong</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cuộc</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sống</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lao</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dộng</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và</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hàng</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ngày</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Dưới</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bóng</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tre</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xanh</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khung</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cảnh</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cuộc</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sống</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văn</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hóa</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của</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người</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Việt</a:t>
                      </a:r>
                      <a:r>
                        <a:rPr lang="en-US" sz="2400" dirty="0" smtClean="0">
                          <a:solidFill>
                            <a:srgbClr val="002060"/>
                          </a:solidFill>
                          <a:effectLst/>
                          <a:latin typeface="Times New Roman" panose="02020603050405020304" pitchFamily="18" charset="0"/>
                          <a:ea typeface="Times New Roman" panose="02020603050405020304" pitchFamily="18" charset="0"/>
                        </a:rPr>
                        <a:t> Nam </a:t>
                      </a:r>
                      <a:r>
                        <a:rPr lang="en-US" sz="2400" dirty="0" err="1" smtClean="0">
                          <a:solidFill>
                            <a:srgbClr val="002060"/>
                          </a:solidFill>
                          <a:effectLst/>
                          <a:latin typeface="Times New Roman" panose="02020603050405020304" pitchFamily="18" charset="0"/>
                          <a:ea typeface="Times New Roman" panose="02020603050405020304" pitchFamily="18" charset="0"/>
                        </a:rPr>
                        <a:t>hiện</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ra</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như</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thế</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nào</a:t>
                      </a:r>
                      <a:r>
                        <a:rPr lang="en-US" sz="2400" dirty="0" smtClean="0">
                          <a:solidFill>
                            <a:srgbClr val="002060"/>
                          </a:solidFill>
                          <a:effectLst/>
                          <a:latin typeface="Times New Roman" panose="02020603050405020304" pitchFamily="18" charset="0"/>
                          <a:ea typeface="Times New Roman" panose="02020603050405020304" pitchFamily="18" charset="0"/>
                        </a:rPr>
                        <a:t>?</a:t>
                      </a:r>
                    </a:p>
                    <a:p>
                      <a:pPr algn="just">
                        <a:spcAft>
                          <a:spcPts val="0"/>
                        </a:spcAft>
                        <a:tabLst>
                          <a:tab pos="90170" algn="l"/>
                          <a:tab pos="180340" algn="l"/>
                        </a:tabLst>
                      </a:pP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Em</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hãy</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chỉ</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ra</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và</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nêu</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tác</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dụng</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của</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các</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yếu</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tố</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nghệ</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thuật</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đã</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góp</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phần</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thể</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hiện</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cảm</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xúc</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của</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nhà</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văn</a:t>
                      </a:r>
                      <a:r>
                        <a:rPr lang="en-US" sz="2400" dirty="0" smtClean="0">
                          <a:solidFill>
                            <a:srgbClr val="002060"/>
                          </a:solidFill>
                          <a:effectLst/>
                          <a:latin typeface="Times New Roman" panose="02020603050405020304" pitchFamily="18" charset="0"/>
                          <a:ea typeface="Times New Roman" panose="02020603050405020304" pitchFamily="18" charset="0"/>
                        </a:rPr>
                        <a:t>?</a:t>
                      </a:r>
                    </a:p>
                  </a:txBody>
                  <a:tcPr/>
                </a:tc>
                <a:tc>
                  <a:txBody>
                    <a:bodyPr/>
                    <a:lstStyle/>
                    <a:p>
                      <a:pPr algn="just">
                        <a:spcAft>
                          <a:spcPts val="0"/>
                        </a:spcAft>
                        <a:tabLst>
                          <a:tab pos="90170" algn="l"/>
                          <a:tab pos="180340" algn="l"/>
                        </a:tabLst>
                      </a:pPr>
                      <a:r>
                        <a:rPr lang="en-US" sz="2400" b="1"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Trong</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chiến</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đấu</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tre</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hiện</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lên</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với</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vẻ</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đẹp</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phẩm</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chất</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gì</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Tìm</a:t>
                      </a:r>
                      <a:r>
                        <a:rPr lang="en-US" sz="2400" dirty="0" smtClean="0">
                          <a:solidFill>
                            <a:srgbClr val="002060"/>
                          </a:solidFill>
                          <a:effectLst/>
                          <a:latin typeface="Times New Roman" panose="02020603050405020304" pitchFamily="18" charset="0"/>
                          <a:ea typeface="Times New Roman" panose="02020603050405020304" pitchFamily="18" charset="0"/>
                        </a:rPr>
                        <a:t> chi </a:t>
                      </a:r>
                      <a:r>
                        <a:rPr lang="en-US" sz="2400" dirty="0" err="1" smtClean="0">
                          <a:solidFill>
                            <a:srgbClr val="002060"/>
                          </a:solidFill>
                          <a:effectLst/>
                          <a:latin typeface="Times New Roman" panose="02020603050405020304" pitchFamily="18" charset="0"/>
                          <a:ea typeface="Times New Roman" panose="02020603050405020304" pitchFamily="18" charset="0"/>
                        </a:rPr>
                        <a:t>tiết</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nhà</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văn</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khắc</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họa</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vai</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trò</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của</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tre</a:t>
                      </a:r>
                      <a:r>
                        <a:rPr lang="en-US" sz="2400" dirty="0" smtClean="0">
                          <a:solidFill>
                            <a:srgbClr val="002060"/>
                          </a:solidFill>
                          <a:effectLst/>
                          <a:latin typeface="Times New Roman" panose="02020603050405020304" pitchFamily="18" charset="0"/>
                          <a:ea typeface="Times New Roman" panose="02020603050405020304" pitchFamily="18" charset="0"/>
                        </a:rPr>
                        <a:t>?</a:t>
                      </a:r>
                    </a:p>
                    <a:p>
                      <a:pPr algn="just">
                        <a:spcAft>
                          <a:spcPts val="0"/>
                        </a:spcAft>
                        <a:tabLst>
                          <a:tab pos="90170" algn="l"/>
                          <a:tab pos="180340" algn="l"/>
                        </a:tabLst>
                      </a:pP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Chỉ</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ra</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những</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câu</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văn</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dùng</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điệp</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ngữ</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và</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tác</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dụng</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của</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cách</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viết</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ấy</a:t>
                      </a:r>
                      <a:r>
                        <a:rPr lang="en-US" sz="2400" dirty="0" smtClean="0">
                          <a:solidFill>
                            <a:srgbClr val="002060"/>
                          </a:solidFill>
                          <a:effectLst/>
                          <a:latin typeface="Times New Roman" panose="02020603050405020304" pitchFamily="18" charset="0"/>
                          <a:ea typeface="Times New Roman" panose="02020603050405020304" pitchFamily="18" charset="0"/>
                        </a:rPr>
                        <a:t>?</a:t>
                      </a:r>
                    </a:p>
                    <a:p>
                      <a:endParaRPr lang="en-US" sz="2400" dirty="0">
                        <a:solidFill>
                          <a:srgbClr val="002060"/>
                        </a:solidFill>
                      </a:endParaRPr>
                    </a:p>
                  </a:txBody>
                  <a:tcPr/>
                </a:tc>
                <a:tc>
                  <a:txBody>
                    <a:bodyPr/>
                    <a:lstStyle/>
                    <a:p>
                      <a:pPr algn="just">
                        <a:spcAft>
                          <a:spcPts val="0"/>
                        </a:spcAft>
                        <a:tabLst>
                          <a:tab pos="90170" algn="l"/>
                          <a:tab pos="180340" algn="l"/>
                        </a:tabLst>
                      </a:pPr>
                      <a:r>
                        <a:rPr lang="en-US" sz="2400" b="1"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Em</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đang</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sống</a:t>
                      </a:r>
                      <a:r>
                        <a:rPr lang="en-US" sz="2400" dirty="0" smtClean="0">
                          <a:solidFill>
                            <a:srgbClr val="002060"/>
                          </a:solidFill>
                          <a:effectLst/>
                          <a:latin typeface="Times New Roman" panose="02020603050405020304" pitchFamily="18" charset="0"/>
                          <a:ea typeface="Times New Roman" panose="02020603050405020304" pitchFamily="18" charset="0"/>
                        </a:rPr>
                        <a:t> ở </a:t>
                      </a:r>
                      <a:r>
                        <a:rPr lang="en-US" sz="2400" dirty="0" err="1" smtClean="0">
                          <a:solidFill>
                            <a:srgbClr val="002060"/>
                          </a:solidFill>
                          <a:effectLst/>
                          <a:latin typeface="Times New Roman" panose="02020603050405020304" pitchFamily="18" charset="0"/>
                          <a:ea typeface="Times New Roman" panose="02020603050405020304" pitchFamily="18" charset="0"/>
                        </a:rPr>
                        <a:t>thời</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điểm</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ngày</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mai</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mà</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tác</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giả</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nói</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đến</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trong</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văn</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rPr>
                        <a:t>bản</a:t>
                      </a:r>
                      <a:r>
                        <a:rPr lang="en-US" sz="2400"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khi</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sắt</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thép</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có</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thể</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nhiều</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hơn</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tre</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nứa</a:t>
                      </a:r>
                      <a:r>
                        <a:rPr lang="en-US" sz="2400" i="1" dirty="0" smtClean="0">
                          <a:solidFill>
                            <a:srgbClr val="002060"/>
                          </a:solidFill>
                          <a:effectLst/>
                          <a:latin typeface="Times New Roman" panose="02020603050405020304" pitchFamily="18" charset="0"/>
                          <a:ea typeface="Times New Roman" panose="02020603050405020304" pitchFamily="18" charset="0"/>
                        </a:rPr>
                        <a:t>. Theo </a:t>
                      </a:r>
                      <a:r>
                        <a:rPr lang="en-US" sz="2400" i="1" dirty="0" err="1" smtClean="0">
                          <a:solidFill>
                            <a:srgbClr val="002060"/>
                          </a:solidFill>
                          <a:effectLst/>
                          <a:latin typeface="Times New Roman" panose="02020603050405020304" pitchFamily="18" charset="0"/>
                          <a:ea typeface="Times New Roman" panose="02020603050405020304" pitchFamily="18" charset="0"/>
                        </a:rPr>
                        <a:t>em</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vì</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sao</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cây</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tre</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vẫn</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là</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một</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hình</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ảnh</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vô</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cùng</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thân</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thuộc</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đối</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với</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đất</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nước</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và</a:t>
                      </a:r>
                      <a:r>
                        <a:rPr lang="en-US" sz="2400" i="1" dirty="0" smtClean="0">
                          <a:solidFill>
                            <a:srgbClr val="002060"/>
                          </a:solidFill>
                          <a:effectLst/>
                          <a:latin typeface="Times New Roman" panose="02020603050405020304" pitchFamily="18" charset="0"/>
                          <a:ea typeface="Times New Roman" panose="02020603050405020304" pitchFamily="18" charset="0"/>
                        </a:rPr>
                        <a:t> con </a:t>
                      </a:r>
                      <a:r>
                        <a:rPr lang="en-US" sz="2400" i="1" dirty="0" err="1" smtClean="0">
                          <a:solidFill>
                            <a:srgbClr val="002060"/>
                          </a:solidFill>
                          <a:effectLst/>
                          <a:latin typeface="Times New Roman" panose="02020603050405020304" pitchFamily="18" charset="0"/>
                          <a:ea typeface="Times New Roman" panose="02020603050405020304" pitchFamily="18" charset="0"/>
                        </a:rPr>
                        <a:t>người</a:t>
                      </a:r>
                      <a:r>
                        <a:rPr lang="en-US" sz="2400" i="1" dirty="0" smtClean="0">
                          <a:solidFill>
                            <a:srgbClr val="002060"/>
                          </a:solidFill>
                          <a:effectLst/>
                          <a:latin typeface="Times New Roman" panose="02020603050405020304" pitchFamily="18" charset="0"/>
                          <a:ea typeface="Times New Roman" panose="02020603050405020304" pitchFamily="18" charset="0"/>
                        </a:rPr>
                        <a:t> </a:t>
                      </a:r>
                      <a:r>
                        <a:rPr lang="en-US" sz="2400" i="1" dirty="0" err="1" smtClean="0">
                          <a:solidFill>
                            <a:srgbClr val="002060"/>
                          </a:solidFill>
                          <a:effectLst/>
                          <a:latin typeface="Times New Roman" panose="02020603050405020304" pitchFamily="18" charset="0"/>
                          <a:ea typeface="Times New Roman" panose="02020603050405020304" pitchFamily="18" charset="0"/>
                        </a:rPr>
                        <a:t>Việt</a:t>
                      </a:r>
                      <a:r>
                        <a:rPr lang="en-US" sz="2400" i="1" dirty="0" smtClean="0">
                          <a:solidFill>
                            <a:srgbClr val="002060"/>
                          </a:solidFill>
                          <a:effectLst/>
                          <a:latin typeface="Times New Roman" panose="02020603050405020304" pitchFamily="18" charset="0"/>
                          <a:ea typeface="Times New Roman" panose="02020603050405020304" pitchFamily="18" charset="0"/>
                        </a:rPr>
                        <a:t> Nam?</a:t>
                      </a:r>
                      <a:endParaRPr lang="en-US" sz="2400" dirty="0" smtClean="0">
                        <a:solidFill>
                          <a:srgbClr val="002060"/>
                        </a:solidFill>
                        <a:effectLst/>
                        <a:latin typeface="Times New Roman" panose="02020603050405020304" pitchFamily="18" charset="0"/>
                        <a:ea typeface="Times New Roman" panose="02020603050405020304" pitchFamily="18" charset="0"/>
                      </a:endParaRPr>
                    </a:p>
                    <a:p>
                      <a:endParaRPr lang="en-US" sz="2400" dirty="0">
                        <a:solidFill>
                          <a:srgbClr val="002060"/>
                        </a:solidFill>
                      </a:endParaRPr>
                    </a:p>
                  </a:txBody>
                  <a:tcPr/>
                </a:tc>
                <a:extLst>
                  <a:ext uri="{0D108BD9-81ED-4DB2-BD59-A6C34878D82A}">
                    <a16:rowId xmlns:a16="http://schemas.microsoft.com/office/drawing/2014/main" val="2795156918"/>
                  </a:ext>
                </a:extLst>
              </a:tr>
            </a:tbl>
          </a:graphicData>
        </a:graphic>
      </p:graphicFrame>
      <p:sp>
        <p:nvSpPr>
          <p:cNvPr id="3" name="TextBox 2"/>
          <p:cNvSpPr txBox="1"/>
          <p:nvPr/>
        </p:nvSpPr>
        <p:spPr>
          <a:xfrm>
            <a:off x="1289297" y="1424614"/>
            <a:ext cx="3082834"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Vòng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chuyên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sâu</a:t>
            </a:r>
            <a:endParaRPr lang="en-US" sz="2800" b="1" dirty="0">
              <a:latin typeface="Times New Roman" panose="02020603050405020304" pitchFamily="18" charset="0"/>
              <a:cs typeface="Times New Roman" panose="02020603050405020304" pitchFamily="18" charset="0"/>
            </a:endParaRPr>
          </a:p>
        </p:txBody>
      </p:sp>
      <p:sp>
        <p:nvSpPr>
          <p:cNvPr id="6" name="Oval 5"/>
          <p:cNvSpPr/>
          <p:nvPr/>
        </p:nvSpPr>
        <p:spPr>
          <a:xfrm>
            <a:off x="7420131" y="752970"/>
            <a:ext cx="1295035" cy="1069858"/>
          </a:xfrm>
          <a:prstGeom prst="ellipse">
            <a:avLst/>
          </a:prstGeom>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8 </a:t>
            </a:r>
            <a:r>
              <a:rPr lang="en-US" sz="2800" dirty="0" err="1" smtClean="0">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9219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83613"/>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963505" y="0"/>
            <a:ext cx="66847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HOẠT ĐỘNG 3: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KHÁM PHÁ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324131" y="546732"/>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185605" y="1026289"/>
            <a:ext cx="589443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Tre gắn bó với con người Việt Nam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1185605" y="1593669"/>
            <a:ext cx="30828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Vòng</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mảnh</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ghép</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Oval 5"/>
          <p:cNvSpPr/>
          <p:nvPr/>
        </p:nvSpPr>
        <p:spPr>
          <a:xfrm>
            <a:off x="4564559" y="1494137"/>
            <a:ext cx="1295035" cy="1069858"/>
          </a:xfrm>
          <a:prstGeom prst="ellipse">
            <a:avLst/>
          </a:prstGeom>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phút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4937760" y="2808514"/>
            <a:ext cx="5891349" cy="2747813"/>
          </a:xfrm>
          <a:prstGeom prst="rect">
            <a:avLst/>
          </a:prstGeom>
        </p:spPr>
      </p:pic>
      <p:sp>
        <p:nvSpPr>
          <p:cNvPr id="10" name="Rounded Rectangular Callout 9"/>
          <p:cNvSpPr/>
          <p:nvPr/>
        </p:nvSpPr>
        <p:spPr>
          <a:xfrm>
            <a:off x="966650" y="2185200"/>
            <a:ext cx="3278777" cy="2769326"/>
          </a:xfrm>
          <a:prstGeom prst="wedgeRoundRectCallout">
            <a:avLst>
              <a:gd name="adj1" fmla="val 70800"/>
              <a:gd name="adj2" fmla="val 47405"/>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spcAft>
                <a:spcPts val="0"/>
              </a:spcAft>
            </a:pPr>
            <a:r>
              <a:rPr lang="vi-VN" sz="2400" dirty="0">
                <a:solidFill>
                  <a:schemeClr val="bg1"/>
                </a:solidFill>
                <a:latin typeface="Times New Roman" panose="02020603050405020304" pitchFamily="18" charset="0"/>
                <a:ea typeface="Calibri" panose="020F0502020204030204" pitchFamily="34" charset="0"/>
              </a:rPr>
              <a:t>Vì sao tác giả có thể khẳng định "Cây tre mang những đức tính của người hiền là tượng trưng cao quý của dân tộc Việt Nam</a:t>
            </a:r>
            <a:r>
              <a:rPr lang="en-US" sz="2400" dirty="0">
                <a:solidFill>
                  <a:schemeClr val="bg1"/>
                </a:solidFill>
                <a:latin typeface="Times New Roman" panose="02020603050405020304" pitchFamily="18" charset="0"/>
                <a:ea typeface="Calibri" panose="020F0502020204030204" pitchFamily="34" charset="0"/>
              </a:rPr>
              <a:t>?</a:t>
            </a:r>
            <a:r>
              <a:rPr lang="vi-VN" sz="2400" dirty="0">
                <a:solidFill>
                  <a:schemeClr val="bg1"/>
                </a:solidFill>
                <a:latin typeface="Times New Roman" panose="02020603050405020304" pitchFamily="18" charset="0"/>
                <a:ea typeface="Calibri" panose="020F0502020204030204" pitchFamily="34" charset="0"/>
              </a:rPr>
              <a:t>. </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3389963" y="5590217"/>
            <a:ext cx="7093609"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Chia </a:t>
            </a:r>
            <a:r>
              <a:rPr lang="en-US" sz="2800" b="1" dirty="0" err="1">
                <a:latin typeface="Times New Roman" panose="02020603050405020304" pitchFamily="18" charset="0"/>
                <a:ea typeface="MS Mincho"/>
              </a:rPr>
              <a:t>sẻ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kết</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quả</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thảo</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luận</a:t>
            </a:r>
            <a:r>
              <a:rPr lang="en-US" sz="2800" b="1" dirty="0">
                <a:latin typeface="Times New Roman" panose="02020603050405020304" pitchFamily="18" charset="0"/>
                <a:ea typeface="MS Mincho"/>
              </a:rPr>
              <a:t> ở </a:t>
            </a:r>
            <a:r>
              <a:rPr lang="en-US" sz="2800" b="1" dirty="0" err="1">
                <a:latin typeface="Times New Roman" panose="02020603050405020304" pitchFamily="18" charset="0"/>
                <a:ea typeface="MS Mincho"/>
              </a:rPr>
              <a:t>vòng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chuyên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sâu</a:t>
            </a:r>
            <a:r>
              <a:rPr lang="en-US" sz="2800"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2031720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43662"/>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963505" y="0"/>
            <a:ext cx="66847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HOẠT ĐỘNG 3: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KHÁM PHÁ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324131" y="546732"/>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185605" y="1026289"/>
            <a:ext cx="589443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Tre gắn bó với con người Việt Nam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76216" y="1431942"/>
            <a:ext cx="10659292" cy="2246769"/>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a. Trong lao động và cuộc sống hàng ngày.</a:t>
            </a:r>
          </a:p>
          <a:p>
            <a:r>
              <a:rPr lang="vi-VN" sz="2800" dirty="0">
                <a:latin typeface="Times New Roman" panose="02020603050405020304" pitchFamily="18" charset="0"/>
                <a:cs typeface="Times New Roman" panose="02020603050405020304" pitchFamily="18" charset="0"/>
              </a:rPr>
              <a:t>- Tre trùm lên âu yếm bản làng, xóm, thôn.</a:t>
            </a:r>
          </a:p>
          <a:p>
            <a:r>
              <a:rPr lang="vi-VN" sz="2800" dirty="0">
                <a:latin typeface="Times New Roman" panose="02020603050405020304" pitchFamily="18" charset="0"/>
                <a:cs typeface="Times New Roman" panose="02020603050405020304" pitchFamily="18" charset="0"/>
              </a:rPr>
              <a:t>- Dưới bóng tre, toàn bộ đời sống của con người được hiện ra:</a:t>
            </a:r>
          </a:p>
          <a:p>
            <a:r>
              <a:rPr lang="vi-VN"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N</a:t>
            </a:r>
            <a:r>
              <a:rPr lang="vi-VN" sz="2800" dirty="0" smtClean="0">
                <a:latin typeface="Times New Roman" panose="02020603050405020304" pitchFamily="18" charset="0"/>
                <a:cs typeface="Times New Roman" panose="02020603050405020304" pitchFamily="18" charset="0"/>
              </a:rPr>
              <a:t>hững </a:t>
            </a:r>
            <a:r>
              <a:rPr lang="vi-VN" sz="2800" dirty="0">
                <a:latin typeface="Times New Roman" panose="02020603050405020304" pitchFamily="18" charset="0"/>
                <a:cs typeface="Times New Roman" panose="02020603050405020304" pitchFamily="18" charset="0"/>
              </a:rPr>
              <a:t>mái đình, mái chùa cổ kính</a:t>
            </a:r>
          </a:p>
          <a:p>
            <a:r>
              <a:rPr lang="vi-VN"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N</a:t>
            </a:r>
            <a:r>
              <a:rPr lang="vi-VN" sz="2800" dirty="0" smtClean="0">
                <a:latin typeface="Times New Roman" panose="02020603050405020304" pitchFamily="18" charset="0"/>
                <a:cs typeface="Times New Roman" panose="02020603050405020304" pitchFamily="18" charset="0"/>
              </a:rPr>
              <a:t>gười </a:t>
            </a:r>
            <a:r>
              <a:rPr lang="vi-VN" sz="2800" dirty="0">
                <a:latin typeface="Times New Roman" panose="02020603050405020304" pitchFamily="18" charset="0"/>
                <a:cs typeface="Times New Roman" panose="02020603050405020304" pitchFamily="18" charset="0"/>
              </a:rPr>
              <a:t>dân cày Việt Nam dựng nhà, dựng cửa, vỡ ruộng, khai hoang...</a:t>
            </a:r>
          </a:p>
        </p:txBody>
      </p:sp>
      <p:sp>
        <p:nvSpPr>
          <p:cNvPr id="5" name="Rectangle 4"/>
          <p:cNvSpPr/>
          <p:nvPr/>
        </p:nvSpPr>
        <p:spPr>
          <a:xfrm>
            <a:off x="976216" y="3634509"/>
            <a:ext cx="10240675" cy="2677656"/>
          </a:xfrm>
          <a:prstGeom prst="rect">
            <a:avLst/>
          </a:prstGeom>
        </p:spPr>
        <p:txBody>
          <a:bodyPr wrap="square">
            <a:spAutoFit/>
          </a:bodyPr>
          <a:lstStyle/>
          <a:p>
            <a:pPr>
              <a:spcAft>
                <a:spcPts val="0"/>
              </a:spcAft>
            </a:pPr>
            <a:r>
              <a:rPr lang="en-US" sz="2800" dirty="0">
                <a:latin typeface="Times New Roman" panose="02020603050405020304" pitchFamily="18" charset="0"/>
                <a:ea typeface="Times New Roman" panose="02020603050405020304" pitchFamily="18" charset="0"/>
              </a:rPr>
              <a:t>+ Tre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hè</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vui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chiếc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thuyền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lá</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tre</a:t>
            </a:r>
            <a:r>
              <a:rPr lang="en-US" sz="2800" i="1" dirty="0">
                <a:latin typeface="Times New Roman" panose="02020603050405020304" pitchFamily="18" charset="0"/>
                <a:ea typeface="Times New Roman" panose="02020603050405020304" pitchFamily="18" charset="0"/>
              </a:rPr>
              <a:t>, que </a:t>
            </a:r>
            <a:r>
              <a:rPr lang="en-US" sz="2800" i="1" dirty="0" err="1">
                <a:latin typeface="Times New Roman" panose="02020603050405020304" pitchFamily="18" charset="0"/>
                <a:ea typeface="Times New Roman" panose="02020603050405020304" pitchFamily="18" charset="0"/>
              </a:rPr>
              <a:t>chuyền</a:t>
            </a:r>
            <a:r>
              <a:rPr lang="en-US" sz="2800" i="1" dirty="0">
                <a:latin typeface="Times New Roman" panose="02020603050405020304" pitchFamily="18" charset="0"/>
                <a:ea typeface="Times New Roman" panose="02020603050405020304" pitchFamily="18" charset="0"/>
              </a:rPr>
              <a:t> que </a:t>
            </a:r>
            <a:r>
              <a:rPr lang="en-US" sz="2800" i="1" dirty="0" err="1">
                <a:latin typeface="Times New Roman" panose="02020603050405020304" pitchFamily="18" charset="0"/>
                <a:ea typeface="Times New Roman" panose="02020603050405020304" pitchFamily="18" charset="0"/>
              </a:rPr>
              <a:t>chắt</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rPr>
              <a:t>Tre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nhịp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đôi</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lứa</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với</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hút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thuốc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vui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cày</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suốt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từ</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thuở</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lọt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lòng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trong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chiếc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nôi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tre</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đến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nhắm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mắt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xuôi</a:t>
            </a:r>
            <a:r>
              <a:rPr lang="en-US" sz="2800" i="1" dirty="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tay</a:t>
            </a:r>
            <a:r>
              <a:rPr lang="en-US" sz="2800" i="1" dirty="0" smtClean="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9930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fade">
                                      <p:cBhvr>
                                        <p:cTn id="49" dur="1000"/>
                                        <p:tgtEl>
                                          <p:spTgt spid="5">
                                            <p:txEl>
                                              <p:pRg st="0" end="0"/>
                                            </p:txEl>
                                          </p:spTgt>
                                        </p:tgtEl>
                                      </p:cBhvr>
                                    </p:animEffect>
                                    <p:anim calcmode="lin" valueType="num">
                                      <p:cBhvr>
                                        <p:cTn id="5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1" end="1"/>
                                            </p:txEl>
                                          </p:spTgt>
                                        </p:tgtEl>
                                        <p:attrNameLst>
                                          <p:attrName>style.visibility</p:attrName>
                                        </p:attrNameLst>
                                      </p:cBhvr>
                                      <p:to>
                                        <p:strVal val="visible"/>
                                      </p:to>
                                    </p:set>
                                    <p:animEffect transition="in" filter="fade">
                                      <p:cBhvr>
                                        <p:cTn id="56" dur="1000"/>
                                        <p:tgtEl>
                                          <p:spTgt spid="5">
                                            <p:txEl>
                                              <p:pRg st="1" end="1"/>
                                            </p:txEl>
                                          </p:spTgt>
                                        </p:tgtEl>
                                      </p:cBhvr>
                                    </p:animEffect>
                                    <p:anim calcmode="lin" valueType="num">
                                      <p:cBhvr>
                                        <p:cTn id="5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
                                            <p:txEl>
                                              <p:pRg st="2" end="2"/>
                                            </p:txEl>
                                          </p:spTgt>
                                        </p:tgtEl>
                                        <p:attrNameLst>
                                          <p:attrName>style.visibility</p:attrName>
                                        </p:attrNameLst>
                                      </p:cBhvr>
                                      <p:to>
                                        <p:strVal val="visible"/>
                                      </p:to>
                                    </p:set>
                                    <p:animEffect transition="in" filter="fade">
                                      <p:cBhvr>
                                        <p:cTn id="63" dur="1000"/>
                                        <p:tgtEl>
                                          <p:spTgt spid="5">
                                            <p:txEl>
                                              <p:pRg st="2" end="2"/>
                                            </p:txEl>
                                          </p:spTgt>
                                        </p:tgtEl>
                                      </p:cBhvr>
                                    </p:animEffect>
                                    <p:anim calcmode="lin" valueType="num">
                                      <p:cBhvr>
                                        <p:cTn id="6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43662"/>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963505" y="0"/>
            <a:ext cx="66847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HOẠT ĐỘNG 3: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KHÁM PHÁ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324131" y="546732"/>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185605" y="1026289"/>
            <a:ext cx="589443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Tre gắn bó với con người Việt Nam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866473" y="1573022"/>
            <a:ext cx="10550464" cy="1815882"/>
          </a:xfrm>
          <a:prstGeom prst="rect">
            <a:avLst/>
          </a:prstGeom>
        </p:spPr>
        <p:txBody>
          <a:bodyPr wrap="square">
            <a:spAutoFit/>
          </a:bodyPr>
          <a:lstStyle/>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thuật</a:t>
            </a:r>
            <a:r>
              <a:rPr lang="en-US" sz="2800" dirty="0">
                <a:latin typeface="Times New Roman" panose="02020603050405020304" pitchFamily="18" charset="0"/>
                <a:ea typeface="Times New Roman" panose="02020603050405020304" pitchFamily="18" charset="0"/>
              </a:rPr>
              <a:t> :</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gũi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chùa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tre</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nhịp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rPr>
              <a:t>, so </a:t>
            </a:r>
            <a:r>
              <a:rPr lang="en-US" sz="2800" dirty="0" err="1">
                <a:latin typeface="Times New Roman" panose="02020603050405020304" pitchFamily="18" charset="0"/>
                <a:ea typeface="Times New Roman" panose="02020603050405020304" pitchFamily="18" charset="0"/>
              </a:rPr>
              <a:t>sánh</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984039" y="3450831"/>
            <a:ext cx="10027950" cy="2246769"/>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 Ý nghĩa: </a:t>
            </a:r>
          </a:p>
          <a:p>
            <a:r>
              <a:rPr lang="vi-VN" sz="2800" dirty="0">
                <a:latin typeface="Times New Roman" panose="02020603050405020304" pitchFamily="18" charset="0"/>
                <a:cs typeface="Times New Roman" panose="02020603050405020304" pitchFamily="18" charset="0"/>
              </a:rPr>
              <a:t>+ Khẳng định mối quan hệ gắn bó của cây tre với cuộc sống của con người Việt Nam.</a:t>
            </a:r>
          </a:p>
          <a:p>
            <a:r>
              <a:rPr lang="vi-VN" sz="2800" dirty="0">
                <a:latin typeface="Times New Roman" panose="02020603050405020304" pitchFamily="18" charset="0"/>
                <a:cs typeface="Times New Roman" panose="02020603050405020304" pitchFamily="18" charset="0"/>
              </a:rPr>
              <a:t>+ Ca ngợi nét đẹp của truyền thống văn hóa dân tộc đậm đà bản sắc với thái độ tự hào, trân trọng.</a:t>
            </a:r>
          </a:p>
        </p:txBody>
      </p:sp>
    </p:spTree>
    <p:extLst>
      <p:ext uri="{BB962C8B-B14F-4D97-AF65-F5344CB8AC3E}">
        <p14:creationId xmlns:p14="http://schemas.microsoft.com/office/powerpoint/2010/main" val="205418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1000"/>
                                        <p:tgtEl>
                                          <p:spTgt spid="11">
                                            <p:txEl>
                                              <p:pRg st="0" end="0"/>
                                            </p:txEl>
                                          </p:spTgt>
                                        </p:tgtEl>
                                      </p:cBhvr>
                                    </p:animEffect>
                                    <p:anim calcmode="lin" valueType="num">
                                      <p:cBhvr>
                                        <p:cTn id="3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fade">
                                      <p:cBhvr>
                                        <p:cTn id="42" dur="1000"/>
                                        <p:tgtEl>
                                          <p:spTgt spid="11">
                                            <p:txEl>
                                              <p:pRg st="1" end="1"/>
                                            </p:txEl>
                                          </p:spTgt>
                                        </p:tgtEl>
                                      </p:cBhvr>
                                    </p:animEffect>
                                    <p:anim calcmode="lin" valueType="num">
                                      <p:cBhvr>
                                        <p:cTn id="4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animEffect transition="in" filter="fade">
                                      <p:cBhvr>
                                        <p:cTn id="49" dur="1000"/>
                                        <p:tgtEl>
                                          <p:spTgt spid="11">
                                            <p:txEl>
                                              <p:pRg st="2" end="2"/>
                                            </p:txEl>
                                          </p:spTgt>
                                        </p:tgtEl>
                                      </p:cBhvr>
                                    </p:animEffect>
                                    <p:anim calcmode="lin" valueType="num">
                                      <p:cBhvr>
                                        <p:cTn id="50"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43662"/>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963505" y="0"/>
            <a:ext cx="66847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HOẠT ĐỘNG 3: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KHÁM PHÁ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324131" y="546732"/>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185605" y="1026289"/>
            <a:ext cx="589443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Tre gắn bó với con người Việt Nam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93081" y="1613117"/>
            <a:ext cx="11090365" cy="3539430"/>
          </a:xfrm>
          <a:prstGeom prst="rect">
            <a:avLst/>
          </a:prstGeom>
        </p:spPr>
        <p:txBody>
          <a:bodyPr wrap="square">
            <a:spAutoFit/>
          </a:bodyPr>
          <a:lstStyle/>
          <a:p>
            <a:pPr>
              <a:spcAft>
                <a:spcPts val="0"/>
              </a:spcAft>
            </a:pPr>
            <a:r>
              <a:rPr lang="en-US" sz="1400" b="1" i="1" dirty="0">
                <a:latin typeface="Times New Roman" panose="02020603050405020304" pitchFamily="18" charset="0"/>
                <a:ea typeface="Times New Roman" panose="02020603050405020304" pitchFamily="18" charset="0"/>
              </a:rPr>
              <a:t> </a:t>
            </a: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T</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rong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đấu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vệ</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tổ</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quốc</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Hoàn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cảnh</a:t>
            </a:r>
            <a:r>
              <a:rPr lang="en-US" sz="2800" i="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giặc</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Buổi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đầu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một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tấc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sắt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trong</a:t>
            </a:r>
            <a:r>
              <a:rPr lang="en-US" sz="2800" i="1" dirty="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tay</a:t>
            </a:r>
            <a:r>
              <a:rPr lang="en-US" sz="2800" i="1"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Vai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trò</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sức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mạnh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tre</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tất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cả</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tre</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vũ</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rPr>
              <a:t>:</a:t>
            </a:r>
          </a:p>
          <a:p>
            <a:pPr>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tre</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vũ</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khí</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đồng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chí</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chiến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đấu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cái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tre</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sông</a:t>
            </a:r>
            <a:r>
              <a:rPr lang="en-US" sz="2800" i="1" dirty="0">
                <a:latin typeface="Times New Roman" panose="02020603050405020304" pitchFamily="18" charset="0"/>
                <a:ea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rPr>
              <a:t>Hồng</a:t>
            </a:r>
            <a:r>
              <a:rPr lang="en-US" sz="2800" i="1"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tre</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chống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lại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sắt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thép</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quân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thù</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tre</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xung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phong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vào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xe</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tăng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tre</a:t>
            </a:r>
            <a:r>
              <a:rPr lang="en-US" sz="2800" i="1" dirty="0">
                <a:latin typeface="Times New Roman" panose="02020603050405020304" pitchFamily="18" charset="0"/>
                <a:ea typeface="Times New Roman" panose="02020603050405020304" pitchFamily="18" charset="0"/>
              </a:rPr>
              <a:t> hi </a:t>
            </a:r>
            <a:r>
              <a:rPr lang="en-US" sz="2800" i="1" dirty="0" err="1">
                <a:latin typeface="Times New Roman" panose="02020603050405020304" pitchFamily="18" charset="0"/>
                <a:ea typeface="Times New Roman" panose="02020603050405020304" pitchFamily="18" charset="0"/>
              </a:rPr>
              <a:t>sinh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để</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bảo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vệ</a:t>
            </a:r>
            <a:r>
              <a:rPr lang="en-US" sz="2800" i="1" dirty="0">
                <a:latin typeface="Times New Roman" panose="02020603050405020304" pitchFamily="18" charset="0"/>
                <a:ea typeface="Times New Roman" panose="02020603050405020304" pitchFamily="18" charset="0"/>
              </a:rPr>
              <a:t> con </a:t>
            </a:r>
            <a:r>
              <a:rPr lang="en-US" sz="2800" i="1" dirty="0" err="1">
                <a:latin typeface="Times New Roman" panose="02020603050405020304" pitchFamily="18" charset="0"/>
                <a:ea typeface="Times New Roman" panose="02020603050405020304" pitchFamily="18" charset="0"/>
              </a:rPr>
              <a:t>người</a:t>
            </a:r>
            <a:r>
              <a:rPr lang="en-US" sz="2800"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anh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hùng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lao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động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anh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hùng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chiến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đấu</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7636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43662"/>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963505" y="0"/>
            <a:ext cx="66847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HOẠT ĐỘNG 3: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KHÁM PHÁ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324131" y="546732"/>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185605" y="1026289"/>
            <a:ext cx="589443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Tre gắn bó với con người Việt Nam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106845" y="1581114"/>
            <a:ext cx="10398034" cy="3539430"/>
          </a:xfrm>
          <a:prstGeom prst="rect">
            <a:avLst/>
          </a:prstGeom>
        </p:spPr>
        <p:txBody>
          <a:bodyPr wrap="square">
            <a:spAutoFit/>
          </a:bodyPr>
          <a:lstStyle/>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thuật</a:t>
            </a:r>
            <a:r>
              <a:rPr lang="en-US" sz="2800" dirty="0">
                <a:latin typeface="Times New Roman" panose="02020603050405020304" pitchFamily="18" charset="0"/>
                <a:ea typeface="Times New Roman" panose="02020603050405020304" pitchFamily="18" charset="0"/>
              </a:rPr>
              <a:t> :</a:t>
            </a:r>
          </a:p>
          <a:p>
            <a:pPr algn="just">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 So </a:t>
            </a:r>
            <a:r>
              <a:rPr lang="en-US" sz="2800" dirty="0" err="1">
                <a:latin typeface="Times New Roman" panose="02020603050405020304" pitchFamily="18" charset="0"/>
                <a:ea typeface="Times New Roman" panose="02020603050405020304" pitchFamily="18" charset="0"/>
              </a:rPr>
              <a:t>sánh</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sắt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thép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giàu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nhịp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kê</a:t>
            </a: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nhịp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ẩn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giàu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niềm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673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43662"/>
            <a:ext cx="12083446" cy="68143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963505" y="0"/>
            <a:ext cx="66847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HOẠT ĐỘNG 3: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KHÁM PHÁ VĂN BẢN</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324131" y="546732"/>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185605" y="1026289"/>
            <a:ext cx="589443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Tre gắn bó với con người Việt Nam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92777" y="1593171"/>
            <a:ext cx="10920548" cy="4401205"/>
          </a:xfrm>
          <a:prstGeom prst="rect">
            <a:avLst/>
          </a:prstGeom>
        </p:spPr>
        <p:txBody>
          <a:bodyPr wrap="square">
            <a:spAutoFit/>
          </a:bodyPr>
          <a:lstStyle/>
          <a:p>
            <a:pPr algn="just">
              <a:spcAft>
                <a:spcPts val="0"/>
              </a:spcAft>
              <a:tabLst>
                <a:tab pos="90170" algn="l"/>
                <a:tab pos="180340" algn="l"/>
              </a:tabLst>
            </a:pPr>
            <a:r>
              <a:rPr lang="en-US" sz="2800" b="1" dirty="0">
                <a:latin typeface="Times New Roman" panose="02020603050405020304" pitchFamily="18" charset="0"/>
                <a:ea typeface="Times New Roman" panose="02020603050405020304" pitchFamily="18" charset="0"/>
              </a:rPr>
              <a:t>c. </a:t>
            </a:r>
            <a:r>
              <a:rPr lang="en-US" sz="2800" b="1" dirty="0" err="1">
                <a:latin typeface="Times New Roman" panose="02020603050405020304" pitchFamily="18" charset="0"/>
                <a:ea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tương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lai</a:t>
            </a:r>
            <a:endParaRPr lang="en-US" sz="2800" dirty="0">
              <a:latin typeface="Times New Roman" panose="02020603050405020304" pitchFamily="18" charset="0"/>
              <a:ea typeface="Times New Roman" panose="02020603050405020304" pitchFamily="18" charset="0"/>
            </a:endParaRPr>
          </a:p>
          <a:p>
            <a:pPr algn="just">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thép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bởi</a:t>
            </a: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Tre </a:t>
            </a:r>
            <a:r>
              <a:rPr lang="en-US" sz="2800" i="1" dirty="0" err="1">
                <a:latin typeface="Times New Roman" panose="02020603050405020304" pitchFamily="18" charset="0"/>
                <a:ea typeface="Times New Roman" panose="02020603050405020304" pitchFamily="18" charset="0"/>
              </a:rPr>
              <a:t>vẫn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bóng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mát</a:t>
            </a:r>
            <a:r>
              <a:rPr lang="en-US" sz="2800" i="1" dirty="0">
                <a:latin typeface="Times New Roman" panose="02020603050405020304" pitchFamily="18" charset="0"/>
                <a:ea typeface="Times New Roman" panose="02020603050405020304" pitchFamily="18" charset="0"/>
              </a:rPr>
              <a:t>, Tre </a:t>
            </a:r>
            <a:r>
              <a:rPr lang="en-US" sz="2800" i="1" dirty="0" err="1">
                <a:latin typeface="Times New Roman" panose="02020603050405020304" pitchFamily="18" charset="0"/>
                <a:ea typeface="Times New Roman" panose="02020603050405020304" pitchFamily="18" charset="0"/>
              </a:rPr>
              <a:t>vẫn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mang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khúc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tâm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tình</a:t>
            </a:r>
            <a:r>
              <a:rPr lang="en-US" sz="2800" i="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a:t>
            </a:r>
          </a:p>
          <a:p>
            <a:pPr algn="just">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 Tre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Nam qua </a:t>
            </a:r>
            <a:r>
              <a:rPr lang="en-US" sz="2800" dirty="0" err="1">
                <a:latin typeface="Times New Roman" panose="02020603050405020304" pitchFamily="18" charset="0"/>
                <a:ea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này</a:t>
            </a:r>
            <a:r>
              <a:rPr lang="en-US" sz="2800" dirty="0">
                <a:latin typeface="Times New Roman" panose="02020603050405020304" pitchFamily="18" charset="0"/>
                <a:ea typeface="Times New Roman" panose="02020603050405020304" pitchFamily="18" charset="0"/>
              </a:rPr>
              <a:t> sang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uống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nước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nhớ</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nguồn</a:t>
            </a:r>
            <a:r>
              <a:rPr lang="en-US" sz="2800" dirty="0">
                <a:latin typeface="Times New Roman" panose="02020603050405020304" pitchFamily="18" charset="0"/>
                <a:ea typeface="Times New Roman" panose="02020603050405020304" pitchFamily="18" charset="0"/>
              </a:rPr>
              <a:t>.</a:t>
            </a:r>
          </a:p>
          <a:p>
            <a:pPr algn="just">
              <a:spcAft>
                <a:spcPts val="0"/>
              </a:spcAft>
              <a:tabLst>
                <a:tab pos="90170" algn="l"/>
                <a:tab pos="180340" algn="l"/>
              </a:tabLst>
            </a:pPr>
            <a:r>
              <a:rPr lang="en-US" sz="2800" dirty="0">
                <a:latin typeface="Times New Roman" panose="02020603050405020304" pitchFamily="18" charset="0"/>
                <a:ea typeface="Times New Roman" panose="02020603050405020304" pitchFamily="18" charset="0"/>
              </a:rPr>
              <a:t>+ Tre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liệt</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đâu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a:t>
            </a:r>
          </a:p>
          <a:p>
            <a:r>
              <a:rPr lang="en-US" sz="2800" dirty="0">
                <a:latin typeface="Times New Roman" panose="02020603050405020304" pitchFamily="18" charset="0"/>
                <a:ea typeface="Times New Roman" panose="02020603050405020304" pitchFamily="18" charset="0"/>
              </a:rPr>
              <a:t>+ Tre </a:t>
            </a:r>
            <a:r>
              <a:rPr lang="en-US" sz="2800" dirty="0" err="1">
                <a:latin typeface="Times New Roman" panose="02020603050405020304" pitchFamily="18" charset="0"/>
                <a:ea typeface="Times New Roman" panose="02020603050405020304" pitchFamily="18" charset="0"/>
              </a:rPr>
              <a:t>mang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rPr>
              <a:t>Nam.</a:t>
            </a:r>
            <a:endParaRPr lang="en-US" sz="2800" dirty="0"/>
          </a:p>
        </p:txBody>
      </p:sp>
    </p:spTree>
    <p:extLst>
      <p:ext uri="{BB962C8B-B14F-4D97-AF65-F5344CB8AC3E}">
        <p14:creationId xmlns:p14="http://schemas.microsoft.com/office/powerpoint/2010/main" val="82412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3292</TotalTime>
  <Words>14958</Words>
  <Application>Microsoft Office PowerPoint</Application>
  <PresentationFormat>Widescreen</PresentationFormat>
  <Paragraphs>1311</Paragraphs>
  <Slides>153</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153</vt:i4>
      </vt:variant>
    </vt:vector>
  </HeadingPairs>
  <TitlesOfParts>
    <vt:vector size="167" baseType="lpstr">
      <vt:lpstr>Arial</vt:lpstr>
      <vt:lpstr>Bauhaus 93</vt:lpstr>
      <vt:lpstr>Brush Script MT</vt:lpstr>
      <vt:lpstr>Calibri</vt:lpstr>
      <vt:lpstr>Calibri Light</vt:lpstr>
      <vt:lpstr>Cambria Math</vt:lpstr>
      <vt:lpstr>MS Mincho</vt:lpstr>
      <vt:lpstr>Segoe Script</vt:lpstr>
      <vt:lpstr>Tahoma</vt:lpstr>
      <vt:lpstr>Times New Roman</vt:lpstr>
      <vt:lpstr>Vivaldi</vt:lpstr>
      <vt:lpstr>Wingdings</vt:lpstr>
      <vt:lpstr>Retrospect</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171</cp:revision>
  <dcterms:created xsi:type="dcterms:W3CDTF">2021-07-17T02:44:31Z</dcterms:created>
  <dcterms:modified xsi:type="dcterms:W3CDTF">2023-12-17T13:50:52Z</dcterms:modified>
</cp:coreProperties>
</file>