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23" r:id="rId5"/>
  </p:sldMasterIdLst>
  <p:notesMasterIdLst>
    <p:notesMasterId r:id="rId31"/>
  </p:notesMasterIdLst>
  <p:sldIdLst>
    <p:sldId id="2007577797" r:id="rId6"/>
    <p:sldId id="258" r:id="rId7"/>
    <p:sldId id="2007577792" r:id="rId8"/>
    <p:sldId id="2007577793" r:id="rId9"/>
    <p:sldId id="2007577798" r:id="rId10"/>
    <p:sldId id="2007577795" r:id="rId11"/>
    <p:sldId id="2007577796" r:id="rId12"/>
    <p:sldId id="2007577791" r:id="rId13"/>
    <p:sldId id="319" r:id="rId14"/>
    <p:sldId id="421" r:id="rId15"/>
    <p:sldId id="555" r:id="rId16"/>
    <p:sldId id="552" r:id="rId17"/>
    <p:sldId id="2007577790" r:id="rId18"/>
    <p:sldId id="425" r:id="rId19"/>
    <p:sldId id="260" r:id="rId20"/>
    <p:sldId id="2007577784" r:id="rId21"/>
    <p:sldId id="2007577785" r:id="rId22"/>
    <p:sldId id="2007577786" r:id="rId23"/>
    <p:sldId id="428" r:id="rId24"/>
    <p:sldId id="2007577787" r:id="rId25"/>
    <p:sldId id="261" r:id="rId26"/>
    <p:sldId id="2007577789" r:id="rId27"/>
    <p:sldId id="368" r:id="rId28"/>
    <p:sldId id="2007577788"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516E"/>
    <a:srgbClr val="FDE5CA"/>
    <a:srgbClr val="DE8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0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F6585-61E3-4C5F-9459-CCD3497A15FD}"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F903D-E819-4D91-858D-B483E85877A9}" type="slidenum">
              <a:rPr lang="en-US" smtClean="0"/>
              <a:t>‹#›</a:t>
            </a:fld>
            <a:endParaRPr lang="en-US"/>
          </a:p>
        </p:txBody>
      </p:sp>
    </p:spTree>
    <p:extLst>
      <p:ext uri="{BB962C8B-B14F-4D97-AF65-F5344CB8AC3E}">
        <p14:creationId xmlns:p14="http://schemas.microsoft.com/office/powerpoint/2010/main" val="67261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4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06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92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p:cNvGrpSpPr/>
        <p:nvPr/>
      </p:nvGrpSpPr>
      <p:grpSpPr>
        <a:xfrm>
          <a:off x="0" y="0"/>
          <a:ext cx="0" cy="0"/>
          <a:chOff x="0" y="0"/>
          <a:chExt cx="0" cy="0"/>
        </a:xfrm>
      </p:grpSpPr>
      <p:sp>
        <p:nvSpPr>
          <p:cNvPr id="3243" name="Google Shape;3243;g1542f32d1f4_0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1542f32d1f4_0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687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1557c5ba4f9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1557c5ba4f9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3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1557c5ba4f9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1557c5ba4f9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556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4329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6760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0528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27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01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p:cNvGrpSpPr/>
        <p:nvPr/>
      </p:nvGrpSpPr>
      <p:grpSpPr>
        <a:xfrm>
          <a:off x="0" y="0"/>
          <a:ext cx="0" cy="0"/>
          <a:chOff x="0" y="0"/>
          <a:chExt cx="0" cy="0"/>
        </a:xfrm>
      </p:grpSpPr>
      <p:sp>
        <p:nvSpPr>
          <p:cNvPr id="3750" name="Google Shape;375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06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p:cNvGrpSpPr/>
        <p:nvPr/>
      </p:nvGrpSpPr>
      <p:grpSpPr>
        <a:xfrm>
          <a:off x="0" y="0"/>
          <a:ext cx="0" cy="0"/>
          <a:chOff x="0" y="0"/>
          <a:chExt cx="0" cy="0"/>
        </a:xfrm>
      </p:grpSpPr>
      <p:sp>
        <p:nvSpPr>
          <p:cNvPr id="3750" name="Google Shape;375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22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231402" y="-1743393"/>
            <a:ext cx="4040633" cy="3808856"/>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03543" y="-2385379"/>
            <a:ext cx="5401632" cy="509284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9466" y="3067124"/>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0" y="5994833"/>
            <a:ext cx="12192000" cy="863200"/>
            <a:chOff x="0" y="4496125"/>
            <a:chExt cx="9144000" cy="647400"/>
          </a:xfrm>
        </p:grpSpPr>
        <p:sp>
          <p:nvSpPr>
            <p:cNvPr id="13" name="Google Shape;13;p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8218864" y="4072720"/>
            <a:ext cx="5775101" cy="4132179"/>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2176833" y="1299000"/>
            <a:ext cx="7838000" cy="29152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7333"/>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17" name="Google Shape;17;p2"/>
          <p:cNvSpPr txBox="1">
            <a:spLocks noGrp="1"/>
          </p:cNvSpPr>
          <p:nvPr>
            <p:ph type="subTitle" idx="1"/>
          </p:nvPr>
        </p:nvSpPr>
        <p:spPr>
          <a:xfrm>
            <a:off x="2177000" y="4214447"/>
            <a:ext cx="7838000" cy="60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6594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65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5260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8218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2763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562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2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38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300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65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0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flipH="1">
            <a:off x="8773896" y="-1975068"/>
            <a:ext cx="5135345" cy="4840773"/>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flipH="1">
            <a:off x="-1829100" y="-3231563"/>
            <a:ext cx="6895975" cy="6501757"/>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1203577" flipH="1">
            <a:off x="-2138668" y="4770348"/>
            <a:ext cx="5775149" cy="4132213"/>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9010085" y="4289208"/>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0" y="5994833"/>
            <a:ext cx="12192000" cy="863200"/>
            <a:chOff x="0" y="4496125"/>
            <a:chExt cx="9144000" cy="647400"/>
          </a:xfrm>
        </p:grpSpPr>
        <p:sp>
          <p:nvSpPr>
            <p:cNvPr id="24" name="Google Shape;24;p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3662587" y="3313251"/>
            <a:ext cx="4866800" cy="10284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667">
                <a:solidFill>
                  <a:schemeClr val="l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761920" y="2247833"/>
            <a:ext cx="1333600" cy="844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3662587" y="4341184"/>
            <a:ext cx="4866800" cy="4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1639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615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6276611"/>
      </p:ext>
    </p:extLst>
  </p:cSld>
  <p:clrMapOvr>
    <a:masterClrMapping/>
  </p:clrMapOvr>
  <p:transition spd="slow" advClick="0" advTm="2000">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71433348"/>
      </p:ext>
    </p:extLst>
  </p:cSld>
  <p:clrMapOvr>
    <a:masterClrMapping/>
  </p:clrMapOvr>
  <p:transition spd="slow" advClick="0" advTm="2000">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90886373"/>
      </p:ext>
    </p:extLst>
  </p:cSld>
  <p:clrMapOvr>
    <a:masterClrMapping/>
  </p:clrMapOvr>
  <p:transition spd="slow" advClick="0" advTm="2000">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31573102"/>
      </p:ext>
    </p:extLst>
  </p:cSld>
  <p:clrMapOvr>
    <a:masterClrMapping/>
  </p:clrMapOvr>
  <p:transition spd="slow" advClick="0" advTm="2000">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4639971"/>
      </p:ext>
    </p:extLst>
  </p:cSld>
  <p:clrMapOvr>
    <a:masterClrMapping/>
  </p:clrMapOvr>
  <p:transition spd="slow" advClick="0" advTm="2000">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8110600"/>
      </p:ext>
    </p:extLst>
  </p:cSld>
  <p:clrMapOvr>
    <a:masterClrMapping/>
  </p:clrMapOvr>
  <p:transition spd="slow" advClick="0" advTm="2000">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7603820"/>
      </p:ext>
    </p:extLst>
  </p:cSld>
  <p:clrMapOvr>
    <a:masterClrMapping/>
  </p:clrMapOvr>
  <p:transition spd="slow" advClick="0" advTm="2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2945520"/>
      </p:ext>
    </p:extLst>
  </p:cSld>
  <p:clrMapOvr>
    <a:masterClrMapping/>
  </p:clrMapOvr>
  <p:transition spd="slow" advClick="0" advTm="2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419235"/>
      </p:ext>
    </p:extLst>
  </p:cSld>
  <p:clrMapOvr>
    <a:masterClrMapping/>
  </p:clrMapOvr>
  <p:transition spd="slow" advClick="0" advTm="2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0"/>
        <p:cNvGrpSpPr/>
        <p:nvPr/>
      </p:nvGrpSpPr>
      <p:grpSpPr>
        <a:xfrm>
          <a:off x="0" y="0"/>
          <a:ext cx="0" cy="0"/>
          <a:chOff x="0" y="0"/>
          <a:chExt cx="0" cy="0"/>
        </a:xfrm>
      </p:grpSpPr>
      <p:sp>
        <p:nvSpPr>
          <p:cNvPr id="111" name="Google Shape;111;p5"/>
          <p:cNvSpPr/>
          <p:nvPr/>
        </p:nvSpPr>
        <p:spPr>
          <a:xfrm>
            <a:off x="7703543" y="-2385379"/>
            <a:ext cx="5401632" cy="509284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5"/>
          <p:cNvGrpSpPr/>
          <p:nvPr/>
        </p:nvGrpSpPr>
        <p:grpSpPr>
          <a:xfrm flipH="1">
            <a:off x="-161999" y="1741090"/>
            <a:ext cx="1121995" cy="1140255"/>
            <a:chOff x="5967275" y="1212450"/>
            <a:chExt cx="1139775" cy="1158325"/>
          </a:xfrm>
        </p:grpSpPr>
        <p:sp>
          <p:nvSpPr>
            <p:cNvPr id="113" name="Google Shape;113;p5"/>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7891789">
            <a:off x="10696541" y="-9179"/>
            <a:ext cx="1855307" cy="2313400"/>
            <a:chOff x="2386975" y="3180875"/>
            <a:chExt cx="1391500" cy="1735075"/>
          </a:xfrm>
        </p:grpSpPr>
        <p:sp>
          <p:nvSpPr>
            <p:cNvPr id="121" name="Google Shape;121;p5"/>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5"/>
          <p:cNvGrpSpPr/>
          <p:nvPr/>
        </p:nvGrpSpPr>
        <p:grpSpPr>
          <a:xfrm flipH="1">
            <a:off x="10600046" y="1194049"/>
            <a:ext cx="2298293" cy="2878681"/>
            <a:chOff x="610625" y="938625"/>
            <a:chExt cx="1230350" cy="1541050"/>
          </a:xfrm>
        </p:grpSpPr>
        <p:sp>
          <p:nvSpPr>
            <p:cNvPr id="144" name="Google Shape;144;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5"/>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5"/>
          <p:cNvSpPr/>
          <p:nvPr/>
        </p:nvSpPr>
        <p:spPr>
          <a:xfrm>
            <a:off x="-999466" y="3067124"/>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8218864" y="4072720"/>
            <a:ext cx="5775101" cy="4132179"/>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1231402" y="-1743393"/>
            <a:ext cx="4040633" cy="3808856"/>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5"/>
          <p:cNvGrpSpPr/>
          <p:nvPr/>
        </p:nvGrpSpPr>
        <p:grpSpPr>
          <a:xfrm rot="-8247978">
            <a:off x="648052" y="-423442"/>
            <a:ext cx="1206528" cy="2541443"/>
            <a:chOff x="4458800" y="2953350"/>
            <a:chExt cx="842025" cy="1773650"/>
          </a:xfrm>
        </p:grpSpPr>
        <p:sp>
          <p:nvSpPr>
            <p:cNvPr id="166" name="Google Shape;166;p5"/>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5"/>
          <p:cNvSpPr/>
          <p:nvPr/>
        </p:nvSpPr>
        <p:spPr>
          <a:xfrm>
            <a:off x="773000" y="493200"/>
            <a:ext cx="10646000" cy="58716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8" name="Google Shape;188;p5"/>
          <p:cNvGrpSpPr/>
          <p:nvPr/>
        </p:nvGrpSpPr>
        <p:grpSpPr>
          <a:xfrm rot="3626901">
            <a:off x="10730811" y="4690111"/>
            <a:ext cx="894431" cy="1419255"/>
            <a:chOff x="4491600" y="1128725"/>
            <a:chExt cx="911950" cy="1447225"/>
          </a:xfrm>
        </p:grpSpPr>
        <p:sp>
          <p:nvSpPr>
            <p:cNvPr id="189" name="Google Shape;189;p5"/>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 name="Google Shape;191;p5"/>
          <p:cNvGrpSpPr/>
          <p:nvPr/>
        </p:nvGrpSpPr>
        <p:grpSpPr>
          <a:xfrm flipH="1">
            <a:off x="148600" y="4431500"/>
            <a:ext cx="1717933" cy="2187133"/>
            <a:chOff x="659300" y="3268175"/>
            <a:chExt cx="1288450" cy="1640350"/>
          </a:xfrm>
        </p:grpSpPr>
        <p:sp>
          <p:nvSpPr>
            <p:cNvPr id="192" name="Google Shape;192;p5"/>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2278684" y="3521671"/>
            <a:ext cx="34500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6463333" y="3521567"/>
            <a:ext cx="34500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6470657" y="3997803"/>
            <a:ext cx="3450000" cy="1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9" name="Google Shape;219;p5"/>
          <p:cNvSpPr txBox="1">
            <a:spLocks noGrp="1"/>
          </p:cNvSpPr>
          <p:nvPr>
            <p:ph type="subTitle" idx="4"/>
          </p:nvPr>
        </p:nvSpPr>
        <p:spPr>
          <a:xfrm>
            <a:off x="2286017" y="3997803"/>
            <a:ext cx="3450000" cy="1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7869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9855523"/>
      </p:ext>
    </p:extLst>
  </p:cSld>
  <p:clrMapOvr>
    <a:masterClrMapping/>
  </p:clrMapOvr>
  <p:transition spd="slow" advClick="0" advTm="2000">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71794168"/>
      </p:ext>
    </p:extLst>
  </p:cSld>
  <p:clrMapOvr>
    <a:masterClrMapping/>
  </p:clrMapOvr>
  <p:transition spd="slow" advClick="0" advTm="2000">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373414"/>
      </p:ext>
    </p:extLst>
  </p:cSld>
  <p:clrMapOvr>
    <a:masterClrMapping/>
  </p:clrMapOvr>
  <p:transition spd="slow" advClick="0" advTm="2000">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442485"/>
      </p:ext>
    </p:extLst>
  </p:cSld>
  <p:clrMapOvr>
    <a:masterClrMapping/>
  </p:clrMapOvr>
  <p:transition spd="slow" advClick="0" advTm="2000">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1340765"/>
      </p:ext>
    </p:extLst>
  </p:cSld>
  <p:clrMapOvr>
    <a:masterClrMapping/>
  </p:clrMapOvr>
  <p:transition spd="slow" advClick="0" advTm="2000">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16003201"/>
      </p:ext>
    </p:extLst>
  </p:cSld>
  <p:clrMapOvr>
    <a:masterClrMapping/>
  </p:clrMapOvr>
  <p:transition spd="slow" advClick="0" advTm="2000">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30687692"/>
      </p:ext>
    </p:extLst>
  </p:cSld>
  <p:clrMapOvr>
    <a:masterClrMapping/>
  </p:clrMapOvr>
  <p:transition spd="slow" advClick="0" advTm="2000">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92991192"/>
      </p:ext>
    </p:extLst>
  </p:cSld>
  <p:clrMapOvr>
    <a:masterClrMapping/>
  </p:clrMapOvr>
  <p:transition spd="slow" advClick="0" advTm="2000">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405668"/>
      </p:ext>
    </p:extLst>
  </p:cSld>
  <p:clrMapOvr>
    <a:masterClrMapping/>
  </p:clrMapOvr>
  <p:transition spd="slow" advClick="0" advTm="2000">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4829569"/>
      </p:ext>
    </p:extLst>
  </p:cSld>
  <p:clrMapOvr>
    <a:masterClrMapping/>
  </p:clrMapOvr>
  <p:transition spd="slow" advClick="0" advTm="2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grpSp>
        <p:nvGrpSpPr>
          <p:cNvPr id="280" name="Google Shape;280;p7"/>
          <p:cNvGrpSpPr/>
          <p:nvPr/>
        </p:nvGrpSpPr>
        <p:grpSpPr>
          <a:xfrm rot="-3626901" flipH="1">
            <a:off x="390630" y="4916111"/>
            <a:ext cx="894431" cy="1419255"/>
            <a:chOff x="4491600" y="1128725"/>
            <a:chExt cx="911950" cy="1447225"/>
          </a:xfrm>
        </p:grpSpPr>
        <p:sp>
          <p:nvSpPr>
            <p:cNvPr id="281" name="Google Shape;281;p7"/>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7"/>
          <p:cNvGrpSpPr/>
          <p:nvPr/>
        </p:nvGrpSpPr>
        <p:grpSpPr>
          <a:xfrm rot="2883859" flipH="1">
            <a:off x="23136" y="-290362"/>
            <a:ext cx="1855344" cy="2313447"/>
            <a:chOff x="2386975" y="3180875"/>
            <a:chExt cx="1391500" cy="1735075"/>
          </a:xfrm>
        </p:grpSpPr>
        <p:sp>
          <p:nvSpPr>
            <p:cNvPr id="284" name="Google Shape;284;p7"/>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7"/>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7"/>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7"/>
          <p:cNvGrpSpPr/>
          <p:nvPr/>
        </p:nvGrpSpPr>
        <p:grpSpPr>
          <a:xfrm>
            <a:off x="9747714" y="-51851"/>
            <a:ext cx="2298293" cy="2878681"/>
            <a:chOff x="610625" y="938625"/>
            <a:chExt cx="1230350" cy="1541050"/>
          </a:xfrm>
        </p:grpSpPr>
        <p:sp>
          <p:nvSpPr>
            <p:cNvPr id="307" name="Google Shape;307;p7"/>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7"/>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7"/>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7"/>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7"/>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7"/>
          <p:cNvSpPr/>
          <p:nvPr/>
        </p:nvSpPr>
        <p:spPr>
          <a:xfrm>
            <a:off x="773000" y="493200"/>
            <a:ext cx="10646000" cy="58716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7"/>
          <p:cNvSpPr txBox="1">
            <a:spLocks noGrp="1"/>
          </p:cNvSpPr>
          <p:nvPr>
            <p:ph type="body" idx="1"/>
          </p:nvPr>
        </p:nvSpPr>
        <p:spPr>
          <a:xfrm>
            <a:off x="1281017" y="2688033"/>
            <a:ext cx="4762800" cy="322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327" name="Google Shape;327;p7"/>
          <p:cNvSpPr txBox="1">
            <a:spLocks noGrp="1"/>
          </p:cNvSpPr>
          <p:nvPr>
            <p:ph type="title"/>
          </p:nvPr>
        </p:nvSpPr>
        <p:spPr>
          <a:xfrm>
            <a:off x="1281017" y="949567"/>
            <a:ext cx="4172000" cy="173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8" name="Google Shape;328;p7"/>
          <p:cNvSpPr>
            <a:spLocks noGrp="1"/>
          </p:cNvSpPr>
          <p:nvPr>
            <p:ph type="pic" idx="2"/>
          </p:nvPr>
        </p:nvSpPr>
        <p:spPr>
          <a:xfrm>
            <a:off x="6458984" y="1320633"/>
            <a:ext cx="4452000" cy="4240000"/>
          </a:xfrm>
          <a:prstGeom prst="roundRect">
            <a:avLst>
              <a:gd name="adj" fmla="val 16667"/>
            </a:avLst>
          </a:prstGeom>
          <a:noFill/>
          <a:ln>
            <a:noFill/>
          </a:ln>
        </p:spPr>
      </p:sp>
    </p:spTree>
    <p:extLst>
      <p:ext uri="{BB962C8B-B14F-4D97-AF65-F5344CB8AC3E}">
        <p14:creationId xmlns:p14="http://schemas.microsoft.com/office/powerpoint/2010/main" val="119757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20350364"/>
      </p:ext>
    </p:extLst>
  </p:cSld>
  <p:clrMapOvr>
    <a:masterClrMapping/>
  </p:clrMapOvr>
  <p:transition spd="slow" advClick="0" advTm="2000">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9106401"/>
      </p:ext>
    </p:extLst>
  </p:cSld>
  <p:clrMapOvr>
    <a:masterClrMapping/>
  </p:clrMapOvr>
  <p:transition spd="slow" advClick="0" advTm="2000">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4798923"/>
      </p:ext>
    </p:extLst>
  </p:cSld>
  <p:clrMapOvr>
    <a:masterClrMapping/>
  </p:clrMapOvr>
  <p:transition spd="slow" advClick="0" advTm="2000">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0186695"/>
      </p:ext>
    </p:extLst>
  </p:cSld>
  <p:clrMapOvr>
    <a:masterClrMapping/>
  </p:clrMapOvr>
  <p:transition spd="slow" advClick="0" advTm="2000">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289582"/>
      </p:ext>
    </p:extLst>
  </p:cSld>
  <p:clrMapOvr>
    <a:masterClrMapping/>
  </p:clrMapOvr>
  <p:transition spd="slow" advClick="0" advTm="2000">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8935521"/>
      </p:ext>
    </p:extLst>
  </p:cSld>
  <p:clrMapOvr>
    <a:masterClrMapping/>
  </p:clrMapOvr>
  <p:transition spd="slow" advClick="0" advTm="2000">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48217934"/>
      </p:ext>
    </p:extLst>
  </p:cSld>
  <p:clrMapOvr>
    <a:masterClrMapping/>
  </p:clrMapOvr>
  <p:transition spd="slow" advClick="0" advTm="2000">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49502181"/>
      </p:ext>
    </p:extLst>
  </p:cSld>
  <p:clrMapOvr>
    <a:masterClrMapping/>
  </p:clrMapOvr>
  <p:transition spd="slow" advClick="0" advTm="2000">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4331232"/>
      </p:ext>
    </p:extLst>
  </p:cSld>
  <p:clrMapOvr>
    <a:masterClrMapping/>
  </p:clrMapOvr>
  <p:transition spd="slow" advClick="0" advTm="2000">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5490167"/>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0"/>
        <p:cNvGrpSpPr/>
        <p:nvPr/>
      </p:nvGrpSpPr>
      <p:grpSpPr>
        <a:xfrm>
          <a:off x="0" y="0"/>
          <a:ext cx="0" cy="0"/>
          <a:chOff x="0" y="0"/>
          <a:chExt cx="0" cy="0"/>
        </a:xfrm>
      </p:grpSpPr>
      <p:sp>
        <p:nvSpPr>
          <p:cNvPr id="361" name="Google Shape;361;p9"/>
          <p:cNvSpPr/>
          <p:nvPr/>
        </p:nvSpPr>
        <p:spPr>
          <a:xfrm rot="10800000" flipH="1">
            <a:off x="-999466" y="-2481132"/>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9"/>
          <p:cNvSpPr/>
          <p:nvPr/>
        </p:nvSpPr>
        <p:spPr>
          <a:xfrm rot="10800000" flipH="1">
            <a:off x="8218864" y="-2385379"/>
            <a:ext cx="5775101" cy="4132179"/>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9"/>
          <p:cNvSpPr/>
          <p:nvPr/>
        </p:nvSpPr>
        <p:spPr>
          <a:xfrm rot="10800000" flipH="1">
            <a:off x="7703543" y="3112059"/>
            <a:ext cx="5401632" cy="509284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9"/>
          <p:cNvSpPr/>
          <p:nvPr/>
        </p:nvSpPr>
        <p:spPr>
          <a:xfrm rot="10800000" flipH="1">
            <a:off x="-1231402" y="3754057"/>
            <a:ext cx="4040633" cy="3808856"/>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 name="Google Shape;365;p9"/>
          <p:cNvGrpSpPr/>
          <p:nvPr/>
        </p:nvGrpSpPr>
        <p:grpSpPr>
          <a:xfrm>
            <a:off x="0" y="5994833"/>
            <a:ext cx="12192000" cy="863200"/>
            <a:chOff x="0" y="4496125"/>
            <a:chExt cx="9144000" cy="647400"/>
          </a:xfrm>
        </p:grpSpPr>
        <p:sp>
          <p:nvSpPr>
            <p:cNvPr id="366" name="Google Shape;366;p9"/>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9"/>
          <p:cNvSpPr txBox="1">
            <a:spLocks noGrp="1"/>
          </p:cNvSpPr>
          <p:nvPr>
            <p:ph type="title"/>
          </p:nvPr>
        </p:nvSpPr>
        <p:spPr>
          <a:xfrm>
            <a:off x="2887184" y="1538567"/>
            <a:ext cx="6426800" cy="10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9" name="Google Shape;369;p9"/>
          <p:cNvSpPr txBox="1">
            <a:spLocks noGrp="1"/>
          </p:cNvSpPr>
          <p:nvPr>
            <p:ph type="subTitle" idx="1"/>
          </p:nvPr>
        </p:nvSpPr>
        <p:spPr>
          <a:xfrm>
            <a:off x="2887184" y="2635467"/>
            <a:ext cx="6426800" cy="12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0944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4242349"/>
      </p:ext>
    </p:extLst>
  </p:cSld>
  <p:clrMapOvr>
    <a:masterClrMapping/>
  </p:clrMapOvr>
  <p:transition spd="slow" advClick="0" advTm="2000">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2632212"/>
      </p:ext>
    </p:extLst>
  </p:cSld>
  <p:clrMapOvr>
    <a:masterClrMapping/>
  </p:clrMapOvr>
  <p:transition spd="slow" advClick="0" advTm="2000">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3753007"/>
      </p:ext>
    </p:extLst>
  </p:cSld>
  <p:clrMapOvr>
    <a:masterClrMapping/>
  </p:clrMapOvr>
  <p:transition spd="slow" advClick="0" advTm="2000">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6058740"/>
      </p:ext>
    </p:extLst>
  </p:cSld>
  <p:clrMapOvr>
    <a:masterClrMapping/>
  </p:clrMapOvr>
  <p:transition spd="slow" advClick="0" advTm="2000">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713186"/>
      </p:ext>
    </p:extLst>
  </p:cSld>
  <p:clrMapOvr>
    <a:masterClrMapping/>
  </p:clrMapOvr>
  <p:transition spd="slow" advClick="0" advTm="2000">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59507797"/>
      </p:ext>
    </p:extLst>
  </p:cSld>
  <p:clrMapOvr>
    <a:masterClrMapping/>
  </p:clrMapOvr>
  <p:transition spd="slow" advClick="0" advTm="2000">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869324"/>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187461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70"/>
        <p:cNvGrpSpPr/>
        <p:nvPr/>
      </p:nvGrpSpPr>
      <p:grpSpPr>
        <a:xfrm>
          <a:off x="0" y="0"/>
          <a:ext cx="0" cy="0"/>
          <a:chOff x="0" y="0"/>
          <a:chExt cx="0" cy="0"/>
        </a:xfrm>
      </p:grpSpPr>
      <p:sp>
        <p:nvSpPr>
          <p:cNvPr id="471" name="Google Shape;471;p14"/>
          <p:cNvSpPr/>
          <p:nvPr/>
        </p:nvSpPr>
        <p:spPr>
          <a:xfrm>
            <a:off x="7135999" y="-3231563"/>
            <a:ext cx="6895975" cy="6501757"/>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1706365" y="-1975068"/>
            <a:ext cx="5135345" cy="4840773"/>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14"/>
          <p:cNvSpPr/>
          <p:nvPr/>
        </p:nvSpPr>
        <p:spPr>
          <a:xfrm rot="-1203577">
            <a:off x="8566392" y="4770348"/>
            <a:ext cx="5775149" cy="4132213"/>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2208766" y="4289208"/>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14"/>
          <p:cNvGrpSpPr/>
          <p:nvPr/>
        </p:nvGrpSpPr>
        <p:grpSpPr>
          <a:xfrm>
            <a:off x="0" y="5994833"/>
            <a:ext cx="12192000" cy="863200"/>
            <a:chOff x="0" y="4496125"/>
            <a:chExt cx="9144000" cy="647400"/>
          </a:xfrm>
        </p:grpSpPr>
        <p:sp>
          <p:nvSpPr>
            <p:cNvPr id="476" name="Google Shape;476;p14"/>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14"/>
          <p:cNvSpPr txBox="1">
            <a:spLocks noGrp="1"/>
          </p:cNvSpPr>
          <p:nvPr>
            <p:ph type="title"/>
          </p:nvPr>
        </p:nvSpPr>
        <p:spPr>
          <a:xfrm>
            <a:off x="3192800" y="1775896"/>
            <a:ext cx="5806400" cy="1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9" name="Google Shape;479;p14"/>
          <p:cNvSpPr txBox="1">
            <a:spLocks noGrp="1"/>
          </p:cNvSpPr>
          <p:nvPr>
            <p:ph type="subTitle" idx="1"/>
          </p:nvPr>
        </p:nvSpPr>
        <p:spPr>
          <a:xfrm>
            <a:off x="3192800" y="3622217"/>
            <a:ext cx="5806400" cy="106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6316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7"/>
        <p:cNvGrpSpPr/>
        <p:nvPr/>
      </p:nvGrpSpPr>
      <p:grpSpPr>
        <a:xfrm>
          <a:off x="0" y="0"/>
          <a:ext cx="0" cy="0"/>
          <a:chOff x="0" y="0"/>
          <a:chExt cx="0" cy="0"/>
        </a:xfrm>
      </p:grpSpPr>
      <p:sp>
        <p:nvSpPr>
          <p:cNvPr id="1838" name="Google Shape;1838;p33"/>
          <p:cNvSpPr/>
          <p:nvPr/>
        </p:nvSpPr>
        <p:spPr>
          <a:xfrm rot="10800000">
            <a:off x="8986075" y="-2310465"/>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33"/>
          <p:cNvSpPr/>
          <p:nvPr/>
        </p:nvSpPr>
        <p:spPr>
          <a:xfrm rot="10800000">
            <a:off x="-2104803" y="-1829312"/>
            <a:ext cx="5775101" cy="4132179"/>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33"/>
          <p:cNvSpPr/>
          <p:nvPr/>
        </p:nvSpPr>
        <p:spPr>
          <a:xfrm rot="10800000">
            <a:off x="-1918076" y="3830325"/>
            <a:ext cx="5401632" cy="509284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33"/>
          <p:cNvSpPr/>
          <p:nvPr/>
        </p:nvSpPr>
        <p:spPr>
          <a:xfrm rot="10800000">
            <a:off x="9791200" y="4680824"/>
            <a:ext cx="4040633" cy="3808856"/>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33"/>
          <p:cNvGrpSpPr/>
          <p:nvPr/>
        </p:nvGrpSpPr>
        <p:grpSpPr>
          <a:xfrm rot="1063801">
            <a:off x="10715511" y="447441"/>
            <a:ext cx="2093957" cy="2401316"/>
            <a:chOff x="3056825" y="-2290075"/>
            <a:chExt cx="1465250" cy="1680325"/>
          </a:xfrm>
        </p:grpSpPr>
        <p:sp>
          <p:nvSpPr>
            <p:cNvPr id="1843" name="Google Shape;1843;p3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8" name="Google Shape;1858;p33"/>
          <p:cNvGrpSpPr/>
          <p:nvPr/>
        </p:nvGrpSpPr>
        <p:grpSpPr>
          <a:xfrm rot="-5400000">
            <a:off x="9991503" y="-251067"/>
            <a:ext cx="1717933" cy="2187133"/>
            <a:chOff x="659300" y="3268175"/>
            <a:chExt cx="1288450" cy="1640350"/>
          </a:xfrm>
        </p:grpSpPr>
        <p:sp>
          <p:nvSpPr>
            <p:cNvPr id="1859" name="Google Shape;1859;p3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2" name="Google Shape;1882;p33"/>
          <p:cNvGrpSpPr/>
          <p:nvPr/>
        </p:nvGrpSpPr>
        <p:grpSpPr>
          <a:xfrm rot="3087821" flipH="1">
            <a:off x="-44519" y="4006645"/>
            <a:ext cx="1122681" cy="2364827"/>
            <a:chOff x="4458800" y="2953350"/>
            <a:chExt cx="842025" cy="1773650"/>
          </a:xfrm>
        </p:grpSpPr>
        <p:sp>
          <p:nvSpPr>
            <p:cNvPr id="1883" name="Google Shape;1883;p3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4" name="Google Shape;1904;p33"/>
          <p:cNvGrpSpPr/>
          <p:nvPr/>
        </p:nvGrpSpPr>
        <p:grpSpPr>
          <a:xfrm rot="-2166787" flipH="1">
            <a:off x="-438003" y="5075348"/>
            <a:ext cx="2087395" cy="2602793"/>
            <a:chOff x="2386975" y="3180875"/>
            <a:chExt cx="1391500" cy="1735075"/>
          </a:xfrm>
        </p:grpSpPr>
        <p:sp>
          <p:nvSpPr>
            <p:cNvPr id="1905" name="Google Shape;1905;p3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7" name="Google Shape;1927;p33"/>
          <p:cNvSpPr/>
          <p:nvPr/>
        </p:nvSpPr>
        <p:spPr>
          <a:xfrm>
            <a:off x="773000" y="493200"/>
            <a:ext cx="10646000" cy="58716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8495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28"/>
        <p:cNvGrpSpPr/>
        <p:nvPr/>
      </p:nvGrpSpPr>
      <p:grpSpPr>
        <a:xfrm>
          <a:off x="0" y="0"/>
          <a:ext cx="0" cy="0"/>
          <a:chOff x="0" y="0"/>
          <a:chExt cx="0" cy="0"/>
        </a:xfrm>
      </p:grpSpPr>
      <p:sp>
        <p:nvSpPr>
          <p:cNvPr id="1929" name="Google Shape;1929;p34"/>
          <p:cNvSpPr/>
          <p:nvPr/>
        </p:nvSpPr>
        <p:spPr>
          <a:xfrm rot="10800000" flipH="1">
            <a:off x="7135999" y="3265898"/>
            <a:ext cx="6895975" cy="6501757"/>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0" name="Google Shape;1930;p34"/>
          <p:cNvSpPr/>
          <p:nvPr/>
        </p:nvSpPr>
        <p:spPr>
          <a:xfrm rot="10800000" flipH="1">
            <a:off x="-1706365" y="3670387"/>
            <a:ext cx="5135345" cy="4840773"/>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1" name="Google Shape;1931;p34"/>
          <p:cNvSpPr/>
          <p:nvPr/>
        </p:nvSpPr>
        <p:spPr>
          <a:xfrm rot="-9596423" flipH="1">
            <a:off x="8566392" y="-2366469"/>
            <a:ext cx="5775149" cy="4132213"/>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2" name="Google Shape;1932;p34"/>
          <p:cNvSpPr/>
          <p:nvPr/>
        </p:nvSpPr>
        <p:spPr>
          <a:xfrm rot="10800000" flipH="1">
            <a:off x="-2208766" y="-2847611"/>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3" name="Google Shape;1933;p34"/>
          <p:cNvGrpSpPr/>
          <p:nvPr/>
        </p:nvGrpSpPr>
        <p:grpSpPr>
          <a:xfrm flipH="1">
            <a:off x="235235" y="5194307"/>
            <a:ext cx="1121995" cy="1140255"/>
            <a:chOff x="5967275" y="1212450"/>
            <a:chExt cx="1139775" cy="1158325"/>
          </a:xfrm>
        </p:grpSpPr>
        <p:sp>
          <p:nvSpPr>
            <p:cNvPr id="1934" name="Google Shape;1934;p34"/>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4"/>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4"/>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4"/>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4"/>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4"/>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4"/>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1" name="Google Shape;1941;p34"/>
          <p:cNvGrpSpPr/>
          <p:nvPr/>
        </p:nvGrpSpPr>
        <p:grpSpPr>
          <a:xfrm>
            <a:off x="10248470" y="4670867"/>
            <a:ext cx="1717933" cy="2187133"/>
            <a:chOff x="659300" y="3268175"/>
            <a:chExt cx="1288450" cy="1640350"/>
          </a:xfrm>
        </p:grpSpPr>
        <p:sp>
          <p:nvSpPr>
            <p:cNvPr id="1942" name="Google Shape;1942;p34"/>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4"/>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4"/>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4"/>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4"/>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4"/>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4"/>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4"/>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4"/>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4"/>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4"/>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4"/>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4"/>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4"/>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4"/>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4"/>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4"/>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4"/>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4"/>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4"/>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4"/>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4"/>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4"/>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5" name="Google Shape;1965;p34"/>
          <p:cNvSpPr/>
          <p:nvPr/>
        </p:nvSpPr>
        <p:spPr>
          <a:xfrm>
            <a:off x="773000" y="493200"/>
            <a:ext cx="10646000" cy="58716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6" name="Google Shape;1966;p34"/>
          <p:cNvGrpSpPr/>
          <p:nvPr/>
        </p:nvGrpSpPr>
        <p:grpSpPr>
          <a:xfrm rot="9044330" flipH="1">
            <a:off x="10389080" y="-306133"/>
            <a:ext cx="1436705" cy="3026289"/>
            <a:chOff x="4458800" y="2953350"/>
            <a:chExt cx="842025" cy="1773650"/>
          </a:xfrm>
        </p:grpSpPr>
        <p:sp>
          <p:nvSpPr>
            <p:cNvPr id="1967" name="Google Shape;1967;p3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4"/>
          <p:cNvGrpSpPr/>
          <p:nvPr/>
        </p:nvGrpSpPr>
        <p:grpSpPr>
          <a:xfrm flipH="1">
            <a:off x="-77187" y="-464167"/>
            <a:ext cx="2298293" cy="2878681"/>
            <a:chOff x="610625" y="938625"/>
            <a:chExt cx="1230350" cy="1541050"/>
          </a:xfrm>
        </p:grpSpPr>
        <p:sp>
          <p:nvSpPr>
            <p:cNvPr id="1989" name="Google Shape;1989;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4"/>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4"/>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4"/>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4"/>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4"/>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4"/>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4"/>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4"/>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4"/>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4"/>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4"/>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4"/>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4"/>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4"/>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4"/>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4"/>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47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A60B">
            <a:alpha val="37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tma"/>
              <a:buNone/>
              <a:defRPr sz="3500">
                <a:solidFill>
                  <a:schemeClr val="dk2"/>
                </a:solidFill>
                <a:latin typeface="Atma"/>
                <a:ea typeface="Atma"/>
                <a:cs typeface="Atma"/>
                <a:sym typeface="Atm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9pPr>
          </a:lstStyle>
          <a:p>
            <a:endParaRPr/>
          </a:p>
        </p:txBody>
      </p:sp>
    </p:spTree>
    <p:extLst>
      <p:ext uri="{BB962C8B-B14F-4D97-AF65-F5344CB8AC3E}">
        <p14:creationId xmlns:p14="http://schemas.microsoft.com/office/powerpoint/2010/main" val="9244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43814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60108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8433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4219112-E1AE-4926-87D9-CE0E11E4940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3B0C64-C083-4D15-A7D7-5E6C5F66F52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76202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81484" y="94128"/>
            <a:ext cx="5096434" cy="5809131"/>
          </a:xfrm>
          <a:prstGeom prst="rect">
            <a:avLst/>
          </a:prstGeom>
        </p:spPr>
      </p:pic>
      <p:pic>
        <p:nvPicPr>
          <p:cNvPr id="8" name="Picture 7"/>
          <p:cNvPicPr>
            <a:picLocks noChangeAspect="1"/>
          </p:cNvPicPr>
          <p:nvPr/>
        </p:nvPicPr>
        <p:blipFill>
          <a:blip r:embed="rId3"/>
          <a:stretch>
            <a:fillRect/>
          </a:stretch>
        </p:blipFill>
        <p:spPr>
          <a:xfrm>
            <a:off x="941294" y="94128"/>
            <a:ext cx="4222377" cy="5809131"/>
          </a:xfrm>
          <a:prstGeom prst="rect">
            <a:avLst/>
          </a:prstGeom>
        </p:spPr>
      </p:pic>
    </p:spTree>
    <p:extLst>
      <p:ext uri="{BB962C8B-B14F-4D97-AF65-F5344CB8AC3E}">
        <p14:creationId xmlns:p14="http://schemas.microsoft.com/office/powerpoint/2010/main" val="1476486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52EC32-2539-B564-BF0F-68BBC08840D3}"/>
              </a:ext>
            </a:extLst>
          </p:cNvPr>
          <p:cNvPicPr>
            <a:picLocks noChangeAspect="1"/>
          </p:cNvPicPr>
          <p:nvPr/>
        </p:nvPicPr>
        <p:blipFill>
          <a:blip r:embed="rId2"/>
          <a:stretch>
            <a:fillRect/>
          </a:stretch>
        </p:blipFill>
        <p:spPr>
          <a:xfrm>
            <a:off x="0" y="1673"/>
            <a:ext cx="12192000" cy="6854653"/>
          </a:xfrm>
          <a:prstGeom prst="rect">
            <a:avLst/>
          </a:prstGeom>
        </p:spPr>
      </p:pic>
      <p:sp>
        <p:nvSpPr>
          <p:cNvPr id="10" name="TextBox 9">
            <a:extLst>
              <a:ext uri="{FF2B5EF4-FFF2-40B4-BE49-F238E27FC236}">
                <a16:creationId xmlns:a16="http://schemas.microsoft.com/office/drawing/2014/main" id="{FF1559B0-8E91-8955-5985-30002F76893A}"/>
              </a:ext>
            </a:extLst>
          </p:cNvPr>
          <p:cNvSpPr txBox="1"/>
          <p:nvPr/>
        </p:nvSpPr>
        <p:spPr>
          <a:xfrm>
            <a:off x="596345" y="3752541"/>
            <a:ext cx="10799536" cy="954107"/>
          </a:xfrm>
          <a:prstGeom prst="rect">
            <a:avLst/>
          </a:prstGeom>
          <a:noFill/>
        </p:spPr>
        <p:txBody>
          <a:bodyPr wrap="square">
            <a:spAutoFit/>
          </a:bodyPr>
          <a:lstStyle/>
          <a:p>
            <a:pPr lvl="0" algn="just">
              <a:spcAft>
                <a:spcPts val="800"/>
              </a:spcAft>
              <a:defRPr/>
            </a:pPr>
            <a:r>
              <a:rPr kumimoji="0" lang="en-US" sz="2800" b="0" i="1" u="none" strike="noStrike" kern="1200" cap="none" spc="0" normalizeH="0" baseline="0" noProof="0" dirty="0">
                <a:ln>
                  <a:noFill/>
                </a:ln>
                <a:solidFill>
                  <a:schemeClr val="accent1">
                    <a:lumMod val="10000"/>
                  </a:schemeClr>
                </a:solidFill>
                <a:effectLst/>
                <a:uLnTx/>
                <a:uFillTx/>
                <a:latin typeface="+mj-lt"/>
                <a:ea typeface="Times New Roman" panose="02020603050405020304" pitchFamily="18" charset="0"/>
                <a:cs typeface="Times New Roman" panose="02020603050405020304" pitchFamily="18" charset="0"/>
              </a:rPr>
              <a:t>+ </a:t>
            </a:r>
            <a:r>
              <a:rPr lang="vi-VN" sz="2800" i="1" dirty="0">
                <a:solidFill>
                  <a:schemeClr val="accent1">
                    <a:lumMod val="10000"/>
                  </a:schemeClr>
                </a:solidFill>
                <a:latin typeface="+mj-lt"/>
              </a:rPr>
              <a:t>Câu chủ đề là câu in đậm được đặt ở đầu đoạn, khẳng định hai nét đặc sắc của tiếng Việt là </a:t>
            </a:r>
            <a:r>
              <a:rPr lang="vi-VN" sz="2800" i="1" u="sng" dirty="0">
                <a:solidFill>
                  <a:schemeClr val="accent1">
                    <a:lumMod val="10000"/>
                  </a:schemeClr>
                </a:solidFill>
                <a:latin typeface="+mj-lt"/>
              </a:rPr>
              <a:t>đẹp</a:t>
            </a:r>
            <a:r>
              <a:rPr lang="vi-VN" sz="2800" i="1" dirty="0">
                <a:solidFill>
                  <a:schemeClr val="accent1">
                    <a:lumMod val="10000"/>
                  </a:schemeClr>
                </a:solidFill>
                <a:latin typeface="+mj-lt"/>
              </a:rPr>
              <a:t> và </a:t>
            </a:r>
            <a:r>
              <a:rPr lang="vi-VN" sz="2800" i="1" u="sng" dirty="0">
                <a:solidFill>
                  <a:schemeClr val="accent1">
                    <a:lumMod val="10000"/>
                  </a:schemeClr>
                </a:solidFill>
                <a:latin typeface="+mj-lt"/>
              </a:rPr>
              <a:t>hay.</a:t>
            </a:r>
            <a:endParaRPr kumimoji="0" lang="en-US" sz="2800" b="1" i="0" u="sng" strike="noStrike" kern="1200" cap="none" spc="0" normalizeH="0" baseline="0" noProof="0" dirty="0">
              <a:ln>
                <a:noFill/>
              </a:ln>
              <a:solidFill>
                <a:schemeClr val="accent1">
                  <a:lumMod val="10000"/>
                </a:schemeClr>
              </a:solidFill>
              <a:effectLst/>
              <a:uLnTx/>
              <a:uFillTx/>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3E3927C-152C-4960-0D73-6868C4ECBEF2}"/>
              </a:ext>
            </a:extLst>
          </p:cNvPr>
          <p:cNvSpPr txBox="1"/>
          <p:nvPr/>
        </p:nvSpPr>
        <p:spPr>
          <a:xfrm>
            <a:off x="596345" y="4706648"/>
            <a:ext cx="10799536" cy="1056700"/>
          </a:xfrm>
          <a:prstGeom prst="rect">
            <a:avLst/>
          </a:prstGeom>
          <a:noFill/>
        </p:spPr>
        <p:txBody>
          <a:bodyPr wrap="square">
            <a:spAutoFit/>
          </a:bodyPr>
          <a:lstStyle/>
          <a:p>
            <a:pPr algn="just">
              <a:spcAft>
                <a:spcPts val="800"/>
              </a:spcAft>
              <a:defRPr/>
            </a:pPr>
            <a:r>
              <a:rPr kumimoji="0" lang="en-US" sz="2800" b="0" i="1" u="none" strike="noStrike" kern="1200" cap="none" spc="0" normalizeH="0" baseline="0" noProof="0">
                <a:ln>
                  <a:noFill/>
                </a:ln>
                <a:solidFill>
                  <a:schemeClr val="accent1">
                    <a:lumMod val="10000"/>
                  </a:schemeClr>
                </a:solidFill>
                <a:effectLst/>
                <a:uLnTx/>
                <a:uFillTx/>
                <a:latin typeface="+mj-lt"/>
                <a:ea typeface="Calibri" panose="020F0502020204030204" pitchFamily="34" charset="0"/>
                <a:cs typeface="Times New Roman" panose="02020603050405020304" pitchFamily="18" charset="0"/>
              </a:rPr>
              <a:t>+ </a:t>
            </a:r>
            <a:r>
              <a:rPr lang="vi-VN" sz="2800" i="1">
                <a:solidFill>
                  <a:schemeClr val="accent1">
                    <a:lumMod val="10000"/>
                  </a:schemeClr>
                </a:solidFill>
                <a:latin typeface="+mj-lt"/>
              </a:rPr>
              <a:t>Các câu tiếp theo nói rõ cái đẹp và cái hay thể hiện cụ thể như thế nào.</a:t>
            </a:r>
            <a:endParaRPr lang="en-US" sz="2800">
              <a:solidFill>
                <a:schemeClr val="accent1">
                  <a:lumMod val="10000"/>
                </a:schemeClr>
              </a:solidFill>
              <a:latin typeface="+mj-lt"/>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schemeClr val="accent1">
                  <a:lumMod val="10000"/>
                </a:schemeClr>
              </a:solidFill>
              <a:effectLst/>
              <a:uLnTx/>
              <a:uFillTx/>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1BDC130-99BF-80EB-C9B1-F5B9D59AE314}"/>
              </a:ext>
            </a:extLst>
          </p:cNvPr>
          <p:cNvSpPr txBox="1"/>
          <p:nvPr/>
        </p:nvSpPr>
        <p:spPr>
          <a:xfrm>
            <a:off x="729509" y="5266286"/>
            <a:ext cx="10068479" cy="1384995"/>
          </a:xfrm>
          <a:prstGeom prst="rect">
            <a:avLst/>
          </a:prstGeom>
          <a:noFill/>
        </p:spPr>
        <p:txBody>
          <a:bodyPr wrap="square">
            <a:spAutoFit/>
          </a:bodyPr>
          <a:lstStyle/>
          <a:p>
            <a:pPr algn="just"/>
            <a:r>
              <a:rPr lang="vi-VN" sz="2800" dirty="0">
                <a:solidFill>
                  <a:schemeClr val="accent1">
                    <a:lumMod val="10000"/>
                  </a:schemeClr>
                </a:solidFill>
                <a:latin typeface="+mj-lt"/>
                <a:sym typeface="Wingdings" panose="05000000000000000000" pitchFamily="2" charset="2"/>
              </a:rPr>
              <a:t></a:t>
            </a:r>
            <a:r>
              <a:rPr lang="vi-VN" sz="2800" dirty="0">
                <a:solidFill>
                  <a:schemeClr val="accent1">
                    <a:lumMod val="10000"/>
                  </a:schemeClr>
                </a:solidFill>
                <a:latin typeface="+mj-lt"/>
              </a:rPr>
              <a:t> </a:t>
            </a:r>
            <a:r>
              <a:rPr lang="vi-VN" sz="2800" b="1" dirty="0">
                <a:solidFill>
                  <a:schemeClr val="accent1">
                    <a:lumMod val="10000"/>
                  </a:schemeClr>
                </a:solidFill>
                <a:latin typeface="+mj-lt"/>
              </a:rPr>
              <a:t>Đoạn văn diễn dịch</a:t>
            </a:r>
            <a:r>
              <a:rPr lang="vi-VN" sz="2800" dirty="0">
                <a:solidFill>
                  <a:schemeClr val="accent1">
                    <a:lumMod val="10000"/>
                  </a:schemeClr>
                </a:solidFill>
                <a:latin typeface="+mj-lt"/>
              </a:rPr>
              <a:t>: Đoạn văn có câu chủ đề được đặt ở đầu đoạn, những câu tiếp triển khai các nội dung cụ thể để làm rõ chủ đề của đoạn văn.</a:t>
            </a:r>
            <a:endParaRPr lang="en-US" sz="2800" dirty="0">
              <a:solidFill>
                <a:schemeClr val="accent1">
                  <a:lumMod val="10000"/>
                </a:schemeClr>
              </a:solidFill>
              <a:latin typeface="+mj-lt"/>
            </a:endParaRPr>
          </a:p>
        </p:txBody>
      </p:sp>
      <p:cxnSp>
        <p:nvCxnSpPr>
          <p:cNvPr id="14" name="Straight Connector 13">
            <a:extLst>
              <a:ext uri="{FF2B5EF4-FFF2-40B4-BE49-F238E27FC236}">
                <a16:creationId xmlns:a16="http://schemas.microsoft.com/office/drawing/2014/main" id="{8EBA3C28-A329-C74A-2450-66687BDB5C86}"/>
              </a:ext>
            </a:extLst>
          </p:cNvPr>
          <p:cNvCxnSpPr>
            <a:cxnSpLocks/>
          </p:cNvCxnSpPr>
          <p:nvPr/>
        </p:nvCxnSpPr>
        <p:spPr>
          <a:xfrm>
            <a:off x="1725354" y="1170542"/>
            <a:ext cx="93799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7366F4-D9D2-507E-7345-DC2BAC829CB5}"/>
              </a:ext>
            </a:extLst>
          </p:cNvPr>
          <p:cNvSpPr txBox="1"/>
          <p:nvPr/>
        </p:nvSpPr>
        <p:spPr>
          <a:xfrm>
            <a:off x="862674" y="775761"/>
            <a:ext cx="10242646" cy="2780248"/>
          </a:xfrm>
          <a:prstGeom prst="rect">
            <a:avLst/>
          </a:prstGeom>
          <a:solidFill>
            <a:schemeClr val="accent2">
              <a:lumMod val="60000"/>
              <a:lumOff val="40000"/>
            </a:schemeClr>
          </a:solidFill>
        </p:spPr>
        <p:txBody>
          <a:bodyPr wrap="square">
            <a:spAutoFit/>
          </a:bodyPr>
          <a:lstStyle/>
          <a:p>
            <a:pPr algn="just">
              <a:spcAft>
                <a:spcPts val="800"/>
              </a:spcAft>
            </a:pPr>
            <a:r>
              <a:rPr lang="en-US" sz="2400" b="1"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Tiếng Việt có những đặc sắc của một thứ tiếng đẹp, một thứ tiếng hay</a:t>
            </a: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Nói thế có nghĩa là nói rằng: tiếng Việt là một thứ tiếng hài hòa về mặt âm hưởng, thanh điệu mà cũng rất tế nhị, uyển chuyển trong cách đặt câu. Nói thế cũng có nghĩa là nói rằng: tiếng Việt có đầy đủ khả năng để diễn đạt tình cảm, tư tưởng của người Việt Nam và để thỏa mãn cho yêu cầu của đời sống văn hóa nước nhà qua các thời kì lịch sử.</a:t>
            </a:r>
            <a:endParaRPr lang="en-US" sz="2400"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r">
              <a:spcAft>
                <a:spcPts val="800"/>
              </a:spcAft>
            </a:pP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(Đặng Thai Mai, Tiếng Việt, một biểu hiện hùng hồn của sức sống dân tộc)</a:t>
            </a:r>
            <a:endParaRPr lang="en-US" sz="2400"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8733B00-7C99-432B-0B00-BB2079CFF70F}"/>
              </a:ext>
            </a:extLst>
          </p:cNvPr>
          <p:cNvSpPr txBox="1"/>
          <p:nvPr/>
        </p:nvSpPr>
        <p:spPr>
          <a:xfrm>
            <a:off x="5090614" y="33630"/>
            <a:ext cx="6566257" cy="584775"/>
          </a:xfrm>
          <a:prstGeom prst="rect">
            <a:avLst/>
          </a:prstGeom>
          <a:noFill/>
        </p:spPr>
        <p:txBody>
          <a:bodyPr wrap="square">
            <a:spAutoFit/>
          </a:bodyPr>
          <a:lstStyle/>
          <a:p>
            <a:pPr algn="just">
              <a:spcAft>
                <a:spcPts val="800"/>
              </a:spcAft>
            </a:pPr>
            <a:r>
              <a:rPr lang="en-US" sz="3200" b="1" i="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VÍ DỤ 1</a:t>
            </a:r>
            <a:endParaRPr lang="en-US" sz="320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338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52EC32-2539-B564-BF0F-68BBC08840D3}"/>
              </a:ext>
            </a:extLst>
          </p:cNvPr>
          <p:cNvPicPr>
            <a:picLocks noChangeAspect="1"/>
          </p:cNvPicPr>
          <p:nvPr/>
        </p:nvPicPr>
        <p:blipFill>
          <a:blip r:embed="rId2"/>
          <a:stretch>
            <a:fillRect/>
          </a:stretch>
        </p:blipFill>
        <p:spPr>
          <a:xfrm>
            <a:off x="0" y="1673"/>
            <a:ext cx="12192000" cy="6854653"/>
          </a:xfrm>
          <a:prstGeom prst="rect">
            <a:avLst/>
          </a:prstGeom>
        </p:spPr>
      </p:pic>
      <p:sp>
        <p:nvSpPr>
          <p:cNvPr id="10" name="TextBox 9">
            <a:extLst>
              <a:ext uri="{FF2B5EF4-FFF2-40B4-BE49-F238E27FC236}">
                <a16:creationId xmlns:a16="http://schemas.microsoft.com/office/drawing/2014/main" id="{FF1559B0-8E91-8955-5985-30002F76893A}"/>
              </a:ext>
            </a:extLst>
          </p:cNvPr>
          <p:cNvSpPr txBox="1"/>
          <p:nvPr/>
        </p:nvSpPr>
        <p:spPr>
          <a:xfrm>
            <a:off x="596345" y="3752541"/>
            <a:ext cx="10799536" cy="523220"/>
          </a:xfrm>
          <a:prstGeom prst="rect">
            <a:avLst/>
          </a:prstGeom>
          <a:noFill/>
        </p:spPr>
        <p:txBody>
          <a:bodyPr wrap="square">
            <a:spAutoFit/>
          </a:bodyPr>
          <a:lstStyle/>
          <a:p>
            <a:pPr lvl="0" algn="just">
              <a:spcAft>
                <a:spcPts val="800"/>
              </a:spcAft>
              <a:defRPr/>
            </a:pPr>
            <a:r>
              <a:rPr kumimoji="0" lang="en-US" sz="2800" b="0" i="1"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chemeClr val="accent1">
                    <a:lumMod val="10000"/>
                  </a:schemeClr>
                </a:solidFill>
                <a:latin typeface="Times New Roman" panose="02020603050405020304" pitchFamily="18" charset="0"/>
                <a:cs typeface="Times New Roman" panose="02020603050405020304" pitchFamily="18" charset="0"/>
              </a:rPr>
              <a:t>Ba câu đầu nêu những biểu hiện của sự khác biệt tầm thường, vô nghĩa</a:t>
            </a:r>
            <a:endParaRPr kumimoji="0" lang="en-US" sz="2800" b="1"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3E3927C-152C-4960-0D73-6868C4ECBEF2}"/>
              </a:ext>
            </a:extLst>
          </p:cNvPr>
          <p:cNvSpPr txBox="1"/>
          <p:nvPr/>
        </p:nvSpPr>
        <p:spPr>
          <a:xfrm>
            <a:off x="596345" y="4275761"/>
            <a:ext cx="10799536" cy="954107"/>
          </a:xfrm>
          <a:prstGeom prst="rect">
            <a:avLst/>
          </a:prstGeom>
          <a:noFill/>
        </p:spPr>
        <p:txBody>
          <a:bodyPr wrap="square">
            <a:spAutoFit/>
          </a:bodyPr>
          <a:lstStyle/>
          <a:p>
            <a:pPr algn="just">
              <a:spcAft>
                <a:spcPts val="800"/>
              </a:spcAft>
              <a:defRPr/>
            </a:pPr>
            <a:r>
              <a:rPr kumimoji="0" lang="en-US" sz="2800" b="0" i="1" u="none" strike="noStrike" kern="1200" cap="none" spc="0" normalizeH="0" baseline="0" noProof="0" dirty="0">
                <a:ln>
                  <a:noFill/>
                </a:ln>
                <a:solidFill>
                  <a:schemeClr val="accent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đó,</a:t>
            </a:r>
            <a:r>
              <a:rPr kumimoji="0" lang="en-US" sz="2800" b="0" i="1" u="none" strike="noStrike" kern="1200" cap="none" spc="0" normalizeH="0" noProof="0" dirty="0">
                <a:ln>
                  <a:noFill/>
                </a:ln>
                <a:solidFill>
                  <a:schemeClr val="accent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chemeClr val="accent1">
                    <a:lumMod val="10000"/>
                  </a:schemeClr>
                </a:solidFill>
                <a:latin typeface="Times New Roman" panose="02020603050405020304" pitchFamily="18" charset="0"/>
                <a:cs typeface="Times New Roman" panose="02020603050405020304" pitchFamily="18" charset="0"/>
              </a:rPr>
              <a:t>câu chủ đề (in đậm) ở cuối đoạn văn mới có cơ sở khẳng định sự khác biệt có ý nghĩa, đáng được </a:t>
            </a:r>
            <a:r>
              <a:rPr lang="vi-VN" sz="2800" i="1" dirty="0" smtClean="0">
                <a:solidFill>
                  <a:schemeClr val="accent1">
                    <a:lumMod val="10000"/>
                  </a:schemeClr>
                </a:solidFill>
                <a:latin typeface="Times New Roman" panose="02020603050405020304" pitchFamily="18" charset="0"/>
                <a:cs typeface="Times New Roman" panose="02020603050405020304" pitchFamily="18" charset="0"/>
              </a:rPr>
              <a:t>đề </a:t>
            </a:r>
            <a:r>
              <a:rPr lang="vi-VN" sz="2800" i="1" dirty="0">
                <a:solidFill>
                  <a:schemeClr val="accent1">
                    <a:lumMod val="10000"/>
                  </a:schemeClr>
                </a:solidFill>
                <a:latin typeface="Times New Roman" panose="02020603050405020304" pitchFamily="18" charset="0"/>
                <a:cs typeface="Times New Roman" panose="02020603050405020304" pitchFamily="18" charset="0"/>
              </a:rPr>
              <a:t>cao. </a:t>
            </a:r>
            <a:endParaRPr kumimoji="0" lang="en-US" sz="2800" b="0" i="0" u="none" strike="noStrike" kern="1200" cap="none" spc="0" normalizeH="0" baseline="0" noProof="0" dirty="0">
              <a:ln>
                <a:noFill/>
              </a:ln>
              <a:solidFill>
                <a:schemeClr val="accent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1BDC130-99BF-80EB-C9B1-F5B9D59AE314}"/>
              </a:ext>
            </a:extLst>
          </p:cNvPr>
          <p:cNvSpPr txBox="1"/>
          <p:nvPr/>
        </p:nvSpPr>
        <p:spPr>
          <a:xfrm>
            <a:off x="729510" y="5266286"/>
            <a:ext cx="10041584" cy="1384995"/>
          </a:xfrm>
          <a:prstGeom prst="rect">
            <a:avLst/>
          </a:prstGeom>
          <a:noFill/>
        </p:spPr>
        <p:txBody>
          <a:bodyPr wrap="square">
            <a:spAutoFit/>
          </a:bodyPr>
          <a:lstStyle/>
          <a:p>
            <a:pPr algn="just"/>
            <a:r>
              <a:rPr lang="vi-VN" sz="2800" dirty="0">
                <a:solidFill>
                  <a:schemeClr val="accent1">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b="1" dirty="0">
                <a:solidFill>
                  <a:schemeClr val="accent1">
                    <a:lumMod val="10000"/>
                  </a:schemeClr>
                </a:solidFill>
                <a:latin typeface="Times New Roman" panose="02020603050405020304" pitchFamily="18" charset="0"/>
                <a:cs typeface="Times New Roman" panose="02020603050405020304" pitchFamily="18" charset="0"/>
              </a:rPr>
              <a:t>Đoạn văn quy nạp</a:t>
            </a:r>
            <a:r>
              <a:rPr lang="vi-VN" sz="2800" dirty="0">
                <a:solidFill>
                  <a:schemeClr val="accent1">
                    <a:lumMod val="10000"/>
                  </a:schemeClr>
                </a:solidFill>
                <a:latin typeface="Times New Roman" panose="02020603050405020304" pitchFamily="18" charset="0"/>
                <a:cs typeface="Times New Roman" panose="02020603050405020304" pitchFamily="18" charset="0"/>
              </a:rPr>
              <a:t>: Đoạn văn triển khai nội dung cụ thể trước, từ đó mới khái quát nội dung chung, được thể hiện bằng câu chủ đề ở cuối đoạn văn.</a:t>
            </a:r>
            <a:endParaRPr lang="en-US" sz="2800"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37366F4-D9D2-507E-7345-DC2BAC829CB5}"/>
              </a:ext>
            </a:extLst>
          </p:cNvPr>
          <p:cNvSpPr txBox="1"/>
          <p:nvPr/>
        </p:nvSpPr>
        <p:spPr>
          <a:xfrm>
            <a:off x="638673" y="628515"/>
            <a:ext cx="10799535" cy="3149580"/>
          </a:xfrm>
          <a:prstGeom prst="rect">
            <a:avLst/>
          </a:prstGeom>
          <a:solidFill>
            <a:schemeClr val="accent2">
              <a:lumMod val="40000"/>
              <a:lumOff val="60000"/>
            </a:schemeClr>
          </a:solidFill>
        </p:spPr>
        <p:txBody>
          <a:bodyPr wrap="square">
            <a:spAutoFit/>
          </a:bodyPr>
          <a:lstStyle/>
          <a:p>
            <a:pPr algn="just">
              <a:spcAft>
                <a:spcPts val="800"/>
              </a:spcAft>
            </a:pPr>
            <a:r>
              <a:rPr lang="en-US" sz="2400" b="1"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Đề cao sự khác biệt không phải là cổ động cho lối sống cá nhân ích kỉ, hẹp hòi, chối bỏ mọi trách nhiệm. Đề cao sự khác biệt không có nghĩa chấp nhận những sự kì dị, quái đản cốt làm cho cá nhân nổi bật giữa đám đông, xa lạ với với văn hóa truyền thống của dân tộc. Đề cao sự khác biệt cũng không đồng nghĩa với việc tán thành lối sống tự do vô mục đích. </a:t>
            </a:r>
            <a:r>
              <a:rPr lang="vi-VN" sz="2400" b="1"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Xét cho cùng, chỉ sự khác biệt nào toát lên được giá trị của cá nhân và có ích cho cộng đồng thì mới thực sự có ý nghĩa, đáng được đề cao.</a:t>
            </a:r>
            <a:endParaRPr lang="en-US" sz="2400"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 tác giả, Để làm tốt bài thi môn Ngữ văn kì thi THPT quốc gia – phần nghị luận xã </a:t>
            </a:r>
            <a:r>
              <a:rPr lang="vi-VN" sz="2400" i="1" dirty="0" smtClean="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hội, NXB Giáo dục Việt Nam, 2016)</a:t>
            </a:r>
            <a:endParaRPr lang="en-US" sz="2400"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8733B00-7C99-432B-0B00-BB2079CFF70F}"/>
              </a:ext>
            </a:extLst>
          </p:cNvPr>
          <p:cNvSpPr txBox="1"/>
          <p:nvPr/>
        </p:nvSpPr>
        <p:spPr>
          <a:xfrm>
            <a:off x="5090614" y="33630"/>
            <a:ext cx="6566257" cy="584775"/>
          </a:xfrm>
          <a:prstGeom prst="rect">
            <a:avLst/>
          </a:prstGeom>
          <a:noFill/>
        </p:spPr>
        <p:txBody>
          <a:bodyPr wrap="square">
            <a:spAutoFit/>
          </a:bodyPr>
          <a:lstStyle/>
          <a:p>
            <a:pPr algn="just">
              <a:spcAft>
                <a:spcPts val="800"/>
              </a:spcAft>
            </a:pPr>
            <a:r>
              <a:rPr lang="en-US" sz="3200" b="1" i="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VÍ DỤ 2</a:t>
            </a:r>
            <a:endParaRPr lang="en-US" sz="320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35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sp>
        <p:nvSpPr>
          <p:cNvPr id="12" name="矩形 9">
            <a:extLst>
              <a:ext uri="{FF2B5EF4-FFF2-40B4-BE49-F238E27FC236}">
                <a16:creationId xmlns:a16="http://schemas.microsoft.com/office/drawing/2014/main" id="{C77AB225-3D18-76D8-9260-FF49C7389B4B}"/>
              </a:ext>
            </a:extLst>
          </p:cNvPr>
          <p:cNvSpPr/>
          <p:nvPr/>
        </p:nvSpPr>
        <p:spPr>
          <a:xfrm>
            <a:off x="1718557" y="723690"/>
            <a:ext cx="101326" cy="63327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nvGrpSpPr>
          <p:cNvPr id="13" name="Google Shape;4475;p36">
            <a:extLst>
              <a:ext uri="{FF2B5EF4-FFF2-40B4-BE49-F238E27FC236}">
                <a16:creationId xmlns:a16="http://schemas.microsoft.com/office/drawing/2014/main" id="{DEC84A09-7E81-4B5C-3C86-2DAF65275547}"/>
              </a:ext>
            </a:extLst>
          </p:cNvPr>
          <p:cNvGrpSpPr/>
          <p:nvPr/>
        </p:nvGrpSpPr>
        <p:grpSpPr>
          <a:xfrm>
            <a:off x="960000" y="723690"/>
            <a:ext cx="619784" cy="611109"/>
            <a:chOff x="7368700" y="3304200"/>
            <a:chExt cx="1161401" cy="1257678"/>
          </a:xfrm>
        </p:grpSpPr>
        <p:sp>
          <p:nvSpPr>
            <p:cNvPr id="14" name="Google Shape;4476;p36">
              <a:extLst>
                <a:ext uri="{FF2B5EF4-FFF2-40B4-BE49-F238E27FC236}">
                  <a16:creationId xmlns:a16="http://schemas.microsoft.com/office/drawing/2014/main" id="{7D45D4F1-1BCD-8E3C-D011-8D5F1A273AF8}"/>
                </a:ext>
              </a:extLst>
            </p:cNvPr>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4477;p36">
              <a:extLst>
                <a:ext uri="{FF2B5EF4-FFF2-40B4-BE49-F238E27FC236}">
                  <a16:creationId xmlns:a16="http://schemas.microsoft.com/office/drawing/2014/main" id="{40EA3BD2-8EAA-826B-7205-BDEEBB7F1368}"/>
                </a:ext>
              </a:extLst>
            </p:cNvPr>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4478;p36">
              <a:extLst>
                <a:ext uri="{FF2B5EF4-FFF2-40B4-BE49-F238E27FC236}">
                  <a16:creationId xmlns:a16="http://schemas.microsoft.com/office/drawing/2014/main" id="{C708A02C-AA96-C952-E815-7C04F8DEC5EA}"/>
                </a:ext>
              </a:extLst>
            </p:cNvPr>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4479;p36">
              <a:extLst>
                <a:ext uri="{FF2B5EF4-FFF2-40B4-BE49-F238E27FC236}">
                  <a16:creationId xmlns:a16="http://schemas.microsoft.com/office/drawing/2014/main" id="{4D9E1BAF-3B87-EAB2-D16D-F12D3D7C0872}"/>
                </a:ext>
              </a:extLst>
            </p:cNvPr>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4480;p36">
              <a:extLst>
                <a:ext uri="{FF2B5EF4-FFF2-40B4-BE49-F238E27FC236}">
                  <a16:creationId xmlns:a16="http://schemas.microsoft.com/office/drawing/2014/main" id="{9C1CF828-7440-5CF9-D274-A5953AC2EEB3}"/>
                </a:ext>
              </a:extLst>
            </p:cNvPr>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4481;p36">
              <a:extLst>
                <a:ext uri="{FF2B5EF4-FFF2-40B4-BE49-F238E27FC236}">
                  <a16:creationId xmlns:a16="http://schemas.microsoft.com/office/drawing/2014/main" id="{77461FBB-0DE2-B207-F228-DCFB5EE68731}"/>
                </a:ext>
              </a:extLst>
            </p:cNvPr>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4482;p36">
              <a:extLst>
                <a:ext uri="{FF2B5EF4-FFF2-40B4-BE49-F238E27FC236}">
                  <a16:creationId xmlns:a16="http://schemas.microsoft.com/office/drawing/2014/main" id="{B209FCF4-0764-24E9-CD87-00F83760D84D}"/>
                </a:ext>
              </a:extLst>
            </p:cNvPr>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4483;p36">
              <a:extLst>
                <a:ext uri="{FF2B5EF4-FFF2-40B4-BE49-F238E27FC236}">
                  <a16:creationId xmlns:a16="http://schemas.microsoft.com/office/drawing/2014/main" id="{A06A638B-90D9-2E62-1384-B1698915E84D}"/>
                </a:ext>
              </a:extLst>
            </p:cNvPr>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4484;p36">
              <a:extLst>
                <a:ext uri="{FF2B5EF4-FFF2-40B4-BE49-F238E27FC236}">
                  <a16:creationId xmlns:a16="http://schemas.microsoft.com/office/drawing/2014/main" id="{D9CE36CB-C881-98DD-A2AD-503F2A2C5E78}"/>
                </a:ext>
              </a:extLst>
            </p:cNvPr>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4485;p36">
              <a:extLst>
                <a:ext uri="{FF2B5EF4-FFF2-40B4-BE49-F238E27FC236}">
                  <a16:creationId xmlns:a16="http://schemas.microsoft.com/office/drawing/2014/main" id="{92DE0F9B-1791-2C48-FFCB-9C6CA8647D56}"/>
                </a:ext>
              </a:extLst>
            </p:cNvPr>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4486;p36">
              <a:extLst>
                <a:ext uri="{FF2B5EF4-FFF2-40B4-BE49-F238E27FC236}">
                  <a16:creationId xmlns:a16="http://schemas.microsoft.com/office/drawing/2014/main" id="{587144F4-2139-56B4-6140-817395E91BF0}"/>
                </a:ext>
              </a:extLst>
            </p:cNvPr>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4487;p36">
              <a:extLst>
                <a:ext uri="{FF2B5EF4-FFF2-40B4-BE49-F238E27FC236}">
                  <a16:creationId xmlns:a16="http://schemas.microsoft.com/office/drawing/2014/main" id="{009BD283-2656-9AC8-7923-B223D98BB59B}"/>
                </a:ext>
              </a:extLst>
            </p:cNvPr>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4488;p36">
              <a:extLst>
                <a:ext uri="{FF2B5EF4-FFF2-40B4-BE49-F238E27FC236}">
                  <a16:creationId xmlns:a16="http://schemas.microsoft.com/office/drawing/2014/main" id="{2D1F1963-6771-9398-45F4-610415336DE7}"/>
                </a:ext>
              </a:extLst>
            </p:cNvPr>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4489;p36">
              <a:extLst>
                <a:ext uri="{FF2B5EF4-FFF2-40B4-BE49-F238E27FC236}">
                  <a16:creationId xmlns:a16="http://schemas.microsoft.com/office/drawing/2014/main" id="{3F2235A3-96D4-4284-C461-A49348BE6B0A}"/>
                </a:ext>
              </a:extLst>
            </p:cNvPr>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4490;p36">
              <a:extLst>
                <a:ext uri="{FF2B5EF4-FFF2-40B4-BE49-F238E27FC236}">
                  <a16:creationId xmlns:a16="http://schemas.microsoft.com/office/drawing/2014/main" id="{5EF81386-66A5-3BCF-C624-6502C9FD17BD}"/>
                </a:ext>
              </a:extLst>
            </p:cNvPr>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4491;p36">
              <a:extLst>
                <a:ext uri="{FF2B5EF4-FFF2-40B4-BE49-F238E27FC236}">
                  <a16:creationId xmlns:a16="http://schemas.microsoft.com/office/drawing/2014/main" id="{773A3EA9-8118-5749-D539-913D41B151A7}"/>
                </a:ext>
              </a:extLst>
            </p:cNvPr>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4492;p36">
              <a:extLst>
                <a:ext uri="{FF2B5EF4-FFF2-40B4-BE49-F238E27FC236}">
                  <a16:creationId xmlns:a16="http://schemas.microsoft.com/office/drawing/2014/main" id="{084AB2A4-10BD-704C-7ED7-89A0136BEFC9}"/>
                </a:ext>
              </a:extLst>
            </p:cNvPr>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4493;p36">
              <a:extLst>
                <a:ext uri="{FF2B5EF4-FFF2-40B4-BE49-F238E27FC236}">
                  <a16:creationId xmlns:a16="http://schemas.microsoft.com/office/drawing/2014/main" id="{69E2ACE7-8E49-E658-FFE5-4B949013D28C}"/>
                </a:ext>
              </a:extLst>
            </p:cNvPr>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4494;p36">
              <a:extLst>
                <a:ext uri="{FF2B5EF4-FFF2-40B4-BE49-F238E27FC236}">
                  <a16:creationId xmlns:a16="http://schemas.microsoft.com/office/drawing/2014/main" id="{72FFBDB9-0BBA-F361-F69D-41D6293E35DC}"/>
                </a:ext>
              </a:extLst>
            </p:cNvPr>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4495;p36">
              <a:extLst>
                <a:ext uri="{FF2B5EF4-FFF2-40B4-BE49-F238E27FC236}">
                  <a16:creationId xmlns:a16="http://schemas.microsoft.com/office/drawing/2014/main" id="{2743A595-A8FA-6E27-15E3-DFDD86D8A3BE}"/>
                </a:ext>
              </a:extLst>
            </p:cNvPr>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4496;p36">
              <a:extLst>
                <a:ext uri="{FF2B5EF4-FFF2-40B4-BE49-F238E27FC236}">
                  <a16:creationId xmlns:a16="http://schemas.microsoft.com/office/drawing/2014/main" id="{1CB089EE-9A75-F49B-AEBA-3EA0CBE21D91}"/>
                </a:ext>
              </a:extLst>
            </p:cNvPr>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4497;p36">
              <a:extLst>
                <a:ext uri="{FF2B5EF4-FFF2-40B4-BE49-F238E27FC236}">
                  <a16:creationId xmlns:a16="http://schemas.microsoft.com/office/drawing/2014/main" id="{8568885E-A481-3FEB-74CD-DB5982D942BC}"/>
                </a:ext>
              </a:extLst>
            </p:cNvPr>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4498;p36">
              <a:extLst>
                <a:ext uri="{FF2B5EF4-FFF2-40B4-BE49-F238E27FC236}">
                  <a16:creationId xmlns:a16="http://schemas.microsoft.com/office/drawing/2014/main" id="{B43A7C32-8C56-E7C0-E9B1-9AE9E2D40B4E}"/>
                </a:ext>
              </a:extLst>
            </p:cNvPr>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4499;p36">
              <a:extLst>
                <a:ext uri="{FF2B5EF4-FFF2-40B4-BE49-F238E27FC236}">
                  <a16:creationId xmlns:a16="http://schemas.microsoft.com/office/drawing/2014/main" id="{68979FD7-86D0-C1F8-8352-306B756816C2}"/>
                </a:ext>
              </a:extLst>
            </p:cNvPr>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4500;p36">
              <a:extLst>
                <a:ext uri="{FF2B5EF4-FFF2-40B4-BE49-F238E27FC236}">
                  <a16:creationId xmlns:a16="http://schemas.microsoft.com/office/drawing/2014/main" id="{68CD709C-9821-E93C-CA4D-FFEFAC61A03F}"/>
                </a:ext>
              </a:extLst>
            </p:cNvPr>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4501;p36">
              <a:extLst>
                <a:ext uri="{FF2B5EF4-FFF2-40B4-BE49-F238E27FC236}">
                  <a16:creationId xmlns:a16="http://schemas.microsoft.com/office/drawing/2014/main" id="{49124FBC-A419-F841-D6EA-1E81E6059ADF}"/>
                </a:ext>
              </a:extLst>
            </p:cNvPr>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rgbClr val="FAA9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4502;p36">
              <a:extLst>
                <a:ext uri="{FF2B5EF4-FFF2-40B4-BE49-F238E27FC236}">
                  <a16:creationId xmlns:a16="http://schemas.microsoft.com/office/drawing/2014/main" id="{A6B1A43E-69FE-90C4-0BBD-B74C3A9351DA}"/>
                </a:ext>
              </a:extLst>
            </p:cNvPr>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4503;p36">
              <a:extLst>
                <a:ext uri="{FF2B5EF4-FFF2-40B4-BE49-F238E27FC236}">
                  <a16:creationId xmlns:a16="http://schemas.microsoft.com/office/drawing/2014/main" id="{9777FBEA-9E80-B7DC-A66E-6816A9B21FF5}"/>
                </a:ext>
              </a:extLst>
            </p:cNvPr>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4504;p36">
              <a:extLst>
                <a:ext uri="{FF2B5EF4-FFF2-40B4-BE49-F238E27FC236}">
                  <a16:creationId xmlns:a16="http://schemas.microsoft.com/office/drawing/2014/main" id="{BF9DCCF1-6D34-8683-0378-DCE7687D53D1}"/>
                </a:ext>
              </a:extLst>
            </p:cNvPr>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4505;p36">
              <a:extLst>
                <a:ext uri="{FF2B5EF4-FFF2-40B4-BE49-F238E27FC236}">
                  <a16:creationId xmlns:a16="http://schemas.microsoft.com/office/drawing/2014/main" id="{81997B81-668F-8376-3FD5-16C4994FA0FB}"/>
                </a:ext>
              </a:extLst>
            </p:cNvPr>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4506;p36">
              <a:extLst>
                <a:ext uri="{FF2B5EF4-FFF2-40B4-BE49-F238E27FC236}">
                  <a16:creationId xmlns:a16="http://schemas.microsoft.com/office/drawing/2014/main" id="{BD0BB001-4FC5-78DB-E02D-9D18715DB6B9}"/>
                </a:ext>
              </a:extLst>
            </p:cNvPr>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4507;p36">
              <a:extLst>
                <a:ext uri="{FF2B5EF4-FFF2-40B4-BE49-F238E27FC236}">
                  <a16:creationId xmlns:a16="http://schemas.microsoft.com/office/drawing/2014/main" id="{AF048923-2351-F7E1-6CD6-8795ADDA5F41}"/>
                </a:ext>
              </a:extLst>
            </p:cNvPr>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4508;p36">
              <a:extLst>
                <a:ext uri="{FF2B5EF4-FFF2-40B4-BE49-F238E27FC236}">
                  <a16:creationId xmlns:a16="http://schemas.microsoft.com/office/drawing/2014/main" id="{817F1B56-9B14-24D7-3AF1-91FD7589B63B}"/>
                </a:ext>
              </a:extLst>
            </p:cNvPr>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4509;p36">
              <a:extLst>
                <a:ext uri="{FF2B5EF4-FFF2-40B4-BE49-F238E27FC236}">
                  <a16:creationId xmlns:a16="http://schemas.microsoft.com/office/drawing/2014/main" id="{86C88D33-5220-B4CA-5E86-6829780ADF1F}"/>
                </a:ext>
              </a:extLst>
            </p:cNvPr>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4510;p36">
              <a:extLst>
                <a:ext uri="{FF2B5EF4-FFF2-40B4-BE49-F238E27FC236}">
                  <a16:creationId xmlns:a16="http://schemas.microsoft.com/office/drawing/2014/main" id="{045DA779-8147-57BA-411E-F26B08F6F471}"/>
                </a:ext>
              </a:extLst>
            </p:cNvPr>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4511;p36">
              <a:extLst>
                <a:ext uri="{FF2B5EF4-FFF2-40B4-BE49-F238E27FC236}">
                  <a16:creationId xmlns:a16="http://schemas.microsoft.com/office/drawing/2014/main" id="{5CD5A99E-766B-E724-8292-8470DEF878EC}"/>
                </a:ext>
              </a:extLst>
            </p:cNvPr>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4512;p36">
              <a:extLst>
                <a:ext uri="{FF2B5EF4-FFF2-40B4-BE49-F238E27FC236}">
                  <a16:creationId xmlns:a16="http://schemas.microsoft.com/office/drawing/2014/main" id="{4560D06E-3D3E-5679-022C-41CEF4BA6F83}"/>
                </a:ext>
              </a:extLst>
            </p:cNvPr>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4513;p36">
              <a:extLst>
                <a:ext uri="{FF2B5EF4-FFF2-40B4-BE49-F238E27FC236}">
                  <a16:creationId xmlns:a16="http://schemas.microsoft.com/office/drawing/2014/main" id="{FEEF54ED-70AB-A784-0663-4D31EF7715A7}"/>
                </a:ext>
              </a:extLst>
            </p:cNvPr>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4514;p36">
              <a:extLst>
                <a:ext uri="{FF2B5EF4-FFF2-40B4-BE49-F238E27FC236}">
                  <a16:creationId xmlns:a16="http://schemas.microsoft.com/office/drawing/2014/main" id="{BD1EFC1F-1633-D3E4-BBAB-AA31E088F416}"/>
                </a:ext>
              </a:extLst>
            </p:cNvPr>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4515;p36">
              <a:extLst>
                <a:ext uri="{FF2B5EF4-FFF2-40B4-BE49-F238E27FC236}">
                  <a16:creationId xmlns:a16="http://schemas.microsoft.com/office/drawing/2014/main" id="{DFB42651-1971-1B28-13BB-C11BFD35D1C3}"/>
                </a:ext>
              </a:extLst>
            </p:cNvPr>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4516;p36">
              <a:extLst>
                <a:ext uri="{FF2B5EF4-FFF2-40B4-BE49-F238E27FC236}">
                  <a16:creationId xmlns:a16="http://schemas.microsoft.com/office/drawing/2014/main" id="{C9271BF8-EE87-07B9-E5AE-ADAA4F608975}"/>
                </a:ext>
              </a:extLst>
            </p:cNvPr>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4517;p36">
              <a:extLst>
                <a:ext uri="{FF2B5EF4-FFF2-40B4-BE49-F238E27FC236}">
                  <a16:creationId xmlns:a16="http://schemas.microsoft.com/office/drawing/2014/main" id="{8D017714-CDD8-7DE8-7FA1-B58BB5880030}"/>
                </a:ext>
              </a:extLst>
            </p:cNvPr>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4518;p36">
              <a:extLst>
                <a:ext uri="{FF2B5EF4-FFF2-40B4-BE49-F238E27FC236}">
                  <a16:creationId xmlns:a16="http://schemas.microsoft.com/office/drawing/2014/main" id="{9997503C-2A59-F00D-1251-842228BCAF30}"/>
                </a:ext>
              </a:extLst>
            </p:cNvPr>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4519;p36">
              <a:extLst>
                <a:ext uri="{FF2B5EF4-FFF2-40B4-BE49-F238E27FC236}">
                  <a16:creationId xmlns:a16="http://schemas.microsoft.com/office/drawing/2014/main" id="{5F2298F0-038D-6FCD-AB88-50191B532304}"/>
                </a:ext>
              </a:extLst>
            </p:cNvPr>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4520;p36">
              <a:extLst>
                <a:ext uri="{FF2B5EF4-FFF2-40B4-BE49-F238E27FC236}">
                  <a16:creationId xmlns:a16="http://schemas.microsoft.com/office/drawing/2014/main" id="{5A827D01-2036-1A1A-37FB-EF4A9103F356}"/>
                </a:ext>
              </a:extLst>
            </p:cNvPr>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4521;p36">
              <a:extLst>
                <a:ext uri="{FF2B5EF4-FFF2-40B4-BE49-F238E27FC236}">
                  <a16:creationId xmlns:a16="http://schemas.microsoft.com/office/drawing/2014/main" id="{BC588E42-4DDA-A9C4-4A64-F79E7E8AE2D6}"/>
                </a:ext>
              </a:extLst>
            </p:cNvPr>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4522;p36">
              <a:extLst>
                <a:ext uri="{FF2B5EF4-FFF2-40B4-BE49-F238E27FC236}">
                  <a16:creationId xmlns:a16="http://schemas.microsoft.com/office/drawing/2014/main" id="{03024B9A-6583-B5BF-1D99-0FC2189A6E70}"/>
                </a:ext>
              </a:extLst>
            </p:cNvPr>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4523;p36">
              <a:extLst>
                <a:ext uri="{FF2B5EF4-FFF2-40B4-BE49-F238E27FC236}">
                  <a16:creationId xmlns:a16="http://schemas.microsoft.com/office/drawing/2014/main" id="{289E4624-A882-320B-138A-C318888E0BF1}"/>
                </a:ext>
              </a:extLst>
            </p:cNvPr>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4524;p36">
              <a:extLst>
                <a:ext uri="{FF2B5EF4-FFF2-40B4-BE49-F238E27FC236}">
                  <a16:creationId xmlns:a16="http://schemas.microsoft.com/office/drawing/2014/main" id="{BF49FA19-4CAC-514C-E56A-5F14C583ECD2}"/>
                </a:ext>
              </a:extLst>
            </p:cNvPr>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4525;p36">
              <a:extLst>
                <a:ext uri="{FF2B5EF4-FFF2-40B4-BE49-F238E27FC236}">
                  <a16:creationId xmlns:a16="http://schemas.microsoft.com/office/drawing/2014/main" id="{30C4B023-9827-0E95-9A85-96551050BD94}"/>
                </a:ext>
              </a:extLst>
            </p:cNvPr>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2" name="Google Shape;4526;p36">
              <a:extLst>
                <a:ext uri="{FF2B5EF4-FFF2-40B4-BE49-F238E27FC236}">
                  <a16:creationId xmlns:a16="http://schemas.microsoft.com/office/drawing/2014/main" id="{BBD088C8-61FA-EABF-C7E6-B8582FB600E5}"/>
                </a:ext>
              </a:extLst>
            </p:cNvPr>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3" name="Google Shape;4527;p36">
              <a:extLst>
                <a:ext uri="{FF2B5EF4-FFF2-40B4-BE49-F238E27FC236}">
                  <a16:creationId xmlns:a16="http://schemas.microsoft.com/office/drawing/2014/main" id="{86EDECEF-274C-A91A-48C4-EF2E3CB94F42}"/>
                </a:ext>
              </a:extLst>
            </p:cNvPr>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4" name="Google Shape;4528;p36">
              <a:extLst>
                <a:ext uri="{FF2B5EF4-FFF2-40B4-BE49-F238E27FC236}">
                  <a16:creationId xmlns:a16="http://schemas.microsoft.com/office/drawing/2014/main" id="{1D9583B4-88A8-A0AB-C453-D218B3E7D9DA}"/>
                </a:ext>
              </a:extLst>
            </p:cNvPr>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5" name="Google Shape;4529;p36">
              <a:extLst>
                <a:ext uri="{FF2B5EF4-FFF2-40B4-BE49-F238E27FC236}">
                  <a16:creationId xmlns:a16="http://schemas.microsoft.com/office/drawing/2014/main" id="{AB65B529-F1C6-E7BD-B835-696A32A68D18}"/>
                </a:ext>
              </a:extLst>
            </p:cNvPr>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6" name="Google Shape;4530;p36">
              <a:extLst>
                <a:ext uri="{FF2B5EF4-FFF2-40B4-BE49-F238E27FC236}">
                  <a16:creationId xmlns:a16="http://schemas.microsoft.com/office/drawing/2014/main" id="{2DBA305B-3C4D-3064-03D9-CB85F8060176}"/>
                </a:ext>
              </a:extLst>
            </p:cNvPr>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7" name="Google Shape;4531;p36">
              <a:extLst>
                <a:ext uri="{FF2B5EF4-FFF2-40B4-BE49-F238E27FC236}">
                  <a16:creationId xmlns:a16="http://schemas.microsoft.com/office/drawing/2014/main" id="{293512FF-0C67-9685-CBC5-FF2E19E48AB8}"/>
                </a:ext>
              </a:extLst>
            </p:cNvPr>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8" name="Google Shape;4532;p36">
              <a:extLst>
                <a:ext uri="{FF2B5EF4-FFF2-40B4-BE49-F238E27FC236}">
                  <a16:creationId xmlns:a16="http://schemas.microsoft.com/office/drawing/2014/main" id="{1490FA2E-FEC6-9671-EA82-BE266D4D3689}"/>
                </a:ext>
              </a:extLst>
            </p:cNvPr>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9" name="Google Shape;4533;p36">
              <a:extLst>
                <a:ext uri="{FF2B5EF4-FFF2-40B4-BE49-F238E27FC236}">
                  <a16:creationId xmlns:a16="http://schemas.microsoft.com/office/drawing/2014/main" id="{F03E9F70-7FC1-09D4-2929-52C20DB0CACC}"/>
                </a:ext>
              </a:extLst>
            </p:cNvPr>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0" name="Google Shape;4534;p36">
              <a:extLst>
                <a:ext uri="{FF2B5EF4-FFF2-40B4-BE49-F238E27FC236}">
                  <a16:creationId xmlns:a16="http://schemas.microsoft.com/office/drawing/2014/main" id="{13CEE415-261E-7E1D-E612-0B949A7AA3D4}"/>
                </a:ext>
              </a:extLst>
            </p:cNvPr>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1" name="Google Shape;4535;p36">
              <a:extLst>
                <a:ext uri="{FF2B5EF4-FFF2-40B4-BE49-F238E27FC236}">
                  <a16:creationId xmlns:a16="http://schemas.microsoft.com/office/drawing/2014/main" id="{E45325D0-6987-C01A-6837-228192D4AA7C}"/>
                </a:ext>
              </a:extLst>
            </p:cNvPr>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2" name="Google Shape;4536;p36">
              <a:extLst>
                <a:ext uri="{FF2B5EF4-FFF2-40B4-BE49-F238E27FC236}">
                  <a16:creationId xmlns:a16="http://schemas.microsoft.com/office/drawing/2014/main" id="{A3F540E5-0AF1-ACAA-1899-0176C642FCD4}"/>
                </a:ext>
              </a:extLst>
            </p:cNvPr>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5" name="Google Shape;1763;p37">
            <a:extLst>
              <a:ext uri="{FF2B5EF4-FFF2-40B4-BE49-F238E27FC236}">
                <a16:creationId xmlns:a16="http://schemas.microsoft.com/office/drawing/2014/main" id="{ADE76EDF-B971-1987-9B51-8B564C64C891}"/>
              </a:ext>
            </a:extLst>
          </p:cNvPr>
          <p:cNvSpPr/>
          <p:nvPr/>
        </p:nvSpPr>
        <p:spPr>
          <a:xfrm>
            <a:off x="4452108" y="983085"/>
            <a:ext cx="4855881" cy="974371"/>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vi-VN" sz="2800" b="1" i="1" dirty="0">
                <a:solidFill>
                  <a:schemeClr val="tx1"/>
                </a:solidFill>
                <a:effectLst/>
                <a:latin typeface="Times New Roman" panose="02020603050405020304" pitchFamily="18" charset="0"/>
                <a:ea typeface="Calibri" panose="020F0502020204030204" pitchFamily="34" charset="0"/>
              </a:rPr>
              <a:t>Chức năng của đoạn diễn dịch và quy nạp</a:t>
            </a:r>
            <a:endParaRPr sz="36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6" name="Google Shape;1770;p37">
            <a:extLst>
              <a:ext uri="{FF2B5EF4-FFF2-40B4-BE49-F238E27FC236}">
                <a16:creationId xmlns:a16="http://schemas.microsoft.com/office/drawing/2014/main" id="{656108A7-871D-33C8-6C51-ECB0AB1BCB2C}"/>
              </a:ext>
            </a:extLst>
          </p:cNvPr>
          <p:cNvCxnSpPr>
            <a:cxnSpLocks/>
            <a:stCxn id="5" idx="2"/>
            <a:endCxn id="3725" idx="0"/>
          </p:cNvCxnSpPr>
          <p:nvPr/>
        </p:nvCxnSpPr>
        <p:spPr>
          <a:xfrm rot="16200000" flipH="1">
            <a:off x="7450010" y="1387495"/>
            <a:ext cx="1560207" cy="2700128"/>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7" name="Google Shape;1771;p37">
            <a:extLst>
              <a:ext uri="{FF2B5EF4-FFF2-40B4-BE49-F238E27FC236}">
                <a16:creationId xmlns:a16="http://schemas.microsoft.com/office/drawing/2014/main" id="{A6467376-9177-0A40-F0D3-2BB650069729}"/>
              </a:ext>
            </a:extLst>
          </p:cNvPr>
          <p:cNvCxnSpPr>
            <a:cxnSpLocks/>
            <a:stCxn id="5" idx="2"/>
            <a:endCxn id="3724" idx="0"/>
          </p:cNvCxnSpPr>
          <p:nvPr/>
        </p:nvCxnSpPr>
        <p:spPr>
          <a:xfrm rot="5400000">
            <a:off x="5904136" y="2541749"/>
            <a:ext cx="1560207" cy="391620"/>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8" name="Google Shape;1775;p37">
            <a:extLst>
              <a:ext uri="{FF2B5EF4-FFF2-40B4-BE49-F238E27FC236}">
                <a16:creationId xmlns:a16="http://schemas.microsoft.com/office/drawing/2014/main" id="{F98BBC5A-A77D-8185-FBF7-F1A77E4AA9ED}"/>
              </a:ext>
            </a:extLst>
          </p:cNvPr>
          <p:cNvCxnSpPr>
            <a:cxnSpLocks/>
            <a:stCxn id="5" idx="2"/>
            <a:endCxn id="3723" idx="0"/>
          </p:cNvCxnSpPr>
          <p:nvPr/>
        </p:nvCxnSpPr>
        <p:spPr>
          <a:xfrm rot="5400000">
            <a:off x="4104223" y="792312"/>
            <a:ext cx="1610682" cy="3940971"/>
          </a:xfrm>
          <a:prstGeom prst="curvedConnector3">
            <a:avLst>
              <a:gd name="adj1" fmla="val 50000"/>
            </a:avLst>
          </a:prstGeom>
          <a:noFill/>
          <a:ln w="9525" cap="flat" cmpd="sng">
            <a:solidFill>
              <a:srgbClr val="666666"/>
            </a:solidFill>
            <a:prstDash val="solid"/>
            <a:round/>
            <a:headEnd type="none" w="med" len="med"/>
            <a:tailEnd type="oval" w="med" len="med"/>
          </a:ln>
        </p:spPr>
      </p:cxnSp>
      <p:grpSp>
        <p:nvGrpSpPr>
          <p:cNvPr id="9" name="Google Shape;1776;p37">
            <a:extLst>
              <a:ext uri="{FF2B5EF4-FFF2-40B4-BE49-F238E27FC236}">
                <a16:creationId xmlns:a16="http://schemas.microsoft.com/office/drawing/2014/main" id="{58AC8840-BACB-8069-CC33-C6254310A72F}"/>
              </a:ext>
            </a:extLst>
          </p:cNvPr>
          <p:cNvGrpSpPr/>
          <p:nvPr/>
        </p:nvGrpSpPr>
        <p:grpSpPr>
          <a:xfrm>
            <a:off x="1880632" y="1213605"/>
            <a:ext cx="2390052" cy="1960680"/>
            <a:chOff x="376725" y="238125"/>
            <a:chExt cx="6866550" cy="5238750"/>
          </a:xfrm>
        </p:grpSpPr>
        <p:sp>
          <p:nvSpPr>
            <p:cNvPr id="3726" name="Google Shape;1777;p37">
              <a:extLst>
                <a:ext uri="{FF2B5EF4-FFF2-40B4-BE49-F238E27FC236}">
                  <a16:creationId xmlns:a16="http://schemas.microsoft.com/office/drawing/2014/main" id="{0A22A550-B15A-E866-E7E8-31BA8A1F0DA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27" name="Google Shape;1778;p37">
              <a:extLst>
                <a:ext uri="{FF2B5EF4-FFF2-40B4-BE49-F238E27FC236}">
                  <a16:creationId xmlns:a16="http://schemas.microsoft.com/office/drawing/2014/main" id="{66E09C03-5EDF-F51D-2C4E-E3FE850DE53B}"/>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28" name="Google Shape;1779;p37">
              <a:extLst>
                <a:ext uri="{FF2B5EF4-FFF2-40B4-BE49-F238E27FC236}">
                  <a16:creationId xmlns:a16="http://schemas.microsoft.com/office/drawing/2014/main" id="{C817C3E7-484A-C9E7-B50A-9A3D432DD543}"/>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29" name="Google Shape;1780;p37">
              <a:extLst>
                <a:ext uri="{FF2B5EF4-FFF2-40B4-BE49-F238E27FC236}">
                  <a16:creationId xmlns:a16="http://schemas.microsoft.com/office/drawing/2014/main" id="{7C291E08-1F23-C6E7-45B2-FB9C481C22DC}"/>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0" name="Google Shape;1781;p37">
              <a:extLst>
                <a:ext uri="{FF2B5EF4-FFF2-40B4-BE49-F238E27FC236}">
                  <a16:creationId xmlns:a16="http://schemas.microsoft.com/office/drawing/2014/main" id="{694CB111-392E-09C0-B239-04B087B28C64}"/>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1" name="Google Shape;1782;p37">
              <a:extLst>
                <a:ext uri="{FF2B5EF4-FFF2-40B4-BE49-F238E27FC236}">
                  <a16:creationId xmlns:a16="http://schemas.microsoft.com/office/drawing/2014/main" id="{76B4AEC0-4C22-3EC7-10C9-0E3AFBF53677}"/>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2" name="Google Shape;1783;p37">
              <a:extLst>
                <a:ext uri="{FF2B5EF4-FFF2-40B4-BE49-F238E27FC236}">
                  <a16:creationId xmlns:a16="http://schemas.microsoft.com/office/drawing/2014/main" id="{35DBE052-449E-686D-60BE-3EEFEBF320D2}"/>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3" name="Google Shape;1784;p37">
              <a:extLst>
                <a:ext uri="{FF2B5EF4-FFF2-40B4-BE49-F238E27FC236}">
                  <a16:creationId xmlns:a16="http://schemas.microsoft.com/office/drawing/2014/main" id="{B06A9FBA-F5EA-6ED6-F2DB-F53A30654D4A}"/>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4" name="Google Shape;1785;p37">
              <a:extLst>
                <a:ext uri="{FF2B5EF4-FFF2-40B4-BE49-F238E27FC236}">
                  <a16:creationId xmlns:a16="http://schemas.microsoft.com/office/drawing/2014/main" id="{22B8F0DA-5950-1804-FCE0-62C8BED0DBFF}"/>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5" name="Google Shape;1786;p37">
              <a:extLst>
                <a:ext uri="{FF2B5EF4-FFF2-40B4-BE49-F238E27FC236}">
                  <a16:creationId xmlns:a16="http://schemas.microsoft.com/office/drawing/2014/main" id="{2CCEACEC-4522-C6F3-BE79-903A3DC14768}"/>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6" name="Google Shape;1787;p37">
              <a:extLst>
                <a:ext uri="{FF2B5EF4-FFF2-40B4-BE49-F238E27FC236}">
                  <a16:creationId xmlns:a16="http://schemas.microsoft.com/office/drawing/2014/main" id="{96CB1AFC-62AB-0286-653A-CC547BE068C8}"/>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7" name="Google Shape;1788;p37">
              <a:extLst>
                <a:ext uri="{FF2B5EF4-FFF2-40B4-BE49-F238E27FC236}">
                  <a16:creationId xmlns:a16="http://schemas.microsoft.com/office/drawing/2014/main" id="{C35A0941-0A8D-D4E3-79C7-2BEBEDA403B5}"/>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8" name="Google Shape;1789;p37">
              <a:extLst>
                <a:ext uri="{FF2B5EF4-FFF2-40B4-BE49-F238E27FC236}">
                  <a16:creationId xmlns:a16="http://schemas.microsoft.com/office/drawing/2014/main" id="{EE0DEF7E-7C13-8964-8015-79927F381CA4}"/>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39" name="Google Shape;1790;p37">
              <a:extLst>
                <a:ext uri="{FF2B5EF4-FFF2-40B4-BE49-F238E27FC236}">
                  <a16:creationId xmlns:a16="http://schemas.microsoft.com/office/drawing/2014/main" id="{07198261-A5B6-B751-5C86-C245BE2D3B4E}"/>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0" name="Google Shape;1791;p37">
              <a:extLst>
                <a:ext uri="{FF2B5EF4-FFF2-40B4-BE49-F238E27FC236}">
                  <a16:creationId xmlns:a16="http://schemas.microsoft.com/office/drawing/2014/main" id="{69A044F4-E6CB-414D-BC3B-BB343A951190}"/>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1" name="Google Shape;1792;p37">
              <a:extLst>
                <a:ext uri="{FF2B5EF4-FFF2-40B4-BE49-F238E27FC236}">
                  <a16:creationId xmlns:a16="http://schemas.microsoft.com/office/drawing/2014/main" id="{7E598927-1F93-88EC-8D5A-68852224B24A}"/>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2" name="Google Shape;1793;p37">
              <a:extLst>
                <a:ext uri="{FF2B5EF4-FFF2-40B4-BE49-F238E27FC236}">
                  <a16:creationId xmlns:a16="http://schemas.microsoft.com/office/drawing/2014/main" id="{2F8FFD75-29A8-4FC2-515F-19DADC1B2B8C}"/>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3" name="Google Shape;1794;p37">
              <a:extLst>
                <a:ext uri="{FF2B5EF4-FFF2-40B4-BE49-F238E27FC236}">
                  <a16:creationId xmlns:a16="http://schemas.microsoft.com/office/drawing/2014/main" id="{8888052E-5360-CB6D-D460-0E351C305E14}"/>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4" name="Google Shape;1795;p37">
              <a:extLst>
                <a:ext uri="{FF2B5EF4-FFF2-40B4-BE49-F238E27FC236}">
                  <a16:creationId xmlns:a16="http://schemas.microsoft.com/office/drawing/2014/main" id="{41033D83-56EB-65FD-C6D6-EE6D1312B96C}"/>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5" name="Google Shape;1796;p37">
              <a:extLst>
                <a:ext uri="{FF2B5EF4-FFF2-40B4-BE49-F238E27FC236}">
                  <a16:creationId xmlns:a16="http://schemas.microsoft.com/office/drawing/2014/main" id="{8FB361F0-C5E2-4077-994E-5F4D892B6617}"/>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6" name="Google Shape;1797;p37">
              <a:extLst>
                <a:ext uri="{FF2B5EF4-FFF2-40B4-BE49-F238E27FC236}">
                  <a16:creationId xmlns:a16="http://schemas.microsoft.com/office/drawing/2014/main" id="{B0FC2675-0199-42DE-BEA7-76D3C612D193}"/>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7" name="Google Shape;1798;p37">
              <a:extLst>
                <a:ext uri="{FF2B5EF4-FFF2-40B4-BE49-F238E27FC236}">
                  <a16:creationId xmlns:a16="http://schemas.microsoft.com/office/drawing/2014/main" id="{74C006FB-0FCB-CAFE-B633-39D8E2B60526}"/>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8" name="Google Shape;1799;p37">
              <a:extLst>
                <a:ext uri="{FF2B5EF4-FFF2-40B4-BE49-F238E27FC236}">
                  <a16:creationId xmlns:a16="http://schemas.microsoft.com/office/drawing/2014/main" id="{1FDE3A74-86EA-66D3-452A-A145184A60EB}"/>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49" name="Google Shape;1800;p37">
              <a:extLst>
                <a:ext uri="{FF2B5EF4-FFF2-40B4-BE49-F238E27FC236}">
                  <a16:creationId xmlns:a16="http://schemas.microsoft.com/office/drawing/2014/main" id="{42A02FE1-0DA7-9406-C750-A3DF57203A6E}"/>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0" name="Google Shape;1801;p37">
              <a:extLst>
                <a:ext uri="{FF2B5EF4-FFF2-40B4-BE49-F238E27FC236}">
                  <a16:creationId xmlns:a16="http://schemas.microsoft.com/office/drawing/2014/main" id="{BC6339BB-E8DF-9D9E-045D-A555A7BF3F59}"/>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1" name="Google Shape;1802;p37">
              <a:extLst>
                <a:ext uri="{FF2B5EF4-FFF2-40B4-BE49-F238E27FC236}">
                  <a16:creationId xmlns:a16="http://schemas.microsoft.com/office/drawing/2014/main" id="{997ECC60-4690-E315-FC05-A82025967114}"/>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2" name="Google Shape;1803;p37">
              <a:extLst>
                <a:ext uri="{FF2B5EF4-FFF2-40B4-BE49-F238E27FC236}">
                  <a16:creationId xmlns:a16="http://schemas.microsoft.com/office/drawing/2014/main" id="{CC5AD00A-AF3E-2521-8AB5-67DB4BD32D82}"/>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3" name="Google Shape;1804;p37">
              <a:extLst>
                <a:ext uri="{FF2B5EF4-FFF2-40B4-BE49-F238E27FC236}">
                  <a16:creationId xmlns:a16="http://schemas.microsoft.com/office/drawing/2014/main" id="{CDE3BE75-D538-1E65-D0D4-A873AC746D62}"/>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4" name="Google Shape;1805;p37">
              <a:extLst>
                <a:ext uri="{FF2B5EF4-FFF2-40B4-BE49-F238E27FC236}">
                  <a16:creationId xmlns:a16="http://schemas.microsoft.com/office/drawing/2014/main" id="{400937AE-7109-270B-4F27-E8BCA8E5F674}"/>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5" name="Google Shape;1806;p37">
              <a:extLst>
                <a:ext uri="{FF2B5EF4-FFF2-40B4-BE49-F238E27FC236}">
                  <a16:creationId xmlns:a16="http://schemas.microsoft.com/office/drawing/2014/main" id="{71AE33FE-3FFF-C53B-FE9F-E93ED4164032}"/>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6" name="Google Shape;1807;p37">
              <a:extLst>
                <a:ext uri="{FF2B5EF4-FFF2-40B4-BE49-F238E27FC236}">
                  <a16:creationId xmlns:a16="http://schemas.microsoft.com/office/drawing/2014/main" id="{779E46CB-7596-E16F-D8B8-A164AB8EFC03}"/>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7" name="Google Shape;1808;p37">
              <a:extLst>
                <a:ext uri="{FF2B5EF4-FFF2-40B4-BE49-F238E27FC236}">
                  <a16:creationId xmlns:a16="http://schemas.microsoft.com/office/drawing/2014/main" id="{0F88EB39-02C3-A811-A55E-BD01043B023B}"/>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8" name="Google Shape;1809;p37">
              <a:extLst>
                <a:ext uri="{FF2B5EF4-FFF2-40B4-BE49-F238E27FC236}">
                  <a16:creationId xmlns:a16="http://schemas.microsoft.com/office/drawing/2014/main" id="{C462A8BC-5F86-4DFB-A206-9B4D6E5A7743}"/>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59" name="Google Shape;1810;p37">
              <a:extLst>
                <a:ext uri="{FF2B5EF4-FFF2-40B4-BE49-F238E27FC236}">
                  <a16:creationId xmlns:a16="http://schemas.microsoft.com/office/drawing/2014/main" id="{27695675-CB52-DF30-F045-02CD16964678}"/>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0" name="Google Shape;1811;p37">
              <a:extLst>
                <a:ext uri="{FF2B5EF4-FFF2-40B4-BE49-F238E27FC236}">
                  <a16:creationId xmlns:a16="http://schemas.microsoft.com/office/drawing/2014/main" id="{E41CE221-D953-E483-F0C5-AFFFE92C96FC}"/>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1" name="Google Shape;1812;p37">
              <a:extLst>
                <a:ext uri="{FF2B5EF4-FFF2-40B4-BE49-F238E27FC236}">
                  <a16:creationId xmlns:a16="http://schemas.microsoft.com/office/drawing/2014/main" id="{39DBB230-485E-4DF8-5DF2-6D169E8809C8}"/>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2" name="Google Shape;1813;p37">
              <a:extLst>
                <a:ext uri="{FF2B5EF4-FFF2-40B4-BE49-F238E27FC236}">
                  <a16:creationId xmlns:a16="http://schemas.microsoft.com/office/drawing/2014/main" id="{2822BDBC-9CC2-E7BC-9945-AE118A3CFC41}"/>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3" name="Google Shape;1814;p37">
              <a:extLst>
                <a:ext uri="{FF2B5EF4-FFF2-40B4-BE49-F238E27FC236}">
                  <a16:creationId xmlns:a16="http://schemas.microsoft.com/office/drawing/2014/main" id="{55387118-AFEB-5DCE-F32E-2AA9E9543FC5}"/>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4" name="Google Shape;1815;p37">
              <a:extLst>
                <a:ext uri="{FF2B5EF4-FFF2-40B4-BE49-F238E27FC236}">
                  <a16:creationId xmlns:a16="http://schemas.microsoft.com/office/drawing/2014/main" id="{60EA38A3-ABEF-3D33-31C5-AC0C1565F5B6}"/>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5" name="Google Shape;1816;p37">
              <a:extLst>
                <a:ext uri="{FF2B5EF4-FFF2-40B4-BE49-F238E27FC236}">
                  <a16:creationId xmlns:a16="http://schemas.microsoft.com/office/drawing/2014/main" id="{B1E43E5B-8753-9B6A-4873-8A1A025979E0}"/>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6" name="Google Shape;1817;p37">
              <a:extLst>
                <a:ext uri="{FF2B5EF4-FFF2-40B4-BE49-F238E27FC236}">
                  <a16:creationId xmlns:a16="http://schemas.microsoft.com/office/drawing/2014/main" id="{A89D86C1-5DFE-400C-4C02-5469C8EA774C}"/>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7" name="Google Shape;1818;p37">
              <a:extLst>
                <a:ext uri="{FF2B5EF4-FFF2-40B4-BE49-F238E27FC236}">
                  <a16:creationId xmlns:a16="http://schemas.microsoft.com/office/drawing/2014/main" id="{AD61BFAE-6EB7-C271-68B3-7EC04A7334D5}"/>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8" name="Google Shape;1819;p37">
              <a:extLst>
                <a:ext uri="{FF2B5EF4-FFF2-40B4-BE49-F238E27FC236}">
                  <a16:creationId xmlns:a16="http://schemas.microsoft.com/office/drawing/2014/main" id="{158B65E2-8355-1E91-9E8C-71D5B738B310}"/>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69" name="Google Shape;1820;p37">
              <a:extLst>
                <a:ext uri="{FF2B5EF4-FFF2-40B4-BE49-F238E27FC236}">
                  <a16:creationId xmlns:a16="http://schemas.microsoft.com/office/drawing/2014/main" id="{A40F8232-1580-43B0-B58D-A7C393D9241A}"/>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0" name="Google Shape;1821;p37">
              <a:extLst>
                <a:ext uri="{FF2B5EF4-FFF2-40B4-BE49-F238E27FC236}">
                  <a16:creationId xmlns:a16="http://schemas.microsoft.com/office/drawing/2014/main" id="{1883A9BD-366C-7E31-734A-52C02DDC5E9B}"/>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1" name="Google Shape;1822;p37">
              <a:extLst>
                <a:ext uri="{FF2B5EF4-FFF2-40B4-BE49-F238E27FC236}">
                  <a16:creationId xmlns:a16="http://schemas.microsoft.com/office/drawing/2014/main" id="{C3C61CAC-FA1C-35BC-D03B-9D3B309BE8E7}"/>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2" name="Google Shape;1823;p37">
              <a:extLst>
                <a:ext uri="{FF2B5EF4-FFF2-40B4-BE49-F238E27FC236}">
                  <a16:creationId xmlns:a16="http://schemas.microsoft.com/office/drawing/2014/main" id="{F02C098F-17F9-3C21-BFFA-FA298068543F}"/>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3" name="Google Shape;1824;p37">
              <a:extLst>
                <a:ext uri="{FF2B5EF4-FFF2-40B4-BE49-F238E27FC236}">
                  <a16:creationId xmlns:a16="http://schemas.microsoft.com/office/drawing/2014/main" id="{3D025808-2AC4-CE64-4D64-D41978014673}"/>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4" name="Google Shape;1825;p37">
              <a:extLst>
                <a:ext uri="{FF2B5EF4-FFF2-40B4-BE49-F238E27FC236}">
                  <a16:creationId xmlns:a16="http://schemas.microsoft.com/office/drawing/2014/main" id="{854A938C-D099-ED27-A1EA-C250D08F5018}"/>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5" name="Google Shape;1826;p37">
              <a:extLst>
                <a:ext uri="{FF2B5EF4-FFF2-40B4-BE49-F238E27FC236}">
                  <a16:creationId xmlns:a16="http://schemas.microsoft.com/office/drawing/2014/main" id="{185D14FA-71B5-EE83-6A22-8EBEB1310C79}"/>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6" name="Google Shape;1827;p37">
              <a:extLst>
                <a:ext uri="{FF2B5EF4-FFF2-40B4-BE49-F238E27FC236}">
                  <a16:creationId xmlns:a16="http://schemas.microsoft.com/office/drawing/2014/main" id="{82537CD1-4176-53A1-A2C5-CB456FA30D4C}"/>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7" name="Google Shape;1828;p37">
              <a:extLst>
                <a:ext uri="{FF2B5EF4-FFF2-40B4-BE49-F238E27FC236}">
                  <a16:creationId xmlns:a16="http://schemas.microsoft.com/office/drawing/2014/main" id="{60A36829-488D-08ED-B974-6B4820F4792F}"/>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8" name="Google Shape;1829;p37">
              <a:extLst>
                <a:ext uri="{FF2B5EF4-FFF2-40B4-BE49-F238E27FC236}">
                  <a16:creationId xmlns:a16="http://schemas.microsoft.com/office/drawing/2014/main" id="{FF6DC461-8886-67FA-6FC4-53958A94B1DB}"/>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79" name="Google Shape;1830;p37">
              <a:extLst>
                <a:ext uri="{FF2B5EF4-FFF2-40B4-BE49-F238E27FC236}">
                  <a16:creationId xmlns:a16="http://schemas.microsoft.com/office/drawing/2014/main" id="{83C2B28B-8601-83E3-5983-0315B87C579B}"/>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0" name="Google Shape;1831;p37">
              <a:extLst>
                <a:ext uri="{FF2B5EF4-FFF2-40B4-BE49-F238E27FC236}">
                  <a16:creationId xmlns:a16="http://schemas.microsoft.com/office/drawing/2014/main" id="{FD5C2A3A-15D4-F1FD-CB40-9BB4C8E167DD}"/>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1" name="Google Shape;1832;p37">
              <a:extLst>
                <a:ext uri="{FF2B5EF4-FFF2-40B4-BE49-F238E27FC236}">
                  <a16:creationId xmlns:a16="http://schemas.microsoft.com/office/drawing/2014/main" id="{FE145730-F861-90C2-3668-E9F9D57F575A}"/>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2" name="Google Shape;1833;p37">
              <a:extLst>
                <a:ext uri="{FF2B5EF4-FFF2-40B4-BE49-F238E27FC236}">
                  <a16:creationId xmlns:a16="http://schemas.microsoft.com/office/drawing/2014/main" id="{DA7D51B3-AF8F-54D9-54D4-3AC42244D313}"/>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3" name="Google Shape;1834;p37">
              <a:extLst>
                <a:ext uri="{FF2B5EF4-FFF2-40B4-BE49-F238E27FC236}">
                  <a16:creationId xmlns:a16="http://schemas.microsoft.com/office/drawing/2014/main" id="{D07E785C-452E-AD39-CB60-676E9966C5DF}"/>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4" name="Google Shape;1835;p37">
              <a:extLst>
                <a:ext uri="{FF2B5EF4-FFF2-40B4-BE49-F238E27FC236}">
                  <a16:creationId xmlns:a16="http://schemas.microsoft.com/office/drawing/2014/main" id="{0BD52B56-6A39-1D7C-F999-9AC3965D1D66}"/>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sp>
          <p:nvSpPr>
            <p:cNvPr id="3785" name="Google Shape;1836;p37">
              <a:extLst>
                <a:ext uri="{FF2B5EF4-FFF2-40B4-BE49-F238E27FC236}">
                  <a16:creationId xmlns:a16="http://schemas.microsoft.com/office/drawing/2014/main" id="{F80924D2-6E9E-BF87-6198-A31C7B8C7D32}"/>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ea typeface="+mn-ea"/>
              </a:endParaRPr>
            </a:p>
          </p:txBody>
        </p:sp>
      </p:grpSp>
      <p:sp>
        <p:nvSpPr>
          <p:cNvPr id="3723" name="TextBox 1026">
            <a:extLst>
              <a:ext uri="{FF2B5EF4-FFF2-40B4-BE49-F238E27FC236}">
                <a16:creationId xmlns:a16="http://schemas.microsoft.com/office/drawing/2014/main" id="{6E78D6FA-D9BC-2DAD-BBFF-7504E31B6E0D}"/>
              </a:ext>
            </a:extLst>
          </p:cNvPr>
          <p:cNvSpPr txBox="1"/>
          <p:nvPr/>
        </p:nvSpPr>
        <p:spPr>
          <a:xfrm>
            <a:off x="939137" y="3568138"/>
            <a:ext cx="3999882" cy="224676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buClrTx/>
            </a:pPr>
            <a:r>
              <a:rPr lang="en-US" sz="28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t>
            </a:r>
            <a:r>
              <a:rPr lang="vi-VN" sz="28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à hai kiểu tổ chức đoạn văn khác nhau nhưng đều đáp ứng yêu cầu cơ bản của một đoạn văn: thể hiện rõ chủ đề</a:t>
            </a:r>
            <a:endParaRPr lang="en-US" sz="4800" kern="1200" dirty="0">
              <a:solidFill>
                <a:schemeClr val="tx2">
                  <a:lumMod val="50000"/>
                </a:schemeClr>
              </a:solidFill>
              <a:latin typeface="Times New Roman" panose="02020603050405020304" pitchFamily="18" charset="0"/>
              <a:ea typeface="+mn-ea"/>
              <a:cs typeface="Times New Roman" panose="02020603050405020304" pitchFamily="18" charset="0"/>
            </a:endParaRPr>
          </a:p>
        </p:txBody>
      </p:sp>
      <p:sp>
        <p:nvSpPr>
          <p:cNvPr id="3724" name="TextBox 1027">
            <a:extLst>
              <a:ext uri="{FF2B5EF4-FFF2-40B4-BE49-F238E27FC236}">
                <a16:creationId xmlns:a16="http://schemas.microsoft.com/office/drawing/2014/main" id="{181CCFF0-1AE6-C6E4-512F-11F9927B43B9}"/>
              </a:ext>
            </a:extLst>
          </p:cNvPr>
          <p:cNvSpPr txBox="1"/>
          <p:nvPr/>
        </p:nvSpPr>
        <p:spPr>
          <a:xfrm>
            <a:off x="4939019" y="3517663"/>
            <a:ext cx="3098820" cy="18158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4293" marR="6668" indent="211455" algn="ctr" defTabSz="685800">
              <a:spcAft>
                <a:spcPts val="180"/>
              </a:spcAft>
              <a:buClrTx/>
            </a:pPr>
            <a:r>
              <a:rPr lang="vi-VN" sz="28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Do có câu chủ đề, việc tiếp nhận nội dung đoạn văn trở nên thuận tiện hơn</a:t>
            </a:r>
            <a:endParaRPr lang="en-US" sz="4800" kern="1200"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25" name="TextBox 1028">
            <a:extLst>
              <a:ext uri="{FF2B5EF4-FFF2-40B4-BE49-F238E27FC236}">
                <a16:creationId xmlns:a16="http://schemas.microsoft.com/office/drawing/2014/main" id="{7998D27B-A233-4718-1B6C-B00DB984722F}"/>
              </a:ext>
            </a:extLst>
          </p:cNvPr>
          <p:cNvSpPr txBox="1"/>
          <p:nvPr/>
        </p:nvSpPr>
        <p:spPr>
          <a:xfrm>
            <a:off x="8280422" y="3517663"/>
            <a:ext cx="2599510" cy="18158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Hai kiểu đoạn văn này đặc biệt phù hợp với văn bản nghị luận</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0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23"/>
                                        </p:tgtEl>
                                        <p:attrNameLst>
                                          <p:attrName>style.visibility</p:attrName>
                                        </p:attrNameLst>
                                      </p:cBhvr>
                                      <p:to>
                                        <p:strVal val="visible"/>
                                      </p:to>
                                    </p:set>
                                    <p:animEffect transition="in" filter="barn(inVertical)">
                                      <p:cBhvr>
                                        <p:cTn id="22" dur="500"/>
                                        <p:tgtEl>
                                          <p:spTgt spid="37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24"/>
                                        </p:tgtEl>
                                        <p:attrNameLst>
                                          <p:attrName>style.visibility</p:attrName>
                                        </p:attrNameLst>
                                      </p:cBhvr>
                                      <p:to>
                                        <p:strVal val="visible"/>
                                      </p:to>
                                    </p:set>
                                    <p:animEffect transition="in" filter="barn(inVertical)">
                                      <p:cBhvr>
                                        <p:cTn id="30" dur="500"/>
                                        <p:tgtEl>
                                          <p:spTgt spid="37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725"/>
                                        </p:tgtEl>
                                        <p:attrNameLst>
                                          <p:attrName>style.visibility</p:attrName>
                                        </p:attrNameLst>
                                      </p:cBhvr>
                                      <p:to>
                                        <p:strVal val="visible"/>
                                      </p:to>
                                    </p:set>
                                    <p:animEffect transition="in" filter="barn(inVertical)">
                                      <p:cBhvr>
                                        <p:cTn id="38" dur="500"/>
                                        <p:tgtEl>
                                          <p:spTgt spid="3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23" grpId="0"/>
      <p:bldP spid="3724" grpId="0"/>
      <p:bldP spid="37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grpSp>
        <p:nvGrpSpPr>
          <p:cNvPr id="13" name="Google Shape;4475;p36">
            <a:extLst>
              <a:ext uri="{FF2B5EF4-FFF2-40B4-BE49-F238E27FC236}">
                <a16:creationId xmlns:a16="http://schemas.microsoft.com/office/drawing/2014/main" id="{DEC84A09-7E81-4B5C-3C86-2DAF65275547}"/>
              </a:ext>
            </a:extLst>
          </p:cNvPr>
          <p:cNvGrpSpPr/>
          <p:nvPr/>
        </p:nvGrpSpPr>
        <p:grpSpPr>
          <a:xfrm>
            <a:off x="919659" y="616114"/>
            <a:ext cx="619784" cy="611109"/>
            <a:chOff x="7368700" y="3304200"/>
            <a:chExt cx="1161401" cy="1257678"/>
          </a:xfrm>
        </p:grpSpPr>
        <p:sp>
          <p:nvSpPr>
            <p:cNvPr id="14" name="Google Shape;4476;p36">
              <a:extLst>
                <a:ext uri="{FF2B5EF4-FFF2-40B4-BE49-F238E27FC236}">
                  <a16:creationId xmlns:a16="http://schemas.microsoft.com/office/drawing/2014/main" id="{7D45D4F1-1BCD-8E3C-D011-8D5F1A273AF8}"/>
                </a:ext>
              </a:extLst>
            </p:cNvPr>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4477;p36">
              <a:extLst>
                <a:ext uri="{FF2B5EF4-FFF2-40B4-BE49-F238E27FC236}">
                  <a16:creationId xmlns:a16="http://schemas.microsoft.com/office/drawing/2014/main" id="{40EA3BD2-8EAA-826B-7205-BDEEBB7F1368}"/>
                </a:ext>
              </a:extLst>
            </p:cNvPr>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4478;p36">
              <a:extLst>
                <a:ext uri="{FF2B5EF4-FFF2-40B4-BE49-F238E27FC236}">
                  <a16:creationId xmlns:a16="http://schemas.microsoft.com/office/drawing/2014/main" id="{C708A02C-AA96-C952-E815-7C04F8DEC5EA}"/>
                </a:ext>
              </a:extLst>
            </p:cNvPr>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4479;p36">
              <a:extLst>
                <a:ext uri="{FF2B5EF4-FFF2-40B4-BE49-F238E27FC236}">
                  <a16:creationId xmlns:a16="http://schemas.microsoft.com/office/drawing/2014/main" id="{4D9E1BAF-3B87-EAB2-D16D-F12D3D7C0872}"/>
                </a:ext>
              </a:extLst>
            </p:cNvPr>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4480;p36">
              <a:extLst>
                <a:ext uri="{FF2B5EF4-FFF2-40B4-BE49-F238E27FC236}">
                  <a16:creationId xmlns:a16="http://schemas.microsoft.com/office/drawing/2014/main" id="{9C1CF828-7440-5CF9-D274-A5953AC2EEB3}"/>
                </a:ext>
              </a:extLst>
            </p:cNvPr>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4481;p36">
              <a:extLst>
                <a:ext uri="{FF2B5EF4-FFF2-40B4-BE49-F238E27FC236}">
                  <a16:creationId xmlns:a16="http://schemas.microsoft.com/office/drawing/2014/main" id="{77461FBB-0DE2-B207-F228-DCFB5EE68731}"/>
                </a:ext>
              </a:extLst>
            </p:cNvPr>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4482;p36">
              <a:extLst>
                <a:ext uri="{FF2B5EF4-FFF2-40B4-BE49-F238E27FC236}">
                  <a16:creationId xmlns:a16="http://schemas.microsoft.com/office/drawing/2014/main" id="{B209FCF4-0764-24E9-CD87-00F83760D84D}"/>
                </a:ext>
              </a:extLst>
            </p:cNvPr>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4483;p36">
              <a:extLst>
                <a:ext uri="{FF2B5EF4-FFF2-40B4-BE49-F238E27FC236}">
                  <a16:creationId xmlns:a16="http://schemas.microsoft.com/office/drawing/2014/main" id="{A06A638B-90D9-2E62-1384-B1698915E84D}"/>
                </a:ext>
              </a:extLst>
            </p:cNvPr>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4484;p36">
              <a:extLst>
                <a:ext uri="{FF2B5EF4-FFF2-40B4-BE49-F238E27FC236}">
                  <a16:creationId xmlns:a16="http://schemas.microsoft.com/office/drawing/2014/main" id="{D9CE36CB-C881-98DD-A2AD-503F2A2C5E78}"/>
                </a:ext>
              </a:extLst>
            </p:cNvPr>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4485;p36">
              <a:extLst>
                <a:ext uri="{FF2B5EF4-FFF2-40B4-BE49-F238E27FC236}">
                  <a16:creationId xmlns:a16="http://schemas.microsoft.com/office/drawing/2014/main" id="{92DE0F9B-1791-2C48-FFCB-9C6CA8647D56}"/>
                </a:ext>
              </a:extLst>
            </p:cNvPr>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4486;p36">
              <a:extLst>
                <a:ext uri="{FF2B5EF4-FFF2-40B4-BE49-F238E27FC236}">
                  <a16:creationId xmlns:a16="http://schemas.microsoft.com/office/drawing/2014/main" id="{587144F4-2139-56B4-6140-817395E91BF0}"/>
                </a:ext>
              </a:extLst>
            </p:cNvPr>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4487;p36">
              <a:extLst>
                <a:ext uri="{FF2B5EF4-FFF2-40B4-BE49-F238E27FC236}">
                  <a16:creationId xmlns:a16="http://schemas.microsoft.com/office/drawing/2014/main" id="{009BD283-2656-9AC8-7923-B223D98BB59B}"/>
                </a:ext>
              </a:extLst>
            </p:cNvPr>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4488;p36">
              <a:extLst>
                <a:ext uri="{FF2B5EF4-FFF2-40B4-BE49-F238E27FC236}">
                  <a16:creationId xmlns:a16="http://schemas.microsoft.com/office/drawing/2014/main" id="{2D1F1963-6771-9398-45F4-610415336DE7}"/>
                </a:ext>
              </a:extLst>
            </p:cNvPr>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4489;p36">
              <a:extLst>
                <a:ext uri="{FF2B5EF4-FFF2-40B4-BE49-F238E27FC236}">
                  <a16:creationId xmlns:a16="http://schemas.microsoft.com/office/drawing/2014/main" id="{3F2235A3-96D4-4284-C461-A49348BE6B0A}"/>
                </a:ext>
              </a:extLst>
            </p:cNvPr>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4490;p36">
              <a:extLst>
                <a:ext uri="{FF2B5EF4-FFF2-40B4-BE49-F238E27FC236}">
                  <a16:creationId xmlns:a16="http://schemas.microsoft.com/office/drawing/2014/main" id="{5EF81386-66A5-3BCF-C624-6502C9FD17BD}"/>
                </a:ext>
              </a:extLst>
            </p:cNvPr>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4491;p36">
              <a:extLst>
                <a:ext uri="{FF2B5EF4-FFF2-40B4-BE49-F238E27FC236}">
                  <a16:creationId xmlns:a16="http://schemas.microsoft.com/office/drawing/2014/main" id="{773A3EA9-8118-5749-D539-913D41B151A7}"/>
                </a:ext>
              </a:extLst>
            </p:cNvPr>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4492;p36">
              <a:extLst>
                <a:ext uri="{FF2B5EF4-FFF2-40B4-BE49-F238E27FC236}">
                  <a16:creationId xmlns:a16="http://schemas.microsoft.com/office/drawing/2014/main" id="{084AB2A4-10BD-704C-7ED7-89A0136BEFC9}"/>
                </a:ext>
              </a:extLst>
            </p:cNvPr>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4493;p36">
              <a:extLst>
                <a:ext uri="{FF2B5EF4-FFF2-40B4-BE49-F238E27FC236}">
                  <a16:creationId xmlns:a16="http://schemas.microsoft.com/office/drawing/2014/main" id="{69E2ACE7-8E49-E658-FFE5-4B949013D28C}"/>
                </a:ext>
              </a:extLst>
            </p:cNvPr>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4494;p36">
              <a:extLst>
                <a:ext uri="{FF2B5EF4-FFF2-40B4-BE49-F238E27FC236}">
                  <a16:creationId xmlns:a16="http://schemas.microsoft.com/office/drawing/2014/main" id="{72FFBDB9-0BBA-F361-F69D-41D6293E35DC}"/>
                </a:ext>
              </a:extLst>
            </p:cNvPr>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4495;p36">
              <a:extLst>
                <a:ext uri="{FF2B5EF4-FFF2-40B4-BE49-F238E27FC236}">
                  <a16:creationId xmlns:a16="http://schemas.microsoft.com/office/drawing/2014/main" id="{2743A595-A8FA-6E27-15E3-DFDD86D8A3BE}"/>
                </a:ext>
              </a:extLst>
            </p:cNvPr>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4496;p36">
              <a:extLst>
                <a:ext uri="{FF2B5EF4-FFF2-40B4-BE49-F238E27FC236}">
                  <a16:creationId xmlns:a16="http://schemas.microsoft.com/office/drawing/2014/main" id="{1CB089EE-9A75-F49B-AEBA-3EA0CBE21D91}"/>
                </a:ext>
              </a:extLst>
            </p:cNvPr>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4497;p36">
              <a:extLst>
                <a:ext uri="{FF2B5EF4-FFF2-40B4-BE49-F238E27FC236}">
                  <a16:creationId xmlns:a16="http://schemas.microsoft.com/office/drawing/2014/main" id="{8568885E-A481-3FEB-74CD-DB5982D942BC}"/>
                </a:ext>
              </a:extLst>
            </p:cNvPr>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4498;p36">
              <a:extLst>
                <a:ext uri="{FF2B5EF4-FFF2-40B4-BE49-F238E27FC236}">
                  <a16:creationId xmlns:a16="http://schemas.microsoft.com/office/drawing/2014/main" id="{B43A7C32-8C56-E7C0-E9B1-9AE9E2D40B4E}"/>
                </a:ext>
              </a:extLst>
            </p:cNvPr>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4499;p36">
              <a:extLst>
                <a:ext uri="{FF2B5EF4-FFF2-40B4-BE49-F238E27FC236}">
                  <a16:creationId xmlns:a16="http://schemas.microsoft.com/office/drawing/2014/main" id="{68979FD7-86D0-C1F8-8352-306B756816C2}"/>
                </a:ext>
              </a:extLst>
            </p:cNvPr>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4500;p36">
              <a:extLst>
                <a:ext uri="{FF2B5EF4-FFF2-40B4-BE49-F238E27FC236}">
                  <a16:creationId xmlns:a16="http://schemas.microsoft.com/office/drawing/2014/main" id="{68CD709C-9821-E93C-CA4D-FFEFAC61A03F}"/>
                </a:ext>
              </a:extLst>
            </p:cNvPr>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4501;p36">
              <a:extLst>
                <a:ext uri="{FF2B5EF4-FFF2-40B4-BE49-F238E27FC236}">
                  <a16:creationId xmlns:a16="http://schemas.microsoft.com/office/drawing/2014/main" id="{49124FBC-A419-F841-D6EA-1E81E6059ADF}"/>
                </a:ext>
              </a:extLst>
            </p:cNvPr>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rgbClr val="FAA9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4502;p36">
              <a:extLst>
                <a:ext uri="{FF2B5EF4-FFF2-40B4-BE49-F238E27FC236}">
                  <a16:creationId xmlns:a16="http://schemas.microsoft.com/office/drawing/2014/main" id="{A6B1A43E-69FE-90C4-0BBD-B74C3A9351DA}"/>
                </a:ext>
              </a:extLst>
            </p:cNvPr>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4503;p36">
              <a:extLst>
                <a:ext uri="{FF2B5EF4-FFF2-40B4-BE49-F238E27FC236}">
                  <a16:creationId xmlns:a16="http://schemas.microsoft.com/office/drawing/2014/main" id="{9777FBEA-9E80-B7DC-A66E-6816A9B21FF5}"/>
                </a:ext>
              </a:extLst>
            </p:cNvPr>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4504;p36">
              <a:extLst>
                <a:ext uri="{FF2B5EF4-FFF2-40B4-BE49-F238E27FC236}">
                  <a16:creationId xmlns:a16="http://schemas.microsoft.com/office/drawing/2014/main" id="{BF9DCCF1-6D34-8683-0378-DCE7687D53D1}"/>
                </a:ext>
              </a:extLst>
            </p:cNvPr>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4505;p36">
              <a:extLst>
                <a:ext uri="{FF2B5EF4-FFF2-40B4-BE49-F238E27FC236}">
                  <a16:creationId xmlns:a16="http://schemas.microsoft.com/office/drawing/2014/main" id="{81997B81-668F-8376-3FD5-16C4994FA0FB}"/>
                </a:ext>
              </a:extLst>
            </p:cNvPr>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4506;p36">
              <a:extLst>
                <a:ext uri="{FF2B5EF4-FFF2-40B4-BE49-F238E27FC236}">
                  <a16:creationId xmlns:a16="http://schemas.microsoft.com/office/drawing/2014/main" id="{BD0BB001-4FC5-78DB-E02D-9D18715DB6B9}"/>
                </a:ext>
              </a:extLst>
            </p:cNvPr>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4507;p36">
              <a:extLst>
                <a:ext uri="{FF2B5EF4-FFF2-40B4-BE49-F238E27FC236}">
                  <a16:creationId xmlns:a16="http://schemas.microsoft.com/office/drawing/2014/main" id="{AF048923-2351-F7E1-6CD6-8795ADDA5F41}"/>
                </a:ext>
              </a:extLst>
            </p:cNvPr>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4508;p36">
              <a:extLst>
                <a:ext uri="{FF2B5EF4-FFF2-40B4-BE49-F238E27FC236}">
                  <a16:creationId xmlns:a16="http://schemas.microsoft.com/office/drawing/2014/main" id="{817F1B56-9B14-24D7-3AF1-91FD7589B63B}"/>
                </a:ext>
              </a:extLst>
            </p:cNvPr>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4509;p36">
              <a:extLst>
                <a:ext uri="{FF2B5EF4-FFF2-40B4-BE49-F238E27FC236}">
                  <a16:creationId xmlns:a16="http://schemas.microsoft.com/office/drawing/2014/main" id="{86C88D33-5220-B4CA-5E86-6829780ADF1F}"/>
                </a:ext>
              </a:extLst>
            </p:cNvPr>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4510;p36">
              <a:extLst>
                <a:ext uri="{FF2B5EF4-FFF2-40B4-BE49-F238E27FC236}">
                  <a16:creationId xmlns:a16="http://schemas.microsoft.com/office/drawing/2014/main" id="{045DA779-8147-57BA-411E-F26B08F6F471}"/>
                </a:ext>
              </a:extLst>
            </p:cNvPr>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4511;p36">
              <a:extLst>
                <a:ext uri="{FF2B5EF4-FFF2-40B4-BE49-F238E27FC236}">
                  <a16:creationId xmlns:a16="http://schemas.microsoft.com/office/drawing/2014/main" id="{5CD5A99E-766B-E724-8292-8470DEF878EC}"/>
                </a:ext>
              </a:extLst>
            </p:cNvPr>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4512;p36">
              <a:extLst>
                <a:ext uri="{FF2B5EF4-FFF2-40B4-BE49-F238E27FC236}">
                  <a16:creationId xmlns:a16="http://schemas.microsoft.com/office/drawing/2014/main" id="{4560D06E-3D3E-5679-022C-41CEF4BA6F83}"/>
                </a:ext>
              </a:extLst>
            </p:cNvPr>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4513;p36">
              <a:extLst>
                <a:ext uri="{FF2B5EF4-FFF2-40B4-BE49-F238E27FC236}">
                  <a16:creationId xmlns:a16="http://schemas.microsoft.com/office/drawing/2014/main" id="{FEEF54ED-70AB-A784-0663-4D31EF7715A7}"/>
                </a:ext>
              </a:extLst>
            </p:cNvPr>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4514;p36">
              <a:extLst>
                <a:ext uri="{FF2B5EF4-FFF2-40B4-BE49-F238E27FC236}">
                  <a16:creationId xmlns:a16="http://schemas.microsoft.com/office/drawing/2014/main" id="{BD1EFC1F-1633-D3E4-BBAB-AA31E088F416}"/>
                </a:ext>
              </a:extLst>
            </p:cNvPr>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4515;p36">
              <a:extLst>
                <a:ext uri="{FF2B5EF4-FFF2-40B4-BE49-F238E27FC236}">
                  <a16:creationId xmlns:a16="http://schemas.microsoft.com/office/drawing/2014/main" id="{DFB42651-1971-1B28-13BB-C11BFD35D1C3}"/>
                </a:ext>
              </a:extLst>
            </p:cNvPr>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4516;p36">
              <a:extLst>
                <a:ext uri="{FF2B5EF4-FFF2-40B4-BE49-F238E27FC236}">
                  <a16:creationId xmlns:a16="http://schemas.microsoft.com/office/drawing/2014/main" id="{C9271BF8-EE87-07B9-E5AE-ADAA4F608975}"/>
                </a:ext>
              </a:extLst>
            </p:cNvPr>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4517;p36">
              <a:extLst>
                <a:ext uri="{FF2B5EF4-FFF2-40B4-BE49-F238E27FC236}">
                  <a16:creationId xmlns:a16="http://schemas.microsoft.com/office/drawing/2014/main" id="{8D017714-CDD8-7DE8-7FA1-B58BB5880030}"/>
                </a:ext>
              </a:extLst>
            </p:cNvPr>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4518;p36">
              <a:extLst>
                <a:ext uri="{FF2B5EF4-FFF2-40B4-BE49-F238E27FC236}">
                  <a16:creationId xmlns:a16="http://schemas.microsoft.com/office/drawing/2014/main" id="{9997503C-2A59-F00D-1251-842228BCAF30}"/>
                </a:ext>
              </a:extLst>
            </p:cNvPr>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4519;p36">
              <a:extLst>
                <a:ext uri="{FF2B5EF4-FFF2-40B4-BE49-F238E27FC236}">
                  <a16:creationId xmlns:a16="http://schemas.microsoft.com/office/drawing/2014/main" id="{5F2298F0-038D-6FCD-AB88-50191B532304}"/>
                </a:ext>
              </a:extLst>
            </p:cNvPr>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4520;p36">
              <a:extLst>
                <a:ext uri="{FF2B5EF4-FFF2-40B4-BE49-F238E27FC236}">
                  <a16:creationId xmlns:a16="http://schemas.microsoft.com/office/drawing/2014/main" id="{5A827D01-2036-1A1A-37FB-EF4A9103F356}"/>
                </a:ext>
              </a:extLst>
            </p:cNvPr>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4521;p36">
              <a:extLst>
                <a:ext uri="{FF2B5EF4-FFF2-40B4-BE49-F238E27FC236}">
                  <a16:creationId xmlns:a16="http://schemas.microsoft.com/office/drawing/2014/main" id="{BC588E42-4DDA-A9C4-4A64-F79E7E8AE2D6}"/>
                </a:ext>
              </a:extLst>
            </p:cNvPr>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4522;p36">
              <a:extLst>
                <a:ext uri="{FF2B5EF4-FFF2-40B4-BE49-F238E27FC236}">
                  <a16:creationId xmlns:a16="http://schemas.microsoft.com/office/drawing/2014/main" id="{03024B9A-6583-B5BF-1D99-0FC2189A6E70}"/>
                </a:ext>
              </a:extLst>
            </p:cNvPr>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4523;p36">
              <a:extLst>
                <a:ext uri="{FF2B5EF4-FFF2-40B4-BE49-F238E27FC236}">
                  <a16:creationId xmlns:a16="http://schemas.microsoft.com/office/drawing/2014/main" id="{289E4624-A882-320B-138A-C318888E0BF1}"/>
                </a:ext>
              </a:extLst>
            </p:cNvPr>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4524;p36">
              <a:extLst>
                <a:ext uri="{FF2B5EF4-FFF2-40B4-BE49-F238E27FC236}">
                  <a16:creationId xmlns:a16="http://schemas.microsoft.com/office/drawing/2014/main" id="{BF49FA19-4CAC-514C-E56A-5F14C583ECD2}"/>
                </a:ext>
              </a:extLst>
            </p:cNvPr>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4525;p36">
              <a:extLst>
                <a:ext uri="{FF2B5EF4-FFF2-40B4-BE49-F238E27FC236}">
                  <a16:creationId xmlns:a16="http://schemas.microsoft.com/office/drawing/2014/main" id="{30C4B023-9827-0E95-9A85-96551050BD94}"/>
                </a:ext>
              </a:extLst>
            </p:cNvPr>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2" name="Google Shape;4526;p36">
              <a:extLst>
                <a:ext uri="{FF2B5EF4-FFF2-40B4-BE49-F238E27FC236}">
                  <a16:creationId xmlns:a16="http://schemas.microsoft.com/office/drawing/2014/main" id="{BBD088C8-61FA-EABF-C7E6-B8582FB600E5}"/>
                </a:ext>
              </a:extLst>
            </p:cNvPr>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3" name="Google Shape;4527;p36">
              <a:extLst>
                <a:ext uri="{FF2B5EF4-FFF2-40B4-BE49-F238E27FC236}">
                  <a16:creationId xmlns:a16="http://schemas.microsoft.com/office/drawing/2014/main" id="{86EDECEF-274C-A91A-48C4-EF2E3CB94F42}"/>
                </a:ext>
              </a:extLst>
            </p:cNvPr>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4" name="Google Shape;4528;p36">
              <a:extLst>
                <a:ext uri="{FF2B5EF4-FFF2-40B4-BE49-F238E27FC236}">
                  <a16:creationId xmlns:a16="http://schemas.microsoft.com/office/drawing/2014/main" id="{1D9583B4-88A8-A0AB-C453-D218B3E7D9DA}"/>
                </a:ext>
              </a:extLst>
            </p:cNvPr>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5" name="Google Shape;4529;p36">
              <a:extLst>
                <a:ext uri="{FF2B5EF4-FFF2-40B4-BE49-F238E27FC236}">
                  <a16:creationId xmlns:a16="http://schemas.microsoft.com/office/drawing/2014/main" id="{AB65B529-F1C6-E7BD-B835-696A32A68D18}"/>
                </a:ext>
              </a:extLst>
            </p:cNvPr>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6" name="Google Shape;4530;p36">
              <a:extLst>
                <a:ext uri="{FF2B5EF4-FFF2-40B4-BE49-F238E27FC236}">
                  <a16:creationId xmlns:a16="http://schemas.microsoft.com/office/drawing/2014/main" id="{2DBA305B-3C4D-3064-03D9-CB85F8060176}"/>
                </a:ext>
              </a:extLst>
            </p:cNvPr>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7" name="Google Shape;4531;p36">
              <a:extLst>
                <a:ext uri="{FF2B5EF4-FFF2-40B4-BE49-F238E27FC236}">
                  <a16:creationId xmlns:a16="http://schemas.microsoft.com/office/drawing/2014/main" id="{293512FF-0C67-9685-CBC5-FF2E19E48AB8}"/>
                </a:ext>
              </a:extLst>
            </p:cNvPr>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8" name="Google Shape;4532;p36">
              <a:extLst>
                <a:ext uri="{FF2B5EF4-FFF2-40B4-BE49-F238E27FC236}">
                  <a16:creationId xmlns:a16="http://schemas.microsoft.com/office/drawing/2014/main" id="{1490FA2E-FEC6-9671-EA82-BE266D4D3689}"/>
                </a:ext>
              </a:extLst>
            </p:cNvPr>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19" name="Google Shape;4533;p36">
              <a:extLst>
                <a:ext uri="{FF2B5EF4-FFF2-40B4-BE49-F238E27FC236}">
                  <a16:creationId xmlns:a16="http://schemas.microsoft.com/office/drawing/2014/main" id="{F03E9F70-7FC1-09D4-2929-52C20DB0CACC}"/>
                </a:ext>
              </a:extLst>
            </p:cNvPr>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0" name="Google Shape;4534;p36">
              <a:extLst>
                <a:ext uri="{FF2B5EF4-FFF2-40B4-BE49-F238E27FC236}">
                  <a16:creationId xmlns:a16="http://schemas.microsoft.com/office/drawing/2014/main" id="{13CEE415-261E-7E1D-E612-0B949A7AA3D4}"/>
                </a:ext>
              </a:extLst>
            </p:cNvPr>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1" name="Google Shape;4535;p36">
              <a:extLst>
                <a:ext uri="{FF2B5EF4-FFF2-40B4-BE49-F238E27FC236}">
                  <a16:creationId xmlns:a16="http://schemas.microsoft.com/office/drawing/2014/main" id="{E45325D0-6987-C01A-6837-228192D4AA7C}"/>
                </a:ext>
              </a:extLst>
            </p:cNvPr>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22" name="Google Shape;4536;p36">
              <a:extLst>
                <a:ext uri="{FF2B5EF4-FFF2-40B4-BE49-F238E27FC236}">
                  <a16:creationId xmlns:a16="http://schemas.microsoft.com/office/drawing/2014/main" id="{A3F540E5-0AF1-ACAA-1899-0176C642FCD4}"/>
                </a:ext>
              </a:extLst>
            </p:cNvPr>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 name="图片 13">
            <a:extLst>
              <a:ext uri="{FF2B5EF4-FFF2-40B4-BE49-F238E27FC236}">
                <a16:creationId xmlns:a16="http://schemas.microsoft.com/office/drawing/2014/main" id="{42796958-A4DA-C6E7-E1ED-D4866AD736E3}"/>
              </a:ext>
            </a:extLst>
          </p:cNvPr>
          <p:cNvPicPr>
            <a:picLocks noChangeAspect="1"/>
          </p:cNvPicPr>
          <p:nvPr/>
        </p:nvPicPr>
        <p:blipFill>
          <a:blip r:embed="rId3" cstate="email"/>
          <a:stretch>
            <a:fillRect/>
          </a:stretch>
        </p:blipFill>
        <p:spPr>
          <a:xfrm>
            <a:off x="2606156" y="3896237"/>
            <a:ext cx="7815315" cy="3206499"/>
          </a:xfrm>
          <a:prstGeom prst="rect">
            <a:avLst/>
          </a:prstGeom>
        </p:spPr>
      </p:pic>
      <p:sp>
        <p:nvSpPr>
          <p:cNvPr id="5" name="Rectangle 4"/>
          <p:cNvSpPr/>
          <p:nvPr/>
        </p:nvSpPr>
        <p:spPr>
          <a:xfrm>
            <a:off x="1536732" y="1238922"/>
            <a:ext cx="9480789" cy="830997"/>
          </a:xfrm>
          <a:prstGeom prst="rect">
            <a:avLst/>
          </a:prstGeom>
        </p:spPr>
        <p:txBody>
          <a:bodyPr wrap="square">
            <a:spAutoFit/>
          </a:bodyPr>
          <a:lstStyle/>
          <a:p>
            <a:pPr lvl="0" algn="just"/>
            <a:r>
              <a:rPr lang="vi-VN" sz="2400" b="1" dirty="0" smtClean="0">
                <a:solidFill>
                  <a:srgbClr val="CFCDE8">
                    <a:lumMod val="10000"/>
                  </a:srgbClr>
                </a:solidFill>
                <a:latin typeface="Times New Roman" panose="02020603050405020304" pitchFamily="18" charset="0"/>
              </a:rPr>
              <a:t>- Đoạn </a:t>
            </a:r>
            <a:r>
              <a:rPr lang="vi-VN" sz="2400" b="1" dirty="0">
                <a:solidFill>
                  <a:srgbClr val="CFCDE8">
                    <a:lumMod val="10000"/>
                  </a:srgbClr>
                </a:solidFill>
                <a:latin typeface="Times New Roman" panose="02020603050405020304" pitchFamily="18" charset="0"/>
              </a:rPr>
              <a:t>văn diễn dịch</a:t>
            </a:r>
            <a:r>
              <a:rPr lang="vi-VN" sz="2400" dirty="0">
                <a:solidFill>
                  <a:srgbClr val="CFCDE8">
                    <a:lumMod val="10000"/>
                  </a:srgbClr>
                </a:solidFill>
                <a:latin typeface="Times New Roman" panose="02020603050405020304" pitchFamily="18" charset="0"/>
              </a:rPr>
              <a:t>: Đoạn văn có câu chủ đề được đặt ở đầu đoạn, những câu tiếp triển khai các nội dung cụ thể để làm rõ chủ đề của đoạn văn.</a:t>
            </a:r>
            <a:endParaRPr lang="en-US" sz="2400" dirty="0">
              <a:solidFill>
                <a:srgbClr val="CFCDE8">
                  <a:lumMod val="10000"/>
                </a:srgbClr>
              </a:solidFill>
            </a:endParaRPr>
          </a:p>
        </p:txBody>
      </p:sp>
      <p:sp>
        <p:nvSpPr>
          <p:cNvPr id="6" name="Rectangle 5"/>
          <p:cNvSpPr/>
          <p:nvPr/>
        </p:nvSpPr>
        <p:spPr>
          <a:xfrm>
            <a:off x="1536732" y="1964630"/>
            <a:ext cx="9388728" cy="830997"/>
          </a:xfrm>
          <a:prstGeom prst="rect">
            <a:avLst/>
          </a:prstGeom>
        </p:spPr>
        <p:txBody>
          <a:bodyPr wrap="square">
            <a:spAutoFit/>
          </a:bodyPr>
          <a:lstStyle/>
          <a:p>
            <a:pPr lvl="0" algn="just"/>
            <a:r>
              <a:rPr lang="vi-VN" sz="2400" b="1" dirty="0" smtClean="0">
                <a:solidFill>
                  <a:srgbClr val="CFCDE8">
                    <a:lumMod val="10000"/>
                  </a:srgbClr>
                </a:solidFill>
                <a:latin typeface="Times New Roman" panose="02020603050405020304" pitchFamily="18" charset="0"/>
                <a:cs typeface="Times New Roman" panose="02020603050405020304" pitchFamily="18" charset="0"/>
              </a:rPr>
              <a:t>- Đoạn </a:t>
            </a:r>
            <a:r>
              <a:rPr lang="vi-VN" sz="2400" b="1" dirty="0">
                <a:solidFill>
                  <a:srgbClr val="CFCDE8">
                    <a:lumMod val="10000"/>
                  </a:srgbClr>
                </a:solidFill>
                <a:latin typeface="Times New Roman" panose="02020603050405020304" pitchFamily="18" charset="0"/>
                <a:cs typeface="Times New Roman" panose="02020603050405020304" pitchFamily="18" charset="0"/>
              </a:rPr>
              <a:t>văn quy nạp</a:t>
            </a:r>
            <a:r>
              <a:rPr lang="vi-VN" sz="2400" dirty="0">
                <a:solidFill>
                  <a:srgbClr val="CFCDE8">
                    <a:lumMod val="10000"/>
                  </a:srgbClr>
                </a:solidFill>
                <a:latin typeface="Times New Roman" panose="02020603050405020304" pitchFamily="18" charset="0"/>
                <a:cs typeface="Times New Roman" panose="02020603050405020304" pitchFamily="18" charset="0"/>
              </a:rPr>
              <a:t>: Đoạn văn triển khai nội dung cụ thể trước, từ đó mới khái quát nội dung chung, được thể hiện bằng câu chủ đề ở cuối đoạn văn.</a:t>
            </a:r>
            <a:endParaRPr lang="en-US" sz="2400" dirty="0">
              <a:solidFill>
                <a:srgbClr val="CFCDE8">
                  <a:lumMod val="10000"/>
                </a:srgb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26932" y="2739047"/>
            <a:ext cx="9605233" cy="2000548"/>
          </a:xfrm>
          <a:prstGeom prst="rect">
            <a:avLst/>
          </a:prstGeom>
        </p:spPr>
        <p:txBody>
          <a:bodyPr wrap="square">
            <a:spAutoFit/>
          </a:bodyPr>
          <a:lstStyle/>
          <a:p>
            <a:pPr lvl="0" algn="just" defTabSz="685800"/>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Chức năng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lvl="0" algn="just" defTabSz="685800"/>
            <a:r>
              <a:rPr lang="en-US" sz="2400" dirty="0" smtClean="0">
                <a:solidFill>
                  <a:srgbClr val="453F7D">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hai kiểu tổ chức đoạn văn khác nhau nhưng đều đáp ứng yêu cầu cơ bản của một đoạn văn: thể hiện rõ chủ đề.</a:t>
            </a:r>
          </a:p>
          <a:p>
            <a:pPr lvl="0" algn="just" defTabSz="685800"/>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câu chủ đề, việc tiếp nhận nội dung đoạn văn trở nên thuận tiện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p>
          <a:p>
            <a:pPr lvl="0" algn="just" defTabSz="685800"/>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Hai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 đoạn văn này đặc biệt phù hợp với văn bản nghị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vi-VN" sz="2800" dirty="0" smtClean="0">
                <a:solidFill>
                  <a:srgbClr val="453F7D">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rgbClr val="453F7D">
                  <a:lumMod val="50000"/>
                </a:srgb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11922" y="845605"/>
            <a:ext cx="1757212" cy="461665"/>
          </a:xfrm>
          <a:prstGeom prst="rect">
            <a:avLst/>
          </a:prstGeom>
        </p:spPr>
        <p:txBody>
          <a:bodyPr wrap="none">
            <a:spAutoFit/>
          </a:bodyPr>
          <a:lstStyle/>
          <a:p>
            <a:r>
              <a:rPr lang="vi-VN" sz="2400" b="1" dirty="0" smtClean="0">
                <a:solidFill>
                  <a:srgbClr val="CFCDE8">
                    <a:lumMod val="10000"/>
                  </a:srgbClr>
                </a:solidFill>
                <a:latin typeface="Times New Roman" panose="02020603050405020304" pitchFamily="18" charset="0"/>
              </a:rPr>
              <a:t>* Đặc điểm:</a:t>
            </a:r>
            <a:endParaRPr lang="vi-VN" dirty="0"/>
          </a:p>
        </p:txBody>
      </p:sp>
    </p:spTree>
    <p:extLst>
      <p:ext uri="{BB962C8B-B14F-4D97-AF65-F5344CB8AC3E}">
        <p14:creationId xmlns:p14="http://schemas.microsoft.com/office/powerpoint/2010/main" val="335022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7590034" y="415500"/>
            <a:ext cx="1122700" cy="2364867"/>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12" name="Google Shape;2512;p40"/>
          <p:cNvGrpSpPr/>
          <p:nvPr/>
        </p:nvGrpSpPr>
        <p:grpSpPr>
          <a:xfrm rot="2166950">
            <a:off x="4023704" y="441246"/>
            <a:ext cx="1855272" cy="2313356"/>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40"/>
          <p:cNvGrpSpPr/>
          <p:nvPr/>
        </p:nvGrpSpPr>
        <p:grpSpPr>
          <a:xfrm flipH="1">
            <a:off x="6473700" y="504367"/>
            <a:ext cx="1717933" cy="2187133"/>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59" name="Google Shape;2559;p40"/>
          <p:cNvGrpSpPr/>
          <p:nvPr/>
        </p:nvGrpSpPr>
        <p:grpSpPr>
          <a:xfrm rot="-1063801" flipH="1">
            <a:off x="2628102" y="397274"/>
            <a:ext cx="2093957" cy="2401316"/>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5" name="Google Shape;2575;p40"/>
          <p:cNvGrpSpPr/>
          <p:nvPr/>
        </p:nvGrpSpPr>
        <p:grpSpPr>
          <a:xfrm>
            <a:off x="560889" y="1471258"/>
            <a:ext cx="10969479" cy="4619505"/>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726" name="Google Shape;2726;p40"/>
          <p:cNvSpPr txBox="1">
            <a:spLocks noGrp="1"/>
          </p:cNvSpPr>
          <p:nvPr>
            <p:ph type="title"/>
          </p:nvPr>
        </p:nvSpPr>
        <p:spPr>
          <a:xfrm>
            <a:off x="3178281" y="1921933"/>
            <a:ext cx="5806400" cy="1846400"/>
          </a:xfrm>
          <a:prstGeom prst="rect">
            <a:avLst/>
          </a:prstGeom>
        </p:spPr>
        <p:txBody>
          <a:bodyPr spcFirstLastPara="1" wrap="square" lIns="121900" tIns="121900" rIns="121900" bIns="121900" anchor="t" anchorCtr="0">
            <a:noAutofit/>
          </a:bodyPr>
          <a:lstStyle/>
          <a:p>
            <a:r>
              <a:rPr lang="en" sz="8000" b="1" dirty="0">
                <a:solidFill>
                  <a:srgbClr val="000000"/>
                </a:solidFill>
                <a:latin typeface="Times New Roman" panose="02020603050405020304" pitchFamily="18" charset="0"/>
                <a:cs typeface="Times New Roman" panose="02020603050405020304" pitchFamily="18" charset="0"/>
              </a:rPr>
              <a:t>Hoạt động luyện tập</a:t>
            </a:r>
            <a:endParaRPr sz="8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59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90"/>
                                        </p:tgtEl>
                                        <p:attrNameLst>
                                          <p:attrName>style.visibility</p:attrName>
                                        </p:attrNameLst>
                                      </p:cBhvr>
                                      <p:to>
                                        <p:strVal val="visible"/>
                                      </p:to>
                                    </p:set>
                                    <p:anim calcmode="lin" valueType="num">
                                      <p:cBhvr>
                                        <p:cTn id="7" dur="500" fill="hold"/>
                                        <p:tgtEl>
                                          <p:spTgt spid="2490"/>
                                        </p:tgtEl>
                                        <p:attrNameLst>
                                          <p:attrName>ppt_w</p:attrName>
                                        </p:attrNameLst>
                                      </p:cBhvr>
                                      <p:tavLst>
                                        <p:tav tm="0">
                                          <p:val>
                                            <p:fltVal val="0"/>
                                          </p:val>
                                        </p:tav>
                                        <p:tav tm="100000">
                                          <p:val>
                                            <p:strVal val="#ppt_w"/>
                                          </p:val>
                                        </p:tav>
                                      </p:tavLst>
                                    </p:anim>
                                    <p:anim calcmode="lin" valueType="num">
                                      <p:cBhvr>
                                        <p:cTn id="8" dur="500" fill="hold"/>
                                        <p:tgtEl>
                                          <p:spTgt spid="2490"/>
                                        </p:tgtEl>
                                        <p:attrNameLst>
                                          <p:attrName>ppt_h</p:attrName>
                                        </p:attrNameLst>
                                      </p:cBhvr>
                                      <p:tavLst>
                                        <p:tav tm="0">
                                          <p:val>
                                            <p:fltVal val="0"/>
                                          </p:val>
                                        </p:tav>
                                        <p:tav tm="100000">
                                          <p:val>
                                            <p:strVal val="#ppt_h"/>
                                          </p:val>
                                        </p:tav>
                                      </p:tavLst>
                                    </p:anim>
                                    <p:animEffect transition="in" filter="fade">
                                      <p:cBhvr>
                                        <p:cTn id="9" dur="500"/>
                                        <p:tgtEl>
                                          <p:spTgt spid="2490"/>
                                        </p:tgtEl>
                                      </p:cBhvr>
                                    </p:animEffect>
                                  </p:childTnLst>
                                </p:cTn>
                              </p:par>
                              <p:par>
                                <p:cTn id="10" presetID="53" presetClass="entr" presetSubtype="16" fill="hold" nodeType="withEffect">
                                  <p:stCondLst>
                                    <p:cond delay="0"/>
                                  </p:stCondLst>
                                  <p:childTnLst>
                                    <p:set>
                                      <p:cBhvr>
                                        <p:cTn id="11" dur="1" fill="hold">
                                          <p:stCondLst>
                                            <p:cond delay="0"/>
                                          </p:stCondLst>
                                        </p:cTn>
                                        <p:tgtEl>
                                          <p:spTgt spid="2512"/>
                                        </p:tgtEl>
                                        <p:attrNameLst>
                                          <p:attrName>style.visibility</p:attrName>
                                        </p:attrNameLst>
                                      </p:cBhvr>
                                      <p:to>
                                        <p:strVal val="visible"/>
                                      </p:to>
                                    </p:set>
                                    <p:anim calcmode="lin" valueType="num">
                                      <p:cBhvr>
                                        <p:cTn id="12" dur="500" fill="hold"/>
                                        <p:tgtEl>
                                          <p:spTgt spid="2512"/>
                                        </p:tgtEl>
                                        <p:attrNameLst>
                                          <p:attrName>ppt_w</p:attrName>
                                        </p:attrNameLst>
                                      </p:cBhvr>
                                      <p:tavLst>
                                        <p:tav tm="0">
                                          <p:val>
                                            <p:fltVal val="0"/>
                                          </p:val>
                                        </p:tav>
                                        <p:tav tm="100000">
                                          <p:val>
                                            <p:strVal val="#ppt_w"/>
                                          </p:val>
                                        </p:tav>
                                      </p:tavLst>
                                    </p:anim>
                                    <p:anim calcmode="lin" valueType="num">
                                      <p:cBhvr>
                                        <p:cTn id="13" dur="500" fill="hold"/>
                                        <p:tgtEl>
                                          <p:spTgt spid="2512"/>
                                        </p:tgtEl>
                                        <p:attrNameLst>
                                          <p:attrName>ppt_h</p:attrName>
                                        </p:attrNameLst>
                                      </p:cBhvr>
                                      <p:tavLst>
                                        <p:tav tm="0">
                                          <p:val>
                                            <p:fltVal val="0"/>
                                          </p:val>
                                        </p:tav>
                                        <p:tav tm="100000">
                                          <p:val>
                                            <p:strVal val="#ppt_h"/>
                                          </p:val>
                                        </p:tav>
                                      </p:tavLst>
                                    </p:anim>
                                    <p:animEffect transition="in" filter="fade">
                                      <p:cBhvr>
                                        <p:cTn id="14" dur="500"/>
                                        <p:tgtEl>
                                          <p:spTgt spid="2512"/>
                                        </p:tgtEl>
                                      </p:cBhvr>
                                    </p:animEffect>
                                  </p:childTnLst>
                                </p:cTn>
                              </p:par>
                              <p:par>
                                <p:cTn id="15" presetID="53" presetClass="entr" presetSubtype="16" fill="hold" nodeType="withEffect">
                                  <p:stCondLst>
                                    <p:cond delay="0"/>
                                  </p:stCondLst>
                                  <p:childTnLst>
                                    <p:set>
                                      <p:cBhvr>
                                        <p:cTn id="16" dur="1" fill="hold">
                                          <p:stCondLst>
                                            <p:cond delay="0"/>
                                          </p:stCondLst>
                                        </p:cTn>
                                        <p:tgtEl>
                                          <p:spTgt spid="2535"/>
                                        </p:tgtEl>
                                        <p:attrNameLst>
                                          <p:attrName>style.visibility</p:attrName>
                                        </p:attrNameLst>
                                      </p:cBhvr>
                                      <p:to>
                                        <p:strVal val="visible"/>
                                      </p:to>
                                    </p:set>
                                    <p:anim calcmode="lin" valueType="num">
                                      <p:cBhvr>
                                        <p:cTn id="17" dur="500" fill="hold"/>
                                        <p:tgtEl>
                                          <p:spTgt spid="2535"/>
                                        </p:tgtEl>
                                        <p:attrNameLst>
                                          <p:attrName>ppt_w</p:attrName>
                                        </p:attrNameLst>
                                      </p:cBhvr>
                                      <p:tavLst>
                                        <p:tav tm="0">
                                          <p:val>
                                            <p:fltVal val="0"/>
                                          </p:val>
                                        </p:tav>
                                        <p:tav tm="100000">
                                          <p:val>
                                            <p:strVal val="#ppt_w"/>
                                          </p:val>
                                        </p:tav>
                                      </p:tavLst>
                                    </p:anim>
                                    <p:anim calcmode="lin" valueType="num">
                                      <p:cBhvr>
                                        <p:cTn id="18" dur="500" fill="hold"/>
                                        <p:tgtEl>
                                          <p:spTgt spid="2535"/>
                                        </p:tgtEl>
                                        <p:attrNameLst>
                                          <p:attrName>ppt_h</p:attrName>
                                        </p:attrNameLst>
                                      </p:cBhvr>
                                      <p:tavLst>
                                        <p:tav tm="0">
                                          <p:val>
                                            <p:fltVal val="0"/>
                                          </p:val>
                                        </p:tav>
                                        <p:tav tm="100000">
                                          <p:val>
                                            <p:strVal val="#ppt_h"/>
                                          </p:val>
                                        </p:tav>
                                      </p:tavLst>
                                    </p:anim>
                                    <p:animEffect transition="in" filter="fade">
                                      <p:cBhvr>
                                        <p:cTn id="19" dur="500"/>
                                        <p:tgtEl>
                                          <p:spTgt spid="2535"/>
                                        </p:tgtEl>
                                      </p:cBhvr>
                                    </p:animEffect>
                                  </p:childTnLst>
                                </p:cTn>
                              </p:par>
                              <p:par>
                                <p:cTn id="20" presetID="53" presetClass="entr" presetSubtype="16" fill="hold" nodeType="withEffect">
                                  <p:stCondLst>
                                    <p:cond delay="0"/>
                                  </p:stCondLst>
                                  <p:childTnLst>
                                    <p:set>
                                      <p:cBhvr>
                                        <p:cTn id="21" dur="1" fill="hold">
                                          <p:stCondLst>
                                            <p:cond delay="0"/>
                                          </p:stCondLst>
                                        </p:cTn>
                                        <p:tgtEl>
                                          <p:spTgt spid="2559"/>
                                        </p:tgtEl>
                                        <p:attrNameLst>
                                          <p:attrName>style.visibility</p:attrName>
                                        </p:attrNameLst>
                                      </p:cBhvr>
                                      <p:to>
                                        <p:strVal val="visible"/>
                                      </p:to>
                                    </p:set>
                                    <p:anim calcmode="lin" valueType="num">
                                      <p:cBhvr>
                                        <p:cTn id="22" dur="500" fill="hold"/>
                                        <p:tgtEl>
                                          <p:spTgt spid="2559"/>
                                        </p:tgtEl>
                                        <p:attrNameLst>
                                          <p:attrName>ppt_w</p:attrName>
                                        </p:attrNameLst>
                                      </p:cBhvr>
                                      <p:tavLst>
                                        <p:tav tm="0">
                                          <p:val>
                                            <p:fltVal val="0"/>
                                          </p:val>
                                        </p:tav>
                                        <p:tav tm="100000">
                                          <p:val>
                                            <p:strVal val="#ppt_w"/>
                                          </p:val>
                                        </p:tav>
                                      </p:tavLst>
                                    </p:anim>
                                    <p:anim calcmode="lin" valueType="num">
                                      <p:cBhvr>
                                        <p:cTn id="23" dur="500" fill="hold"/>
                                        <p:tgtEl>
                                          <p:spTgt spid="2559"/>
                                        </p:tgtEl>
                                        <p:attrNameLst>
                                          <p:attrName>ppt_h</p:attrName>
                                        </p:attrNameLst>
                                      </p:cBhvr>
                                      <p:tavLst>
                                        <p:tav tm="0">
                                          <p:val>
                                            <p:fltVal val="0"/>
                                          </p:val>
                                        </p:tav>
                                        <p:tav tm="100000">
                                          <p:val>
                                            <p:strVal val="#ppt_h"/>
                                          </p:val>
                                        </p:tav>
                                      </p:tavLst>
                                    </p:anim>
                                    <p:animEffect transition="in" filter="fade">
                                      <p:cBhvr>
                                        <p:cTn id="24" dur="500"/>
                                        <p:tgtEl>
                                          <p:spTgt spid="2559"/>
                                        </p:tgtEl>
                                      </p:cBhvr>
                                    </p:animEffect>
                                  </p:childTnLst>
                                </p:cTn>
                              </p:par>
                              <p:par>
                                <p:cTn id="25" presetID="53" presetClass="entr" presetSubtype="16" fill="hold" nodeType="withEffect">
                                  <p:stCondLst>
                                    <p:cond delay="0"/>
                                  </p:stCondLst>
                                  <p:childTnLst>
                                    <p:set>
                                      <p:cBhvr>
                                        <p:cTn id="26" dur="1" fill="hold">
                                          <p:stCondLst>
                                            <p:cond delay="0"/>
                                          </p:stCondLst>
                                        </p:cTn>
                                        <p:tgtEl>
                                          <p:spTgt spid="2575"/>
                                        </p:tgtEl>
                                        <p:attrNameLst>
                                          <p:attrName>style.visibility</p:attrName>
                                        </p:attrNameLst>
                                      </p:cBhvr>
                                      <p:to>
                                        <p:strVal val="visible"/>
                                      </p:to>
                                    </p:set>
                                    <p:anim calcmode="lin" valueType="num">
                                      <p:cBhvr>
                                        <p:cTn id="27" dur="500" fill="hold"/>
                                        <p:tgtEl>
                                          <p:spTgt spid="2575"/>
                                        </p:tgtEl>
                                        <p:attrNameLst>
                                          <p:attrName>ppt_w</p:attrName>
                                        </p:attrNameLst>
                                      </p:cBhvr>
                                      <p:tavLst>
                                        <p:tav tm="0">
                                          <p:val>
                                            <p:fltVal val="0"/>
                                          </p:val>
                                        </p:tav>
                                        <p:tav tm="100000">
                                          <p:val>
                                            <p:strVal val="#ppt_w"/>
                                          </p:val>
                                        </p:tav>
                                      </p:tavLst>
                                    </p:anim>
                                    <p:anim calcmode="lin" valueType="num">
                                      <p:cBhvr>
                                        <p:cTn id="28" dur="500" fill="hold"/>
                                        <p:tgtEl>
                                          <p:spTgt spid="2575"/>
                                        </p:tgtEl>
                                        <p:attrNameLst>
                                          <p:attrName>ppt_h</p:attrName>
                                        </p:attrNameLst>
                                      </p:cBhvr>
                                      <p:tavLst>
                                        <p:tav tm="0">
                                          <p:val>
                                            <p:fltVal val="0"/>
                                          </p:val>
                                        </p:tav>
                                        <p:tav tm="100000">
                                          <p:val>
                                            <p:strVal val="#ppt_h"/>
                                          </p:val>
                                        </p:tav>
                                      </p:tavLst>
                                    </p:anim>
                                    <p:animEffect transition="in" filter="fade">
                                      <p:cBhvr>
                                        <p:cTn id="29" dur="500"/>
                                        <p:tgtEl>
                                          <p:spTgt spid="2575"/>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2726"/>
                                        </p:tgtEl>
                                        <p:attrNameLst>
                                          <p:attrName>style.visibility</p:attrName>
                                        </p:attrNameLst>
                                      </p:cBhvr>
                                      <p:to>
                                        <p:strVal val="visible"/>
                                      </p:to>
                                    </p:set>
                                    <p:animEffect transition="in" filter="wipe(down)">
                                      <p:cBhvr>
                                        <p:cTn id="33" dur="500"/>
                                        <p:tgtEl>
                                          <p:spTgt spid="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6242468" y="397274"/>
            <a:ext cx="2093957" cy="2401316"/>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4" name="Google Shape;3034;p42"/>
          <p:cNvGrpSpPr/>
          <p:nvPr/>
        </p:nvGrpSpPr>
        <p:grpSpPr>
          <a:xfrm>
            <a:off x="8529401" y="886957"/>
            <a:ext cx="1121995" cy="1140255"/>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2" name="Google Shape;3042;p42"/>
          <p:cNvGrpSpPr/>
          <p:nvPr/>
        </p:nvGrpSpPr>
        <p:grpSpPr>
          <a:xfrm rot="8538506">
            <a:off x="4683600" y="674093"/>
            <a:ext cx="1855301" cy="2313393"/>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5" name="Google Shape;3065;p42"/>
          <p:cNvGrpSpPr/>
          <p:nvPr/>
        </p:nvGrpSpPr>
        <p:grpSpPr>
          <a:xfrm rot="-5400000" flipH="1">
            <a:off x="847112" y="2524416"/>
            <a:ext cx="2298293" cy="2878681"/>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4" name="Google Shape;3084;p42"/>
          <p:cNvGrpSpPr/>
          <p:nvPr/>
        </p:nvGrpSpPr>
        <p:grpSpPr>
          <a:xfrm rot="-9044330">
            <a:off x="2264846" y="317634"/>
            <a:ext cx="1436705" cy="3026289"/>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6" name="Google Shape;3106;p42"/>
          <p:cNvGrpSpPr/>
          <p:nvPr/>
        </p:nvGrpSpPr>
        <p:grpSpPr>
          <a:xfrm>
            <a:off x="9024619" y="3838123"/>
            <a:ext cx="1815461" cy="2906447"/>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6" name="Google Shape;3166;p42"/>
          <p:cNvGrpSpPr/>
          <p:nvPr/>
        </p:nvGrpSpPr>
        <p:grpSpPr>
          <a:xfrm>
            <a:off x="2045226" y="1471258"/>
            <a:ext cx="8101549" cy="4619505"/>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84" name="Google Shape;3184;p42"/>
          <p:cNvSpPr/>
          <p:nvPr/>
        </p:nvSpPr>
        <p:spPr>
          <a:xfrm flipH="1">
            <a:off x="3727000" y="2584007"/>
            <a:ext cx="1364005" cy="128602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42"/>
          <p:cNvSpPr txBox="1">
            <a:spLocks noGrp="1"/>
          </p:cNvSpPr>
          <p:nvPr>
            <p:ph type="title"/>
          </p:nvPr>
        </p:nvSpPr>
        <p:spPr>
          <a:xfrm>
            <a:off x="5811427" y="2446341"/>
            <a:ext cx="3716157" cy="1028400"/>
          </a:xfrm>
          <a:prstGeom prst="rect">
            <a:avLst/>
          </a:prstGeom>
        </p:spPr>
        <p:txBody>
          <a:bodyPr spcFirstLastPara="1" wrap="square" lIns="121900" tIns="121900" rIns="121900" bIns="121900" anchor="t" anchorCtr="0">
            <a:noAutofit/>
          </a:bodyPr>
          <a:lstStyle/>
          <a:p>
            <a:pPr algn="ctr"/>
            <a:r>
              <a:rPr lang="en" sz="7200" b="1">
                <a:latin typeface="Times New Roman" panose="02020603050405020304" pitchFamily="18" charset="0"/>
                <a:cs typeface="Times New Roman" panose="02020603050405020304" pitchFamily="18" charset="0"/>
              </a:rPr>
              <a:t>Bài tập 1</a:t>
            </a:r>
            <a:endParaRPr sz="7200" b="1">
              <a:latin typeface="Times New Roman" panose="02020603050405020304" pitchFamily="18" charset="0"/>
              <a:cs typeface="Times New Roman" panose="02020603050405020304" pitchFamily="18" charset="0"/>
            </a:endParaRPr>
          </a:p>
        </p:txBody>
      </p:sp>
      <p:sp>
        <p:nvSpPr>
          <p:cNvPr id="3186" name="Google Shape;3186;p42"/>
          <p:cNvSpPr txBox="1">
            <a:spLocks noGrp="1"/>
          </p:cNvSpPr>
          <p:nvPr>
            <p:ph type="title" idx="2"/>
          </p:nvPr>
        </p:nvSpPr>
        <p:spPr>
          <a:xfrm>
            <a:off x="3844515" y="2746041"/>
            <a:ext cx="1333600" cy="844800"/>
          </a:xfrm>
          <a:prstGeom prst="rect">
            <a:avLst/>
          </a:prstGeom>
        </p:spPr>
        <p:txBody>
          <a:bodyPr spcFirstLastPara="1" wrap="square" lIns="121900" tIns="121900" rIns="121900" bIns="121900" anchor="ctr" anchorCtr="0">
            <a:noAutofit/>
          </a:bodyPr>
          <a:lstStyle/>
          <a:p>
            <a:r>
              <a:rPr lang="en" sz="8800" b="1">
                <a:latin typeface="Times New Roman" panose="02020603050405020304" pitchFamily="18" charset="0"/>
                <a:cs typeface="Times New Roman" panose="02020603050405020304" pitchFamily="18" charset="0"/>
              </a:rPr>
              <a:t>1.</a:t>
            </a:r>
            <a:endParaRPr sz="8800" b="1">
              <a:latin typeface="Times New Roman" panose="02020603050405020304" pitchFamily="18" charset="0"/>
              <a:cs typeface="Times New Roman" panose="02020603050405020304" pitchFamily="18" charset="0"/>
            </a:endParaRPr>
          </a:p>
        </p:txBody>
      </p:sp>
      <p:grpSp>
        <p:nvGrpSpPr>
          <p:cNvPr id="3188" name="Google Shape;3188;p42"/>
          <p:cNvGrpSpPr/>
          <p:nvPr/>
        </p:nvGrpSpPr>
        <p:grpSpPr>
          <a:xfrm>
            <a:off x="9153236" y="2312877"/>
            <a:ext cx="1670805" cy="2733065"/>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8"/>
                                        </p:tgtEl>
                                        <p:attrNameLst>
                                          <p:attrName>style.visibility</p:attrName>
                                        </p:attrNameLst>
                                      </p:cBhvr>
                                      <p:to>
                                        <p:strVal val="visible"/>
                                      </p:to>
                                    </p:set>
                                    <p:anim calcmode="lin" valueType="num">
                                      <p:cBhvr additive="base">
                                        <p:cTn id="7" dur="500" fill="hold"/>
                                        <p:tgtEl>
                                          <p:spTgt spid="3018"/>
                                        </p:tgtEl>
                                        <p:attrNameLst>
                                          <p:attrName>ppt_x</p:attrName>
                                        </p:attrNameLst>
                                      </p:cBhvr>
                                      <p:tavLst>
                                        <p:tav tm="0">
                                          <p:val>
                                            <p:strVal val="#ppt_x"/>
                                          </p:val>
                                        </p:tav>
                                        <p:tav tm="100000">
                                          <p:val>
                                            <p:strVal val="#ppt_x"/>
                                          </p:val>
                                        </p:tav>
                                      </p:tavLst>
                                    </p:anim>
                                    <p:anim calcmode="lin" valueType="num">
                                      <p:cBhvr additive="base">
                                        <p:cTn id="8" dur="500" fill="hold"/>
                                        <p:tgtEl>
                                          <p:spTgt spid="30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34"/>
                                        </p:tgtEl>
                                        <p:attrNameLst>
                                          <p:attrName>style.visibility</p:attrName>
                                        </p:attrNameLst>
                                      </p:cBhvr>
                                      <p:to>
                                        <p:strVal val="visible"/>
                                      </p:to>
                                    </p:set>
                                    <p:anim calcmode="lin" valueType="num">
                                      <p:cBhvr additive="base">
                                        <p:cTn id="11" dur="500" fill="hold"/>
                                        <p:tgtEl>
                                          <p:spTgt spid="3034"/>
                                        </p:tgtEl>
                                        <p:attrNameLst>
                                          <p:attrName>ppt_x</p:attrName>
                                        </p:attrNameLst>
                                      </p:cBhvr>
                                      <p:tavLst>
                                        <p:tav tm="0">
                                          <p:val>
                                            <p:strVal val="#ppt_x"/>
                                          </p:val>
                                        </p:tav>
                                        <p:tav tm="100000">
                                          <p:val>
                                            <p:strVal val="#ppt_x"/>
                                          </p:val>
                                        </p:tav>
                                      </p:tavLst>
                                    </p:anim>
                                    <p:anim calcmode="lin" valueType="num">
                                      <p:cBhvr additive="base">
                                        <p:cTn id="12" dur="500" fill="hold"/>
                                        <p:tgtEl>
                                          <p:spTgt spid="30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42"/>
                                        </p:tgtEl>
                                        <p:attrNameLst>
                                          <p:attrName>style.visibility</p:attrName>
                                        </p:attrNameLst>
                                      </p:cBhvr>
                                      <p:to>
                                        <p:strVal val="visible"/>
                                      </p:to>
                                    </p:set>
                                    <p:anim calcmode="lin" valueType="num">
                                      <p:cBhvr additive="base">
                                        <p:cTn id="15" dur="500" fill="hold"/>
                                        <p:tgtEl>
                                          <p:spTgt spid="3042"/>
                                        </p:tgtEl>
                                        <p:attrNameLst>
                                          <p:attrName>ppt_x</p:attrName>
                                        </p:attrNameLst>
                                      </p:cBhvr>
                                      <p:tavLst>
                                        <p:tav tm="0">
                                          <p:val>
                                            <p:strVal val="#ppt_x"/>
                                          </p:val>
                                        </p:tav>
                                        <p:tav tm="100000">
                                          <p:val>
                                            <p:strVal val="#ppt_x"/>
                                          </p:val>
                                        </p:tav>
                                      </p:tavLst>
                                    </p:anim>
                                    <p:anim calcmode="lin" valueType="num">
                                      <p:cBhvr additive="base">
                                        <p:cTn id="16" dur="500" fill="hold"/>
                                        <p:tgtEl>
                                          <p:spTgt spid="30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65"/>
                                        </p:tgtEl>
                                        <p:attrNameLst>
                                          <p:attrName>style.visibility</p:attrName>
                                        </p:attrNameLst>
                                      </p:cBhvr>
                                      <p:to>
                                        <p:strVal val="visible"/>
                                      </p:to>
                                    </p:set>
                                    <p:anim calcmode="lin" valueType="num">
                                      <p:cBhvr additive="base">
                                        <p:cTn id="19" dur="500" fill="hold"/>
                                        <p:tgtEl>
                                          <p:spTgt spid="3065"/>
                                        </p:tgtEl>
                                        <p:attrNameLst>
                                          <p:attrName>ppt_x</p:attrName>
                                        </p:attrNameLst>
                                      </p:cBhvr>
                                      <p:tavLst>
                                        <p:tav tm="0">
                                          <p:val>
                                            <p:strVal val="#ppt_x"/>
                                          </p:val>
                                        </p:tav>
                                        <p:tav tm="100000">
                                          <p:val>
                                            <p:strVal val="#ppt_x"/>
                                          </p:val>
                                        </p:tav>
                                      </p:tavLst>
                                    </p:anim>
                                    <p:anim calcmode="lin" valueType="num">
                                      <p:cBhvr additive="base">
                                        <p:cTn id="20" dur="500" fill="hold"/>
                                        <p:tgtEl>
                                          <p:spTgt spid="306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84"/>
                                        </p:tgtEl>
                                        <p:attrNameLst>
                                          <p:attrName>style.visibility</p:attrName>
                                        </p:attrNameLst>
                                      </p:cBhvr>
                                      <p:to>
                                        <p:strVal val="visible"/>
                                      </p:to>
                                    </p:set>
                                    <p:anim calcmode="lin" valueType="num">
                                      <p:cBhvr additive="base">
                                        <p:cTn id="23" dur="500" fill="hold"/>
                                        <p:tgtEl>
                                          <p:spTgt spid="3084"/>
                                        </p:tgtEl>
                                        <p:attrNameLst>
                                          <p:attrName>ppt_x</p:attrName>
                                        </p:attrNameLst>
                                      </p:cBhvr>
                                      <p:tavLst>
                                        <p:tav tm="0">
                                          <p:val>
                                            <p:strVal val="#ppt_x"/>
                                          </p:val>
                                        </p:tav>
                                        <p:tav tm="100000">
                                          <p:val>
                                            <p:strVal val="#ppt_x"/>
                                          </p:val>
                                        </p:tav>
                                      </p:tavLst>
                                    </p:anim>
                                    <p:anim calcmode="lin" valueType="num">
                                      <p:cBhvr additive="base">
                                        <p:cTn id="24" dur="500" fill="hold"/>
                                        <p:tgtEl>
                                          <p:spTgt spid="308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06"/>
                                        </p:tgtEl>
                                        <p:attrNameLst>
                                          <p:attrName>style.visibility</p:attrName>
                                        </p:attrNameLst>
                                      </p:cBhvr>
                                      <p:to>
                                        <p:strVal val="visible"/>
                                      </p:to>
                                    </p:set>
                                    <p:anim calcmode="lin" valueType="num">
                                      <p:cBhvr additive="base">
                                        <p:cTn id="27" dur="500" fill="hold"/>
                                        <p:tgtEl>
                                          <p:spTgt spid="3106"/>
                                        </p:tgtEl>
                                        <p:attrNameLst>
                                          <p:attrName>ppt_x</p:attrName>
                                        </p:attrNameLst>
                                      </p:cBhvr>
                                      <p:tavLst>
                                        <p:tav tm="0">
                                          <p:val>
                                            <p:strVal val="#ppt_x"/>
                                          </p:val>
                                        </p:tav>
                                        <p:tav tm="100000">
                                          <p:val>
                                            <p:strVal val="#ppt_x"/>
                                          </p:val>
                                        </p:tav>
                                      </p:tavLst>
                                    </p:anim>
                                    <p:anim calcmode="lin" valueType="num">
                                      <p:cBhvr additive="base">
                                        <p:cTn id="28" dur="500" fill="hold"/>
                                        <p:tgtEl>
                                          <p:spTgt spid="31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6"/>
                                        </p:tgtEl>
                                        <p:attrNameLst>
                                          <p:attrName>style.visibility</p:attrName>
                                        </p:attrNameLst>
                                      </p:cBhvr>
                                      <p:to>
                                        <p:strVal val="visible"/>
                                      </p:to>
                                    </p:set>
                                    <p:anim calcmode="lin" valueType="num">
                                      <p:cBhvr additive="base">
                                        <p:cTn id="31" dur="500" fill="hold"/>
                                        <p:tgtEl>
                                          <p:spTgt spid="3166"/>
                                        </p:tgtEl>
                                        <p:attrNameLst>
                                          <p:attrName>ppt_x</p:attrName>
                                        </p:attrNameLst>
                                      </p:cBhvr>
                                      <p:tavLst>
                                        <p:tav tm="0">
                                          <p:val>
                                            <p:strVal val="#ppt_x"/>
                                          </p:val>
                                        </p:tav>
                                        <p:tav tm="100000">
                                          <p:val>
                                            <p:strVal val="#ppt_x"/>
                                          </p:val>
                                        </p:tav>
                                      </p:tavLst>
                                    </p:anim>
                                    <p:anim calcmode="lin" valueType="num">
                                      <p:cBhvr additive="base">
                                        <p:cTn id="32" dur="500" fill="hold"/>
                                        <p:tgtEl>
                                          <p:spTgt spid="316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84"/>
                                        </p:tgtEl>
                                        <p:attrNameLst>
                                          <p:attrName>style.visibility</p:attrName>
                                        </p:attrNameLst>
                                      </p:cBhvr>
                                      <p:to>
                                        <p:strVal val="visible"/>
                                      </p:to>
                                    </p:set>
                                    <p:anim calcmode="lin" valueType="num">
                                      <p:cBhvr additive="base">
                                        <p:cTn id="35" dur="500" fill="hold"/>
                                        <p:tgtEl>
                                          <p:spTgt spid="3184"/>
                                        </p:tgtEl>
                                        <p:attrNameLst>
                                          <p:attrName>ppt_x</p:attrName>
                                        </p:attrNameLst>
                                      </p:cBhvr>
                                      <p:tavLst>
                                        <p:tav tm="0">
                                          <p:val>
                                            <p:strVal val="#ppt_x"/>
                                          </p:val>
                                        </p:tav>
                                        <p:tav tm="100000">
                                          <p:val>
                                            <p:strVal val="#ppt_x"/>
                                          </p:val>
                                        </p:tav>
                                      </p:tavLst>
                                    </p:anim>
                                    <p:anim calcmode="lin" valueType="num">
                                      <p:cBhvr additive="base">
                                        <p:cTn id="36" dur="500" fill="hold"/>
                                        <p:tgtEl>
                                          <p:spTgt spid="318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85"/>
                                        </p:tgtEl>
                                        <p:attrNameLst>
                                          <p:attrName>style.visibility</p:attrName>
                                        </p:attrNameLst>
                                      </p:cBhvr>
                                      <p:to>
                                        <p:strVal val="visible"/>
                                      </p:to>
                                    </p:set>
                                    <p:anim calcmode="lin" valueType="num">
                                      <p:cBhvr additive="base">
                                        <p:cTn id="39" dur="500" fill="hold"/>
                                        <p:tgtEl>
                                          <p:spTgt spid="3185"/>
                                        </p:tgtEl>
                                        <p:attrNameLst>
                                          <p:attrName>ppt_x</p:attrName>
                                        </p:attrNameLst>
                                      </p:cBhvr>
                                      <p:tavLst>
                                        <p:tav tm="0">
                                          <p:val>
                                            <p:strVal val="#ppt_x"/>
                                          </p:val>
                                        </p:tav>
                                        <p:tav tm="100000">
                                          <p:val>
                                            <p:strVal val="#ppt_x"/>
                                          </p:val>
                                        </p:tav>
                                      </p:tavLst>
                                    </p:anim>
                                    <p:anim calcmode="lin" valueType="num">
                                      <p:cBhvr additive="base">
                                        <p:cTn id="40" dur="500" fill="hold"/>
                                        <p:tgtEl>
                                          <p:spTgt spid="318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86"/>
                                        </p:tgtEl>
                                        <p:attrNameLst>
                                          <p:attrName>style.visibility</p:attrName>
                                        </p:attrNameLst>
                                      </p:cBhvr>
                                      <p:to>
                                        <p:strVal val="visible"/>
                                      </p:to>
                                    </p:set>
                                    <p:anim calcmode="lin" valueType="num">
                                      <p:cBhvr additive="base">
                                        <p:cTn id="43" dur="500" fill="hold"/>
                                        <p:tgtEl>
                                          <p:spTgt spid="3186"/>
                                        </p:tgtEl>
                                        <p:attrNameLst>
                                          <p:attrName>ppt_x</p:attrName>
                                        </p:attrNameLst>
                                      </p:cBhvr>
                                      <p:tavLst>
                                        <p:tav tm="0">
                                          <p:val>
                                            <p:strVal val="#ppt_x"/>
                                          </p:val>
                                        </p:tav>
                                        <p:tav tm="100000">
                                          <p:val>
                                            <p:strVal val="#ppt_x"/>
                                          </p:val>
                                        </p:tav>
                                      </p:tavLst>
                                    </p:anim>
                                    <p:anim calcmode="lin" valueType="num">
                                      <p:cBhvr additive="base">
                                        <p:cTn id="44" dur="500" fill="hold"/>
                                        <p:tgtEl>
                                          <p:spTgt spid="31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88"/>
                                        </p:tgtEl>
                                        <p:attrNameLst>
                                          <p:attrName>style.visibility</p:attrName>
                                        </p:attrNameLst>
                                      </p:cBhvr>
                                      <p:to>
                                        <p:strVal val="visible"/>
                                      </p:to>
                                    </p:set>
                                    <p:anim calcmode="lin" valueType="num">
                                      <p:cBhvr additive="base">
                                        <p:cTn id="47" dur="500" fill="hold"/>
                                        <p:tgtEl>
                                          <p:spTgt spid="3188"/>
                                        </p:tgtEl>
                                        <p:attrNameLst>
                                          <p:attrName>ppt_x</p:attrName>
                                        </p:attrNameLst>
                                      </p:cBhvr>
                                      <p:tavLst>
                                        <p:tav tm="0">
                                          <p:val>
                                            <p:strVal val="#ppt_x"/>
                                          </p:val>
                                        </p:tav>
                                        <p:tav tm="100000">
                                          <p:val>
                                            <p:strVal val="#ppt_x"/>
                                          </p:val>
                                        </p:tav>
                                      </p:tavLst>
                                    </p:anim>
                                    <p:anim calcmode="lin" valueType="num">
                                      <p:cBhvr additive="base">
                                        <p:cTn id="48" dur="500" fill="hold"/>
                                        <p:tgtEl>
                                          <p:spTgt spid="3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 grpId="0" animBg="1"/>
      <p:bldP spid="3185" grpId="0"/>
      <p:bldP spid="31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2192000" cy="6858000"/>
          </a:xfrm>
          <a:prstGeom prst="rect">
            <a:avLst/>
          </a:prstGeom>
        </p:spPr>
      </p:pic>
      <p:sp>
        <p:nvSpPr>
          <p:cNvPr id="3" name="Freeform 3"/>
          <p:cNvSpPr/>
          <p:nvPr/>
        </p:nvSpPr>
        <p:spPr>
          <a:xfrm rot="6581393" flipV="1">
            <a:off x="-2011504" y="-752415"/>
            <a:ext cx="6257555" cy="547442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380719" flipV="1">
            <a:off x="4365064" y="3668129"/>
            <a:ext cx="6257555" cy="547442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5857459" y="-2737210"/>
            <a:ext cx="6257555" cy="547442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965452" y="228600"/>
            <a:ext cx="4972549" cy="6451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9132" y="228600"/>
            <a:ext cx="6532319" cy="6451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a:off x="8806273" y="6083734"/>
            <a:ext cx="4219503" cy="1714944"/>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676620" y="-926074"/>
            <a:ext cx="4219503" cy="1714944"/>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312928">
            <a:off x="11176469" y="5871000"/>
            <a:ext cx="772186" cy="746733"/>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1857385" flipH="1">
            <a:off x="-139949" y="-96608"/>
            <a:ext cx="575871" cy="616100"/>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cartoon of kids with school supplies around a book&#10;&#10;Description automatically generated">
            <a:extLst>
              <a:ext uri="{FF2B5EF4-FFF2-40B4-BE49-F238E27FC236}">
                <a16:creationId xmlns:a16="http://schemas.microsoft.com/office/drawing/2014/main" id="{712D6581-4DBB-D0F1-9A25-D3B73D03AB03}"/>
              </a:ext>
            </a:extLst>
          </p:cNvPr>
          <p:cNvPicPr>
            <a:picLocks noChangeAspect="1"/>
          </p:cNvPicPr>
          <p:nvPr/>
        </p:nvPicPr>
        <p:blipFill>
          <a:blip r:embed="rId9"/>
          <a:stretch>
            <a:fillRect/>
          </a:stretch>
        </p:blipFill>
        <p:spPr>
          <a:xfrm>
            <a:off x="5799783" y="6015249"/>
            <a:ext cx="1847174" cy="1038406"/>
          </a:xfrm>
          <a:prstGeom prst="rect">
            <a:avLst/>
          </a:prstGeom>
        </p:spPr>
      </p:pic>
      <p:sp>
        <p:nvSpPr>
          <p:cNvPr id="14" name="TextBox 13">
            <a:extLst>
              <a:ext uri="{FF2B5EF4-FFF2-40B4-BE49-F238E27FC236}">
                <a16:creationId xmlns:a16="http://schemas.microsoft.com/office/drawing/2014/main" id="{8EF698AF-6834-31AE-129E-666A68358E06}"/>
              </a:ext>
            </a:extLst>
          </p:cNvPr>
          <p:cNvSpPr txBox="1"/>
          <p:nvPr/>
        </p:nvSpPr>
        <p:spPr>
          <a:xfrm>
            <a:off x="191051" y="177800"/>
            <a:ext cx="6487402" cy="7109639"/>
          </a:xfrm>
          <a:prstGeom prst="rect">
            <a:avLst/>
          </a:prstGeom>
          <a:noFill/>
        </p:spPr>
        <p:txBody>
          <a:bodyPr wrap="square">
            <a:spAutoFit/>
          </a:bodyPr>
          <a:lstStyle/>
          <a:p>
            <a:pPr algn="just">
              <a:spcAft>
                <a:spcPts val="800"/>
              </a:spcAft>
            </a:pP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Tìm câu chủ đề trong các đoạn văn sau, từ đó, xác định kiểu đoạn văn (diễn dịch, quy nạp). Phân tích tác dụng của từng cách thức tổ chức đoạn văn.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a. Ta thường nghe: Kỉ Tín đem mình chết thay, cứu thoát cho Cao Đế; Do Vu chìa lưng chịu giáo, che chở cho Chiêu Vương; Dự Nhượng nuốt than để báo thù cho chủ; Thân Khoái chặt tay cứu nạn cho nước; Kính Đức, một chàng tuổi trẻ, thân phò Thái Tông thoát khỏi vòng vây Thế Sung; Cảo Khanh, một bề tôi xa, miệng mắng Lộc Sơn, không theo mưu kế nghịch tặc. Từ xưa các bậc trung thần nghĩa sĩ bỏ mình vì nước, đời nào không có? Giả sử các bậc đó cứ khư khư theo thói nữ nhi thường tình, thì cũng chết già ở xó cửa, sao có thể lưu danh sử sách, cùng trời đất muôn đời bất hủ được!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i="1" dirty="0" smtClean="0">
                <a:effectLst/>
                <a:latin typeface="Times New Roman" panose="02020603050405020304" pitchFamily="18" charset="0"/>
                <a:ea typeface="Calibri" panose="020F0502020204030204" pitchFamily="34" charset="0"/>
                <a:cs typeface="Times New Roman" panose="02020603050405020304" pitchFamily="18" charset="0"/>
              </a:rPr>
              <a:t>(Trần Quốc Tuấn, Hịch tướng sĩ)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99EE56E-B6FC-E553-9258-0A7FABE5E1B3}"/>
              </a:ext>
            </a:extLst>
          </p:cNvPr>
          <p:cNvSpPr txBox="1"/>
          <p:nvPr/>
        </p:nvSpPr>
        <p:spPr>
          <a:xfrm>
            <a:off x="7440354" y="275921"/>
            <a:ext cx="4497647" cy="1384995"/>
          </a:xfrm>
          <a:prstGeom prst="rect">
            <a:avLst/>
          </a:prstGeom>
          <a:noFill/>
        </p:spPr>
        <p:txBody>
          <a:bodyPr wrap="square">
            <a:spAutoFit/>
          </a:bodyPr>
          <a:lstStyle/>
          <a:p>
            <a:pPr algn="just"/>
            <a:r>
              <a:rPr lang="vi-VN" sz="2800" b="1" u="sng" dirty="0">
                <a:latin typeface="+mj-lt"/>
              </a:rPr>
              <a:t>Câu chủ đề:</a:t>
            </a:r>
            <a:r>
              <a:rPr lang="vi-VN" sz="2800" b="1" dirty="0">
                <a:latin typeface="+mj-lt"/>
              </a:rPr>
              <a:t> </a:t>
            </a:r>
            <a:r>
              <a:rPr lang="vi-VN" sz="2800" i="1" dirty="0">
                <a:latin typeface="+mj-lt"/>
              </a:rPr>
              <a:t>Giả sử các bậc đó cứ khư khư </a:t>
            </a:r>
            <a:r>
              <a:rPr lang="en-US" sz="2800" i="1" dirty="0">
                <a:latin typeface="+mj-lt"/>
              </a:rPr>
              <a:t>... </a:t>
            </a:r>
            <a:r>
              <a:rPr lang="vi-VN" sz="2800" i="1" dirty="0">
                <a:latin typeface="+mj-lt"/>
              </a:rPr>
              <a:t>trời đất muôn đời bất hủ được! </a:t>
            </a:r>
            <a:endParaRPr lang="en-US" sz="2800" i="1" dirty="0">
              <a:latin typeface="+mj-lt"/>
            </a:endParaRPr>
          </a:p>
        </p:txBody>
      </p:sp>
      <p:pic>
        <p:nvPicPr>
          <p:cNvPr id="17" name="图片 3" descr="5">
            <a:extLst>
              <a:ext uri="{FF2B5EF4-FFF2-40B4-BE49-F238E27FC236}">
                <a16:creationId xmlns:a16="http://schemas.microsoft.com/office/drawing/2014/main" id="{9850575F-78C7-CEC2-1338-0A7C67C1269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916202" y="424255"/>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descr="5">
            <a:extLst>
              <a:ext uri="{FF2B5EF4-FFF2-40B4-BE49-F238E27FC236}">
                <a16:creationId xmlns:a16="http://schemas.microsoft.com/office/drawing/2014/main" id="{1B031FAB-1D25-35CE-E7D9-AC075B533D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01132" y="1970402"/>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A88BECA-E49B-8105-F8A5-CF353D54E03D}"/>
              </a:ext>
            </a:extLst>
          </p:cNvPr>
          <p:cNvSpPr txBox="1"/>
          <p:nvPr/>
        </p:nvSpPr>
        <p:spPr>
          <a:xfrm>
            <a:off x="7208768" y="1470901"/>
            <a:ext cx="4467236" cy="523220"/>
          </a:xfrm>
          <a:prstGeom prst="rect">
            <a:avLst/>
          </a:prstGeom>
          <a:noFill/>
        </p:spPr>
        <p:txBody>
          <a:bodyPr wrap="square">
            <a:spAutoFit/>
          </a:bodyPr>
          <a:lstStyle/>
          <a:p>
            <a:pPr algn="just"/>
            <a:r>
              <a:rPr lang="vi-VN" sz="2800" b="1" dirty="0">
                <a:latin typeface="+mj-lt"/>
              </a:rPr>
              <a:t>→ </a:t>
            </a:r>
            <a:r>
              <a:rPr lang="vi-VN" sz="2800" b="1" i="1" dirty="0" smtClean="0">
                <a:latin typeface="+mj-lt"/>
              </a:rPr>
              <a:t>Đây là đoạn </a:t>
            </a:r>
            <a:r>
              <a:rPr lang="vi-VN" sz="2800" b="1" i="1" dirty="0">
                <a:latin typeface="+mj-lt"/>
              </a:rPr>
              <a:t>văn quy nạp. </a:t>
            </a:r>
            <a:endParaRPr lang="en-US" sz="2800" b="1" i="1" dirty="0">
              <a:latin typeface="+mj-lt"/>
            </a:endParaRPr>
          </a:p>
        </p:txBody>
      </p:sp>
      <p:sp>
        <p:nvSpPr>
          <p:cNvPr id="27" name="TextBox 26">
            <a:extLst>
              <a:ext uri="{FF2B5EF4-FFF2-40B4-BE49-F238E27FC236}">
                <a16:creationId xmlns:a16="http://schemas.microsoft.com/office/drawing/2014/main" id="{29FDF801-1480-9195-CB56-692B352C183A}"/>
              </a:ext>
            </a:extLst>
          </p:cNvPr>
          <p:cNvSpPr txBox="1"/>
          <p:nvPr/>
        </p:nvSpPr>
        <p:spPr>
          <a:xfrm>
            <a:off x="7308699" y="1846916"/>
            <a:ext cx="4484501" cy="4606389"/>
          </a:xfrm>
          <a:prstGeom prst="rect">
            <a:avLst/>
          </a:prstGeom>
          <a:noFill/>
        </p:spPr>
        <p:txBody>
          <a:bodyPr wrap="square">
            <a:spAutoFit/>
          </a:bodyPr>
          <a:lstStyle/>
          <a:p>
            <a:pPr lvl="0" algn="just">
              <a:spcAft>
                <a:spcPts val="800"/>
              </a:spcAft>
            </a:pPr>
            <a:r>
              <a:rPr lang="vi-VN" sz="2800" b="1" dirty="0">
                <a:latin typeface="+mj-lt"/>
              </a:rPr>
              <a:t>Tác dụng của cách thức tổ chức đoạn văn</a:t>
            </a:r>
            <a:r>
              <a:rPr lang="vi-VN" sz="2800" dirty="0">
                <a:latin typeface="+mj-lt"/>
              </a:rPr>
              <a:t>: </a:t>
            </a:r>
            <a:endParaRPr lang="en-US" sz="2800" dirty="0">
              <a:latin typeface="+mj-lt"/>
            </a:endParaRPr>
          </a:p>
          <a:p>
            <a:pPr lvl="0" algn="just">
              <a:spcAft>
                <a:spcPts val="800"/>
              </a:spcAft>
            </a:pPr>
            <a:r>
              <a:rPr lang="en-US" sz="2800" dirty="0">
                <a:latin typeface="+mj-lt"/>
              </a:rPr>
              <a:t>+ </a:t>
            </a:r>
            <a:r>
              <a:rPr lang="vi-VN" sz="2800" dirty="0">
                <a:latin typeface="+mj-lt"/>
              </a:rPr>
              <a:t>Các câu đầu nêu những tấm gương về các bậc trung nghĩa. </a:t>
            </a:r>
            <a:endParaRPr lang="en-US" sz="2800" dirty="0">
              <a:latin typeface="+mj-lt"/>
            </a:endParaRPr>
          </a:p>
          <a:p>
            <a:pPr lvl="0" algn="just">
              <a:spcAft>
                <a:spcPts val="800"/>
              </a:spcAft>
            </a:pPr>
            <a:r>
              <a:rPr lang="en-US" sz="2800" dirty="0">
                <a:latin typeface="+mj-lt"/>
              </a:rPr>
              <a:t>+ </a:t>
            </a:r>
            <a:r>
              <a:rPr lang="vi-VN" sz="2800" dirty="0">
                <a:latin typeface="+mj-lt"/>
              </a:rPr>
              <a:t>Từ đó câu chủ đề ở cuối đoạn văn mới có cơ sở để nhắc nhở binh sĩ về chân </a:t>
            </a:r>
            <a:r>
              <a:rPr lang="vi-VN" sz="2800" dirty="0" smtClean="0">
                <a:latin typeface="+mj-lt"/>
              </a:rPr>
              <a:t>lí: Các trung thần nghĩa sĩ sẽ được lưu danh sử sách muôn đời.</a:t>
            </a:r>
            <a:endParaRPr kumimoji="0" lang="en-US" sz="28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entr" presetSubtype="0" fill="hold" nodeType="with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fade">
                                      <p:cBhvr>
                                        <p:cTn id="25" dur="1000"/>
                                        <p:tgtEl>
                                          <p:spTgt spid="27">
                                            <p:txEl>
                                              <p:pRg st="0" end="0"/>
                                            </p:txEl>
                                          </p:spTgt>
                                        </p:tgtEl>
                                      </p:cBhvr>
                                    </p:animEffect>
                                    <p:anim calcmode="lin" valueType="num">
                                      <p:cBhvr>
                                        <p:cTn id="26"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xEl>
                                              <p:pRg st="1" end="1"/>
                                            </p:txEl>
                                          </p:spTgt>
                                        </p:tgtEl>
                                        <p:attrNameLst>
                                          <p:attrName>style.visibility</p:attrName>
                                        </p:attrNameLst>
                                      </p:cBhvr>
                                      <p:to>
                                        <p:strVal val="visible"/>
                                      </p:to>
                                    </p:set>
                                    <p:animEffect transition="in" filter="fade">
                                      <p:cBhvr>
                                        <p:cTn id="32" dur="1000"/>
                                        <p:tgtEl>
                                          <p:spTgt spid="27">
                                            <p:txEl>
                                              <p:pRg st="1" end="1"/>
                                            </p:txEl>
                                          </p:spTgt>
                                        </p:tgtEl>
                                      </p:cBhvr>
                                    </p:animEffect>
                                    <p:anim calcmode="lin" valueType="num">
                                      <p:cBhvr>
                                        <p:cTn id="3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7">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fade">
                                      <p:cBhvr>
                                        <p:cTn id="37" dur="1000"/>
                                        <p:tgtEl>
                                          <p:spTgt spid="27">
                                            <p:txEl>
                                              <p:pRg st="2" end="2"/>
                                            </p:txEl>
                                          </p:spTgt>
                                        </p:tgtEl>
                                      </p:cBhvr>
                                    </p:animEffect>
                                    <p:anim calcmode="lin" valueType="num">
                                      <p:cBhvr>
                                        <p:cTn id="38"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2192000" cy="6858000"/>
          </a:xfrm>
          <a:prstGeom prst="rect">
            <a:avLst/>
          </a:prstGeom>
        </p:spPr>
      </p:pic>
      <p:sp>
        <p:nvSpPr>
          <p:cNvPr id="3" name="Freeform 3"/>
          <p:cNvSpPr/>
          <p:nvPr/>
        </p:nvSpPr>
        <p:spPr>
          <a:xfrm rot="6581393" flipV="1">
            <a:off x="-2011504" y="-752415"/>
            <a:ext cx="6257555" cy="547442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380719" flipV="1">
            <a:off x="4365064" y="3668129"/>
            <a:ext cx="6257555" cy="547442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5857459" y="-2737210"/>
            <a:ext cx="6257555" cy="547442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965452" y="228600"/>
            <a:ext cx="4972549" cy="6451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9132" y="228600"/>
            <a:ext cx="6532319" cy="6451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a:off x="9828249" y="6085583"/>
            <a:ext cx="4219503" cy="1714944"/>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676620" y="-926074"/>
            <a:ext cx="4219503" cy="1714944"/>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312928">
            <a:off x="11093425" y="5876920"/>
            <a:ext cx="772186" cy="746733"/>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1857385" flipH="1">
            <a:off x="-139949" y="-96608"/>
            <a:ext cx="575871" cy="616100"/>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cartoon of kids with school supplies around a book&#10;&#10;Description automatically generated">
            <a:extLst>
              <a:ext uri="{FF2B5EF4-FFF2-40B4-BE49-F238E27FC236}">
                <a16:creationId xmlns:a16="http://schemas.microsoft.com/office/drawing/2014/main" id="{712D6581-4DBB-D0F1-9A25-D3B73D03AB03}"/>
              </a:ext>
            </a:extLst>
          </p:cNvPr>
          <p:cNvPicPr>
            <a:picLocks noChangeAspect="1"/>
          </p:cNvPicPr>
          <p:nvPr/>
        </p:nvPicPr>
        <p:blipFill>
          <a:blip r:embed="rId9"/>
          <a:stretch>
            <a:fillRect/>
          </a:stretch>
        </p:blipFill>
        <p:spPr>
          <a:xfrm>
            <a:off x="6318912" y="5822311"/>
            <a:ext cx="1422547" cy="1086359"/>
          </a:xfrm>
          <a:prstGeom prst="rect">
            <a:avLst/>
          </a:prstGeom>
        </p:spPr>
      </p:pic>
      <p:sp>
        <p:nvSpPr>
          <p:cNvPr id="14" name="TextBox 13">
            <a:extLst>
              <a:ext uri="{FF2B5EF4-FFF2-40B4-BE49-F238E27FC236}">
                <a16:creationId xmlns:a16="http://schemas.microsoft.com/office/drawing/2014/main" id="{8EF698AF-6834-31AE-129E-666A68358E06}"/>
              </a:ext>
            </a:extLst>
          </p:cNvPr>
          <p:cNvSpPr txBox="1"/>
          <p:nvPr/>
        </p:nvSpPr>
        <p:spPr>
          <a:xfrm>
            <a:off x="191051" y="177800"/>
            <a:ext cx="6487402" cy="6904454"/>
          </a:xfrm>
          <a:prstGeom prst="rect">
            <a:avLst/>
          </a:prstGeom>
          <a:noFill/>
        </p:spPr>
        <p:txBody>
          <a:bodyPr wrap="square">
            <a:spAutoFit/>
          </a:bodyPr>
          <a:lstStyle/>
          <a:p>
            <a:pPr algn="just">
              <a:spcAft>
                <a:spcPts val="800"/>
              </a:spcAft>
            </a:pPr>
            <a:r>
              <a:rPr lang="vi-VN" sz="2400" b="1" i="1">
                <a:effectLst/>
                <a:latin typeface="Times New Roman" panose="02020603050405020304" pitchFamily="18" charset="0"/>
                <a:ea typeface="Calibri" panose="020F0502020204030204" pitchFamily="34" charset="0"/>
                <a:cs typeface="Times New Roman" panose="02020603050405020304" pitchFamily="18" charset="0"/>
              </a:rPr>
              <a:t>Tìm câu chủ đề trong các đoạn văn sau, từ đó, xác định kiểu đoạn văn (diễn dịch, quy nạp). Phân tích tác dụng của từng cách thức tổ chức đoạn văn. </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400" i="1">
                <a:latin typeface="+mj-lt"/>
              </a:rPr>
              <a:t>b. Đồng phục không chỉ đẹp mà còn góp phần tạo nên bản sắc của mỗi trường. Cậu này là học sinh Trường THCS Lê Quý Đôn, bạn ấy thuộc Trường THCS Lương Thế Vinh, còn cô bé kia học ở Trường THCS Đặng Thai Mai,… tất cả đều được nhận ra nhờ bộ đồng phục mà họ mặc. Trong cuộc thi “nhóm bạn lí tưởng” ở huyện, “màu cờ sắc áo” không chỉ thể hiện ở tài trí của năm bạn trong đội hình thi đấu trên sân khấu, mà còn ở các nhóm cổ động viên tưng bừng, nổi bật trong bộ đồng phục của trường mình trên khán đài. </a:t>
            </a:r>
            <a:endParaRPr lang="en-US" sz="2400">
              <a:latin typeface="+mj-lt"/>
            </a:endParaRPr>
          </a:p>
          <a:p>
            <a:pPr algn="just"/>
            <a:r>
              <a:rPr lang="vi-VN" sz="2400" i="1">
                <a:latin typeface="+mj-lt"/>
              </a:rPr>
              <a:t>(Dẫn theo Ngữ văn 6, tập hai – Kết nối tri thức với cuộc sống, NXB Giáo dục Việt Nam, 2021, tr. 67)</a:t>
            </a:r>
            <a:endParaRPr lang="en-US" sz="2400">
              <a:latin typeface="+mj-lt"/>
            </a:endParaRPr>
          </a:p>
          <a:p>
            <a:pPr marL="0" marR="0" lvl="0" indent="0" algn="l" defTabSz="914400" rtl="0" eaLnBrk="1" fontAlgn="auto" latinLnBrk="0" hangingPunct="1">
              <a:spcBef>
                <a:spcPts val="0"/>
              </a:spcBef>
              <a:spcAft>
                <a:spcPts val="80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99EE56E-B6FC-E553-9258-0A7FABE5E1B3}"/>
              </a:ext>
            </a:extLst>
          </p:cNvPr>
          <p:cNvSpPr txBox="1"/>
          <p:nvPr/>
        </p:nvSpPr>
        <p:spPr>
          <a:xfrm>
            <a:off x="7409882" y="179793"/>
            <a:ext cx="4527815" cy="1815882"/>
          </a:xfrm>
          <a:prstGeom prst="rect">
            <a:avLst/>
          </a:prstGeom>
          <a:noFill/>
        </p:spPr>
        <p:txBody>
          <a:bodyPr wrap="square">
            <a:spAutoFit/>
          </a:bodyPr>
          <a:lstStyle/>
          <a:p>
            <a:pPr algn="just"/>
            <a:r>
              <a:rPr lang="vi-VN" sz="2800" dirty="0">
                <a:latin typeface="+mj-lt"/>
              </a:rPr>
              <a:t>Câu chủ đề: </a:t>
            </a:r>
            <a:r>
              <a:rPr lang="vi-VN" sz="2800" i="1" dirty="0">
                <a:latin typeface="+mj-lt"/>
              </a:rPr>
              <a:t>Đồng phục không chỉ đẹp mà còn góp phần tạo nên bản sắc của mỗi trường. </a:t>
            </a:r>
            <a:endParaRPr lang="en-US" sz="2800" i="1" dirty="0">
              <a:latin typeface="+mj-lt"/>
            </a:endParaRPr>
          </a:p>
          <a:p>
            <a:pPr algn="just"/>
            <a:endParaRPr lang="en-US" sz="2800" dirty="0">
              <a:latin typeface="+mj-lt"/>
            </a:endParaRPr>
          </a:p>
        </p:txBody>
      </p:sp>
      <p:pic>
        <p:nvPicPr>
          <p:cNvPr id="17" name="图片 3" descr="5">
            <a:extLst>
              <a:ext uri="{FF2B5EF4-FFF2-40B4-BE49-F238E27FC236}">
                <a16:creationId xmlns:a16="http://schemas.microsoft.com/office/drawing/2014/main" id="{9850575F-78C7-CEC2-1338-0A7C67C1269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63315" y="413037"/>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descr="5">
            <a:extLst>
              <a:ext uri="{FF2B5EF4-FFF2-40B4-BE49-F238E27FC236}">
                <a16:creationId xmlns:a16="http://schemas.microsoft.com/office/drawing/2014/main" id="{1B031FAB-1D25-35CE-E7D9-AC075B533D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96080" y="2123471"/>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A88BECA-E49B-8105-F8A5-CF353D54E03D}"/>
              </a:ext>
            </a:extLst>
          </p:cNvPr>
          <p:cNvSpPr txBox="1"/>
          <p:nvPr/>
        </p:nvSpPr>
        <p:spPr>
          <a:xfrm>
            <a:off x="7409578" y="1427441"/>
            <a:ext cx="4467236"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 Đoạn văn </a:t>
            </a:r>
            <a:r>
              <a:rPr lang="en-US" sz="2800" b="1" dirty="0">
                <a:latin typeface="Times New Roman" panose="02020603050405020304" pitchFamily="18" charset="0"/>
                <a:cs typeface="Times New Roman" panose="02020603050405020304" pitchFamily="18" charset="0"/>
              </a:rPr>
              <a:t>diễn dịch</a:t>
            </a:r>
          </a:p>
        </p:txBody>
      </p:sp>
      <p:sp>
        <p:nvSpPr>
          <p:cNvPr id="27" name="TextBox 26">
            <a:extLst>
              <a:ext uri="{FF2B5EF4-FFF2-40B4-BE49-F238E27FC236}">
                <a16:creationId xmlns:a16="http://schemas.microsoft.com/office/drawing/2014/main" id="{29FDF801-1480-9195-CB56-692B352C183A}"/>
              </a:ext>
            </a:extLst>
          </p:cNvPr>
          <p:cNvSpPr txBox="1"/>
          <p:nvPr/>
        </p:nvSpPr>
        <p:spPr>
          <a:xfrm>
            <a:off x="7296657" y="1925227"/>
            <a:ext cx="4620871" cy="4708981"/>
          </a:xfrm>
          <a:prstGeom prst="rect">
            <a:avLst/>
          </a:prstGeom>
          <a:noFill/>
        </p:spPr>
        <p:txBody>
          <a:bodyPr wrap="square">
            <a:spAutoFit/>
          </a:bodyPr>
          <a:lstStyle/>
          <a:p>
            <a:pPr lvl="0" algn="just">
              <a:spcAft>
                <a:spcPts val="800"/>
              </a:spcAft>
            </a:pPr>
            <a:r>
              <a:rPr lang="vi-VN" sz="2800" b="1" dirty="0">
                <a:latin typeface="+mj-lt"/>
              </a:rPr>
              <a:t>Tác dụng của cách thức tổ chức đoạn văn</a:t>
            </a:r>
            <a:r>
              <a:rPr lang="vi-VN" sz="2800" dirty="0">
                <a:latin typeface="+mj-lt"/>
              </a:rPr>
              <a:t>: </a:t>
            </a:r>
            <a:endParaRPr lang="en-US" sz="2800" dirty="0">
              <a:latin typeface="+mj-lt"/>
            </a:endParaRPr>
          </a:p>
          <a:p>
            <a:pPr lvl="0" algn="just">
              <a:spcAft>
                <a:spcPts val="800"/>
              </a:spcAft>
            </a:pPr>
            <a:r>
              <a:rPr lang="en-US" sz="2800" dirty="0">
                <a:latin typeface="+mj-lt"/>
              </a:rPr>
              <a:t>+ </a:t>
            </a:r>
            <a:r>
              <a:rPr lang="vi-VN" sz="2800" dirty="0">
                <a:latin typeface="+mj-lt"/>
              </a:rPr>
              <a:t>Câu chủ đề được đặt ở đầu đoạn, khẳng định đồng phục không chỉ đẹp mà còn tạo nên bản sắc của mỗi </a:t>
            </a:r>
            <a:r>
              <a:rPr lang="vi-VN" sz="2800" dirty="0" smtClean="0">
                <a:latin typeface="+mj-lt"/>
              </a:rPr>
              <a:t>trường.</a:t>
            </a:r>
            <a:endParaRPr lang="en-US" sz="2800" dirty="0">
              <a:latin typeface="+mj-lt"/>
            </a:endParaRPr>
          </a:p>
          <a:p>
            <a:pPr algn="just">
              <a:spcAft>
                <a:spcPts val="800"/>
              </a:spcAft>
            </a:pPr>
            <a:r>
              <a:rPr lang="en-US" sz="2800" dirty="0">
                <a:latin typeface="+mj-lt"/>
              </a:rPr>
              <a:t>+ </a:t>
            </a:r>
            <a:r>
              <a:rPr lang="vi-VN" sz="2800" dirty="0">
                <a:latin typeface="+mj-lt"/>
              </a:rPr>
              <a:t>Các câu sau nói rõ nét đặc sắc của mỗi trường thông qua bộ đồng phục. </a:t>
            </a:r>
            <a:endParaRPr lang="en-US" sz="2800" dirty="0">
              <a:latin typeface="+mj-lt"/>
            </a:endParaRPr>
          </a:p>
          <a:p>
            <a:pPr lvl="0" algn="just">
              <a:spcAft>
                <a:spcPts val="800"/>
              </a:spcAft>
            </a:pPr>
            <a:endParaRPr kumimoji="0" lang="en-US" sz="28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025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wipe(down)">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wipe(down)">
                                      <p:cBhvr>
                                        <p:cTn id="33"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6242468" y="397274"/>
            <a:ext cx="2093957" cy="2401316"/>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4" name="Google Shape;3034;p42"/>
          <p:cNvGrpSpPr/>
          <p:nvPr/>
        </p:nvGrpSpPr>
        <p:grpSpPr>
          <a:xfrm>
            <a:off x="8529401" y="886957"/>
            <a:ext cx="1121995" cy="1140255"/>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2" name="Google Shape;3042;p42"/>
          <p:cNvGrpSpPr/>
          <p:nvPr/>
        </p:nvGrpSpPr>
        <p:grpSpPr>
          <a:xfrm rot="8538506">
            <a:off x="4683600" y="674093"/>
            <a:ext cx="1855301" cy="2313393"/>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5" name="Google Shape;3065;p42"/>
          <p:cNvGrpSpPr/>
          <p:nvPr/>
        </p:nvGrpSpPr>
        <p:grpSpPr>
          <a:xfrm rot="-5400000" flipH="1">
            <a:off x="847112" y="2524416"/>
            <a:ext cx="2298293" cy="2878681"/>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4" name="Google Shape;3084;p42"/>
          <p:cNvGrpSpPr/>
          <p:nvPr/>
        </p:nvGrpSpPr>
        <p:grpSpPr>
          <a:xfrm rot="-9044330">
            <a:off x="2264846" y="317634"/>
            <a:ext cx="1436705" cy="3026289"/>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6" name="Google Shape;3106;p42"/>
          <p:cNvGrpSpPr/>
          <p:nvPr/>
        </p:nvGrpSpPr>
        <p:grpSpPr>
          <a:xfrm>
            <a:off x="9024619" y="3838123"/>
            <a:ext cx="1815461" cy="2906447"/>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6" name="Google Shape;3166;p42"/>
          <p:cNvGrpSpPr/>
          <p:nvPr/>
        </p:nvGrpSpPr>
        <p:grpSpPr>
          <a:xfrm>
            <a:off x="2045226" y="1471258"/>
            <a:ext cx="8101549" cy="4619505"/>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84" name="Google Shape;3184;p42"/>
          <p:cNvSpPr/>
          <p:nvPr/>
        </p:nvSpPr>
        <p:spPr>
          <a:xfrm flipH="1">
            <a:off x="3727000" y="2584007"/>
            <a:ext cx="1364005" cy="128602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42"/>
          <p:cNvSpPr txBox="1">
            <a:spLocks noGrp="1"/>
          </p:cNvSpPr>
          <p:nvPr>
            <p:ph type="title"/>
          </p:nvPr>
        </p:nvSpPr>
        <p:spPr>
          <a:xfrm>
            <a:off x="5811427" y="2446341"/>
            <a:ext cx="3716157" cy="1028400"/>
          </a:xfrm>
          <a:prstGeom prst="rect">
            <a:avLst/>
          </a:prstGeom>
        </p:spPr>
        <p:txBody>
          <a:bodyPr spcFirstLastPara="1" wrap="square" lIns="121900" tIns="121900" rIns="121900" bIns="121900" anchor="t" anchorCtr="0">
            <a:noAutofit/>
          </a:bodyPr>
          <a:lstStyle/>
          <a:p>
            <a:pPr algn="ctr"/>
            <a:r>
              <a:rPr lang="en" sz="7200" b="1">
                <a:latin typeface="Times New Roman" panose="02020603050405020304" pitchFamily="18" charset="0"/>
                <a:cs typeface="Times New Roman" panose="02020603050405020304" pitchFamily="18" charset="0"/>
              </a:rPr>
              <a:t>Bài tập 2</a:t>
            </a:r>
            <a:endParaRPr sz="7200" b="1">
              <a:latin typeface="Times New Roman" panose="02020603050405020304" pitchFamily="18" charset="0"/>
              <a:cs typeface="Times New Roman" panose="02020603050405020304" pitchFamily="18" charset="0"/>
            </a:endParaRPr>
          </a:p>
        </p:txBody>
      </p:sp>
      <p:sp>
        <p:nvSpPr>
          <p:cNvPr id="3186" name="Google Shape;3186;p42"/>
          <p:cNvSpPr txBox="1">
            <a:spLocks noGrp="1"/>
          </p:cNvSpPr>
          <p:nvPr>
            <p:ph type="title" idx="2"/>
          </p:nvPr>
        </p:nvSpPr>
        <p:spPr>
          <a:xfrm>
            <a:off x="3844515" y="2746041"/>
            <a:ext cx="1333600" cy="844800"/>
          </a:xfrm>
          <a:prstGeom prst="rect">
            <a:avLst/>
          </a:prstGeom>
        </p:spPr>
        <p:txBody>
          <a:bodyPr spcFirstLastPara="1" wrap="square" lIns="121900" tIns="121900" rIns="121900" bIns="121900" anchor="ctr" anchorCtr="0">
            <a:noAutofit/>
          </a:bodyPr>
          <a:lstStyle/>
          <a:p>
            <a:r>
              <a:rPr lang="en" sz="8800" b="1">
                <a:latin typeface="Times New Roman" panose="02020603050405020304" pitchFamily="18" charset="0"/>
                <a:cs typeface="Times New Roman" panose="02020603050405020304" pitchFamily="18" charset="0"/>
              </a:rPr>
              <a:t>2.</a:t>
            </a:r>
            <a:endParaRPr sz="8800" b="1">
              <a:latin typeface="Times New Roman" panose="02020603050405020304" pitchFamily="18" charset="0"/>
              <a:cs typeface="Times New Roman" panose="02020603050405020304" pitchFamily="18" charset="0"/>
            </a:endParaRPr>
          </a:p>
        </p:txBody>
      </p:sp>
      <p:grpSp>
        <p:nvGrpSpPr>
          <p:cNvPr id="3188" name="Google Shape;3188;p42"/>
          <p:cNvGrpSpPr/>
          <p:nvPr/>
        </p:nvGrpSpPr>
        <p:grpSpPr>
          <a:xfrm>
            <a:off x="9153236" y="2312877"/>
            <a:ext cx="1670805" cy="2733065"/>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3162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8"/>
                                        </p:tgtEl>
                                        <p:attrNameLst>
                                          <p:attrName>style.visibility</p:attrName>
                                        </p:attrNameLst>
                                      </p:cBhvr>
                                      <p:to>
                                        <p:strVal val="visible"/>
                                      </p:to>
                                    </p:set>
                                    <p:anim calcmode="lin" valueType="num">
                                      <p:cBhvr additive="base">
                                        <p:cTn id="7" dur="500" fill="hold"/>
                                        <p:tgtEl>
                                          <p:spTgt spid="3018"/>
                                        </p:tgtEl>
                                        <p:attrNameLst>
                                          <p:attrName>ppt_x</p:attrName>
                                        </p:attrNameLst>
                                      </p:cBhvr>
                                      <p:tavLst>
                                        <p:tav tm="0">
                                          <p:val>
                                            <p:strVal val="#ppt_x"/>
                                          </p:val>
                                        </p:tav>
                                        <p:tav tm="100000">
                                          <p:val>
                                            <p:strVal val="#ppt_x"/>
                                          </p:val>
                                        </p:tav>
                                      </p:tavLst>
                                    </p:anim>
                                    <p:anim calcmode="lin" valueType="num">
                                      <p:cBhvr additive="base">
                                        <p:cTn id="8" dur="500" fill="hold"/>
                                        <p:tgtEl>
                                          <p:spTgt spid="30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34"/>
                                        </p:tgtEl>
                                        <p:attrNameLst>
                                          <p:attrName>style.visibility</p:attrName>
                                        </p:attrNameLst>
                                      </p:cBhvr>
                                      <p:to>
                                        <p:strVal val="visible"/>
                                      </p:to>
                                    </p:set>
                                    <p:anim calcmode="lin" valueType="num">
                                      <p:cBhvr additive="base">
                                        <p:cTn id="11" dur="500" fill="hold"/>
                                        <p:tgtEl>
                                          <p:spTgt spid="3034"/>
                                        </p:tgtEl>
                                        <p:attrNameLst>
                                          <p:attrName>ppt_x</p:attrName>
                                        </p:attrNameLst>
                                      </p:cBhvr>
                                      <p:tavLst>
                                        <p:tav tm="0">
                                          <p:val>
                                            <p:strVal val="#ppt_x"/>
                                          </p:val>
                                        </p:tav>
                                        <p:tav tm="100000">
                                          <p:val>
                                            <p:strVal val="#ppt_x"/>
                                          </p:val>
                                        </p:tav>
                                      </p:tavLst>
                                    </p:anim>
                                    <p:anim calcmode="lin" valueType="num">
                                      <p:cBhvr additive="base">
                                        <p:cTn id="12" dur="500" fill="hold"/>
                                        <p:tgtEl>
                                          <p:spTgt spid="30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42"/>
                                        </p:tgtEl>
                                        <p:attrNameLst>
                                          <p:attrName>style.visibility</p:attrName>
                                        </p:attrNameLst>
                                      </p:cBhvr>
                                      <p:to>
                                        <p:strVal val="visible"/>
                                      </p:to>
                                    </p:set>
                                    <p:anim calcmode="lin" valueType="num">
                                      <p:cBhvr additive="base">
                                        <p:cTn id="15" dur="500" fill="hold"/>
                                        <p:tgtEl>
                                          <p:spTgt spid="3042"/>
                                        </p:tgtEl>
                                        <p:attrNameLst>
                                          <p:attrName>ppt_x</p:attrName>
                                        </p:attrNameLst>
                                      </p:cBhvr>
                                      <p:tavLst>
                                        <p:tav tm="0">
                                          <p:val>
                                            <p:strVal val="#ppt_x"/>
                                          </p:val>
                                        </p:tav>
                                        <p:tav tm="100000">
                                          <p:val>
                                            <p:strVal val="#ppt_x"/>
                                          </p:val>
                                        </p:tav>
                                      </p:tavLst>
                                    </p:anim>
                                    <p:anim calcmode="lin" valueType="num">
                                      <p:cBhvr additive="base">
                                        <p:cTn id="16" dur="500" fill="hold"/>
                                        <p:tgtEl>
                                          <p:spTgt spid="30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65"/>
                                        </p:tgtEl>
                                        <p:attrNameLst>
                                          <p:attrName>style.visibility</p:attrName>
                                        </p:attrNameLst>
                                      </p:cBhvr>
                                      <p:to>
                                        <p:strVal val="visible"/>
                                      </p:to>
                                    </p:set>
                                    <p:anim calcmode="lin" valueType="num">
                                      <p:cBhvr additive="base">
                                        <p:cTn id="19" dur="500" fill="hold"/>
                                        <p:tgtEl>
                                          <p:spTgt spid="3065"/>
                                        </p:tgtEl>
                                        <p:attrNameLst>
                                          <p:attrName>ppt_x</p:attrName>
                                        </p:attrNameLst>
                                      </p:cBhvr>
                                      <p:tavLst>
                                        <p:tav tm="0">
                                          <p:val>
                                            <p:strVal val="#ppt_x"/>
                                          </p:val>
                                        </p:tav>
                                        <p:tav tm="100000">
                                          <p:val>
                                            <p:strVal val="#ppt_x"/>
                                          </p:val>
                                        </p:tav>
                                      </p:tavLst>
                                    </p:anim>
                                    <p:anim calcmode="lin" valueType="num">
                                      <p:cBhvr additive="base">
                                        <p:cTn id="20" dur="500" fill="hold"/>
                                        <p:tgtEl>
                                          <p:spTgt spid="306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84"/>
                                        </p:tgtEl>
                                        <p:attrNameLst>
                                          <p:attrName>style.visibility</p:attrName>
                                        </p:attrNameLst>
                                      </p:cBhvr>
                                      <p:to>
                                        <p:strVal val="visible"/>
                                      </p:to>
                                    </p:set>
                                    <p:anim calcmode="lin" valueType="num">
                                      <p:cBhvr additive="base">
                                        <p:cTn id="23" dur="500" fill="hold"/>
                                        <p:tgtEl>
                                          <p:spTgt spid="3084"/>
                                        </p:tgtEl>
                                        <p:attrNameLst>
                                          <p:attrName>ppt_x</p:attrName>
                                        </p:attrNameLst>
                                      </p:cBhvr>
                                      <p:tavLst>
                                        <p:tav tm="0">
                                          <p:val>
                                            <p:strVal val="#ppt_x"/>
                                          </p:val>
                                        </p:tav>
                                        <p:tav tm="100000">
                                          <p:val>
                                            <p:strVal val="#ppt_x"/>
                                          </p:val>
                                        </p:tav>
                                      </p:tavLst>
                                    </p:anim>
                                    <p:anim calcmode="lin" valueType="num">
                                      <p:cBhvr additive="base">
                                        <p:cTn id="24" dur="500" fill="hold"/>
                                        <p:tgtEl>
                                          <p:spTgt spid="308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06"/>
                                        </p:tgtEl>
                                        <p:attrNameLst>
                                          <p:attrName>style.visibility</p:attrName>
                                        </p:attrNameLst>
                                      </p:cBhvr>
                                      <p:to>
                                        <p:strVal val="visible"/>
                                      </p:to>
                                    </p:set>
                                    <p:anim calcmode="lin" valueType="num">
                                      <p:cBhvr additive="base">
                                        <p:cTn id="27" dur="500" fill="hold"/>
                                        <p:tgtEl>
                                          <p:spTgt spid="3106"/>
                                        </p:tgtEl>
                                        <p:attrNameLst>
                                          <p:attrName>ppt_x</p:attrName>
                                        </p:attrNameLst>
                                      </p:cBhvr>
                                      <p:tavLst>
                                        <p:tav tm="0">
                                          <p:val>
                                            <p:strVal val="#ppt_x"/>
                                          </p:val>
                                        </p:tav>
                                        <p:tav tm="100000">
                                          <p:val>
                                            <p:strVal val="#ppt_x"/>
                                          </p:val>
                                        </p:tav>
                                      </p:tavLst>
                                    </p:anim>
                                    <p:anim calcmode="lin" valueType="num">
                                      <p:cBhvr additive="base">
                                        <p:cTn id="28" dur="500" fill="hold"/>
                                        <p:tgtEl>
                                          <p:spTgt spid="31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6"/>
                                        </p:tgtEl>
                                        <p:attrNameLst>
                                          <p:attrName>style.visibility</p:attrName>
                                        </p:attrNameLst>
                                      </p:cBhvr>
                                      <p:to>
                                        <p:strVal val="visible"/>
                                      </p:to>
                                    </p:set>
                                    <p:anim calcmode="lin" valueType="num">
                                      <p:cBhvr additive="base">
                                        <p:cTn id="31" dur="500" fill="hold"/>
                                        <p:tgtEl>
                                          <p:spTgt spid="3166"/>
                                        </p:tgtEl>
                                        <p:attrNameLst>
                                          <p:attrName>ppt_x</p:attrName>
                                        </p:attrNameLst>
                                      </p:cBhvr>
                                      <p:tavLst>
                                        <p:tav tm="0">
                                          <p:val>
                                            <p:strVal val="#ppt_x"/>
                                          </p:val>
                                        </p:tav>
                                        <p:tav tm="100000">
                                          <p:val>
                                            <p:strVal val="#ppt_x"/>
                                          </p:val>
                                        </p:tav>
                                      </p:tavLst>
                                    </p:anim>
                                    <p:anim calcmode="lin" valueType="num">
                                      <p:cBhvr additive="base">
                                        <p:cTn id="32" dur="500" fill="hold"/>
                                        <p:tgtEl>
                                          <p:spTgt spid="316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84"/>
                                        </p:tgtEl>
                                        <p:attrNameLst>
                                          <p:attrName>style.visibility</p:attrName>
                                        </p:attrNameLst>
                                      </p:cBhvr>
                                      <p:to>
                                        <p:strVal val="visible"/>
                                      </p:to>
                                    </p:set>
                                    <p:anim calcmode="lin" valueType="num">
                                      <p:cBhvr additive="base">
                                        <p:cTn id="35" dur="500" fill="hold"/>
                                        <p:tgtEl>
                                          <p:spTgt spid="3184"/>
                                        </p:tgtEl>
                                        <p:attrNameLst>
                                          <p:attrName>ppt_x</p:attrName>
                                        </p:attrNameLst>
                                      </p:cBhvr>
                                      <p:tavLst>
                                        <p:tav tm="0">
                                          <p:val>
                                            <p:strVal val="#ppt_x"/>
                                          </p:val>
                                        </p:tav>
                                        <p:tav tm="100000">
                                          <p:val>
                                            <p:strVal val="#ppt_x"/>
                                          </p:val>
                                        </p:tav>
                                      </p:tavLst>
                                    </p:anim>
                                    <p:anim calcmode="lin" valueType="num">
                                      <p:cBhvr additive="base">
                                        <p:cTn id="36" dur="500" fill="hold"/>
                                        <p:tgtEl>
                                          <p:spTgt spid="318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85"/>
                                        </p:tgtEl>
                                        <p:attrNameLst>
                                          <p:attrName>style.visibility</p:attrName>
                                        </p:attrNameLst>
                                      </p:cBhvr>
                                      <p:to>
                                        <p:strVal val="visible"/>
                                      </p:to>
                                    </p:set>
                                    <p:anim calcmode="lin" valueType="num">
                                      <p:cBhvr additive="base">
                                        <p:cTn id="39" dur="500" fill="hold"/>
                                        <p:tgtEl>
                                          <p:spTgt spid="3185"/>
                                        </p:tgtEl>
                                        <p:attrNameLst>
                                          <p:attrName>ppt_x</p:attrName>
                                        </p:attrNameLst>
                                      </p:cBhvr>
                                      <p:tavLst>
                                        <p:tav tm="0">
                                          <p:val>
                                            <p:strVal val="#ppt_x"/>
                                          </p:val>
                                        </p:tav>
                                        <p:tav tm="100000">
                                          <p:val>
                                            <p:strVal val="#ppt_x"/>
                                          </p:val>
                                        </p:tav>
                                      </p:tavLst>
                                    </p:anim>
                                    <p:anim calcmode="lin" valueType="num">
                                      <p:cBhvr additive="base">
                                        <p:cTn id="40" dur="500" fill="hold"/>
                                        <p:tgtEl>
                                          <p:spTgt spid="318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86"/>
                                        </p:tgtEl>
                                        <p:attrNameLst>
                                          <p:attrName>style.visibility</p:attrName>
                                        </p:attrNameLst>
                                      </p:cBhvr>
                                      <p:to>
                                        <p:strVal val="visible"/>
                                      </p:to>
                                    </p:set>
                                    <p:anim calcmode="lin" valueType="num">
                                      <p:cBhvr additive="base">
                                        <p:cTn id="43" dur="500" fill="hold"/>
                                        <p:tgtEl>
                                          <p:spTgt spid="3186"/>
                                        </p:tgtEl>
                                        <p:attrNameLst>
                                          <p:attrName>ppt_x</p:attrName>
                                        </p:attrNameLst>
                                      </p:cBhvr>
                                      <p:tavLst>
                                        <p:tav tm="0">
                                          <p:val>
                                            <p:strVal val="#ppt_x"/>
                                          </p:val>
                                        </p:tav>
                                        <p:tav tm="100000">
                                          <p:val>
                                            <p:strVal val="#ppt_x"/>
                                          </p:val>
                                        </p:tav>
                                      </p:tavLst>
                                    </p:anim>
                                    <p:anim calcmode="lin" valueType="num">
                                      <p:cBhvr additive="base">
                                        <p:cTn id="44" dur="500" fill="hold"/>
                                        <p:tgtEl>
                                          <p:spTgt spid="31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88"/>
                                        </p:tgtEl>
                                        <p:attrNameLst>
                                          <p:attrName>style.visibility</p:attrName>
                                        </p:attrNameLst>
                                      </p:cBhvr>
                                      <p:to>
                                        <p:strVal val="visible"/>
                                      </p:to>
                                    </p:set>
                                    <p:anim calcmode="lin" valueType="num">
                                      <p:cBhvr additive="base">
                                        <p:cTn id="47" dur="500" fill="hold"/>
                                        <p:tgtEl>
                                          <p:spTgt spid="3188"/>
                                        </p:tgtEl>
                                        <p:attrNameLst>
                                          <p:attrName>ppt_x</p:attrName>
                                        </p:attrNameLst>
                                      </p:cBhvr>
                                      <p:tavLst>
                                        <p:tav tm="0">
                                          <p:val>
                                            <p:strVal val="#ppt_x"/>
                                          </p:val>
                                        </p:tav>
                                        <p:tav tm="100000">
                                          <p:val>
                                            <p:strVal val="#ppt_x"/>
                                          </p:val>
                                        </p:tav>
                                      </p:tavLst>
                                    </p:anim>
                                    <p:anim calcmode="lin" valueType="num">
                                      <p:cBhvr additive="base">
                                        <p:cTn id="48" dur="500" fill="hold"/>
                                        <p:tgtEl>
                                          <p:spTgt spid="3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 grpId="0" animBg="1"/>
      <p:bldP spid="3185" grpId="0"/>
      <p:bldP spid="31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7BE650-FCDB-2E04-5DE2-1BBD73C2690C}"/>
              </a:ext>
            </a:extLst>
          </p:cNvPr>
          <p:cNvPicPr>
            <a:picLocks noChangeAspect="1"/>
          </p:cNvPicPr>
          <p:nvPr/>
        </p:nvPicPr>
        <p:blipFill>
          <a:blip r:embed="rId2"/>
          <a:stretch>
            <a:fillRect/>
          </a:stretch>
        </p:blipFill>
        <p:spPr>
          <a:xfrm>
            <a:off x="0" y="1673"/>
            <a:ext cx="12192000" cy="6854653"/>
          </a:xfrm>
          <a:prstGeom prst="rect">
            <a:avLst/>
          </a:prstGeom>
        </p:spPr>
      </p:pic>
      <p:sp>
        <p:nvSpPr>
          <p:cNvPr id="6" name="TextBox 5">
            <a:extLst>
              <a:ext uri="{FF2B5EF4-FFF2-40B4-BE49-F238E27FC236}">
                <a16:creationId xmlns:a16="http://schemas.microsoft.com/office/drawing/2014/main" id="{A96389C2-57EA-B7A2-C6E8-903F840C8F7D}"/>
              </a:ext>
            </a:extLst>
          </p:cNvPr>
          <p:cNvSpPr txBox="1"/>
          <p:nvPr/>
        </p:nvSpPr>
        <p:spPr>
          <a:xfrm>
            <a:off x="331304" y="92765"/>
            <a:ext cx="8865705" cy="1200329"/>
          </a:xfrm>
          <a:prstGeom prst="rect">
            <a:avLst/>
          </a:prstGeom>
          <a:noFill/>
        </p:spPr>
        <p:txBody>
          <a:bodyPr wrap="square">
            <a:spAutoFit/>
          </a:bodyPr>
          <a:lstStyle/>
          <a:p>
            <a:pPr algn="just">
              <a:spcAft>
                <a:spcPts val="800"/>
              </a:spcAft>
            </a:pPr>
            <a:r>
              <a:rPr lang="vi-VN" sz="2400" b="1"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Hãy sắp xếp các câu sau thành đoạn văn diễn dịch, sau đó sắp xếp lại thành đoạn văn quy nạp và cho biết dựa vào cơ sở nào, em sắp xếp như vậy. </a:t>
            </a:r>
            <a:endParaRPr lang="en-US" b="1"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3997443-4D12-C93A-09BE-F6BF0164C609}"/>
              </a:ext>
            </a:extLst>
          </p:cNvPr>
          <p:cNvSpPr txBox="1"/>
          <p:nvPr/>
        </p:nvSpPr>
        <p:spPr>
          <a:xfrm>
            <a:off x="331304" y="1280849"/>
            <a:ext cx="2809461" cy="3785652"/>
          </a:xfrm>
          <a:prstGeom prst="rect">
            <a:avLst/>
          </a:prstGeom>
          <a:noFill/>
        </p:spPr>
        <p:txBody>
          <a:bodyPr wrap="square">
            <a:spAutoFit/>
          </a:bodyPr>
          <a:lstStyle/>
          <a:p>
            <a:pPr algn="just">
              <a:spcAft>
                <a:spcPts val="800"/>
              </a:spcAft>
            </a:pP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Một cô Tấm (trong truyện “Tấm Cám”) bao lần bị hại, cuối cùng vẫn được làm hoàng hậu, nhưng mụ dì ghẻ và Cám – những kẻ lắm mưu mô tàn ác thì bị trừng phạt đích đáng. </a:t>
            </a:r>
            <a:endParaRPr lang="en-US"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97658BF-FA67-B53C-5713-BCF673552EED}"/>
              </a:ext>
            </a:extLst>
          </p:cNvPr>
          <p:cNvSpPr txBox="1"/>
          <p:nvPr/>
        </p:nvSpPr>
        <p:spPr>
          <a:xfrm>
            <a:off x="3525082" y="1280849"/>
            <a:ext cx="3193772" cy="3785652"/>
          </a:xfrm>
          <a:prstGeom prst="rect">
            <a:avLst/>
          </a:prstGeom>
          <a:noFill/>
        </p:spPr>
        <p:txBody>
          <a:bodyPr wrap="square">
            <a:spAutoFit/>
          </a:bodyPr>
          <a:lstStyle/>
          <a:p>
            <a:pPr algn="just">
              <a:spcAft>
                <a:spcPts val="800"/>
              </a:spcAft>
            </a:pPr>
            <a:r>
              <a:rPr lang="vi-VN" sz="2400" i="1"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 Một Thạch Sanh (truyện “Thạch Sanh”) chất phác, thật bụng tin người, dẫu trải qua bao khổ nạn, oan khuất rồi đến lúc cũng cưới được công chúa và lên ngôi, còn Lý Thông lừa lọc, xảo trá thì trời đất không dung tha. </a:t>
            </a:r>
            <a:endParaRPr lang="en-US" sz="2400" dirty="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33BF448-3D26-1B63-A138-8C9F8A2BA3F5}"/>
              </a:ext>
            </a:extLst>
          </p:cNvPr>
          <p:cNvSpPr txBox="1"/>
          <p:nvPr/>
        </p:nvSpPr>
        <p:spPr>
          <a:xfrm>
            <a:off x="6957392" y="1301734"/>
            <a:ext cx="2001078" cy="3046988"/>
          </a:xfrm>
          <a:prstGeom prst="rect">
            <a:avLst/>
          </a:prstGeom>
          <a:noFill/>
        </p:spPr>
        <p:txBody>
          <a:bodyPr wrap="square">
            <a:spAutoFit/>
          </a:bodyPr>
          <a:lstStyle/>
          <a:p>
            <a:pPr algn="just">
              <a:spcAft>
                <a:spcPts val="800"/>
              </a:spcAft>
            </a:pPr>
            <a:r>
              <a:rPr lang="vi-VN" sz="2400" i="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 Ở hiền gặp lành, ác giả ác báo là ước mơ công bằng được nhân dân gửi gắm vào truyện cổ tích.</a:t>
            </a:r>
            <a:endParaRPr lang="en-US" sz="240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05A2B04-5D33-3B0A-E444-4CD049D3475D}"/>
              </a:ext>
            </a:extLst>
          </p:cNvPr>
          <p:cNvSpPr txBox="1"/>
          <p:nvPr/>
        </p:nvSpPr>
        <p:spPr>
          <a:xfrm>
            <a:off x="9197008" y="1280849"/>
            <a:ext cx="2809461" cy="3785652"/>
          </a:xfrm>
          <a:prstGeom prst="rect">
            <a:avLst/>
          </a:prstGeom>
          <a:noFill/>
        </p:spPr>
        <p:txBody>
          <a:bodyPr wrap="square">
            <a:spAutoFit/>
          </a:bodyPr>
          <a:lstStyle/>
          <a:p>
            <a:pPr algn="just">
              <a:spcAft>
                <a:spcPts val="800"/>
              </a:spcAft>
            </a:pPr>
            <a:r>
              <a:rPr lang="vi-VN" sz="2400" i="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 Một người em (truyện “Cây khế”) thật thà, hiền lành, bị anh đối xử bất công, ai ngờ cuộc sống về sau lại giàu sang hạnh phúc, trong khi người anh tham lam thì bỏ mạng giữa biển khơi. </a:t>
            </a:r>
            <a:endParaRPr lang="en-US" sz="2400">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5BED0C4-FC0B-3F77-1679-921B323CC209}"/>
              </a:ext>
            </a:extLst>
          </p:cNvPr>
          <p:cNvSpPr txBox="1"/>
          <p:nvPr/>
        </p:nvSpPr>
        <p:spPr>
          <a:xfrm>
            <a:off x="530087" y="5564906"/>
            <a:ext cx="6096000" cy="1056700"/>
          </a:xfrm>
          <a:prstGeom prst="rect">
            <a:avLst/>
          </a:prstGeom>
          <a:noFill/>
        </p:spPr>
        <p:txBody>
          <a:bodyPr wrap="square">
            <a:spAutoFit/>
          </a:bodyPr>
          <a:lstStyle/>
          <a:p>
            <a:pPr algn="just">
              <a:spcAft>
                <a:spcPts val="800"/>
              </a:spcAft>
            </a:pPr>
            <a:r>
              <a:rPr lang="vi-VN" sz="280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Đoạn văn diễn dịch: </a:t>
            </a:r>
            <a:r>
              <a:rPr lang="vi-VN" sz="2800" b="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 – (1) – (2) – (4) </a:t>
            </a:r>
            <a:endParaRPr lang="en-US" sz="2000" b="1">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Đoạn văn quy nạp: </a:t>
            </a:r>
            <a:r>
              <a:rPr lang="vi-VN" sz="2800" b="1">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 (2) – (4) – (3) </a:t>
            </a:r>
            <a:endParaRPr lang="en-US" sz="2000" b="1">
              <a:solidFill>
                <a:schemeClr val="accent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044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7590034" y="415500"/>
            <a:ext cx="1122700" cy="2364867"/>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12" name="Google Shape;2512;p40"/>
          <p:cNvGrpSpPr/>
          <p:nvPr/>
        </p:nvGrpSpPr>
        <p:grpSpPr>
          <a:xfrm rot="2166950">
            <a:off x="4023704" y="441246"/>
            <a:ext cx="1855272" cy="2313356"/>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40"/>
          <p:cNvGrpSpPr/>
          <p:nvPr/>
        </p:nvGrpSpPr>
        <p:grpSpPr>
          <a:xfrm flipH="1">
            <a:off x="6473700" y="504367"/>
            <a:ext cx="1717933" cy="2187133"/>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59" name="Google Shape;2559;p40"/>
          <p:cNvGrpSpPr/>
          <p:nvPr/>
        </p:nvGrpSpPr>
        <p:grpSpPr>
          <a:xfrm rot="-1063801" flipH="1">
            <a:off x="2628102" y="397274"/>
            <a:ext cx="2093957" cy="2401316"/>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5" name="Google Shape;2575;p40"/>
          <p:cNvGrpSpPr/>
          <p:nvPr/>
        </p:nvGrpSpPr>
        <p:grpSpPr>
          <a:xfrm>
            <a:off x="560889" y="1471258"/>
            <a:ext cx="10969479" cy="4619505"/>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726" name="Google Shape;2726;p40"/>
          <p:cNvSpPr txBox="1">
            <a:spLocks noGrp="1"/>
          </p:cNvSpPr>
          <p:nvPr>
            <p:ph type="title"/>
          </p:nvPr>
        </p:nvSpPr>
        <p:spPr>
          <a:xfrm>
            <a:off x="3151556" y="1989691"/>
            <a:ext cx="5806400" cy="3118949"/>
          </a:xfrm>
          <a:prstGeom prst="rect">
            <a:avLst/>
          </a:prstGeom>
        </p:spPr>
        <p:txBody>
          <a:bodyPr spcFirstLastPara="1" wrap="square" lIns="121900" tIns="121900" rIns="121900" bIns="121900" anchor="t" anchorCtr="0">
            <a:noAutofit/>
          </a:bodyPr>
          <a:lstStyle/>
          <a:p>
            <a:r>
              <a:rPr lang="en" sz="8800" b="1" dirty="0">
                <a:solidFill>
                  <a:srgbClr val="000000"/>
                </a:solidFill>
                <a:latin typeface="Times New Roman" panose="02020603050405020304" pitchFamily="18" charset="0"/>
                <a:cs typeface="Times New Roman" panose="02020603050405020304" pitchFamily="18" charset="0"/>
              </a:rPr>
              <a:t>Hoạt động mở đầu</a:t>
            </a:r>
            <a:endParaRPr sz="8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6242468" y="397274"/>
            <a:ext cx="2093957" cy="2401316"/>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4" name="Google Shape;3034;p42"/>
          <p:cNvGrpSpPr/>
          <p:nvPr/>
        </p:nvGrpSpPr>
        <p:grpSpPr>
          <a:xfrm>
            <a:off x="8529401" y="886957"/>
            <a:ext cx="1121995" cy="1140255"/>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42" name="Google Shape;3042;p42"/>
          <p:cNvGrpSpPr/>
          <p:nvPr/>
        </p:nvGrpSpPr>
        <p:grpSpPr>
          <a:xfrm rot="8538506">
            <a:off x="4683600" y="674093"/>
            <a:ext cx="1855301" cy="2313393"/>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65" name="Google Shape;3065;p42"/>
          <p:cNvGrpSpPr/>
          <p:nvPr/>
        </p:nvGrpSpPr>
        <p:grpSpPr>
          <a:xfrm rot="-5400000" flipH="1">
            <a:off x="847112" y="2524416"/>
            <a:ext cx="2298293" cy="2878681"/>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4" name="Google Shape;3084;p42"/>
          <p:cNvGrpSpPr/>
          <p:nvPr/>
        </p:nvGrpSpPr>
        <p:grpSpPr>
          <a:xfrm rot="-9044330">
            <a:off x="2264846" y="317634"/>
            <a:ext cx="1436705" cy="3026289"/>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6" name="Google Shape;3106;p42"/>
          <p:cNvGrpSpPr/>
          <p:nvPr/>
        </p:nvGrpSpPr>
        <p:grpSpPr>
          <a:xfrm>
            <a:off x="9024619" y="3838123"/>
            <a:ext cx="1815461" cy="2906447"/>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66" name="Google Shape;3166;p42"/>
          <p:cNvGrpSpPr/>
          <p:nvPr/>
        </p:nvGrpSpPr>
        <p:grpSpPr>
          <a:xfrm>
            <a:off x="2045226" y="1471258"/>
            <a:ext cx="8101549" cy="4619505"/>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84" name="Google Shape;3184;p42"/>
          <p:cNvSpPr/>
          <p:nvPr/>
        </p:nvSpPr>
        <p:spPr>
          <a:xfrm flipH="1">
            <a:off x="3727000" y="2584007"/>
            <a:ext cx="1364005" cy="1286029"/>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42"/>
          <p:cNvSpPr txBox="1">
            <a:spLocks noGrp="1"/>
          </p:cNvSpPr>
          <p:nvPr>
            <p:ph type="title"/>
          </p:nvPr>
        </p:nvSpPr>
        <p:spPr>
          <a:xfrm>
            <a:off x="5811427" y="2446341"/>
            <a:ext cx="3716157" cy="1028400"/>
          </a:xfrm>
          <a:prstGeom prst="rect">
            <a:avLst/>
          </a:prstGeom>
        </p:spPr>
        <p:txBody>
          <a:bodyPr spcFirstLastPara="1" wrap="square" lIns="121900" tIns="121900" rIns="121900" bIns="121900" anchor="t" anchorCtr="0">
            <a:noAutofit/>
          </a:bodyPr>
          <a:lstStyle/>
          <a:p>
            <a:pPr algn="ctr"/>
            <a:r>
              <a:rPr lang="en" sz="7200" b="1">
                <a:latin typeface="Times New Roman" panose="02020603050405020304" pitchFamily="18" charset="0"/>
                <a:cs typeface="Times New Roman" panose="02020603050405020304" pitchFamily="18" charset="0"/>
              </a:rPr>
              <a:t>Bài tập 3</a:t>
            </a:r>
            <a:endParaRPr sz="7200" b="1">
              <a:latin typeface="Times New Roman" panose="02020603050405020304" pitchFamily="18" charset="0"/>
              <a:cs typeface="Times New Roman" panose="02020603050405020304" pitchFamily="18" charset="0"/>
            </a:endParaRPr>
          </a:p>
        </p:txBody>
      </p:sp>
      <p:sp>
        <p:nvSpPr>
          <p:cNvPr id="3186" name="Google Shape;3186;p42"/>
          <p:cNvSpPr txBox="1">
            <a:spLocks noGrp="1"/>
          </p:cNvSpPr>
          <p:nvPr>
            <p:ph type="title" idx="2"/>
          </p:nvPr>
        </p:nvSpPr>
        <p:spPr>
          <a:xfrm>
            <a:off x="3844515" y="2746041"/>
            <a:ext cx="1333600" cy="844800"/>
          </a:xfrm>
          <a:prstGeom prst="rect">
            <a:avLst/>
          </a:prstGeom>
        </p:spPr>
        <p:txBody>
          <a:bodyPr spcFirstLastPara="1" wrap="square" lIns="121900" tIns="121900" rIns="121900" bIns="121900" anchor="ctr" anchorCtr="0">
            <a:noAutofit/>
          </a:bodyPr>
          <a:lstStyle/>
          <a:p>
            <a:r>
              <a:rPr lang="en" sz="8800" b="1">
                <a:latin typeface="Times New Roman" panose="02020603050405020304" pitchFamily="18" charset="0"/>
                <a:cs typeface="Times New Roman" panose="02020603050405020304" pitchFamily="18" charset="0"/>
              </a:rPr>
              <a:t>3.</a:t>
            </a:r>
            <a:endParaRPr sz="8800" b="1">
              <a:latin typeface="Times New Roman" panose="02020603050405020304" pitchFamily="18" charset="0"/>
              <a:cs typeface="Times New Roman" panose="02020603050405020304" pitchFamily="18" charset="0"/>
            </a:endParaRPr>
          </a:p>
        </p:txBody>
      </p:sp>
      <p:grpSp>
        <p:nvGrpSpPr>
          <p:cNvPr id="3188" name="Google Shape;3188;p42"/>
          <p:cNvGrpSpPr/>
          <p:nvPr/>
        </p:nvGrpSpPr>
        <p:grpSpPr>
          <a:xfrm>
            <a:off x="9153236" y="2312877"/>
            <a:ext cx="1670805" cy="2733065"/>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53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8"/>
                                        </p:tgtEl>
                                        <p:attrNameLst>
                                          <p:attrName>style.visibility</p:attrName>
                                        </p:attrNameLst>
                                      </p:cBhvr>
                                      <p:to>
                                        <p:strVal val="visible"/>
                                      </p:to>
                                    </p:set>
                                    <p:anim calcmode="lin" valueType="num">
                                      <p:cBhvr additive="base">
                                        <p:cTn id="7" dur="500" fill="hold"/>
                                        <p:tgtEl>
                                          <p:spTgt spid="3018"/>
                                        </p:tgtEl>
                                        <p:attrNameLst>
                                          <p:attrName>ppt_x</p:attrName>
                                        </p:attrNameLst>
                                      </p:cBhvr>
                                      <p:tavLst>
                                        <p:tav tm="0">
                                          <p:val>
                                            <p:strVal val="#ppt_x"/>
                                          </p:val>
                                        </p:tav>
                                        <p:tav tm="100000">
                                          <p:val>
                                            <p:strVal val="#ppt_x"/>
                                          </p:val>
                                        </p:tav>
                                      </p:tavLst>
                                    </p:anim>
                                    <p:anim calcmode="lin" valueType="num">
                                      <p:cBhvr additive="base">
                                        <p:cTn id="8" dur="500" fill="hold"/>
                                        <p:tgtEl>
                                          <p:spTgt spid="30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34"/>
                                        </p:tgtEl>
                                        <p:attrNameLst>
                                          <p:attrName>style.visibility</p:attrName>
                                        </p:attrNameLst>
                                      </p:cBhvr>
                                      <p:to>
                                        <p:strVal val="visible"/>
                                      </p:to>
                                    </p:set>
                                    <p:anim calcmode="lin" valueType="num">
                                      <p:cBhvr additive="base">
                                        <p:cTn id="11" dur="500" fill="hold"/>
                                        <p:tgtEl>
                                          <p:spTgt spid="3034"/>
                                        </p:tgtEl>
                                        <p:attrNameLst>
                                          <p:attrName>ppt_x</p:attrName>
                                        </p:attrNameLst>
                                      </p:cBhvr>
                                      <p:tavLst>
                                        <p:tav tm="0">
                                          <p:val>
                                            <p:strVal val="#ppt_x"/>
                                          </p:val>
                                        </p:tav>
                                        <p:tav tm="100000">
                                          <p:val>
                                            <p:strVal val="#ppt_x"/>
                                          </p:val>
                                        </p:tav>
                                      </p:tavLst>
                                    </p:anim>
                                    <p:anim calcmode="lin" valueType="num">
                                      <p:cBhvr additive="base">
                                        <p:cTn id="12" dur="500" fill="hold"/>
                                        <p:tgtEl>
                                          <p:spTgt spid="30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42"/>
                                        </p:tgtEl>
                                        <p:attrNameLst>
                                          <p:attrName>style.visibility</p:attrName>
                                        </p:attrNameLst>
                                      </p:cBhvr>
                                      <p:to>
                                        <p:strVal val="visible"/>
                                      </p:to>
                                    </p:set>
                                    <p:anim calcmode="lin" valueType="num">
                                      <p:cBhvr additive="base">
                                        <p:cTn id="15" dur="500" fill="hold"/>
                                        <p:tgtEl>
                                          <p:spTgt spid="3042"/>
                                        </p:tgtEl>
                                        <p:attrNameLst>
                                          <p:attrName>ppt_x</p:attrName>
                                        </p:attrNameLst>
                                      </p:cBhvr>
                                      <p:tavLst>
                                        <p:tav tm="0">
                                          <p:val>
                                            <p:strVal val="#ppt_x"/>
                                          </p:val>
                                        </p:tav>
                                        <p:tav tm="100000">
                                          <p:val>
                                            <p:strVal val="#ppt_x"/>
                                          </p:val>
                                        </p:tav>
                                      </p:tavLst>
                                    </p:anim>
                                    <p:anim calcmode="lin" valueType="num">
                                      <p:cBhvr additive="base">
                                        <p:cTn id="16" dur="500" fill="hold"/>
                                        <p:tgtEl>
                                          <p:spTgt spid="30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65"/>
                                        </p:tgtEl>
                                        <p:attrNameLst>
                                          <p:attrName>style.visibility</p:attrName>
                                        </p:attrNameLst>
                                      </p:cBhvr>
                                      <p:to>
                                        <p:strVal val="visible"/>
                                      </p:to>
                                    </p:set>
                                    <p:anim calcmode="lin" valueType="num">
                                      <p:cBhvr additive="base">
                                        <p:cTn id="19" dur="500" fill="hold"/>
                                        <p:tgtEl>
                                          <p:spTgt spid="3065"/>
                                        </p:tgtEl>
                                        <p:attrNameLst>
                                          <p:attrName>ppt_x</p:attrName>
                                        </p:attrNameLst>
                                      </p:cBhvr>
                                      <p:tavLst>
                                        <p:tav tm="0">
                                          <p:val>
                                            <p:strVal val="#ppt_x"/>
                                          </p:val>
                                        </p:tav>
                                        <p:tav tm="100000">
                                          <p:val>
                                            <p:strVal val="#ppt_x"/>
                                          </p:val>
                                        </p:tav>
                                      </p:tavLst>
                                    </p:anim>
                                    <p:anim calcmode="lin" valueType="num">
                                      <p:cBhvr additive="base">
                                        <p:cTn id="20" dur="500" fill="hold"/>
                                        <p:tgtEl>
                                          <p:spTgt spid="306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84"/>
                                        </p:tgtEl>
                                        <p:attrNameLst>
                                          <p:attrName>style.visibility</p:attrName>
                                        </p:attrNameLst>
                                      </p:cBhvr>
                                      <p:to>
                                        <p:strVal val="visible"/>
                                      </p:to>
                                    </p:set>
                                    <p:anim calcmode="lin" valueType="num">
                                      <p:cBhvr additive="base">
                                        <p:cTn id="23" dur="500" fill="hold"/>
                                        <p:tgtEl>
                                          <p:spTgt spid="3084"/>
                                        </p:tgtEl>
                                        <p:attrNameLst>
                                          <p:attrName>ppt_x</p:attrName>
                                        </p:attrNameLst>
                                      </p:cBhvr>
                                      <p:tavLst>
                                        <p:tav tm="0">
                                          <p:val>
                                            <p:strVal val="#ppt_x"/>
                                          </p:val>
                                        </p:tav>
                                        <p:tav tm="100000">
                                          <p:val>
                                            <p:strVal val="#ppt_x"/>
                                          </p:val>
                                        </p:tav>
                                      </p:tavLst>
                                    </p:anim>
                                    <p:anim calcmode="lin" valueType="num">
                                      <p:cBhvr additive="base">
                                        <p:cTn id="24" dur="500" fill="hold"/>
                                        <p:tgtEl>
                                          <p:spTgt spid="308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06"/>
                                        </p:tgtEl>
                                        <p:attrNameLst>
                                          <p:attrName>style.visibility</p:attrName>
                                        </p:attrNameLst>
                                      </p:cBhvr>
                                      <p:to>
                                        <p:strVal val="visible"/>
                                      </p:to>
                                    </p:set>
                                    <p:anim calcmode="lin" valueType="num">
                                      <p:cBhvr additive="base">
                                        <p:cTn id="27" dur="500" fill="hold"/>
                                        <p:tgtEl>
                                          <p:spTgt spid="3106"/>
                                        </p:tgtEl>
                                        <p:attrNameLst>
                                          <p:attrName>ppt_x</p:attrName>
                                        </p:attrNameLst>
                                      </p:cBhvr>
                                      <p:tavLst>
                                        <p:tav tm="0">
                                          <p:val>
                                            <p:strVal val="#ppt_x"/>
                                          </p:val>
                                        </p:tav>
                                        <p:tav tm="100000">
                                          <p:val>
                                            <p:strVal val="#ppt_x"/>
                                          </p:val>
                                        </p:tav>
                                      </p:tavLst>
                                    </p:anim>
                                    <p:anim calcmode="lin" valueType="num">
                                      <p:cBhvr additive="base">
                                        <p:cTn id="28" dur="500" fill="hold"/>
                                        <p:tgtEl>
                                          <p:spTgt spid="31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6"/>
                                        </p:tgtEl>
                                        <p:attrNameLst>
                                          <p:attrName>style.visibility</p:attrName>
                                        </p:attrNameLst>
                                      </p:cBhvr>
                                      <p:to>
                                        <p:strVal val="visible"/>
                                      </p:to>
                                    </p:set>
                                    <p:anim calcmode="lin" valueType="num">
                                      <p:cBhvr additive="base">
                                        <p:cTn id="31" dur="500" fill="hold"/>
                                        <p:tgtEl>
                                          <p:spTgt spid="3166"/>
                                        </p:tgtEl>
                                        <p:attrNameLst>
                                          <p:attrName>ppt_x</p:attrName>
                                        </p:attrNameLst>
                                      </p:cBhvr>
                                      <p:tavLst>
                                        <p:tav tm="0">
                                          <p:val>
                                            <p:strVal val="#ppt_x"/>
                                          </p:val>
                                        </p:tav>
                                        <p:tav tm="100000">
                                          <p:val>
                                            <p:strVal val="#ppt_x"/>
                                          </p:val>
                                        </p:tav>
                                      </p:tavLst>
                                    </p:anim>
                                    <p:anim calcmode="lin" valueType="num">
                                      <p:cBhvr additive="base">
                                        <p:cTn id="32" dur="500" fill="hold"/>
                                        <p:tgtEl>
                                          <p:spTgt spid="316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84"/>
                                        </p:tgtEl>
                                        <p:attrNameLst>
                                          <p:attrName>style.visibility</p:attrName>
                                        </p:attrNameLst>
                                      </p:cBhvr>
                                      <p:to>
                                        <p:strVal val="visible"/>
                                      </p:to>
                                    </p:set>
                                    <p:anim calcmode="lin" valueType="num">
                                      <p:cBhvr additive="base">
                                        <p:cTn id="35" dur="500" fill="hold"/>
                                        <p:tgtEl>
                                          <p:spTgt spid="3184"/>
                                        </p:tgtEl>
                                        <p:attrNameLst>
                                          <p:attrName>ppt_x</p:attrName>
                                        </p:attrNameLst>
                                      </p:cBhvr>
                                      <p:tavLst>
                                        <p:tav tm="0">
                                          <p:val>
                                            <p:strVal val="#ppt_x"/>
                                          </p:val>
                                        </p:tav>
                                        <p:tav tm="100000">
                                          <p:val>
                                            <p:strVal val="#ppt_x"/>
                                          </p:val>
                                        </p:tav>
                                      </p:tavLst>
                                    </p:anim>
                                    <p:anim calcmode="lin" valueType="num">
                                      <p:cBhvr additive="base">
                                        <p:cTn id="36" dur="500" fill="hold"/>
                                        <p:tgtEl>
                                          <p:spTgt spid="318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85"/>
                                        </p:tgtEl>
                                        <p:attrNameLst>
                                          <p:attrName>style.visibility</p:attrName>
                                        </p:attrNameLst>
                                      </p:cBhvr>
                                      <p:to>
                                        <p:strVal val="visible"/>
                                      </p:to>
                                    </p:set>
                                    <p:anim calcmode="lin" valueType="num">
                                      <p:cBhvr additive="base">
                                        <p:cTn id="39" dur="500" fill="hold"/>
                                        <p:tgtEl>
                                          <p:spTgt spid="3185"/>
                                        </p:tgtEl>
                                        <p:attrNameLst>
                                          <p:attrName>ppt_x</p:attrName>
                                        </p:attrNameLst>
                                      </p:cBhvr>
                                      <p:tavLst>
                                        <p:tav tm="0">
                                          <p:val>
                                            <p:strVal val="#ppt_x"/>
                                          </p:val>
                                        </p:tav>
                                        <p:tav tm="100000">
                                          <p:val>
                                            <p:strVal val="#ppt_x"/>
                                          </p:val>
                                        </p:tav>
                                      </p:tavLst>
                                    </p:anim>
                                    <p:anim calcmode="lin" valueType="num">
                                      <p:cBhvr additive="base">
                                        <p:cTn id="40" dur="500" fill="hold"/>
                                        <p:tgtEl>
                                          <p:spTgt spid="318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86"/>
                                        </p:tgtEl>
                                        <p:attrNameLst>
                                          <p:attrName>style.visibility</p:attrName>
                                        </p:attrNameLst>
                                      </p:cBhvr>
                                      <p:to>
                                        <p:strVal val="visible"/>
                                      </p:to>
                                    </p:set>
                                    <p:anim calcmode="lin" valueType="num">
                                      <p:cBhvr additive="base">
                                        <p:cTn id="43" dur="500" fill="hold"/>
                                        <p:tgtEl>
                                          <p:spTgt spid="3186"/>
                                        </p:tgtEl>
                                        <p:attrNameLst>
                                          <p:attrName>ppt_x</p:attrName>
                                        </p:attrNameLst>
                                      </p:cBhvr>
                                      <p:tavLst>
                                        <p:tav tm="0">
                                          <p:val>
                                            <p:strVal val="#ppt_x"/>
                                          </p:val>
                                        </p:tav>
                                        <p:tav tm="100000">
                                          <p:val>
                                            <p:strVal val="#ppt_x"/>
                                          </p:val>
                                        </p:tav>
                                      </p:tavLst>
                                    </p:anim>
                                    <p:anim calcmode="lin" valueType="num">
                                      <p:cBhvr additive="base">
                                        <p:cTn id="44" dur="500" fill="hold"/>
                                        <p:tgtEl>
                                          <p:spTgt spid="31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88"/>
                                        </p:tgtEl>
                                        <p:attrNameLst>
                                          <p:attrName>style.visibility</p:attrName>
                                        </p:attrNameLst>
                                      </p:cBhvr>
                                      <p:to>
                                        <p:strVal val="visible"/>
                                      </p:to>
                                    </p:set>
                                    <p:anim calcmode="lin" valueType="num">
                                      <p:cBhvr additive="base">
                                        <p:cTn id="47" dur="500" fill="hold"/>
                                        <p:tgtEl>
                                          <p:spTgt spid="3188"/>
                                        </p:tgtEl>
                                        <p:attrNameLst>
                                          <p:attrName>ppt_x</p:attrName>
                                        </p:attrNameLst>
                                      </p:cBhvr>
                                      <p:tavLst>
                                        <p:tav tm="0">
                                          <p:val>
                                            <p:strVal val="#ppt_x"/>
                                          </p:val>
                                        </p:tav>
                                        <p:tav tm="100000">
                                          <p:val>
                                            <p:strVal val="#ppt_x"/>
                                          </p:val>
                                        </p:tav>
                                      </p:tavLst>
                                    </p:anim>
                                    <p:anim calcmode="lin" valueType="num">
                                      <p:cBhvr additive="base">
                                        <p:cTn id="48" dur="500" fill="hold"/>
                                        <p:tgtEl>
                                          <p:spTgt spid="3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 grpId="0" animBg="1"/>
      <p:bldP spid="3185" grpId="0"/>
      <p:bldP spid="318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grpSp>
        <p:nvGrpSpPr>
          <p:cNvPr id="3246" name="Google Shape;3246;p43"/>
          <p:cNvGrpSpPr/>
          <p:nvPr/>
        </p:nvGrpSpPr>
        <p:grpSpPr>
          <a:xfrm rot="-1952464" flipH="1">
            <a:off x="3571646" y="-401018"/>
            <a:ext cx="1122692" cy="2364849"/>
            <a:chOff x="4458800" y="2953350"/>
            <a:chExt cx="842025" cy="1773650"/>
          </a:xfrm>
        </p:grpSpPr>
        <p:sp>
          <p:nvSpPr>
            <p:cNvPr id="3247" name="Google Shape;3247;p4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8" name="Google Shape;3248;p4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9" name="Google Shape;3249;p4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0" name="Google Shape;3250;p4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1" name="Google Shape;3251;p4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2" name="Google Shape;3252;p4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3" name="Google Shape;3253;p4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4" name="Google Shape;3254;p4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5" name="Google Shape;3255;p4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6" name="Google Shape;3256;p4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7" name="Google Shape;3257;p4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8" name="Google Shape;3258;p4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9" name="Google Shape;3259;p4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0" name="Google Shape;3260;p4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1" name="Google Shape;3261;p4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2" name="Google Shape;3262;p4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3" name="Google Shape;3263;p4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4" name="Google Shape;3264;p4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5" name="Google Shape;3265;p4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6" name="Google Shape;3266;p4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7" name="Google Shape;3267;p4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8" name="Google Shape;3268;p43"/>
          <p:cNvGrpSpPr/>
          <p:nvPr/>
        </p:nvGrpSpPr>
        <p:grpSpPr>
          <a:xfrm rot="-2166950" flipH="1">
            <a:off x="6335328" y="-325038"/>
            <a:ext cx="1855272" cy="2313356"/>
            <a:chOff x="2386975" y="3180875"/>
            <a:chExt cx="1391500" cy="1735075"/>
          </a:xfrm>
        </p:grpSpPr>
        <p:sp>
          <p:nvSpPr>
            <p:cNvPr id="3269" name="Google Shape;3269;p4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0" name="Google Shape;3270;p4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1" name="Google Shape;3271;p4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2" name="Google Shape;3272;p4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3" name="Google Shape;3273;p4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4" name="Google Shape;3274;p4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5" name="Google Shape;3275;p4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6" name="Google Shape;3276;p4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7" name="Google Shape;3277;p4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8" name="Google Shape;3278;p4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9" name="Google Shape;3279;p4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0" name="Google Shape;3280;p4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Google Shape;3281;p4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4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4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4" name="Google Shape;3284;p4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4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6" name="Google Shape;3286;p4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7" name="Google Shape;3287;p4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8" name="Google Shape;3288;p4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9" name="Google Shape;3289;p4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0" name="Google Shape;3290;p4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91" name="Google Shape;3291;p43"/>
          <p:cNvGrpSpPr/>
          <p:nvPr/>
        </p:nvGrpSpPr>
        <p:grpSpPr>
          <a:xfrm>
            <a:off x="4343903" y="-169967"/>
            <a:ext cx="1717933" cy="2187133"/>
            <a:chOff x="659300" y="3268175"/>
            <a:chExt cx="1288450" cy="1640350"/>
          </a:xfrm>
        </p:grpSpPr>
        <p:sp>
          <p:nvSpPr>
            <p:cNvPr id="3292" name="Google Shape;3292;p4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3" name="Google Shape;3293;p4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4" name="Google Shape;3294;p4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5" name="Google Shape;3295;p4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6" name="Google Shape;3296;p4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7" name="Google Shape;3297;p4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8" name="Google Shape;3298;p4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9" name="Google Shape;3299;p4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0" name="Google Shape;3300;p4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1" name="Google Shape;3301;p4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2" name="Google Shape;3302;p4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3" name="Google Shape;3303;p4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4" name="Google Shape;3304;p4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5" name="Google Shape;3305;p4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6" name="Google Shape;3306;p4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Google Shape;3307;p4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8" name="Google Shape;3308;p4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9" name="Google Shape;3309;p4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0" name="Google Shape;3310;p4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1" name="Google Shape;3311;p4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2" name="Google Shape;3312;p4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Google Shape;3313;p4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4" name="Google Shape;3314;p4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15" name="Google Shape;3315;p43"/>
          <p:cNvGrpSpPr/>
          <p:nvPr/>
        </p:nvGrpSpPr>
        <p:grpSpPr>
          <a:xfrm rot="1063801">
            <a:off x="8363878" y="-458359"/>
            <a:ext cx="2093957" cy="2401316"/>
            <a:chOff x="3056825" y="-2290075"/>
            <a:chExt cx="1465250" cy="1680325"/>
          </a:xfrm>
        </p:grpSpPr>
        <p:sp>
          <p:nvSpPr>
            <p:cNvPr id="3316" name="Google Shape;3316;p4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Google Shape;3317;p4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8" name="Google Shape;3318;p4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9" name="Google Shape;3319;p4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0" name="Google Shape;3320;p4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Google Shape;3321;p4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2" name="Google Shape;3322;p4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3" name="Google Shape;3323;p4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4" name="Google Shape;3324;p4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5" name="Google Shape;3325;p4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6" name="Google Shape;3326;p4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7" name="Google Shape;3327;p4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8" name="Google Shape;3328;p4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9" name="Google Shape;3329;p4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0" name="Google Shape;3330;p4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31" name="Google Shape;3331;p43"/>
          <p:cNvGrpSpPr/>
          <p:nvPr/>
        </p:nvGrpSpPr>
        <p:grpSpPr>
          <a:xfrm>
            <a:off x="10195324" y="1311857"/>
            <a:ext cx="1121995" cy="1140255"/>
            <a:chOff x="5967275" y="1212450"/>
            <a:chExt cx="1139775" cy="1158325"/>
          </a:xfrm>
        </p:grpSpPr>
        <p:sp>
          <p:nvSpPr>
            <p:cNvPr id="3332" name="Google Shape;3332;p43"/>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3" name="Google Shape;3333;p43"/>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4" name="Google Shape;3334;p43"/>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5" name="Google Shape;3335;p43"/>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6" name="Google Shape;3336;p43"/>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7" name="Google Shape;3337;p43"/>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8" name="Google Shape;3338;p43"/>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39" name="Google Shape;3339;p43"/>
          <p:cNvGrpSpPr/>
          <p:nvPr/>
        </p:nvGrpSpPr>
        <p:grpSpPr>
          <a:xfrm rot="-3626901" flipH="1">
            <a:off x="1149097" y="1398078"/>
            <a:ext cx="894431" cy="1419255"/>
            <a:chOff x="4491600" y="1128725"/>
            <a:chExt cx="911950" cy="1447225"/>
          </a:xfrm>
        </p:grpSpPr>
        <p:sp>
          <p:nvSpPr>
            <p:cNvPr id="3340" name="Google Shape;3340;p43"/>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1" name="Google Shape;3341;p43"/>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42" name="Google Shape;3342;p43"/>
          <p:cNvGrpSpPr/>
          <p:nvPr/>
        </p:nvGrpSpPr>
        <p:grpSpPr>
          <a:xfrm>
            <a:off x="1418514" y="226182"/>
            <a:ext cx="2298293" cy="2878681"/>
            <a:chOff x="610625" y="938625"/>
            <a:chExt cx="1230350" cy="1541050"/>
          </a:xfrm>
        </p:grpSpPr>
        <p:sp>
          <p:nvSpPr>
            <p:cNvPr id="3343" name="Google Shape;3343;p4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4" name="Google Shape;3344;p43"/>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5" name="Google Shape;3345;p43"/>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6" name="Google Shape;3346;p43"/>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7" name="Google Shape;3347;p4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8" name="Google Shape;3348;p43"/>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9" name="Google Shape;3349;p43"/>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0" name="Google Shape;3350;p43"/>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3"/>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3"/>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3"/>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3"/>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3"/>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3"/>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3"/>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3"/>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3"/>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3"/>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61" name="Google Shape;3361;p43"/>
          <p:cNvGrpSpPr/>
          <p:nvPr/>
        </p:nvGrpSpPr>
        <p:grpSpPr>
          <a:xfrm>
            <a:off x="1680018" y="719201"/>
            <a:ext cx="8831617" cy="4978900"/>
            <a:chOff x="1260013" y="631275"/>
            <a:chExt cx="6623713" cy="3734175"/>
          </a:xfrm>
        </p:grpSpPr>
        <p:sp>
          <p:nvSpPr>
            <p:cNvPr id="3362" name="Google Shape;3362;p43"/>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3"/>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3"/>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3"/>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66" name="Google Shape;3366;p43"/>
            <p:cNvGrpSpPr/>
            <p:nvPr/>
          </p:nvGrpSpPr>
          <p:grpSpPr>
            <a:xfrm>
              <a:off x="1260013" y="3960150"/>
              <a:ext cx="6623713" cy="405300"/>
              <a:chOff x="1260013" y="3960150"/>
              <a:chExt cx="6623713" cy="405300"/>
            </a:xfrm>
          </p:grpSpPr>
          <p:sp>
            <p:nvSpPr>
              <p:cNvPr id="3367" name="Google Shape;3367;p43"/>
              <p:cNvSpPr/>
              <p:nvPr/>
            </p:nvSpPr>
            <p:spPr>
              <a:xfrm>
                <a:off x="1260013" y="3960150"/>
                <a:ext cx="6623700" cy="405300"/>
              </a:xfrm>
              <a:prstGeom prst="roundRect">
                <a:avLst>
                  <a:gd name="adj" fmla="val 12636"/>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3"/>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3"/>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70" name="Google Shape;3370;p43"/>
          <p:cNvSpPr txBox="1">
            <a:spLocks noGrp="1"/>
          </p:cNvSpPr>
          <p:nvPr>
            <p:ph type="title"/>
          </p:nvPr>
        </p:nvSpPr>
        <p:spPr>
          <a:xfrm>
            <a:off x="2457780" y="1054782"/>
            <a:ext cx="7329750" cy="1096800"/>
          </a:xfrm>
          <a:prstGeom prst="rect">
            <a:avLst/>
          </a:prstGeom>
        </p:spPr>
        <p:txBody>
          <a:bodyPr spcFirstLastPara="1" wrap="square" lIns="121900" tIns="121900" rIns="121900" bIns="121900" anchor="t" anchorCtr="0">
            <a:noAutofit/>
          </a:bodyPr>
          <a:lstStyle/>
          <a:p>
            <a:pPr algn="just"/>
            <a:r>
              <a:rPr lang="vi-VN" sz="3200" i="1" dirty="0">
                <a:solidFill>
                  <a:schemeClr val="tx1"/>
                </a:solidFill>
                <a:latin typeface="+mj-lt"/>
              </a:rPr>
              <a:t>“Lòng yêu nước ban đầu là lòng yêu những vật tầm thường nhất” (I-li-a Ê-ren-bua). Hãy xem đây là câu chủ đề, từ đó, viết hai đoạn văn, một đoạn văn đặt câu chủ đề ở đầu đoạn (diễn dịch) và đoạn văn đặt câu chủ dề ở cuối đoạn (quy nạp). </a:t>
            </a:r>
            <a:endParaRPr lang="en-US" sz="1800" dirty="0">
              <a:solidFill>
                <a:schemeClr val="tx1"/>
              </a:solidFill>
              <a:latin typeface="+mj-lt"/>
              <a:cs typeface="Times New Roman" panose="02020603050405020304" pitchFamily="18" charset="0"/>
            </a:endParaRPr>
          </a:p>
        </p:txBody>
      </p:sp>
      <p:grpSp>
        <p:nvGrpSpPr>
          <p:cNvPr id="3372" name="Google Shape;3372;p43"/>
          <p:cNvGrpSpPr/>
          <p:nvPr/>
        </p:nvGrpSpPr>
        <p:grpSpPr>
          <a:xfrm>
            <a:off x="959751" y="5897777"/>
            <a:ext cx="10281644" cy="1057305"/>
            <a:chOff x="2602125" y="3941453"/>
            <a:chExt cx="3929091" cy="792979"/>
          </a:xfrm>
        </p:grpSpPr>
        <p:sp>
          <p:nvSpPr>
            <p:cNvPr id="3373" name="Google Shape;3373;p43"/>
            <p:cNvSpPr/>
            <p:nvPr/>
          </p:nvSpPr>
          <p:spPr>
            <a:xfrm>
              <a:off x="2612113" y="3972878"/>
              <a:ext cx="3887219" cy="730150"/>
            </a:xfrm>
            <a:custGeom>
              <a:avLst/>
              <a:gdLst/>
              <a:ahLst/>
              <a:cxnLst/>
              <a:rect l="l" t="t" r="r" b="b"/>
              <a:pathLst>
                <a:path w="186415" h="35015" extrusionOk="0">
                  <a:moveTo>
                    <a:pt x="93219" y="0"/>
                  </a:moveTo>
                  <a:cubicBezTo>
                    <a:pt x="41725" y="0"/>
                    <a:pt x="0" y="7852"/>
                    <a:pt x="0" y="17507"/>
                  </a:cubicBezTo>
                  <a:cubicBezTo>
                    <a:pt x="0" y="27162"/>
                    <a:pt x="41725" y="35014"/>
                    <a:pt x="93219" y="35014"/>
                  </a:cubicBezTo>
                  <a:cubicBezTo>
                    <a:pt x="144690" y="35014"/>
                    <a:pt x="186415" y="27162"/>
                    <a:pt x="186415" y="17507"/>
                  </a:cubicBezTo>
                  <a:cubicBezTo>
                    <a:pt x="186415" y="7852"/>
                    <a:pt x="144690" y="0"/>
                    <a:pt x="9321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3"/>
            <p:cNvSpPr/>
            <p:nvPr/>
          </p:nvSpPr>
          <p:spPr>
            <a:xfrm>
              <a:off x="2602125" y="3941453"/>
              <a:ext cx="3929091" cy="792979"/>
            </a:xfrm>
            <a:custGeom>
              <a:avLst/>
              <a:gdLst/>
              <a:ahLst/>
              <a:cxnLst/>
              <a:rect l="l" t="t" r="r" b="b"/>
              <a:pathLst>
                <a:path w="188423" h="38028" extrusionOk="0">
                  <a:moveTo>
                    <a:pt x="95707" y="1"/>
                  </a:moveTo>
                  <a:lnTo>
                    <a:pt x="95684" y="3037"/>
                  </a:lnTo>
                  <a:lnTo>
                    <a:pt x="96460" y="3037"/>
                  </a:lnTo>
                  <a:lnTo>
                    <a:pt x="96460" y="1"/>
                  </a:lnTo>
                  <a:close/>
                  <a:moveTo>
                    <a:pt x="89589" y="1"/>
                  </a:moveTo>
                  <a:lnTo>
                    <a:pt x="88836" y="24"/>
                  </a:lnTo>
                  <a:lnTo>
                    <a:pt x="88859" y="3059"/>
                  </a:lnTo>
                  <a:lnTo>
                    <a:pt x="89612" y="3059"/>
                  </a:lnTo>
                  <a:lnTo>
                    <a:pt x="89589" y="1"/>
                  </a:lnTo>
                  <a:close/>
                  <a:moveTo>
                    <a:pt x="102577" y="69"/>
                  </a:moveTo>
                  <a:lnTo>
                    <a:pt x="102531" y="3105"/>
                  </a:lnTo>
                  <a:lnTo>
                    <a:pt x="103285" y="3128"/>
                  </a:lnTo>
                  <a:lnTo>
                    <a:pt x="103330" y="92"/>
                  </a:lnTo>
                  <a:lnTo>
                    <a:pt x="102577" y="69"/>
                  </a:lnTo>
                  <a:close/>
                  <a:moveTo>
                    <a:pt x="82719" y="115"/>
                  </a:moveTo>
                  <a:lnTo>
                    <a:pt x="81966" y="138"/>
                  </a:lnTo>
                  <a:lnTo>
                    <a:pt x="82034" y="3173"/>
                  </a:lnTo>
                  <a:lnTo>
                    <a:pt x="82787" y="3151"/>
                  </a:lnTo>
                  <a:lnTo>
                    <a:pt x="82719" y="115"/>
                  </a:lnTo>
                  <a:close/>
                  <a:moveTo>
                    <a:pt x="109447" y="252"/>
                  </a:moveTo>
                  <a:lnTo>
                    <a:pt x="109356" y="3288"/>
                  </a:lnTo>
                  <a:lnTo>
                    <a:pt x="110109" y="3310"/>
                  </a:lnTo>
                  <a:lnTo>
                    <a:pt x="110201" y="275"/>
                  </a:lnTo>
                  <a:lnTo>
                    <a:pt x="109447" y="252"/>
                  </a:lnTo>
                  <a:close/>
                  <a:moveTo>
                    <a:pt x="75849" y="320"/>
                  </a:moveTo>
                  <a:lnTo>
                    <a:pt x="75095" y="343"/>
                  </a:lnTo>
                  <a:lnTo>
                    <a:pt x="75209" y="3379"/>
                  </a:lnTo>
                  <a:lnTo>
                    <a:pt x="75963" y="3356"/>
                  </a:lnTo>
                  <a:lnTo>
                    <a:pt x="75849" y="320"/>
                  </a:lnTo>
                  <a:close/>
                  <a:moveTo>
                    <a:pt x="116318" y="503"/>
                  </a:moveTo>
                  <a:lnTo>
                    <a:pt x="116158" y="3561"/>
                  </a:lnTo>
                  <a:lnTo>
                    <a:pt x="116934" y="3584"/>
                  </a:lnTo>
                  <a:lnTo>
                    <a:pt x="117071" y="549"/>
                  </a:lnTo>
                  <a:lnTo>
                    <a:pt x="116318" y="503"/>
                  </a:lnTo>
                  <a:close/>
                  <a:moveTo>
                    <a:pt x="69001" y="617"/>
                  </a:moveTo>
                  <a:lnTo>
                    <a:pt x="68225" y="663"/>
                  </a:lnTo>
                  <a:lnTo>
                    <a:pt x="68385" y="3698"/>
                  </a:lnTo>
                  <a:lnTo>
                    <a:pt x="69138" y="3653"/>
                  </a:lnTo>
                  <a:lnTo>
                    <a:pt x="69001" y="617"/>
                  </a:lnTo>
                  <a:close/>
                  <a:moveTo>
                    <a:pt x="123165" y="891"/>
                  </a:moveTo>
                  <a:lnTo>
                    <a:pt x="122983" y="3927"/>
                  </a:lnTo>
                  <a:lnTo>
                    <a:pt x="123736" y="3972"/>
                  </a:lnTo>
                  <a:lnTo>
                    <a:pt x="123941" y="937"/>
                  </a:lnTo>
                  <a:lnTo>
                    <a:pt x="123165" y="891"/>
                  </a:lnTo>
                  <a:close/>
                  <a:moveTo>
                    <a:pt x="62131" y="1028"/>
                  </a:moveTo>
                  <a:lnTo>
                    <a:pt x="61377" y="1074"/>
                  </a:lnTo>
                  <a:lnTo>
                    <a:pt x="61583" y="4109"/>
                  </a:lnTo>
                  <a:lnTo>
                    <a:pt x="62336" y="4064"/>
                  </a:lnTo>
                  <a:lnTo>
                    <a:pt x="62131" y="1028"/>
                  </a:lnTo>
                  <a:close/>
                  <a:moveTo>
                    <a:pt x="130036" y="1370"/>
                  </a:moveTo>
                  <a:lnTo>
                    <a:pt x="129785" y="4406"/>
                  </a:lnTo>
                  <a:lnTo>
                    <a:pt x="130538" y="4475"/>
                  </a:lnTo>
                  <a:lnTo>
                    <a:pt x="130789" y="1439"/>
                  </a:lnTo>
                  <a:lnTo>
                    <a:pt x="130036" y="1370"/>
                  </a:lnTo>
                  <a:close/>
                  <a:moveTo>
                    <a:pt x="55260" y="1530"/>
                  </a:moveTo>
                  <a:lnTo>
                    <a:pt x="54507" y="1599"/>
                  </a:lnTo>
                  <a:lnTo>
                    <a:pt x="54781" y="4634"/>
                  </a:lnTo>
                  <a:lnTo>
                    <a:pt x="55534" y="4566"/>
                  </a:lnTo>
                  <a:lnTo>
                    <a:pt x="55260" y="1530"/>
                  </a:lnTo>
                  <a:close/>
                  <a:moveTo>
                    <a:pt x="136883" y="1964"/>
                  </a:moveTo>
                  <a:lnTo>
                    <a:pt x="136587" y="4999"/>
                  </a:lnTo>
                  <a:lnTo>
                    <a:pt x="137340" y="5068"/>
                  </a:lnTo>
                  <a:lnTo>
                    <a:pt x="137637" y="2055"/>
                  </a:lnTo>
                  <a:lnTo>
                    <a:pt x="136883" y="1964"/>
                  </a:lnTo>
                  <a:close/>
                  <a:moveTo>
                    <a:pt x="48413" y="2192"/>
                  </a:moveTo>
                  <a:lnTo>
                    <a:pt x="47659" y="2260"/>
                  </a:lnTo>
                  <a:lnTo>
                    <a:pt x="47979" y="5296"/>
                  </a:lnTo>
                  <a:lnTo>
                    <a:pt x="48732" y="5205"/>
                  </a:lnTo>
                  <a:lnTo>
                    <a:pt x="48413" y="2192"/>
                  </a:lnTo>
                  <a:close/>
                  <a:moveTo>
                    <a:pt x="143731" y="2717"/>
                  </a:moveTo>
                  <a:lnTo>
                    <a:pt x="143366" y="5730"/>
                  </a:lnTo>
                  <a:lnTo>
                    <a:pt x="144119" y="5821"/>
                  </a:lnTo>
                  <a:lnTo>
                    <a:pt x="144484" y="2808"/>
                  </a:lnTo>
                  <a:lnTo>
                    <a:pt x="143731" y="2717"/>
                  </a:lnTo>
                  <a:close/>
                  <a:moveTo>
                    <a:pt x="41588" y="2968"/>
                  </a:moveTo>
                  <a:lnTo>
                    <a:pt x="40835" y="3059"/>
                  </a:lnTo>
                  <a:lnTo>
                    <a:pt x="41223" y="6095"/>
                  </a:lnTo>
                  <a:lnTo>
                    <a:pt x="41953" y="5981"/>
                  </a:lnTo>
                  <a:lnTo>
                    <a:pt x="41588" y="2968"/>
                  </a:lnTo>
                  <a:close/>
                  <a:moveTo>
                    <a:pt x="150556" y="3607"/>
                  </a:moveTo>
                  <a:lnTo>
                    <a:pt x="150122" y="6620"/>
                  </a:lnTo>
                  <a:lnTo>
                    <a:pt x="150875" y="6734"/>
                  </a:lnTo>
                  <a:lnTo>
                    <a:pt x="151309" y="3721"/>
                  </a:lnTo>
                  <a:lnTo>
                    <a:pt x="150556" y="3607"/>
                  </a:lnTo>
                  <a:close/>
                  <a:moveTo>
                    <a:pt x="34763" y="3927"/>
                  </a:moveTo>
                  <a:lnTo>
                    <a:pt x="34010" y="4041"/>
                  </a:lnTo>
                  <a:lnTo>
                    <a:pt x="34466" y="7031"/>
                  </a:lnTo>
                  <a:lnTo>
                    <a:pt x="35219" y="6917"/>
                  </a:lnTo>
                  <a:lnTo>
                    <a:pt x="34763" y="3927"/>
                  </a:lnTo>
                  <a:close/>
                  <a:moveTo>
                    <a:pt x="157358" y="4680"/>
                  </a:moveTo>
                  <a:lnTo>
                    <a:pt x="156856" y="7693"/>
                  </a:lnTo>
                  <a:lnTo>
                    <a:pt x="157586" y="7830"/>
                  </a:lnTo>
                  <a:lnTo>
                    <a:pt x="158134" y="4817"/>
                  </a:lnTo>
                  <a:lnTo>
                    <a:pt x="157358" y="4680"/>
                  </a:lnTo>
                  <a:close/>
                  <a:moveTo>
                    <a:pt x="27961" y="5068"/>
                  </a:moveTo>
                  <a:lnTo>
                    <a:pt x="27208" y="5205"/>
                  </a:lnTo>
                  <a:lnTo>
                    <a:pt x="27756" y="8195"/>
                  </a:lnTo>
                  <a:lnTo>
                    <a:pt x="28509" y="8058"/>
                  </a:lnTo>
                  <a:lnTo>
                    <a:pt x="27961" y="5068"/>
                  </a:lnTo>
                  <a:close/>
                  <a:moveTo>
                    <a:pt x="164160" y="6004"/>
                  </a:moveTo>
                  <a:lnTo>
                    <a:pt x="163521" y="8971"/>
                  </a:lnTo>
                  <a:lnTo>
                    <a:pt x="164251" y="9131"/>
                  </a:lnTo>
                  <a:lnTo>
                    <a:pt x="164913" y="6164"/>
                  </a:lnTo>
                  <a:lnTo>
                    <a:pt x="164160" y="6004"/>
                  </a:lnTo>
                  <a:close/>
                  <a:moveTo>
                    <a:pt x="21182" y="6460"/>
                  </a:moveTo>
                  <a:lnTo>
                    <a:pt x="20429" y="6620"/>
                  </a:lnTo>
                  <a:lnTo>
                    <a:pt x="21136" y="9587"/>
                  </a:lnTo>
                  <a:lnTo>
                    <a:pt x="21867" y="9428"/>
                  </a:lnTo>
                  <a:lnTo>
                    <a:pt x="21182" y="6460"/>
                  </a:lnTo>
                  <a:close/>
                  <a:moveTo>
                    <a:pt x="170893" y="7624"/>
                  </a:moveTo>
                  <a:lnTo>
                    <a:pt x="170094" y="10569"/>
                  </a:lnTo>
                  <a:cubicBezTo>
                    <a:pt x="170345" y="10637"/>
                    <a:pt x="170574" y="10706"/>
                    <a:pt x="170825" y="10774"/>
                  </a:cubicBezTo>
                  <a:lnTo>
                    <a:pt x="171646" y="7830"/>
                  </a:lnTo>
                  <a:cubicBezTo>
                    <a:pt x="171395" y="7761"/>
                    <a:pt x="171144" y="7693"/>
                    <a:pt x="170893" y="7624"/>
                  </a:cubicBezTo>
                  <a:close/>
                  <a:moveTo>
                    <a:pt x="14471" y="8195"/>
                  </a:moveTo>
                  <a:cubicBezTo>
                    <a:pt x="14220" y="8286"/>
                    <a:pt x="13969" y="8355"/>
                    <a:pt x="13718" y="8423"/>
                  </a:cubicBezTo>
                  <a:lnTo>
                    <a:pt x="14608" y="11345"/>
                  </a:lnTo>
                  <a:cubicBezTo>
                    <a:pt x="14836" y="11276"/>
                    <a:pt x="15088" y="11185"/>
                    <a:pt x="15316" y="11117"/>
                  </a:cubicBezTo>
                  <a:lnTo>
                    <a:pt x="14471" y="8195"/>
                  </a:lnTo>
                  <a:close/>
                  <a:moveTo>
                    <a:pt x="177558" y="9747"/>
                  </a:moveTo>
                  <a:lnTo>
                    <a:pt x="176485" y="12600"/>
                  </a:lnTo>
                  <a:cubicBezTo>
                    <a:pt x="176714" y="12669"/>
                    <a:pt x="176942" y="12760"/>
                    <a:pt x="177170" y="12851"/>
                  </a:cubicBezTo>
                  <a:lnTo>
                    <a:pt x="178289" y="10021"/>
                  </a:lnTo>
                  <a:cubicBezTo>
                    <a:pt x="178037" y="9930"/>
                    <a:pt x="177809" y="9838"/>
                    <a:pt x="177558" y="9747"/>
                  </a:cubicBezTo>
                  <a:close/>
                  <a:moveTo>
                    <a:pt x="7829" y="10523"/>
                  </a:moveTo>
                  <a:cubicBezTo>
                    <a:pt x="7601" y="10637"/>
                    <a:pt x="7350" y="10751"/>
                    <a:pt x="7122" y="10843"/>
                  </a:cubicBezTo>
                  <a:lnTo>
                    <a:pt x="8354" y="13627"/>
                  </a:lnTo>
                  <a:cubicBezTo>
                    <a:pt x="8582" y="13536"/>
                    <a:pt x="8788" y="13422"/>
                    <a:pt x="9016" y="13331"/>
                  </a:cubicBezTo>
                  <a:lnTo>
                    <a:pt x="7829" y="10523"/>
                  </a:lnTo>
                  <a:close/>
                  <a:moveTo>
                    <a:pt x="184018" y="12829"/>
                  </a:moveTo>
                  <a:lnTo>
                    <a:pt x="182351" y="15385"/>
                  </a:lnTo>
                  <a:cubicBezTo>
                    <a:pt x="182557" y="15522"/>
                    <a:pt x="182762" y="15659"/>
                    <a:pt x="182945" y="15773"/>
                  </a:cubicBezTo>
                  <a:lnTo>
                    <a:pt x="184702" y="13308"/>
                  </a:lnTo>
                  <a:cubicBezTo>
                    <a:pt x="184474" y="13148"/>
                    <a:pt x="184246" y="12988"/>
                    <a:pt x="184018" y="12829"/>
                  </a:cubicBezTo>
                  <a:close/>
                  <a:moveTo>
                    <a:pt x="1529" y="14198"/>
                  </a:moveTo>
                  <a:cubicBezTo>
                    <a:pt x="1301" y="14403"/>
                    <a:pt x="1096" y="14609"/>
                    <a:pt x="890" y="14814"/>
                  </a:cubicBezTo>
                  <a:lnTo>
                    <a:pt x="3081" y="16937"/>
                  </a:lnTo>
                  <a:cubicBezTo>
                    <a:pt x="3218" y="16777"/>
                    <a:pt x="3378" y="16640"/>
                    <a:pt x="3538" y="16481"/>
                  </a:cubicBezTo>
                  <a:lnTo>
                    <a:pt x="1529" y="14198"/>
                  </a:lnTo>
                  <a:close/>
                  <a:moveTo>
                    <a:pt x="185364" y="19014"/>
                  </a:moveTo>
                  <a:cubicBezTo>
                    <a:pt x="185364" y="19151"/>
                    <a:pt x="185364" y="19288"/>
                    <a:pt x="185319" y="19425"/>
                  </a:cubicBezTo>
                  <a:lnTo>
                    <a:pt x="188286" y="20087"/>
                  </a:lnTo>
                  <a:cubicBezTo>
                    <a:pt x="188377" y="19722"/>
                    <a:pt x="188423" y="19379"/>
                    <a:pt x="188423" y="19014"/>
                  </a:cubicBezTo>
                  <a:close/>
                  <a:moveTo>
                    <a:pt x="2511" y="20407"/>
                  </a:moveTo>
                  <a:lnTo>
                    <a:pt x="0" y="22141"/>
                  </a:lnTo>
                  <a:cubicBezTo>
                    <a:pt x="183" y="22392"/>
                    <a:pt x="365" y="22643"/>
                    <a:pt x="571" y="22872"/>
                  </a:cubicBezTo>
                  <a:lnTo>
                    <a:pt x="2876" y="20863"/>
                  </a:lnTo>
                  <a:cubicBezTo>
                    <a:pt x="2739" y="20726"/>
                    <a:pt x="2625" y="20566"/>
                    <a:pt x="2511" y="20407"/>
                  </a:cubicBezTo>
                  <a:close/>
                  <a:moveTo>
                    <a:pt x="182055" y="22826"/>
                  </a:moveTo>
                  <a:cubicBezTo>
                    <a:pt x="181872" y="22940"/>
                    <a:pt x="181667" y="23077"/>
                    <a:pt x="181438" y="23191"/>
                  </a:cubicBezTo>
                  <a:lnTo>
                    <a:pt x="182945" y="25839"/>
                  </a:lnTo>
                  <a:cubicBezTo>
                    <a:pt x="183196" y="25702"/>
                    <a:pt x="183424" y="25565"/>
                    <a:pt x="183652" y="25428"/>
                  </a:cubicBezTo>
                  <a:lnTo>
                    <a:pt x="182055" y="22826"/>
                  </a:lnTo>
                  <a:close/>
                  <a:moveTo>
                    <a:pt x="7350" y="23944"/>
                  </a:moveTo>
                  <a:lnTo>
                    <a:pt x="6026" y="26683"/>
                  </a:lnTo>
                  <a:cubicBezTo>
                    <a:pt x="6254" y="26798"/>
                    <a:pt x="6505" y="26912"/>
                    <a:pt x="6734" y="27003"/>
                  </a:cubicBezTo>
                  <a:lnTo>
                    <a:pt x="8012" y="24241"/>
                  </a:lnTo>
                  <a:cubicBezTo>
                    <a:pt x="7783" y="24150"/>
                    <a:pt x="7578" y="24036"/>
                    <a:pt x="7350" y="23944"/>
                  </a:cubicBezTo>
                  <a:close/>
                  <a:moveTo>
                    <a:pt x="176120" y="25565"/>
                  </a:moveTo>
                  <a:cubicBezTo>
                    <a:pt x="175892" y="25656"/>
                    <a:pt x="175664" y="25725"/>
                    <a:pt x="175435" y="25816"/>
                  </a:cubicBezTo>
                  <a:lnTo>
                    <a:pt x="176440" y="28692"/>
                  </a:lnTo>
                  <a:cubicBezTo>
                    <a:pt x="176691" y="28601"/>
                    <a:pt x="176942" y="28510"/>
                    <a:pt x="177170" y="28418"/>
                  </a:cubicBezTo>
                  <a:lnTo>
                    <a:pt x="176120" y="25565"/>
                  </a:lnTo>
                  <a:close/>
                  <a:moveTo>
                    <a:pt x="13535" y="26341"/>
                  </a:moveTo>
                  <a:lnTo>
                    <a:pt x="12600" y="29240"/>
                  </a:lnTo>
                  <a:cubicBezTo>
                    <a:pt x="12851" y="29331"/>
                    <a:pt x="13079" y="29400"/>
                    <a:pt x="13330" y="29491"/>
                  </a:cubicBezTo>
                  <a:lnTo>
                    <a:pt x="14243" y="26569"/>
                  </a:lnTo>
                  <a:cubicBezTo>
                    <a:pt x="13992" y="26501"/>
                    <a:pt x="13764" y="26432"/>
                    <a:pt x="13535" y="26341"/>
                  </a:cubicBezTo>
                  <a:close/>
                  <a:moveTo>
                    <a:pt x="169729" y="27574"/>
                  </a:moveTo>
                  <a:cubicBezTo>
                    <a:pt x="169478" y="27619"/>
                    <a:pt x="169250" y="27688"/>
                    <a:pt x="168999" y="27756"/>
                  </a:cubicBezTo>
                  <a:lnTo>
                    <a:pt x="169752" y="30701"/>
                  </a:lnTo>
                  <a:cubicBezTo>
                    <a:pt x="170003" y="30632"/>
                    <a:pt x="170254" y="30564"/>
                    <a:pt x="170505" y="30495"/>
                  </a:cubicBezTo>
                  <a:lnTo>
                    <a:pt x="169729" y="27574"/>
                  </a:lnTo>
                  <a:close/>
                  <a:moveTo>
                    <a:pt x="20018" y="28167"/>
                  </a:moveTo>
                  <a:lnTo>
                    <a:pt x="19287" y="31134"/>
                  </a:lnTo>
                  <a:cubicBezTo>
                    <a:pt x="19539" y="31180"/>
                    <a:pt x="19790" y="31249"/>
                    <a:pt x="20041" y="31317"/>
                  </a:cubicBezTo>
                  <a:lnTo>
                    <a:pt x="20748" y="28350"/>
                  </a:lnTo>
                  <a:lnTo>
                    <a:pt x="20018" y="28167"/>
                  </a:lnTo>
                  <a:close/>
                  <a:moveTo>
                    <a:pt x="163133" y="29126"/>
                  </a:moveTo>
                  <a:cubicBezTo>
                    <a:pt x="162881" y="29171"/>
                    <a:pt x="162653" y="29240"/>
                    <a:pt x="162402" y="29286"/>
                  </a:cubicBezTo>
                  <a:lnTo>
                    <a:pt x="163018" y="32276"/>
                  </a:lnTo>
                  <a:cubicBezTo>
                    <a:pt x="163269" y="32207"/>
                    <a:pt x="163521" y="32162"/>
                    <a:pt x="163772" y="32116"/>
                  </a:cubicBezTo>
                  <a:lnTo>
                    <a:pt x="163133" y="29126"/>
                  </a:lnTo>
                  <a:close/>
                  <a:moveTo>
                    <a:pt x="26637" y="29628"/>
                  </a:moveTo>
                  <a:lnTo>
                    <a:pt x="26067" y="32595"/>
                  </a:lnTo>
                  <a:cubicBezTo>
                    <a:pt x="26318" y="32664"/>
                    <a:pt x="26569" y="32709"/>
                    <a:pt x="26820" y="32755"/>
                  </a:cubicBezTo>
                  <a:lnTo>
                    <a:pt x="27390" y="29765"/>
                  </a:lnTo>
                  <a:cubicBezTo>
                    <a:pt x="27139" y="29719"/>
                    <a:pt x="26888" y="29674"/>
                    <a:pt x="26637" y="29628"/>
                  </a:cubicBezTo>
                  <a:close/>
                  <a:moveTo>
                    <a:pt x="156468" y="30404"/>
                  </a:moveTo>
                  <a:lnTo>
                    <a:pt x="155714" y="30541"/>
                  </a:lnTo>
                  <a:lnTo>
                    <a:pt x="156216" y="33531"/>
                  </a:lnTo>
                  <a:lnTo>
                    <a:pt x="156970" y="33394"/>
                  </a:lnTo>
                  <a:lnTo>
                    <a:pt x="156468" y="30404"/>
                  </a:lnTo>
                  <a:close/>
                  <a:moveTo>
                    <a:pt x="33348" y="30815"/>
                  </a:moveTo>
                  <a:lnTo>
                    <a:pt x="32846" y="33805"/>
                  </a:lnTo>
                  <a:lnTo>
                    <a:pt x="33622" y="33942"/>
                  </a:lnTo>
                  <a:lnTo>
                    <a:pt x="34078" y="30929"/>
                  </a:lnTo>
                  <a:lnTo>
                    <a:pt x="33348" y="30815"/>
                  </a:lnTo>
                  <a:close/>
                  <a:moveTo>
                    <a:pt x="149734" y="31454"/>
                  </a:moveTo>
                  <a:lnTo>
                    <a:pt x="148981" y="31568"/>
                  </a:lnTo>
                  <a:lnTo>
                    <a:pt x="149415" y="34581"/>
                  </a:lnTo>
                  <a:lnTo>
                    <a:pt x="150168" y="34467"/>
                  </a:lnTo>
                  <a:lnTo>
                    <a:pt x="149734" y="31454"/>
                  </a:lnTo>
                  <a:close/>
                  <a:moveTo>
                    <a:pt x="40081" y="31796"/>
                  </a:moveTo>
                  <a:lnTo>
                    <a:pt x="39670" y="34809"/>
                  </a:lnTo>
                  <a:lnTo>
                    <a:pt x="40424" y="34923"/>
                  </a:lnTo>
                  <a:lnTo>
                    <a:pt x="40835" y="31888"/>
                  </a:lnTo>
                  <a:lnTo>
                    <a:pt x="40081" y="31796"/>
                  </a:lnTo>
                  <a:close/>
                  <a:moveTo>
                    <a:pt x="142978" y="32344"/>
                  </a:moveTo>
                  <a:lnTo>
                    <a:pt x="142225" y="32435"/>
                  </a:lnTo>
                  <a:lnTo>
                    <a:pt x="142567" y="35448"/>
                  </a:lnTo>
                  <a:lnTo>
                    <a:pt x="143343" y="35357"/>
                  </a:lnTo>
                  <a:lnTo>
                    <a:pt x="142978" y="32344"/>
                  </a:lnTo>
                  <a:close/>
                  <a:moveTo>
                    <a:pt x="46838" y="32618"/>
                  </a:moveTo>
                  <a:lnTo>
                    <a:pt x="46518" y="35631"/>
                  </a:lnTo>
                  <a:lnTo>
                    <a:pt x="47271" y="35722"/>
                  </a:lnTo>
                  <a:lnTo>
                    <a:pt x="47591" y="32687"/>
                  </a:lnTo>
                  <a:lnTo>
                    <a:pt x="46838" y="32618"/>
                  </a:lnTo>
                  <a:close/>
                  <a:moveTo>
                    <a:pt x="136199" y="33052"/>
                  </a:moveTo>
                  <a:lnTo>
                    <a:pt x="135445" y="33143"/>
                  </a:lnTo>
                  <a:lnTo>
                    <a:pt x="135742" y="36156"/>
                  </a:lnTo>
                  <a:lnTo>
                    <a:pt x="136495" y="36087"/>
                  </a:lnTo>
                  <a:lnTo>
                    <a:pt x="136199" y="33052"/>
                  </a:lnTo>
                  <a:close/>
                  <a:moveTo>
                    <a:pt x="53640" y="33280"/>
                  </a:moveTo>
                  <a:lnTo>
                    <a:pt x="53366" y="36316"/>
                  </a:lnTo>
                  <a:lnTo>
                    <a:pt x="54119" y="36384"/>
                  </a:lnTo>
                  <a:lnTo>
                    <a:pt x="54393" y="33348"/>
                  </a:lnTo>
                  <a:lnTo>
                    <a:pt x="53640" y="33280"/>
                  </a:lnTo>
                  <a:close/>
                  <a:moveTo>
                    <a:pt x="129397" y="33645"/>
                  </a:moveTo>
                  <a:lnTo>
                    <a:pt x="128643" y="33714"/>
                  </a:lnTo>
                  <a:lnTo>
                    <a:pt x="128872" y="36749"/>
                  </a:lnTo>
                  <a:lnTo>
                    <a:pt x="129648" y="36681"/>
                  </a:lnTo>
                  <a:lnTo>
                    <a:pt x="129397" y="33645"/>
                  </a:lnTo>
                  <a:close/>
                  <a:moveTo>
                    <a:pt x="60441" y="33851"/>
                  </a:moveTo>
                  <a:lnTo>
                    <a:pt x="60213" y="36886"/>
                  </a:lnTo>
                  <a:lnTo>
                    <a:pt x="60966" y="36932"/>
                  </a:lnTo>
                  <a:lnTo>
                    <a:pt x="61195" y="33896"/>
                  </a:lnTo>
                  <a:lnTo>
                    <a:pt x="60441" y="33851"/>
                  </a:lnTo>
                  <a:close/>
                  <a:moveTo>
                    <a:pt x="122595" y="34125"/>
                  </a:moveTo>
                  <a:lnTo>
                    <a:pt x="121842" y="34170"/>
                  </a:lnTo>
                  <a:lnTo>
                    <a:pt x="122024" y="37206"/>
                  </a:lnTo>
                  <a:lnTo>
                    <a:pt x="122777" y="37160"/>
                  </a:lnTo>
                  <a:lnTo>
                    <a:pt x="122595" y="34125"/>
                  </a:lnTo>
                  <a:close/>
                  <a:moveTo>
                    <a:pt x="67243" y="34284"/>
                  </a:moveTo>
                  <a:lnTo>
                    <a:pt x="67084" y="37320"/>
                  </a:lnTo>
                  <a:lnTo>
                    <a:pt x="67837" y="37366"/>
                  </a:lnTo>
                  <a:lnTo>
                    <a:pt x="67997" y="34307"/>
                  </a:lnTo>
                  <a:lnTo>
                    <a:pt x="67243" y="34284"/>
                  </a:lnTo>
                  <a:close/>
                  <a:moveTo>
                    <a:pt x="115770" y="34490"/>
                  </a:moveTo>
                  <a:lnTo>
                    <a:pt x="115017" y="34535"/>
                  </a:lnTo>
                  <a:lnTo>
                    <a:pt x="115154" y="37571"/>
                  </a:lnTo>
                  <a:lnTo>
                    <a:pt x="115907" y="37525"/>
                  </a:lnTo>
                  <a:lnTo>
                    <a:pt x="115770" y="34490"/>
                  </a:lnTo>
                  <a:close/>
                  <a:moveTo>
                    <a:pt x="74068" y="34604"/>
                  </a:moveTo>
                  <a:lnTo>
                    <a:pt x="73931" y="37640"/>
                  </a:lnTo>
                  <a:lnTo>
                    <a:pt x="74707" y="37662"/>
                  </a:lnTo>
                  <a:lnTo>
                    <a:pt x="74821" y="34627"/>
                  </a:lnTo>
                  <a:lnTo>
                    <a:pt x="74068" y="34604"/>
                  </a:lnTo>
                  <a:close/>
                  <a:moveTo>
                    <a:pt x="108945" y="34764"/>
                  </a:moveTo>
                  <a:lnTo>
                    <a:pt x="108192" y="34786"/>
                  </a:lnTo>
                  <a:lnTo>
                    <a:pt x="108283" y="37822"/>
                  </a:lnTo>
                  <a:lnTo>
                    <a:pt x="109059" y="37799"/>
                  </a:lnTo>
                  <a:lnTo>
                    <a:pt x="108945" y="34764"/>
                  </a:lnTo>
                  <a:close/>
                  <a:moveTo>
                    <a:pt x="80893" y="34832"/>
                  </a:moveTo>
                  <a:lnTo>
                    <a:pt x="80802" y="37868"/>
                  </a:lnTo>
                  <a:lnTo>
                    <a:pt x="81578" y="37891"/>
                  </a:lnTo>
                  <a:lnTo>
                    <a:pt x="81646" y="34855"/>
                  </a:lnTo>
                  <a:lnTo>
                    <a:pt x="80893" y="34832"/>
                  </a:lnTo>
                  <a:close/>
                  <a:moveTo>
                    <a:pt x="101367" y="34923"/>
                  </a:moveTo>
                  <a:lnTo>
                    <a:pt x="101413" y="37982"/>
                  </a:lnTo>
                  <a:lnTo>
                    <a:pt x="102189" y="37959"/>
                  </a:lnTo>
                  <a:lnTo>
                    <a:pt x="102120" y="34923"/>
                  </a:lnTo>
                  <a:close/>
                  <a:moveTo>
                    <a:pt x="87718" y="34946"/>
                  </a:moveTo>
                  <a:lnTo>
                    <a:pt x="87672" y="38005"/>
                  </a:lnTo>
                  <a:lnTo>
                    <a:pt x="88448" y="38005"/>
                  </a:lnTo>
                  <a:lnTo>
                    <a:pt x="88471" y="34969"/>
                  </a:lnTo>
                  <a:lnTo>
                    <a:pt x="87718" y="34946"/>
                  </a:lnTo>
                  <a:close/>
                  <a:moveTo>
                    <a:pt x="94542" y="34992"/>
                  </a:moveTo>
                  <a:lnTo>
                    <a:pt x="94542" y="38028"/>
                  </a:lnTo>
                  <a:lnTo>
                    <a:pt x="95319" y="38028"/>
                  </a:lnTo>
                  <a:lnTo>
                    <a:pt x="95296" y="34992"/>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3"/>
            <p:cNvSpPr/>
            <p:nvPr/>
          </p:nvSpPr>
          <p:spPr>
            <a:xfrm>
              <a:off x="2823432" y="4012852"/>
              <a:ext cx="3464580" cy="650181"/>
            </a:xfrm>
            <a:custGeom>
              <a:avLst/>
              <a:gdLst/>
              <a:ahLst/>
              <a:cxnLst/>
              <a:rect l="l" t="t" r="r" b="b"/>
              <a:pathLst>
                <a:path w="166147" h="31180" fill="none" extrusionOk="0">
                  <a:moveTo>
                    <a:pt x="166146" y="15590"/>
                  </a:moveTo>
                  <a:cubicBezTo>
                    <a:pt x="166146" y="24195"/>
                    <a:pt x="128964" y="31180"/>
                    <a:pt x="83085" y="31180"/>
                  </a:cubicBezTo>
                  <a:cubicBezTo>
                    <a:pt x="37206" y="31180"/>
                    <a:pt x="1" y="24195"/>
                    <a:pt x="1" y="15590"/>
                  </a:cubicBezTo>
                  <a:cubicBezTo>
                    <a:pt x="1" y="6985"/>
                    <a:pt x="37206" y="1"/>
                    <a:pt x="83085" y="1"/>
                  </a:cubicBezTo>
                  <a:cubicBezTo>
                    <a:pt x="128964" y="1"/>
                    <a:pt x="166146" y="6985"/>
                    <a:pt x="166146" y="15590"/>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3"/>
            <p:cNvSpPr/>
            <p:nvPr/>
          </p:nvSpPr>
          <p:spPr>
            <a:xfrm>
              <a:off x="3020489" y="4049511"/>
              <a:ext cx="3070468" cy="576884"/>
            </a:xfrm>
            <a:custGeom>
              <a:avLst/>
              <a:gdLst/>
              <a:ahLst/>
              <a:cxnLst/>
              <a:rect l="l" t="t" r="r" b="b"/>
              <a:pathLst>
                <a:path w="147247" h="27665" fill="none" extrusionOk="0">
                  <a:moveTo>
                    <a:pt x="147247" y="13832"/>
                  </a:moveTo>
                  <a:cubicBezTo>
                    <a:pt x="147247" y="21456"/>
                    <a:pt x="114287" y="27664"/>
                    <a:pt x="73635" y="27664"/>
                  </a:cubicBezTo>
                  <a:cubicBezTo>
                    <a:pt x="32960" y="27664"/>
                    <a:pt x="0" y="21456"/>
                    <a:pt x="0" y="13832"/>
                  </a:cubicBezTo>
                  <a:cubicBezTo>
                    <a:pt x="0" y="6209"/>
                    <a:pt x="32960" y="0"/>
                    <a:pt x="73635" y="0"/>
                  </a:cubicBezTo>
                  <a:cubicBezTo>
                    <a:pt x="114287" y="0"/>
                    <a:pt x="147247" y="6209"/>
                    <a:pt x="147247" y="13832"/>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3"/>
            <p:cNvSpPr/>
            <p:nvPr/>
          </p:nvSpPr>
          <p:spPr>
            <a:xfrm>
              <a:off x="3569743" y="4152793"/>
              <a:ext cx="1971958" cy="370320"/>
            </a:xfrm>
            <a:custGeom>
              <a:avLst/>
              <a:gdLst/>
              <a:ahLst/>
              <a:cxnLst/>
              <a:rect l="l" t="t" r="r" b="b"/>
              <a:pathLst>
                <a:path w="94567" h="17759" fill="none" extrusionOk="0">
                  <a:moveTo>
                    <a:pt x="94566" y="8879"/>
                  </a:moveTo>
                  <a:cubicBezTo>
                    <a:pt x="94566" y="13787"/>
                    <a:pt x="73407" y="17758"/>
                    <a:pt x="47295" y="17758"/>
                  </a:cubicBezTo>
                  <a:cubicBezTo>
                    <a:pt x="21183" y="17758"/>
                    <a:pt x="1" y="13787"/>
                    <a:pt x="1" y="8879"/>
                  </a:cubicBezTo>
                  <a:cubicBezTo>
                    <a:pt x="1" y="3972"/>
                    <a:pt x="21183" y="0"/>
                    <a:pt x="47295" y="0"/>
                  </a:cubicBezTo>
                  <a:cubicBezTo>
                    <a:pt x="73407" y="0"/>
                    <a:pt x="94566" y="3972"/>
                    <a:pt x="94566" y="8879"/>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3"/>
            <p:cNvSpPr/>
            <p:nvPr/>
          </p:nvSpPr>
          <p:spPr>
            <a:xfrm>
              <a:off x="3837719" y="4203236"/>
              <a:ext cx="1436487" cy="269414"/>
            </a:xfrm>
            <a:custGeom>
              <a:avLst/>
              <a:gdLst/>
              <a:ahLst/>
              <a:cxnLst/>
              <a:rect l="l" t="t" r="r" b="b"/>
              <a:pathLst>
                <a:path w="68888" h="12920" extrusionOk="0">
                  <a:moveTo>
                    <a:pt x="34444" y="1"/>
                  </a:moveTo>
                  <a:cubicBezTo>
                    <a:pt x="15408" y="1"/>
                    <a:pt x="1" y="2899"/>
                    <a:pt x="1" y="6460"/>
                  </a:cubicBezTo>
                  <a:cubicBezTo>
                    <a:pt x="1" y="10021"/>
                    <a:pt x="15408" y="12920"/>
                    <a:pt x="34444" y="12920"/>
                  </a:cubicBezTo>
                  <a:cubicBezTo>
                    <a:pt x="53457" y="12920"/>
                    <a:pt x="68887" y="10021"/>
                    <a:pt x="68887" y="6460"/>
                  </a:cubicBezTo>
                  <a:cubicBezTo>
                    <a:pt x="68887" y="2899"/>
                    <a:pt x="53457" y="1"/>
                    <a:pt x="3444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79" name="Google Shape;3379;p43"/>
          <p:cNvGrpSpPr/>
          <p:nvPr/>
        </p:nvGrpSpPr>
        <p:grpSpPr>
          <a:xfrm>
            <a:off x="7010049" y="6277271"/>
            <a:ext cx="688712" cy="298709"/>
            <a:chOff x="5025248" y="4119408"/>
            <a:chExt cx="432210" cy="187443"/>
          </a:xfrm>
        </p:grpSpPr>
        <p:sp>
          <p:nvSpPr>
            <p:cNvPr id="3380" name="Google Shape;3380;p43"/>
            <p:cNvSpPr/>
            <p:nvPr/>
          </p:nvSpPr>
          <p:spPr>
            <a:xfrm>
              <a:off x="5025248" y="4119408"/>
              <a:ext cx="251335" cy="129536"/>
            </a:xfrm>
            <a:custGeom>
              <a:avLst/>
              <a:gdLst/>
              <a:ahLst/>
              <a:cxnLst/>
              <a:rect l="l" t="t" r="r" b="b"/>
              <a:pathLst>
                <a:path w="12053" h="6212" extrusionOk="0">
                  <a:moveTo>
                    <a:pt x="11244" y="0"/>
                  </a:moveTo>
                  <a:cubicBezTo>
                    <a:pt x="11154" y="0"/>
                    <a:pt x="11064" y="17"/>
                    <a:pt x="10980" y="49"/>
                  </a:cubicBezTo>
                  <a:lnTo>
                    <a:pt x="10797" y="140"/>
                  </a:lnTo>
                  <a:lnTo>
                    <a:pt x="1986" y="4500"/>
                  </a:lnTo>
                  <a:lnTo>
                    <a:pt x="1964" y="4500"/>
                  </a:lnTo>
                  <a:lnTo>
                    <a:pt x="1" y="6212"/>
                  </a:lnTo>
                  <a:lnTo>
                    <a:pt x="1" y="6212"/>
                  </a:lnTo>
                  <a:lnTo>
                    <a:pt x="2603" y="5915"/>
                  </a:lnTo>
                  <a:lnTo>
                    <a:pt x="2671" y="5892"/>
                  </a:lnTo>
                  <a:lnTo>
                    <a:pt x="11505" y="1533"/>
                  </a:lnTo>
                  <a:lnTo>
                    <a:pt x="11664" y="1464"/>
                  </a:lnTo>
                  <a:cubicBezTo>
                    <a:pt x="11847" y="1373"/>
                    <a:pt x="11961" y="1190"/>
                    <a:pt x="12007" y="962"/>
                  </a:cubicBezTo>
                  <a:lnTo>
                    <a:pt x="12007" y="939"/>
                  </a:lnTo>
                  <a:cubicBezTo>
                    <a:pt x="12052" y="597"/>
                    <a:pt x="11847" y="209"/>
                    <a:pt x="11550" y="72"/>
                  </a:cubicBezTo>
                  <a:cubicBezTo>
                    <a:pt x="11452" y="23"/>
                    <a:pt x="11348" y="0"/>
                    <a:pt x="112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3"/>
            <p:cNvSpPr/>
            <p:nvPr/>
          </p:nvSpPr>
          <p:spPr>
            <a:xfrm>
              <a:off x="5250392" y="4119408"/>
              <a:ext cx="26191" cy="31967"/>
            </a:xfrm>
            <a:custGeom>
              <a:avLst/>
              <a:gdLst/>
              <a:ahLst/>
              <a:cxnLst/>
              <a:rect l="l" t="t" r="r" b="b"/>
              <a:pathLst>
                <a:path w="1256" h="1533" extrusionOk="0">
                  <a:moveTo>
                    <a:pt x="447" y="0"/>
                  </a:moveTo>
                  <a:cubicBezTo>
                    <a:pt x="357" y="0"/>
                    <a:pt x="267" y="17"/>
                    <a:pt x="183" y="49"/>
                  </a:cubicBezTo>
                  <a:lnTo>
                    <a:pt x="0" y="140"/>
                  </a:lnTo>
                  <a:lnTo>
                    <a:pt x="708" y="1533"/>
                  </a:lnTo>
                  <a:lnTo>
                    <a:pt x="867" y="1464"/>
                  </a:lnTo>
                  <a:cubicBezTo>
                    <a:pt x="1050" y="1373"/>
                    <a:pt x="1164" y="1190"/>
                    <a:pt x="1210" y="962"/>
                  </a:cubicBezTo>
                  <a:lnTo>
                    <a:pt x="1210" y="939"/>
                  </a:lnTo>
                  <a:cubicBezTo>
                    <a:pt x="1255" y="597"/>
                    <a:pt x="1050" y="209"/>
                    <a:pt x="753" y="72"/>
                  </a:cubicBezTo>
                  <a:cubicBezTo>
                    <a:pt x="655" y="23"/>
                    <a:pt x="551" y="0"/>
                    <a:pt x="4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3"/>
            <p:cNvSpPr/>
            <p:nvPr/>
          </p:nvSpPr>
          <p:spPr>
            <a:xfrm>
              <a:off x="5025248" y="4213224"/>
              <a:ext cx="54279" cy="35720"/>
            </a:xfrm>
            <a:custGeom>
              <a:avLst/>
              <a:gdLst/>
              <a:ahLst/>
              <a:cxnLst/>
              <a:rect l="l" t="t" r="r" b="b"/>
              <a:pathLst>
                <a:path w="2603" h="1713" extrusionOk="0">
                  <a:moveTo>
                    <a:pt x="1964" y="1"/>
                  </a:moveTo>
                  <a:lnTo>
                    <a:pt x="685" y="1119"/>
                  </a:lnTo>
                  <a:lnTo>
                    <a:pt x="1" y="1713"/>
                  </a:lnTo>
                  <a:lnTo>
                    <a:pt x="1051" y="1599"/>
                  </a:lnTo>
                  <a:lnTo>
                    <a:pt x="2603" y="1416"/>
                  </a:lnTo>
                  <a:lnTo>
                    <a:pt x="198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3"/>
            <p:cNvSpPr/>
            <p:nvPr/>
          </p:nvSpPr>
          <p:spPr>
            <a:xfrm>
              <a:off x="5025248" y="4236558"/>
              <a:ext cx="21916" cy="12386"/>
            </a:xfrm>
            <a:custGeom>
              <a:avLst/>
              <a:gdLst/>
              <a:ahLst/>
              <a:cxnLst/>
              <a:rect l="l" t="t" r="r" b="b"/>
              <a:pathLst>
                <a:path w="1051" h="594" extrusionOk="0">
                  <a:moveTo>
                    <a:pt x="685" y="0"/>
                  </a:moveTo>
                  <a:lnTo>
                    <a:pt x="1" y="594"/>
                  </a:lnTo>
                  <a:lnTo>
                    <a:pt x="1051" y="480"/>
                  </a:lnTo>
                  <a:lnTo>
                    <a:pt x="68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3"/>
            <p:cNvSpPr/>
            <p:nvPr/>
          </p:nvSpPr>
          <p:spPr>
            <a:xfrm>
              <a:off x="5260860" y="4215976"/>
              <a:ext cx="196597" cy="90875"/>
            </a:xfrm>
            <a:custGeom>
              <a:avLst/>
              <a:gdLst/>
              <a:ahLst/>
              <a:cxnLst/>
              <a:rect l="l" t="t" r="r" b="b"/>
              <a:pathLst>
                <a:path w="9428" h="4358" extrusionOk="0">
                  <a:moveTo>
                    <a:pt x="742" y="0"/>
                  </a:moveTo>
                  <a:cubicBezTo>
                    <a:pt x="648" y="0"/>
                    <a:pt x="559" y="48"/>
                    <a:pt x="502" y="143"/>
                  </a:cubicBezTo>
                  <a:cubicBezTo>
                    <a:pt x="297" y="577"/>
                    <a:pt x="114" y="1124"/>
                    <a:pt x="23" y="1421"/>
                  </a:cubicBezTo>
                  <a:cubicBezTo>
                    <a:pt x="0" y="1535"/>
                    <a:pt x="46" y="1672"/>
                    <a:pt x="183" y="1718"/>
                  </a:cubicBezTo>
                  <a:cubicBezTo>
                    <a:pt x="297" y="1763"/>
                    <a:pt x="434" y="1832"/>
                    <a:pt x="594" y="1878"/>
                  </a:cubicBezTo>
                  <a:cubicBezTo>
                    <a:pt x="685" y="1923"/>
                    <a:pt x="799" y="1946"/>
                    <a:pt x="890" y="1992"/>
                  </a:cubicBezTo>
                  <a:cubicBezTo>
                    <a:pt x="2990" y="2745"/>
                    <a:pt x="6140" y="3658"/>
                    <a:pt x="7784" y="4114"/>
                  </a:cubicBezTo>
                  <a:cubicBezTo>
                    <a:pt x="7898" y="4137"/>
                    <a:pt x="8012" y="4183"/>
                    <a:pt x="8103" y="4206"/>
                  </a:cubicBezTo>
                  <a:cubicBezTo>
                    <a:pt x="8331" y="4251"/>
                    <a:pt x="8514" y="4320"/>
                    <a:pt x="8628" y="4343"/>
                  </a:cubicBezTo>
                  <a:cubicBezTo>
                    <a:pt x="8657" y="4352"/>
                    <a:pt x="8687" y="4357"/>
                    <a:pt x="8715" y="4357"/>
                  </a:cubicBezTo>
                  <a:cubicBezTo>
                    <a:pt x="8819" y="4357"/>
                    <a:pt x="8912" y="4296"/>
                    <a:pt x="8948" y="4206"/>
                  </a:cubicBezTo>
                  <a:cubicBezTo>
                    <a:pt x="9176" y="3772"/>
                    <a:pt x="9313" y="3338"/>
                    <a:pt x="9381" y="3087"/>
                  </a:cubicBezTo>
                  <a:cubicBezTo>
                    <a:pt x="9427" y="2928"/>
                    <a:pt x="9336" y="2791"/>
                    <a:pt x="9199" y="2745"/>
                  </a:cubicBezTo>
                  <a:cubicBezTo>
                    <a:pt x="9062" y="2699"/>
                    <a:pt x="8902" y="2654"/>
                    <a:pt x="8719" y="2585"/>
                  </a:cubicBezTo>
                  <a:cubicBezTo>
                    <a:pt x="8628" y="2540"/>
                    <a:pt x="8514" y="2517"/>
                    <a:pt x="8400" y="2471"/>
                  </a:cubicBezTo>
                  <a:cubicBezTo>
                    <a:pt x="6574" y="1878"/>
                    <a:pt x="3219" y="782"/>
                    <a:pt x="1552" y="257"/>
                  </a:cubicBezTo>
                  <a:cubicBezTo>
                    <a:pt x="1438" y="234"/>
                    <a:pt x="1347" y="189"/>
                    <a:pt x="1256" y="166"/>
                  </a:cubicBezTo>
                  <a:cubicBezTo>
                    <a:pt x="1073" y="97"/>
                    <a:pt x="913" y="52"/>
                    <a:pt x="799" y="6"/>
                  </a:cubicBezTo>
                  <a:cubicBezTo>
                    <a:pt x="780" y="2"/>
                    <a:pt x="761" y="0"/>
                    <a:pt x="7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3"/>
            <p:cNvSpPr/>
            <p:nvPr/>
          </p:nvSpPr>
          <p:spPr>
            <a:xfrm>
              <a:off x="5209459" y="4208469"/>
              <a:ext cx="65227" cy="38577"/>
            </a:xfrm>
            <a:custGeom>
              <a:avLst/>
              <a:gdLst/>
              <a:ahLst/>
              <a:cxnLst/>
              <a:rect l="l" t="t" r="r" b="b"/>
              <a:pathLst>
                <a:path w="3128" h="1850" extrusionOk="0">
                  <a:moveTo>
                    <a:pt x="137" y="1"/>
                  </a:moveTo>
                  <a:cubicBezTo>
                    <a:pt x="23" y="92"/>
                    <a:pt x="0" y="412"/>
                    <a:pt x="0" y="412"/>
                  </a:cubicBezTo>
                  <a:lnTo>
                    <a:pt x="2579" y="1850"/>
                  </a:lnTo>
                  <a:cubicBezTo>
                    <a:pt x="2967" y="1279"/>
                    <a:pt x="3127" y="594"/>
                    <a:pt x="3127" y="594"/>
                  </a:cubicBezTo>
                  <a:cubicBezTo>
                    <a:pt x="2945" y="549"/>
                    <a:pt x="137" y="1"/>
                    <a:pt x="1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3"/>
            <p:cNvSpPr/>
            <p:nvPr/>
          </p:nvSpPr>
          <p:spPr>
            <a:xfrm>
              <a:off x="5310364" y="4243314"/>
              <a:ext cx="97110" cy="36471"/>
            </a:xfrm>
            <a:custGeom>
              <a:avLst/>
              <a:gdLst/>
              <a:ahLst/>
              <a:cxnLst/>
              <a:rect l="l" t="t" r="r" b="b"/>
              <a:pathLst>
                <a:path w="4657" h="1749" extrusionOk="0">
                  <a:moveTo>
                    <a:pt x="524" y="1"/>
                  </a:moveTo>
                  <a:cubicBezTo>
                    <a:pt x="280" y="1"/>
                    <a:pt x="124" y="44"/>
                    <a:pt x="91" y="133"/>
                  </a:cubicBezTo>
                  <a:cubicBezTo>
                    <a:pt x="0" y="407"/>
                    <a:pt x="936" y="932"/>
                    <a:pt x="2168" y="1343"/>
                  </a:cubicBezTo>
                  <a:cubicBezTo>
                    <a:pt x="2977" y="1607"/>
                    <a:pt x="3711" y="1749"/>
                    <a:pt x="4154" y="1749"/>
                  </a:cubicBezTo>
                  <a:cubicBezTo>
                    <a:pt x="4399" y="1749"/>
                    <a:pt x="4555" y="1706"/>
                    <a:pt x="4588" y="1617"/>
                  </a:cubicBezTo>
                  <a:cubicBezTo>
                    <a:pt x="4656" y="1343"/>
                    <a:pt x="3721" y="818"/>
                    <a:pt x="2488" y="407"/>
                  </a:cubicBezTo>
                  <a:cubicBezTo>
                    <a:pt x="1694" y="142"/>
                    <a:pt x="966" y="1"/>
                    <a:pt x="52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3"/>
            <p:cNvSpPr/>
            <p:nvPr/>
          </p:nvSpPr>
          <p:spPr>
            <a:xfrm>
              <a:off x="5273226" y="4219417"/>
              <a:ext cx="20018" cy="38098"/>
            </a:xfrm>
            <a:custGeom>
              <a:avLst/>
              <a:gdLst/>
              <a:ahLst/>
              <a:cxnLst/>
              <a:rect l="l" t="t" r="r" b="b"/>
              <a:pathLst>
                <a:path w="960" h="1827" extrusionOk="0">
                  <a:moveTo>
                    <a:pt x="663" y="1"/>
                  </a:moveTo>
                  <a:cubicBezTo>
                    <a:pt x="457" y="754"/>
                    <a:pt x="160" y="1393"/>
                    <a:pt x="1" y="1713"/>
                  </a:cubicBezTo>
                  <a:cubicBezTo>
                    <a:pt x="92" y="1758"/>
                    <a:pt x="206" y="1781"/>
                    <a:pt x="320" y="1827"/>
                  </a:cubicBezTo>
                  <a:cubicBezTo>
                    <a:pt x="412" y="1621"/>
                    <a:pt x="548" y="1325"/>
                    <a:pt x="685" y="982"/>
                  </a:cubicBezTo>
                  <a:cubicBezTo>
                    <a:pt x="800" y="708"/>
                    <a:pt x="891" y="412"/>
                    <a:pt x="959" y="92"/>
                  </a:cubicBezTo>
                  <a:cubicBezTo>
                    <a:pt x="845" y="69"/>
                    <a:pt x="754" y="24"/>
                    <a:pt x="6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3"/>
            <p:cNvSpPr/>
            <p:nvPr/>
          </p:nvSpPr>
          <p:spPr>
            <a:xfrm>
              <a:off x="5423155" y="4267503"/>
              <a:ext cx="19539" cy="36179"/>
            </a:xfrm>
            <a:custGeom>
              <a:avLst/>
              <a:gdLst/>
              <a:ahLst/>
              <a:cxnLst/>
              <a:rect l="l" t="t" r="r" b="b"/>
              <a:pathLst>
                <a:path w="937" h="1735" extrusionOk="0">
                  <a:moveTo>
                    <a:pt x="617" y="0"/>
                  </a:moveTo>
                  <a:cubicBezTo>
                    <a:pt x="434" y="730"/>
                    <a:pt x="160" y="1324"/>
                    <a:pt x="1" y="1643"/>
                  </a:cubicBezTo>
                  <a:cubicBezTo>
                    <a:pt x="115" y="1666"/>
                    <a:pt x="229" y="1712"/>
                    <a:pt x="320" y="1735"/>
                  </a:cubicBezTo>
                  <a:cubicBezTo>
                    <a:pt x="434" y="1529"/>
                    <a:pt x="548" y="1255"/>
                    <a:pt x="685" y="913"/>
                  </a:cubicBezTo>
                  <a:cubicBezTo>
                    <a:pt x="777" y="685"/>
                    <a:pt x="868" y="411"/>
                    <a:pt x="936" y="114"/>
                  </a:cubicBezTo>
                  <a:cubicBezTo>
                    <a:pt x="845" y="69"/>
                    <a:pt x="731" y="46"/>
                    <a:pt x="61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89" name="Google Shape;3389;p43"/>
          <p:cNvGrpSpPr/>
          <p:nvPr/>
        </p:nvGrpSpPr>
        <p:grpSpPr>
          <a:xfrm rot="-1243494" flipH="1">
            <a:off x="3897882" y="4420126"/>
            <a:ext cx="2899557" cy="3432639"/>
            <a:chOff x="5248875" y="1781025"/>
            <a:chExt cx="1998375" cy="2365775"/>
          </a:xfrm>
        </p:grpSpPr>
        <p:sp>
          <p:nvSpPr>
            <p:cNvPr id="3390" name="Google Shape;3390;p43"/>
            <p:cNvSpPr/>
            <p:nvPr/>
          </p:nvSpPr>
          <p:spPr>
            <a:xfrm>
              <a:off x="6115625" y="2778450"/>
              <a:ext cx="3450" cy="1750"/>
            </a:xfrm>
            <a:custGeom>
              <a:avLst/>
              <a:gdLst/>
              <a:ahLst/>
              <a:cxnLst/>
              <a:rect l="l" t="t" r="r" b="b"/>
              <a:pathLst>
                <a:path w="138" h="70" extrusionOk="0">
                  <a:moveTo>
                    <a:pt x="138" y="69"/>
                  </a:moveTo>
                  <a:cubicBezTo>
                    <a:pt x="92" y="46"/>
                    <a:pt x="46" y="24"/>
                    <a:pt x="1" y="1"/>
                  </a:cubicBezTo>
                  <a:cubicBezTo>
                    <a:pt x="46" y="24"/>
                    <a:pt x="92" y="46"/>
                    <a:pt x="138" y="69"/>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3"/>
            <p:cNvSpPr/>
            <p:nvPr/>
          </p:nvSpPr>
          <p:spPr>
            <a:xfrm>
              <a:off x="5248875" y="2405825"/>
              <a:ext cx="1998375" cy="1636600"/>
            </a:xfrm>
            <a:custGeom>
              <a:avLst/>
              <a:gdLst/>
              <a:ahLst/>
              <a:cxnLst/>
              <a:rect l="l" t="t" r="r" b="b"/>
              <a:pathLst>
                <a:path w="79935" h="65464" extrusionOk="0">
                  <a:moveTo>
                    <a:pt x="64254" y="7624"/>
                  </a:moveTo>
                  <a:lnTo>
                    <a:pt x="64254" y="7624"/>
                  </a:lnTo>
                  <a:cubicBezTo>
                    <a:pt x="64003" y="7807"/>
                    <a:pt x="63843" y="7898"/>
                    <a:pt x="63843" y="7898"/>
                  </a:cubicBezTo>
                  <a:cubicBezTo>
                    <a:pt x="63866" y="7853"/>
                    <a:pt x="63912" y="7807"/>
                    <a:pt x="63934" y="7761"/>
                  </a:cubicBezTo>
                  <a:cubicBezTo>
                    <a:pt x="64049" y="7716"/>
                    <a:pt x="64163" y="7670"/>
                    <a:pt x="64254" y="7624"/>
                  </a:cubicBezTo>
                  <a:close/>
                  <a:moveTo>
                    <a:pt x="29628" y="34878"/>
                  </a:moveTo>
                  <a:cubicBezTo>
                    <a:pt x="31249" y="35220"/>
                    <a:pt x="33143" y="35494"/>
                    <a:pt x="35334" y="35608"/>
                  </a:cubicBezTo>
                  <a:lnTo>
                    <a:pt x="35266" y="35608"/>
                  </a:lnTo>
                  <a:cubicBezTo>
                    <a:pt x="34010" y="35563"/>
                    <a:pt x="32664" y="35517"/>
                    <a:pt x="31340" y="35311"/>
                  </a:cubicBezTo>
                  <a:cubicBezTo>
                    <a:pt x="30746" y="35243"/>
                    <a:pt x="30153" y="35129"/>
                    <a:pt x="29560" y="34992"/>
                  </a:cubicBezTo>
                  <a:cubicBezTo>
                    <a:pt x="29582" y="34946"/>
                    <a:pt x="29605" y="34923"/>
                    <a:pt x="29628" y="34878"/>
                  </a:cubicBezTo>
                  <a:close/>
                  <a:moveTo>
                    <a:pt x="2031" y="56517"/>
                  </a:moveTo>
                  <a:lnTo>
                    <a:pt x="2031" y="56517"/>
                  </a:lnTo>
                  <a:cubicBezTo>
                    <a:pt x="1932" y="56666"/>
                    <a:pt x="1860" y="56854"/>
                    <a:pt x="1804" y="57041"/>
                  </a:cubicBezTo>
                  <a:cubicBezTo>
                    <a:pt x="1827" y="56950"/>
                    <a:pt x="1827" y="56859"/>
                    <a:pt x="1850" y="56767"/>
                  </a:cubicBezTo>
                  <a:cubicBezTo>
                    <a:pt x="1895" y="56699"/>
                    <a:pt x="1964" y="56607"/>
                    <a:pt x="2009" y="56539"/>
                  </a:cubicBezTo>
                  <a:cubicBezTo>
                    <a:pt x="2017" y="56531"/>
                    <a:pt x="2025" y="56524"/>
                    <a:pt x="2031" y="56517"/>
                  </a:cubicBezTo>
                  <a:close/>
                  <a:moveTo>
                    <a:pt x="31591" y="59757"/>
                  </a:moveTo>
                  <a:lnTo>
                    <a:pt x="31591" y="59757"/>
                  </a:lnTo>
                  <a:cubicBezTo>
                    <a:pt x="31203" y="60374"/>
                    <a:pt x="30952" y="60784"/>
                    <a:pt x="30952" y="60784"/>
                  </a:cubicBezTo>
                  <a:lnTo>
                    <a:pt x="30929" y="60784"/>
                  </a:lnTo>
                  <a:cubicBezTo>
                    <a:pt x="31089" y="60465"/>
                    <a:pt x="31317" y="60123"/>
                    <a:pt x="31591" y="59757"/>
                  </a:cubicBezTo>
                  <a:close/>
                  <a:moveTo>
                    <a:pt x="6757" y="1"/>
                  </a:moveTo>
                  <a:cubicBezTo>
                    <a:pt x="6369" y="412"/>
                    <a:pt x="6072" y="845"/>
                    <a:pt x="5821" y="1279"/>
                  </a:cubicBezTo>
                  <a:cubicBezTo>
                    <a:pt x="5547" y="1690"/>
                    <a:pt x="5342" y="2101"/>
                    <a:pt x="5228" y="2534"/>
                  </a:cubicBezTo>
                  <a:cubicBezTo>
                    <a:pt x="5205" y="2580"/>
                    <a:pt x="5205" y="2626"/>
                    <a:pt x="5182" y="2671"/>
                  </a:cubicBezTo>
                  <a:cubicBezTo>
                    <a:pt x="5136" y="2808"/>
                    <a:pt x="5114" y="2945"/>
                    <a:pt x="5068" y="3037"/>
                  </a:cubicBezTo>
                  <a:cubicBezTo>
                    <a:pt x="5022" y="3242"/>
                    <a:pt x="4999" y="3379"/>
                    <a:pt x="4999" y="3379"/>
                  </a:cubicBezTo>
                  <a:cubicBezTo>
                    <a:pt x="4999" y="3379"/>
                    <a:pt x="4999" y="3402"/>
                    <a:pt x="4977" y="3470"/>
                  </a:cubicBezTo>
                  <a:cubicBezTo>
                    <a:pt x="4977" y="3516"/>
                    <a:pt x="4954" y="3607"/>
                    <a:pt x="4954" y="3721"/>
                  </a:cubicBezTo>
                  <a:cubicBezTo>
                    <a:pt x="4931" y="3835"/>
                    <a:pt x="4931" y="3972"/>
                    <a:pt x="4908" y="4109"/>
                  </a:cubicBezTo>
                  <a:cubicBezTo>
                    <a:pt x="4931" y="4269"/>
                    <a:pt x="4931" y="4429"/>
                    <a:pt x="4931" y="4634"/>
                  </a:cubicBezTo>
                  <a:cubicBezTo>
                    <a:pt x="4999" y="5365"/>
                    <a:pt x="5251" y="6346"/>
                    <a:pt x="5730" y="7236"/>
                  </a:cubicBezTo>
                  <a:cubicBezTo>
                    <a:pt x="5958" y="7670"/>
                    <a:pt x="6255" y="8081"/>
                    <a:pt x="6552" y="8446"/>
                  </a:cubicBezTo>
                  <a:cubicBezTo>
                    <a:pt x="6711" y="8629"/>
                    <a:pt x="6871" y="8789"/>
                    <a:pt x="7031" y="8948"/>
                  </a:cubicBezTo>
                  <a:cubicBezTo>
                    <a:pt x="7008" y="9017"/>
                    <a:pt x="6985" y="9108"/>
                    <a:pt x="6940" y="9199"/>
                  </a:cubicBezTo>
                  <a:cubicBezTo>
                    <a:pt x="6848" y="9496"/>
                    <a:pt x="6666" y="9907"/>
                    <a:pt x="6552" y="10341"/>
                  </a:cubicBezTo>
                  <a:cubicBezTo>
                    <a:pt x="6529" y="10386"/>
                    <a:pt x="6529" y="10432"/>
                    <a:pt x="6506" y="10478"/>
                  </a:cubicBezTo>
                  <a:cubicBezTo>
                    <a:pt x="6141" y="10546"/>
                    <a:pt x="5730" y="10683"/>
                    <a:pt x="5273" y="10911"/>
                  </a:cubicBezTo>
                  <a:cubicBezTo>
                    <a:pt x="1074" y="13125"/>
                    <a:pt x="5091" y="20544"/>
                    <a:pt x="7510" y="20977"/>
                  </a:cubicBezTo>
                  <a:cubicBezTo>
                    <a:pt x="7556" y="20989"/>
                    <a:pt x="7602" y="20994"/>
                    <a:pt x="7647" y="20994"/>
                  </a:cubicBezTo>
                  <a:cubicBezTo>
                    <a:pt x="7693" y="20994"/>
                    <a:pt x="7739" y="20989"/>
                    <a:pt x="7784" y="20977"/>
                  </a:cubicBezTo>
                  <a:lnTo>
                    <a:pt x="7784" y="20977"/>
                  </a:lnTo>
                  <a:cubicBezTo>
                    <a:pt x="7465" y="27300"/>
                    <a:pt x="12897" y="30952"/>
                    <a:pt x="18946" y="31911"/>
                  </a:cubicBezTo>
                  <a:cubicBezTo>
                    <a:pt x="18854" y="32070"/>
                    <a:pt x="18786" y="32184"/>
                    <a:pt x="18717" y="32299"/>
                  </a:cubicBezTo>
                  <a:cubicBezTo>
                    <a:pt x="18649" y="32436"/>
                    <a:pt x="18603" y="32504"/>
                    <a:pt x="18603" y="32504"/>
                  </a:cubicBezTo>
                  <a:cubicBezTo>
                    <a:pt x="18603" y="32504"/>
                    <a:pt x="17987" y="33759"/>
                    <a:pt x="17394" y="35015"/>
                  </a:cubicBezTo>
                  <a:cubicBezTo>
                    <a:pt x="17234" y="35334"/>
                    <a:pt x="17097" y="35654"/>
                    <a:pt x="16983" y="35973"/>
                  </a:cubicBezTo>
                  <a:cubicBezTo>
                    <a:pt x="16846" y="36270"/>
                    <a:pt x="16732" y="36567"/>
                    <a:pt x="16663" y="36818"/>
                  </a:cubicBezTo>
                  <a:cubicBezTo>
                    <a:pt x="16549" y="37229"/>
                    <a:pt x="16481" y="37548"/>
                    <a:pt x="16481" y="37640"/>
                  </a:cubicBezTo>
                  <a:cubicBezTo>
                    <a:pt x="16389" y="37799"/>
                    <a:pt x="16366" y="37891"/>
                    <a:pt x="16344" y="37914"/>
                  </a:cubicBezTo>
                  <a:cubicBezTo>
                    <a:pt x="16344" y="37936"/>
                    <a:pt x="16344" y="37936"/>
                    <a:pt x="16344" y="37936"/>
                  </a:cubicBezTo>
                  <a:cubicBezTo>
                    <a:pt x="16344" y="37936"/>
                    <a:pt x="16732" y="37936"/>
                    <a:pt x="17371" y="38005"/>
                  </a:cubicBezTo>
                  <a:cubicBezTo>
                    <a:pt x="17279" y="38028"/>
                    <a:pt x="17188" y="38051"/>
                    <a:pt x="17120" y="38051"/>
                  </a:cubicBezTo>
                  <a:cubicBezTo>
                    <a:pt x="16983" y="38096"/>
                    <a:pt x="16914" y="38119"/>
                    <a:pt x="16914" y="38119"/>
                  </a:cubicBezTo>
                  <a:cubicBezTo>
                    <a:pt x="16914" y="38142"/>
                    <a:pt x="17006" y="38142"/>
                    <a:pt x="17143" y="38165"/>
                  </a:cubicBezTo>
                  <a:cubicBezTo>
                    <a:pt x="17188" y="38165"/>
                    <a:pt x="17234" y="38142"/>
                    <a:pt x="17279" y="38142"/>
                  </a:cubicBezTo>
                  <a:cubicBezTo>
                    <a:pt x="17257" y="38187"/>
                    <a:pt x="17234" y="38210"/>
                    <a:pt x="17211" y="38233"/>
                  </a:cubicBezTo>
                  <a:cubicBezTo>
                    <a:pt x="17211" y="38233"/>
                    <a:pt x="17188" y="38256"/>
                    <a:pt x="17165" y="38279"/>
                  </a:cubicBezTo>
                  <a:cubicBezTo>
                    <a:pt x="17165" y="38302"/>
                    <a:pt x="17143" y="38324"/>
                    <a:pt x="17120" y="38347"/>
                  </a:cubicBezTo>
                  <a:cubicBezTo>
                    <a:pt x="17120" y="38347"/>
                    <a:pt x="17097" y="38370"/>
                    <a:pt x="17097" y="38370"/>
                  </a:cubicBezTo>
                  <a:cubicBezTo>
                    <a:pt x="16937" y="38553"/>
                    <a:pt x="16663" y="38895"/>
                    <a:pt x="16275" y="39352"/>
                  </a:cubicBezTo>
                  <a:cubicBezTo>
                    <a:pt x="16275" y="39374"/>
                    <a:pt x="16252" y="39374"/>
                    <a:pt x="16252" y="39397"/>
                  </a:cubicBezTo>
                  <a:cubicBezTo>
                    <a:pt x="16184" y="39466"/>
                    <a:pt x="16138" y="39534"/>
                    <a:pt x="16070" y="39603"/>
                  </a:cubicBezTo>
                  <a:cubicBezTo>
                    <a:pt x="15864" y="39854"/>
                    <a:pt x="15636" y="40105"/>
                    <a:pt x="15408" y="40379"/>
                  </a:cubicBezTo>
                  <a:cubicBezTo>
                    <a:pt x="14974" y="40858"/>
                    <a:pt x="14449" y="41451"/>
                    <a:pt x="13924" y="42045"/>
                  </a:cubicBezTo>
                  <a:cubicBezTo>
                    <a:pt x="12714" y="43369"/>
                    <a:pt x="11482" y="44693"/>
                    <a:pt x="11482" y="44693"/>
                  </a:cubicBezTo>
                  <a:cubicBezTo>
                    <a:pt x="11482" y="44693"/>
                    <a:pt x="10341" y="46085"/>
                    <a:pt x="9062" y="47340"/>
                  </a:cubicBezTo>
                  <a:cubicBezTo>
                    <a:pt x="8400" y="47957"/>
                    <a:pt x="7739" y="48550"/>
                    <a:pt x="7168" y="48961"/>
                  </a:cubicBezTo>
                  <a:cubicBezTo>
                    <a:pt x="6917" y="49166"/>
                    <a:pt x="6666" y="49303"/>
                    <a:pt x="6506" y="49418"/>
                  </a:cubicBezTo>
                  <a:cubicBezTo>
                    <a:pt x="6346" y="49532"/>
                    <a:pt x="6255" y="49623"/>
                    <a:pt x="6255" y="49623"/>
                  </a:cubicBezTo>
                  <a:lnTo>
                    <a:pt x="6278" y="49623"/>
                  </a:lnTo>
                  <a:cubicBezTo>
                    <a:pt x="6232" y="49669"/>
                    <a:pt x="6186" y="49691"/>
                    <a:pt x="6141" y="49714"/>
                  </a:cubicBezTo>
                  <a:cubicBezTo>
                    <a:pt x="6118" y="49737"/>
                    <a:pt x="6095" y="49737"/>
                    <a:pt x="6072" y="49760"/>
                  </a:cubicBezTo>
                  <a:cubicBezTo>
                    <a:pt x="5798" y="49897"/>
                    <a:pt x="5456" y="50057"/>
                    <a:pt x="5136" y="50262"/>
                  </a:cubicBezTo>
                  <a:cubicBezTo>
                    <a:pt x="4954" y="50353"/>
                    <a:pt x="4794" y="50467"/>
                    <a:pt x="4611" y="50559"/>
                  </a:cubicBezTo>
                  <a:cubicBezTo>
                    <a:pt x="4452" y="50696"/>
                    <a:pt x="4292" y="50810"/>
                    <a:pt x="4109" y="50924"/>
                  </a:cubicBezTo>
                  <a:cubicBezTo>
                    <a:pt x="3767" y="51152"/>
                    <a:pt x="3470" y="51449"/>
                    <a:pt x="3173" y="51677"/>
                  </a:cubicBezTo>
                  <a:cubicBezTo>
                    <a:pt x="2900" y="51951"/>
                    <a:pt x="2626" y="52179"/>
                    <a:pt x="2420" y="52430"/>
                  </a:cubicBezTo>
                  <a:cubicBezTo>
                    <a:pt x="2215" y="52659"/>
                    <a:pt x="2055" y="52841"/>
                    <a:pt x="1941" y="52978"/>
                  </a:cubicBezTo>
                  <a:cubicBezTo>
                    <a:pt x="1827" y="53138"/>
                    <a:pt x="1758" y="53206"/>
                    <a:pt x="1758" y="53206"/>
                  </a:cubicBezTo>
                  <a:cubicBezTo>
                    <a:pt x="1758" y="53206"/>
                    <a:pt x="1713" y="53298"/>
                    <a:pt x="1621" y="53458"/>
                  </a:cubicBezTo>
                  <a:cubicBezTo>
                    <a:pt x="1507" y="53595"/>
                    <a:pt x="1393" y="53800"/>
                    <a:pt x="1233" y="54051"/>
                  </a:cubicBezTo>
                  <a:cubicBezTo>
                    <a:pt x="937" y="54553"/>
                    <a:pt x="480" y="55238"/>
                    <a:pt x="206" y="55991"/>
                  </a:cubicBezTo>
                  <a:cubicBezTo>
                    <a:pt x="115" y="56174"/>
                    <a:pt x="92" y="56402"/>
                    <a:pt x="46" y="56585"/>
                  </a:cubicBezTo>
                  <a:cubicBezTo>
                    <a:pt x="24" y="56790"/>
                    <a:pt x="1" y="56995"/>
                    <a:pt x="24" y="57178"/>
                  </a:cubicBezTo>
                  <a:cubicBezTo>
                    <a:pt x="69" y="57384"/>
                    <a:pt x="92" y="57589"/>
                    <a:pt x="297" y="57749"/>
                  </a:cubicBezTo>
                  <a:cubicBezTo>
                    <a:pt x="389" y="57840"/>
                    <a:pt x="503" y="57863"/>
                    <a:pt x="617" y="57863"/>
                  </a:cubicBezTo>
                  <a:cubicBezTo>
                    <a:pt x="731" y="57863"/>
                    <a:pt x="822" y="57817"/>
                    <a:pt x="891" y="57794"/>
                  </a:cubicBezTo>
                  <a:cubicBezTo>
                    <a:pt x="1188" y="57657"/>
                    <a:pt x="1370" y="57475"/>
                    <a:pt x="1484" y="57338"/>
                  </a:cubicBezTo>
                  <a:lnTo>
                    <a:pt x="1484" y="57338"/>
                  </a:lnTo>
                  <a:cubicBezTo>
                    <a:pt x="1416" y="57772"/>
                    <a:pt x="1370" y="58274"/>
                    <a:pt x="1462" y="58753"/>
                  </a:cubicBezTo>
                  <a:cubicBezTo>
                    <a:pt x="1462" y="58822"/>
                    <a:pt x="1462" y="58867"/>
                    <a:pt x="1484" y="58936"/>
                  </a:cubicBezTo>
                  <a:cubicBezTo>
                    <a:pt x="3128" y="59027"/>
                    <a:pt x="4771" y="59164"/>
                    <a:pt x="6392" y="59324"/>
                  </a:cubicBezTo>
                  <a:cubicBezTo>
                    <a:pt x="6415" y="59232"/>
                    <a:pt x="6437" y="59141"/>
                    <a:pt x="6460" y="59050"/>
                  </a:cubicBezTo>
                  <a:cubicBezTo>
                    <a:pt x="6574" y="58342"/>
                    <a:pt x="6552" y="57635"/>
                    <a:pt x="6643" y="57087"/>
                  </a:cubicBezTo>
                  <a:lnTo>
                    <a:pt x="6643" y="57087"/>
                  </a:lnTo>
                  <a:cubicBezTo>
                    <a:pt x="6620" y="57543"/>
                    <a:pt x="7214" y="58251"/>
                    <a:pt x="7579" y="58456"/>
                  </a:cubicBezTo>
                  <a:cubicBezTo>
                    <a:pt x="7739" y="58593"/>
                    <a:pt x="7921" y="58730"/>
                    <a:pt x="8149" y="58822"/>
                  </a:cubicBezTo>
                  <a:cubicBezTo>
                    <a:pt x="8343" y="58918"/>
                    <a:pt x="8570" y="58970"/>
                    <a:pt x="8801" y="58970"/>
                  </a:cubicBezTo>
                  <a:cubicBezTo>
                    <a:pt x="9004" y="58970"/>
                    <a:pt x="9212" y="58930"/>
                    <a:pt x="9405" y="58844"/>
                  </a:cubicBezTo>
                  <a:cubicBezTo>
                    <a:pt x="9816" y="58685"/>
                    <a:pt x="10044" y="58297"/>
                    <a:pt x="10090" y="57977"/>
                  </a:cubicBezTo>
                  <a:cubicBezTo>
                    <a:pt x="10090" y="57908"/>
                    <a:pt x="10112" y="57817"/>
                    <a:pt x="10112" y="57749"/>
                  </a:cubicBezTo>
                  <a:cubicBezTo>
                    <a:pt x="10112" y="57680"/>
                    <a:pt x="10112" y="57612"/>
                    <a:pt x="10090" y="57543"/>
                  </a:cubicBezTo>
                  <a:cubicBezTo>
                    <a:pt x="10090" y="57498"/>
                    <a:pt x="10090" y="57429"/>
                    <a:pt x="10067" y="57384"/>
                  </a:cubicBezTo>
                  <a:cubicBezTo>
                    <a:pt x="10044" y="57315"/>
                    <a:pt x="10044" y="57269"/>
                    <a:pt x="10021" y="57224"/>
                  </a:cubicBezTo>
                  <a:cubicBezTo>
                    <a:pt x="9975" y="57064"/>
                    <a:pt x="9907" y="56973"/>
                    <a:pt x="9907" y="56973"/>
                  </a:cubicBezTo>
                  <a:cubicBezTo>
                    <a:pt x="9907" y="56973"/>
                    <a:pt x="9861" y="56881"/>
                    <a:pt x="9747" y="56744"/>
                  </a:cubicBezTo>
                  <a:cubicBezTo>
                    <a:pt x="9656" y="56607"/>
                    <a:pt x="9519" y="56471"/>
                    <a:pt x="9473" y="56288"/>
                  </a:cubicBezTo>
                  <a:cubicBezTo>
                    <a:pt x="9450" y="56105"/>
                    <a:pt x="9542" y="55831"/>
                    <a:pt x="9656" y="55512"/>
                  </a:cubicBezTo>
                  <a:cubicBezTo>
                    <a:pt x="9724" y="55375"/>
                    <a:pt x="9770" y="55192"/>
                    <a:pt x="9838" y="55033"/>
                  </a:cubicBezTo>
                  <a:cubicBezTo>
                    <a:pt x="9884" y="54873"/>
                    <a:pt x="9953" y="54690"/>
                    <a:pt x="9998" y="54508"/>
                  </a:cubicBezTo>
                  <a:cubicBezTo>
                    <a:pt x="10067" y="54142"/>
                    <a:pt x="10044" y="53754"/>
                    <a:pt x="10021" y="53412"/>
                  </a:cubicBezTo>
                  <a:cubicBezTo>
                    <a:pt x="9975" y="53092"/>
                    <a:pt x="9907" y="52773"/>
                    <a:pt x="9838" y="52522"/>
                  </a:cubicBezTo>
                  <a:cubicBezTo>
                    <a:pt x="9816" y="52453"/>
                    <a:pt x="9816" y="52408"/>
                    <a:pt x="9793" y="52362"/>
                  </a:cubicBezTo>
                  <a:cubicBezTo>
                    <a:pt x="9816" y="52339"/>
                    <a:pt x="9838" y="52316"/>
                    <a:pt x="9861" y="52293"/>
                  </a:cubicBezTo>
                  <a:cubicBezTo>
                    <a:pt x="9907" y="52271"/>
                    <a:pt x="9975" y="52225"/>
                    <a:pt x="10044" y="52179"/>
                  </a:cubicBezTo>
                  <a:cubicBezTo>
                    <a:pt x="10204" y="52111"/>
                    <a:pt x="10363" y="51997"/>
                    <a:pt x="10523" y="51905"/>
                  </a:cubicBezTo>
                  <a:cubicBezTo>
                    <a:pt x="10592" y="51883"/>
                    <a:pt x="10637" y="51860"/>
                    <a:pt x="10706" y="51837"/>
                  </a:cubicBezTo>
                  <a:cubicBezTo>
                    <a:pt x="11071" y="51677"/>
                    <a:pt x="11505" y="51517"/>
                    <a:pt x="11984" y="51312"/>
                  </a:cubicBezTo>
                  <a:cubicBezTo>
                    <a:pt x="12235" y="51198"/>
                    <a:pt x="12441" y="51061"/>
                    <a:pt x="12669" y="50924"/>
                  </a:cubicBezTo>
                  <a:cubicBezTo>
                    <a:pt x="12897" y="50764"/>
                    <a:pt x="13125" y="50627"/>
                    <a:pt x="13354" y="50490"/>
                  </a:cubicBezTo>
                  <a:cubicBezTo>
                    <a:pt x="14267" y="49897"/>
                    <a:pt x="15134" y="49303"/>
                    <a:pt x="15796" y="48847"/>
                  </a:cubicBezTo>
                  <a:cubicBezTo>
                    <a:pt x="16458" y="48390"/>
                    <a:pt x="16914" y="48071"/>
                    <a:pt x="16914" y="48071"/>
                  </a:cubicBezTo>
                  <a:cubicBezTo>
                    <a:pt x="16914" y="48071"/>
                    <a:pt x="17325" y="47751"/>
                    <a:pt x="17941" y="47226"/>
                  </a:cubicBezTo>
                  <a:cubicBezTo>
                    <a:pt x="18101" y="47112"/>
                    <a:pt x="18284" y="46975"/>
                    <a:pt x="18444" y="46815"/>
                  </a:cubicBezTo>
                  <a:cubicBezTo>
                    <a:pt x="18626" y="46678"/>
                    <a:pt x="18809" y="46519"/>
                    <a:pt x="18991" y="46336"/>
                  </a:cubicBezTo>
                  <a:cubicBezTo>
                    <a:pt x="19357" y="45994"/>
                    <a:pt x="19767" y="45651"/>
                    <a:pt x="20133" y="45286"/>
                  </a:cubicBezTo>
                  <a:cubicBezTo>
                    <a:pt x="20521" y="44898"/>
                    <a:pt x="20886" y="44510"/>
                    <a:pt x="21228" y="44168"/>
                  </a:cubicBezTo>
                  <a:cubicBezTo>
                    <a:pt x="21320" y="44076"/>
                    <a:pt x="21388" y="43985"/>
                    <a:pt x="21457" y="43894"/>
                  </a:cubicBezTo>
                  <a:cubicBezTo>
                    <a:pt x="22712" y="42821"/>
                    <a:pt x="23899" y="41634"/>
                    <a:pt x="24378" y="40561"/>
                  </a:cubicBezTo>
                  <a:cubicBezTo>
                    <a:pt x="24424" y="40607"/>
                    <a:pt x="24469" y="40630"/>
                    <a:pt x="24492" y="40675"/>
                  </a:cubicBezTo>
                  <a:cubicBezTo>
                    <a:pt x="24721" y="40835"/>
                    <a:pt x="24880" y="41041"/>
                    <a:pt x="25040" y="41200"/>
                  </a:cubicBezTo>
                  <a:cubicBezTo>
                    <a:pt x="25324" y="41506"/>
                    <a:pt x="25483" y="41750"/>
                    <a:pt x="25536" y="41750"/>
                  </a:cubicBezTo>
                  <a:cubicBezTo>
                    <a:pt x="25538" y="41750"/>
                    <a:pt x="25540" y="41749"/>
                    <a:pt x="25542" y="41748"/>
                  </a:cubicBezTo>
                  <a:cubicBezTo>
                    <a:pt x="25565" y="41748"/>
                    <a:pt x="25451" y="41474"/>
                    <a:pt x="25200" y="41086"/>
                  </a:cubicBezTo>
                  <a:cubicBezTo>
                    <a:pt x="25154" y="41018"/>
                    <a:pt x="25109" y="40949"/>
                    <a:pt x="25040" y="40858"/>
                  </a:cubicBezTo>
                  <a:lnTo>
                    <a:pt x="25040" y="40858"/>
                  </a:lnTo>
                  <a:cubicBezTo>
                    <a:pt x="25291" y="41109"/>
                    <a:pt x="25519" y="41383"/>
                    <a:pt x="25725" y="41680"/>
                  </a:cubicBezTo>
                  <a:cubicBezTo>
                    <a:pt x="25725" y="41680"/>
                    <a:pt x="26113" y="41200"/>
                    <a:pt x="26661" y="40379"/>
                  </a:cubicBezTo>
                  <a:cubicBezTo>
                    <a:pt x="26752" y="40242"/>
                    <a:pt x="26866" y="40105"/>
                    <a:pt x="26980" y="39968"/>
                  </a:cubicBezTo>
                  <a:cubicBezTo>
                    <a:pt x="27460" y="39329"/>
                    <a:pt x="27870" y="38644"/>
                    <a:pt x="27870" y="38644"/>
                  </a:cubicBezTo>
                  <a:cubicBezTo>
                    <a:pt x="27870" y="38644"/>
                    <a:pt x="28213" y="37936"/>
                    <a:pt x="28555" y="37229"/>
                  </a:cubicBezTo>
                  <a:cubicBezTo>
                    <a:pt x="28601" y="37138"/>
                    <a:pt x="28646" y="37046"/>
                    <a:pt x="28692" y="36955"/>
                  </a:cubicBezTo>
                  <a:cubicBezTo>
                    <a:pt x="28943" y="36430"/>
                    <a:pt x="29194" y="35882"/>
                    <a:pt x="29445" y="35334"/>
                  </a:cubicBezTo>
                  <a:cubicBezTo>
                    <a:pt x="30039" y="35471"/>
                    <a:pt x="30655" y="35585"/>
                    <a:pt x="31271" y="35700"/>
                  </a:cubicBezTo>
                  <a:cubicBezTo>
                    <a:pt x="32618" y="35928"/>
                    <a:pt x="33988" y="35996"/>
                    <a:pt x="35243" y="36042"/>
                  </a:cubicBezTo>
                  <a:cubicBezTo>
                    <a:pt x="35882" y="36076"/>
                    <a:pt x="36498" y="36088"/>
                    <a:pt x="37083" y="36088"/>
                  </a:cubicBezTo>
                  <a:cubicBezTo>
                    <a:pt x="37668" y="36088"/>
                    <a:pt x="38222" y="36076"/>
                    <a:pt x="38735" y="36065"/>
                  </a:cubicBezTo>
                  <a:cubicBezTo>
                    <a:pt x="38964" y="36065"/>
                    <a:pt x="39169" y="36042"/>
                    <a:pt x="39352" y="36042"/>
                  </a:cubicBezTo>
                  <a:cubicBezTo>
                    <a:pt x="39237" y="36681"/>
                    <a:pt x="39123" y="37366"/>
                    <a:pt x="39009" y="38051"/>
                  </a:cubicBezTo>
                  <a:cubicBezTo>
                    <a:pt x="38804" y="39260"/>
                    <a:pt x="38667" y="40470"/>
                    <a:pt x="38530" y="41383"/>
                  </a:cubicBezTo>
                  <a:cubicBezTo>
                    <a:pt x="38439" y="42296"/>
                    <a:pt x="38324" y="42889"/>
                    <a:pt x="38370" y="42889"/>
                  </a:cubicBezTo>
                  <a:cubicBezTo>
                    <a:pt x="38371" y="42890"/>
                    <a:pt x="38372" y="42891"/>
                    <a:pt x="38373" y="42891"/>
                  </a:cubicBezTo>
                  <a:cubicBezTo>
                    <a:pt x="38400" y="42891"/>
                    <a:pt x="38488" y="42622"/>
                    <a:pt x="38576" y="42228"/>
                  </a:cubicBezTo>
                  <a:lnTo>
                    <a:pt x="38576" y="42228"/>
                  </a:lnTo>
                  <a:cubicBezTo>
                    <a:pt x="38530" y="42570"/>
                    <a:pt x="38507" y="42821"/>
                    <a:pt x="38484" y="43004"/>
                  </a:cubicBezTo>
                  <a:cubicBezTo>
                    <a:pt x="38484" y="43004"/>
                    <a:pt x="38484" y="43026"/>
                    <a:pt x="38484" y="43049"/>
                  </a:cubicBezTo>
                  <a:cubicBezTo>
                    <a:pt x="38484" y="43072"/>
                    <a:pt x="38461" y="43095"/>
                    <a:pt x="38461" y="43141"/>
                  </a:cubicBezTo>
                  <a:cubicBezTo>
                    <a:pt x="38461" y="43141"/>
                    <a:pt x="38461" y="43163"/>
                    <a:pt x="38461" y="43163"/>
                  </a:cubicBezTo>
                  <a:cubicBezTo>
                    <a:pt x="38461" y="43209"/>
                    <a:pt x="38461" y="43232"/>
                    <a:pt x="38461" y="43232"/>
                  </a:cubicBezTo>
                  <a:cubicBezTo>
                    <a:pt x="38461" y="43232"/>
                    <a:pt x="39146" y="43095"/>
                    <a:pt x="40196" y="42958"/>
                  </a:cubicBezTo>
                  <a:lnTo>
                    <a:pt x="40196" y="42958"/>
                  </a:lnTo>
                  <a:cubicBezTo>
                    <a:pt x="40150" y="43049"/>
                    <a:pt x="40105" y="43163"/>
                    <a:pt x="40059" y="43255"/>
                  </a:cubicBezTo>
                  <a:cubicBezTo>
                    <a:pt x="40059" y="43278"/>
                    <a:pt x="40036" y="43278"/>
                    <a:pt x="40036" y="43300"/>
                  </a:cubicBezTo>
                  <a:cubicBezTo>
                    <a:pt x="40036" y="43323"/>
                    <a:pt x="40013" y="43346"/>
                    <a:pt x="40013" y="43369"/>
                  </a:cubicBezTo>
                  <a:cubicBezTo>
                    <a:pt x="39968" y="43483"/>
                    <a:pt x="39922" y="43620"/>
                    <a:pt x="39854" y="43825"/>
                  </a:cubicBezTo>
                  <a:cubicBezTo>
                    <a:pt x="39854" y="43848"/>
                    <a:pt x="39831" y="43848"/>
                    <a:pt x="39831" y="43871"/>
                  </a:cubicBezTo>
                  <a:cubicBezTo>
                    <a:pt x="39831" y="43894"/>
                    <a:pt x="39808" y="43939"/>
                    <a:pt x="39808" y="43962"/>
                  </a:cubicBezTo>
                  <a:cubicBezTo>
                    <a:pt x="39762" y="44099"/>
                    <a:pt x="39694" y="44236"/>
                    <a:pt x="39648" y="44396"/>
                  </a:cubicBezTo>
                  <a:cubicBezTo>
                    <a:pt x="38918" y="46359"/>
                    <a:pt x="37389" y="50445"/>
                    <a:pt x="36042" y="53252"/>
                  </a:cubicBezTo>
                  <a:cubicBezTo>
                    <a:pt x="35745" y="53868"/>
                    <a:pt x="35448" y="54416"/>
                    <a:pt x="35197" y="54873"/>
                  </a:cubicBezTo>
                  <a:cubicBezTo>
                    <a:pt x="35197" y="54896"/>
                    <a:pt x="35197" y="54896"/>
                    <a:pt x="35197" y="54896"/>
                  </a:cubicBezTo>
                  <a:cubicBezTo>
                    <a:pt x="35175" y="54918"/>
                    <a:pt x="35175" y="54918"/>
                    <a:pt x="35152" y="54941"/>
                  </a:cubicBezTo>
                  <a:cubicBezTo>
                    <a:pt x="35060" y="55055"/>
                    <a:pt x="34969" y="55192"/>
                    <a:pt x="34832" y="55329"/>
                  </a:cubicBezTo>
                  <a:cubicBezTo>
                    <a:pt x="34535" y="55672"/>
                    <a:pt x="34147" y="56060"/>
                    <a:pt x="33714" y="56471"/>
                  </a:cubicBezTo>
                  <a:cubicBezTo>
                    <a:pt x="33303" y="56881"/>
                    <a:pt x="32892" y="57406"/>
                    <a:pt x="32527" y="57886"/>
                  </a:cubicBezTo>
                  <a:cubicBezTo>
                    <a:pt x="32116" y="58365"/>
                    <a:pt x="31728" y="58844"/>
                    <a:pt x="31363" y="59278"/>
                  </a:cubicBezTo>
                  <a:cubicBezTo>
                    <a:pt x="30975" y="59757"/>
                    <a:pt x="30655" y="60191"/>
                    <a:pt x="30427" y="60625"/>
                  </a:cubicBezTo>
                  <a:lnTo>
                    <a:pt x="30404" y="60625"/>
                  </a:lnTo>
                  <a:cubicBezTo>
                    <a:pt x="30381" y="60648"/>
                    <a:pt x="30336" y="60693"/>
                    <a:pt x="30244" y="60762"/>
                  </a:cubicBezTo>
                  <a:cubicBezTo>
                    <a:pt x="30221" y="60739"/>
                    <a:pt x="30199" y="60739"/>
                    <a:pt x="30153" y="60739"/>
                  </a:cubicBezTo>
                  <a:lnTo>
                    <a:pt x="30130" y="60739"/>
                  </a:lnTo>
                  <a:cubicBezTo>
                    <a:pt x="29761" y="60720"/>
                    <a:pt x="29332" y="60687"/>
                    <a:pt x="28903" y="60687"/>
                  </a:cubicBezTo>
                  <a:cubicBezTo>
                    <a:pt x="28802" y="60687"/>
                    <a:pt x="28701" y="60689"/>
                    <a:pt x="28601" y="60693"/>
                  </a:cubicBezTo>
                  <a:cubicBezTo>
                    <a:pt x="28578" y="60693"/>
                    <a:pt x="28578" y="60670"/>
                    <a:pt x="28555" y="60670"/>
                  </a:cubicBezTo>
                  <a:cubicBezTo>
                    <a:pt x="28332" y="60633"/>
                    <a:pt x="28108" y="60596"/>
                    <a:pt x="27884" y="60596"/>
                  </a:cubicBezTo>
                  <a:cubicBezTo>
                    <a:pt x="27834" y="60596"/>
                    <a:pt x="27784" y="60598"/>
                    <a:pt x="27733" y="60602"/>
                  </a:cubicBezTo>
                  <a:cubicBezTo>
                    <a:pt x="27708" y="60600"/>
                    <a:pt x="27682" y="60598"/>
                    <a:pt x="27656" y="60598"/>
                  </a:cubicBezTo>
                  <a:cubicBezTo>
                    <a:pt x="27419" y="60598"/>
                    <a:pt x="27144" y="60689"/>
                    <a:pt x="26980" y="60853"/>
                  </a:cubicBezTo>
                  <a:cubicBezTo>
                    <a:pt x="26866" y="60921"/>
                    <a:pt x="26798" y="61013"/>
                    <a:pt x="26752" y="61104"/>
                  </a:cubicBezTo>
                  <a:cubicBezTo>
                    <a:pt x="26706" y="61173"/>
                    <a:pt x="26661" y="61241"/>
                    <a:pt x="26638" y="61309"/>
                  </a:cubicBezTo>
                  <a:cubicBezTo>
                    <a:pt x="26592" y="61446"/>
                    <a:pt x="26569" y="61538"/>
                    <a:pt x="26569" y="61538"/>
                  </a:cubicBezTo>
                  <a:cubicBezTo>
                    <a:pt x="26569" y="61538"/>
                    <a:pt x="26569" y="61606"/>
                    <a:pt x="26592" y="61743"/>
                  </a:cubicBezTo>
                  <a:cubicBezTo>
                    <a:pt x="26592" y="61812"/>
                    <a:pt x="26615" y="61903"/>
                    <a:pt x="26661" y="61971"/>
                  </a:cubicBezTo>
                  <a:cubicBezTo>
                    <a:pt x="26684" y="62063"/>
                    <a:pt x="26729" y="62154"/>
                    <a:pt x="26775" y="62245"/>
                  </a:cubicBezTo>
                  <a:cubicBezTo>
                    <a:pt x="26820" y="62314"/>
                    <a:pt x="26866" y="62359"/>
                    <a:pt x="26912" y="62428"/>
                  </a:cubicBezTo>
                  <a:cubicBezTo>
                    <a:pt x="26935" y="62474"/>
                    <a:pt x="26980" y="62519"/>
                    <a:pt x="27003" y="62565"/>
                  </a:cubicBezTo>
                  <a:cubicBezTo>
                    <a:pt x="27026" y="62633"/>
                    <a:pt x="27072" y="62679"/>
                    <a:pt x="27117" y="62725"/>
                  </a:cubicBezTo>
                  <a:cubicBezTo>
                    <a:pt x="31340" y="63660"/>
                    <a:pt x="35129" y="64619"/>
                    <a:pt x="38256" y="65464"/>
                  </a:cubicBezTo>
                  <a:cubicBezTo>
                    <a:pt x="38165" y="65167"/>
                    <a:pt x="38005" y="64825"/>
                    <a:pt x="37845" y="64459"/>
                  </a:cubicBezTo>
                  <a:cubicBezTo>
                    <a:pt x="37685" y="64071"/>
                    <a:pt x="37480" y="63660"/>
                    <a:pt x="37297" y="63387"/>
                  </a:cubicBezTo>
                  <a:cubicBezTo>
                    <a:pt x="37229" y="63227"/>
                    <a:pt x="37138" y="63113"/>
                    <a:pt x="37069" y="63044"/>
                  </a:cubicBezTo>
                  <a:cubicBezTo>
                    <a:pt x="37046" y="62999"/>
                    <a:pt x="37001" y="62976"/>
                    <a:pt x="36978" y="62976"/>
                  </a:cubicBezTo>
                  <a:cubicBezTo>
                    <a:pt x="37001" y="62976"/>
                    <a:pt x="37023" y="62953"/>
                    <a:pt x="37046" y="62953"/>
                  </a:cubicBezTo>
                  <a:cubicBezTo>
                    <a:pt x="37274" y="62884"/>
                    <a:pt x="37617" y="62770"/>
                    <a:pt x="37914" y="62542"/>
                  </a:cubicBezTo>
                  <a:cubicBezTo>
                    <a:pt x="38187" y="62337"/>
                    <a:pt x="38393" y="62040"/>
                    <a:pt x="38461" y="61789"/>
                  </a:cubicBezTo>
                  <a:cubicBezTo>
                    <a:pt x="38507" y="61675"/>
                    <a:pt x="38507" y="61561"/>
                    <a:pt x="38530" y="61492"/>
                  </a:cubicBezTo>
                  <a:cubicBezTo>
                    <a:pt x="38530" y="61424"/>
                    <a:pt x="38530" y="61378"/>
                    <a:pt x="38530" y="61378"/>
                  </a:cubicBezTo>
                  <a:cubicBezTo>
                    <a:pt x="38530" y="61378"/>
                    <a:pt x="38530" y="61218"/>
                    <a:pt x="38484" y="60990"/>
                  </a:cubicBezTo>
                  <a:cubicBezTo>
                    <a:pt x="38416" y="60762"/>
                    <a:pt x="38324" y="60465"/>
                    <a:pt x="38187" y="60191"/>
                  </a:cubicBezTo>
                  <a:cubicBezTo>
                    <a:pt x="38119" y="60008"/>
                    <a:pt x="38028" y="59826"/>
                    <a:pt x="37936" y="59666"/>
                  </a:cubicBezTo>
                  <a:cubicBezTo>
                    <a:pt x="37982" y="59598"/>
                    <a:pt x="38051" y="59529"/>
                    <a:pt x="38096" y="59438"/>
                  </a:cubicBezTo>
                  <a:cubicBezTo>
                    <a:pt x="38165" y="59369"/>
                    <a:pt x="38256" y="59278"/>
                    <a:pt x="38347" y="59164"/>
                  </a:cubicBezTo>
                  <a:cubicBezTo>
                    <a:pt x="38393" y="59095"/>
                    <a:pt x="38461" y="59027"/>
                    <a:pt x="38530" y="58958"/>
                  </a:cubicBezTo>
                  <a:cubicBezTo>
                    <a:pt x="39078" y="58342"/>
                    <a:pt x="39991" y="57680"/>
                    <a:pt x="40744" y="56790"/>
                  </a:cubicBezTo>
                  <a:cubicBezTo>
                    <a:pt x="41451" y="55900"/>
                    <a:pt x="42068" y="54964"/>
                    <a:pt x="42524" y="54279"/>
                  </a:cubicBezTo>
                  <a:cubicBezTo>
                    <a:pt x="42753" y="53937"/>
                    <a:pt x="42958" y="53663"/>
                    <a:pt x="43095" y="53458"/>
                  </a:cubicBezTo>
                  <a:cubicBezTo>
                    <a:pt x="43255" y="53275"/>
                    <a:pt x="43323" y="53161"/>
                    <a:pt x="43323" y="53161"/>
                  </a:cubicBezTo>
                  <a:cubicBezTo>
                    <a:pt x="43323" y="53161"/>
                    <a:pt x="43643" y="52704"/>
                    <a:pt x="44122" y="52020"/>
                  </a:cubicBezTo>
                  <a:cubicBezTo>
                    <a:pt x="44373" y="51677"/>
                    <a:pt x="44670" y="51289"/>
                    <a:pt x="44967" y="50855"/>
                  </a:cubicBezTo>
                  <a:cubicBezTo>
                    <a:pt x="45240" y="50399"/>
                    <a:pt x="45537" y="49942"/>
                    <a:pt x="45857" y="49463"/>
                  </a:cubicBezTo>
                  <a:cubicBezTo>
                    <a:pt x="46131" y="48984"/>
                    <a:pt x="46382" y="48482"/>
                    <a:pt x="46633" y="48025"/>
                  </a:cubicBezTo>
                  <a:cubicBezTo>
                    <a:pt x="46747" y="47797"/>
                    <a:pt x="46884" y="47569"/>
                    <a:pt x="46975" y="47363"/>
                  </a:cubicBezTo>
                  <a:cubicBezTo>
                    <a:pt x="47067" y="47135"/>
                    <a:pt x="47135" y="46930"/>
                    <a:pt x="47226" y="46724"/>
                  </a:cubicBezTo>
                  <a:cubicBezTo>
                    <a:pt x="47340" y="46382"/>
                    <a:pt x="47455" y="46108"/>
                    <a:pt x="47546" y="45880"/>
                  </a:cubicBezTo>
                  <a:cubicBezTo>
                    <a:pt x="47865" y="45172"/>
                    <a:pt x="48139" y="44510"/>
                    <a:pt x="48345" y="43894"/>
                  </a:cubicBezTo>
                  <a:cubicBezTo>
                    <a:pt x="48824" y="44145"/>
                    <a:pt x="49281" y="44442"/>
                    <a:pt x="49714" y="44784"/>
                  </a:cubicBezTo>
                  <a:cubicBezTo>
                    <a:pt x="49714" y="44784"/>
                    <a:pt x="52590" y="38941"/>
                    <a:pt x="52682" y="33988"/>
                  </a:cubicBezTo>
                  <a:cubicBezTo>
                    <a:pt x="52727" y="33965"/>
                    <a:pt x="52773" y="33965"/>
                    <a:pt x="52796" y="33942"/>
                  </a:cubicBezTo>
                  <a:cubicBezTo>
                    <a:pt x="53435" y="33759"/>
                    <a:pt x="54074" y="33554"/>
                    <a:pt x="54713" y="33326"/>
                  </a:cubicBezTo>
                  <a:cubicBezTo>
                    <a:pt x="54873" y="33280"/>
                    <a:pt x="55010" y="33234"/>
                    <a:pt x="55170" y="33189"/>
                  </a:cubicBezTo>
                  <a:cubicBezTo>
                    <a:pt x="57749" y="32390"/>
                    <a:pt x="60123" y="31408"/>
                    <a:pt x="62154" y="30176"/>
                  </a:cubicBezTo>
                  <a:cubicBezTo>
                    <a:pt x="62519" y="29993"/>
                    <a:pt x="62725" y="29902"/>
                    <a:pt x="62702" y="29879"/>
                  </a:cubicBezTo>
                  <a:lnTo>
                    <a:pt x="62702" y="29879"/>
                  </a:lnTo>
                  <a:cubicBezTo>
                    <a:pt x="62702" y="29879"/>
                    <a:pt x="62675" y="29879"/>
                    <a:pt x="62631" y="29889"/>
                  </a:cubicBezTo>
                  <a:lnTo>
                    <a:pt x="62631" y="29889"/>
                  </a:lnTo>
                  <a:cubicBezTo>
                    <a:pt x="62633" y="29887"/>
                    <a:pt x="62633" y="29883"/>
                    <a:pt x="62633" y="29879"/>
                  </a:cubicBezTo>
                  <a:cubicBezTo>
                    <a:pt x="62611" y="29605"/>
                    <a:pt x="62565" y="29354"/>
                    <a:pt x="62519" y="29080"/>
                  </a:cubicBezTo>
                  <a:cubicBezTo>
                    <a:pt x="62496" y="28989"/>
                    <a:pt x="62474" y="28920"/>
                    <a:pt x="62474" y="28829"/>
                  </a:cubicBezTo>
                  <a:cubicBezTo>
                    <a:pt x="62474" y="28829"/>
                    <a:pt x="62474" y="28829"/>
                    <a:pt x="62474" y="28806"/>
                  </a:cubicBezTo>
                  <a:cubicBezTo>
                    <a:pt x="62428" y="28669"/>
                    <a:pt x="62405" y="28510"/>
                    <a:pt x="62382" y="28373"/>
                  </a:cubicBezTo>
                  <a:cubicBezTo>
                    <a:pt x="62496" y="28281"/>
                    <a:pt x="62588" y="28213"/>
                    <a:pt x="62702" y="28122"/>
                  </a:cubicBezTo>
                  <a:cubicBezTo>
                    <a:pt x="62862" y="28030"/>
                    <a:pt x="63021" y="27916"/>
                    <a:pt x="63181" y="27802"/>
                  </a:cubicBezTo>
                  <a:cubicBezTo>
                    <a:pt x="63546" y="27528"/>
                    <a:pt x="63912" y="27254"/>
                    <a:pt x="64254" y="26980"/>
                  </a:cubicBezTo>
                  <a:cubicBezTo>
                    <a:pt x="64391" y="26889"/>
                    <a:pt x="64528" y="26798"/>
                    <a:pt x="64665" y="26684"/>
                  </a:cubicBezTo>
                  <a:cubicBezTo>
                    <a:pt x="64847" y="26524"/>
                    <a:pt x="65030" y="26387"/>
                    <a:pt x="65213" y="26227"/>
                  </a:cubicBezTo>
                  <a:cubicBezTo>
                    <a:pt x="65372" y="26113"/>
                    <a:pt x="65509" y="26022"/>
                    <a:pt x="65646" y="25907"/>
                  </a:cubicBezTo>
                  <a:cubicBezTo>
                    <a:pt x="66331" y="25360"/>
                    <a:pt x="67107" y="24675"/>
                    <a:pt x="67906" y="23945"/>
                  </a:cubicBezTo>
                  <a:cubicBezTo>
                    <a:pt x="68066" y="23785"/>
                    <a:pt x="68226" y="23625"/>
                    <a:pt x="68408" y="23465"/>
                  </a:cubicBezTo>
                  <a:cubicBezTo>
                    <a:pt x="68545" y="23328"/>
                    <a:pt x="68682" y="23214"/>
                    <a:pt x="68819" y="23077"/>
                  </a:cubicBezTo>
                  <a:cubicBezTo>
                    <a:pt x="68842" y="23031"/>
                    <a:pt x="68888" y="23009"/>
                    <a:pt x="68933" y="22963"/>
                  </a:cubicBezTo>
                  <a:cubicBezTo>
                    <a:pt x="69207" y="22712"/>
                    <a:pt x="69504" y="22438"/>
                    <a:pt x="69801" y="22164"/>
                  </a:cubicBezTo>
                  <a:cubicBezTo>
                    <a:pt x="71375" y="20817"/>
                    <a:pt x="72677" y="19197"/>
                    <a:pt x="73612" y="17987"/>
                  </a:cubicBezTo>
                  <a:cubicBezTo>
                    <a:pt x="74092" y="17394"/>
                    <a:pt x="74457" y="16869"/>
                    <a:pt x="74731" y="16549"/>
                  </a:cubicBezTo>
                  <a:cubicBezTo>
                    <a:pt x="75028" y="16207"/>
                    <a:pt x="75187" y="16001"/>
                    <a:pt x="75187" y="16001"/>
                  </a:cubicBezTo>
                  <a:cubicBezTo>
                    <a:pt x="75187" y="16001"/>
                    <a:pt x="75347" y="15819"/>
                    <a:pt x="75621" y="15476"/>
                  </a:cubicBezTo>
                  <a:cubicBezTo>
                    <a:pt x="75918" y="15134"/>
                    <a:pt x="76329" y="14632"/>
                    <a:pt x="76762" y="13993"/>
                  </a:cubicBezTo>
                  <a:cubicBezTo>
                    <a:pt x="76945" y="13673"/>
                    <a:pt x="77150" y="13354"/>
                    <a:pt x="77287" y="12943"/>
                  </a:cubicBezTo>
                  <a:lnTo>
                    <a:pt x="77310" y="12943"/>
                  </a:lnTo>
                  <a:cubicBezTo>
                    <a:pt x="77424" y="12760"/>
                    <a:pt x="77538" y="12578"/>
                    <a:pt x="77652" y="12418"/>
                  </a:cubicBezTo>
                  <a:cubicBezTo>
                    <a:pt x="77652" y="12418"/>
                    <a:pt x="77652" y="12395"/>
                    <a:pt x="77630" y="12372"/>
                  </a:cubicBezTo>
                  <a:cubicBezTo>
                    <a:pt x="77630" y="12349"/>
                    <a:pt x="77607" y="12326"/>
                    <a:pt x="77607" y="12281"/>
                  </a:cubicBezTo>
                  <a:cubicBezTo>
                    <a:pt x="77561" y="12189"/>
                    <a:pt x="77493" y="12053"/>
                    <a:pt x="77401" y="11870"/>
                  </a:cubicBezTo>
                  <a:cubicBezTo>
                    <a:pt x="77379" y="11710"/>
                    <a:pt x="77356" y="11550"/>
                    <a:pt x="77310" y="11413"/>
                  </a:cubicBezTo>
                  <a:cubicBezTo>
                    <a:pt x="77242" y="11254"/>
                    <a:pt x="77173" y="11094"/>
                    <a:pt x="77105" y="10934"/>
                  </a:cubicBezTo>
                  <a:cubicBezTo>
                    <a:pt x="77926" y="10067"/>
                    <a:pt x="78725" y="8880"/>
                    <a:pt x="79433" y="7647"/>
                  </a:cubicBezTo>
                  <a:cubicBezTo>
                    <a:pt x="79501" y="7533"/>
                    <a:pt x="79593" y="7419"/>
                    <a:pt x="79661" y="7305"/>
                  </a:cubicBezTo>
                  <a:cubicBezTo>
                    <a:pt x="79752" y="7168"/>
                    <a:pt x="79844" y="7031"/>
                    <a:pt x="79935" y="6894"/>
                  </a:cubicBezTo>
                  <a:cubicBezTo>
                    <a:pt x="76876" y="5776"/>
                    <a:pt x="73544" y="4748"/>
                    <a:pt x="70074" y="3972"/>
                  </a:cubicBezTo>
                  <a:cubicBezTo>
                    <a:pt x="70074" y="3995"/>
                    <a:pt x="70052" y="4018"/>
                    <a:pt x="70052" y="4041"/>
                  </a:cubicBezTo>
                  <a:cubicBezTo>
                    <a:pt x="70006" y="4087"/>
                    <a:pt x="69983" y="4132"/>
                    <a:pt x="69960" y="4178"/>
                  </a:cubicBezTo>
                  <a:cubicBezTo>
                    <a:pt x="69937" y="4223"/>
                    <a:pt x="69915" y="4246"/>
                    <a:pt x="69892" y="4292"/>
                  </a:cubicBezTo>
                  <a:cubicBezTo>
                    <a:pt x="69846" y="4338"/>
                    <a:pt x="69823" y="4383"/>
                    <a:pt x="69801" y="4429"/>
                  </a:cubicBezTo>
                  <a:cubicBezTo>
                    <a:pt x="69778" y="4452"/>
                    <a:pt x="69755" y="4497"/>
                    <a:pt x="69732" y="4520"/>
                  </a:cubicBezTo>
                  <a:cubicBezTo>
                    <a:pt x="69686" y="4589"/>
                    <a:pt x="69664" y="4634"/>
                    <a:pt x="69618" y="4680"/>
                  </a:cubicBezTo>
                  <a:cubicBezTo>
                    <a:pt x="69618" y="4703"/>
                    <a:pt x="69595" y="4726"/>
                    <a:pt x="69572" y="4748"/>
                  </a:cubicBezTo>
                  <a:cubicBezTo>
                    <a:pt x="69572" y="4748"/>
                    <a:pt x="69572" y="4771"/>
                    <a:pt x="69549" y="4771"/>
                  </a:cubicBezTo>
                  <a:cubicBezTo>
                    <a:pt x="69458" y="4748"/>
                    <a:pt x="69367" y="4726"/>
                    <a:pt x="69276" y="4703"/>
                  </a:cubicBezTo>
                  <a:cubicBezTo>
                    <a:pt x="68895" y="4608"/>
                    <a:pt x="68657" y="4560"/>
                    <a:pt x="68575" y="4560"/>
                  </a:cubicBezTo>
                  <a:cubicBezTo>
                    <a:pt x="68559" y="4560"/>
                    <a:pt x="68549" y="4562"/>
                    <a:pt x="68545" y="4566"/>
                  </a:cubicBezTo>
                  <a:cubicBezTo>
                    <a:pt x="68545" y="4589"/>
                    <a:pt x="68842" y="4657"/>
                    <a:pt x="69321" y="4817"/>
                  </a:cubicBezTo>
                  <a:cubicBezTo>
                    <a:pt x="69047" y="4794"/>
                    <a:pt x="68796" y="4771"/>
                    <a:pt x="68522" y="4748"/>
                  </a:cubicBezTo>
                  <a:cubicBezTo>
                    <a:pt x="68522" y="4748"/>
                    <a:pt x="66537" y="6095"/>
                    <a:pt x="65144" y="7031"/>
                  </a:cubicBezTo>
                  <a:cubicBezTo>
                    <a:pt x="65030" y="7077"/>
                    <a:pt x="64825" y="7145"/>
                    <a:pt x="64551" y="7236"/>
                  </a:cubicBezTo>
                  <a:cubicBezTo>
                    <a:pt x="64459" y="7282"/>
                    <a:pt x="64345" y="7328"/>
                    <a:pt x="64208" y="7351"/>
                  </a:cubicBezTo>
                  <a:cubicBezTo>
                    <a:pt x="64277" y="7259"/>
                    <a:pt x="64368" y="7168"/>
                    <a:pt x="64437" y="7054"/>
                  </a:cubicBezTo>
                  <a:cubicBezTo>
                    <a:pt x="64574" y="6871"/>
                    <a:pt x="64710" y="6689"/>
                    <a:pt x="64870" y="6506"/>
                  </a:cubicBezTo>
                  <a:cubicBezTo>
                    <a:pt x="64893" y="6483"/>
                    <a:pt x="64916" y="6438"/>
                    <a:pt x="64939" y="6415"/>
                  </a:cubicBezTo>
                  <a:cubicBezTo>
                    <a:pt x="64984" y="6346"/>
                    <a:pt x="65030" y="6301"/>
                    <a:pt x="65053" y="6232"/>
                  </a:cubicBezTo>
                  <a:cubicBezTo>
                    <a:pt x="65144" y="6141"/>
                    <a:pt x="65213" y="6027"/>
                    <a:pt x="65281" y="5935"/>
                  </a:cubicBezTo>
                  <a:cubicBezTo>
                    <a:pt x="65304" y="5890"/>
                    <a:pt x="65327" y="5867"/>
                    <a:pt x="65350" y="5844"/>
                  </a:cubicBezTo>
                  <a:cubicBezTo>
                    <a:pt x="65418" y="5753"/>
                    <a:pt x="65487" y="5661"/>
                    <a:pt x="65532" y="5570"/>
                  </a:cubicBezTo>
                  <a:cubicBezTo>
                    <a:pt x="65555" y="5525"/>
                    <a:pt x="65578" y="5502"/>
                    <a:pt x="65601" y="5456"/>
                  </a:cubicBezTo>
                  <a:cubicBezTo>
                    <a:pt x="65669" y="5342"/>
                    <a:pt x="65738" y="5228"/>
                    <a:pt x="65806" y="5114"/>
                  </a:cubicBezTo>
                  <a:cubicBezTo>
                    <a:pt x="65806" y="5091"/>
                    <a:pt x="65829" y="5068"/>
                    <a:pt x="65852" y="5022"/>
                  </a:cubicBezTo>
                  <a:cubicBezTo>
                    <a:pt x="65897" y="4931"/>
                    <a:pt x="65943" y="4817"/>
                    <a:pt x="65989" y="4703"/>
                  </a:cubicBezTo>
                  <a:cubicBezTo>
                    <a:pt x="66012" y="4680"/>
                    <a:pt x="66012" y="4657"/>
                    <a:pt x="66034" y="4634"/>
                  </a:cubicBezTo>
                  <a:cubicBezTo>
                    <a:pt x="66080" y="4520"/>
                    <a:pt x="66126" y="4383"/>
                    <a:pt x="66148" y="4269"/>
                  </a:cubicBezTo>
                  <a:cubicBezTo>
                    <a:pt x="66171" y="4246"/>
                    <a:pt x="66171" y="4201"/>
                    <a:pt x="66171" y="4178"/>
                  </a:cubicBezTo>
                  <a:cubicBezTo>
                    <a:pt x="66217" y="4041"/>
                    <a:pt x="66240" y="3904"/>
                    <a:pt x="66263" y="3767"/>
                  </a:cubicBezTo>
                  <a:cubicBezTo>
                    <a:pt x="66057" y="3699"/>
                    <a:pt x="65875" y="3630"/>
                    <a:pt x="65692" y="3584"/>
                  </a:cubicBezTo>
                  <a:cubicBezTo>
                    <a:pt x="65760" y="3447"/>
                    <a:pt x="65829" y="3333"/>
                    <a:pt x="65897" y="3196"/>
                  </a:cubicBezTo>
                  <a:cubicBezTo>
                    <a:pt x="63546" y="2854"/>
                    <a:pt x="61173" y="2671"/>
                    <a:pt x="58776" y="2671"/>
                  </a:cubicBezTo>
                  <a:cubicBezTo>
                    <a:pt x="56699" y="2671"/>
                    <a:pt x="54713" y="2763"/>
                    <a:pt x="52818" y="2945"/>
                  </a:cubicBezTo>
                  <a:cubicBezTo>
                    <a:pt x="52202" y="3333"/>
                    <a:pt x="51654" y="3790"/>
                    <a:pt x="51244" y="4178"/>
                  </a:cubicBezTo>
                  <a:cubicBezTo>
                    <a:pt x="51107" y="4315"/>
                    <a:pt x="50992" y="4429"/>
                    <a:pt x="50878" y="4543"/>
                  </a:cubicBezTo>
                  <a:cubicBezTo>
                    <a:pt x="50856" y="4566"/>
                    <a:pt x="50856" y="4589"/>
                    <a:pt x="50833" y="4612"/>
                  </a:cubicBezTo>
                  <a:cubicBezTo>
                    <a:pt x="50650" y="4771"/>
                    <a:pt x="50490" y="4908"/>
                    <a:pt x="50353" y="5045"/>
                  </a:cubicBezTo>
                  <a:cubicBezTo>
                    <a:pt x="50331" y="5000"/>
                    <a:pt x="50331" y="4977"/>
                    <a:pt x="50331" y="4931"/>
                  </a:cubicBezTo>
                  <a:cubicBezTo>
                    <a:pt x="50262" y="4703"/>
                    <a:pt x="50216" y="4452"/>
                    <a:pt x="50125" y="4269"/>
                  </a:cubicBezTo>
                  <a:cubicBezTo>
                    <a:pt x="50057" y="4064"/>
                    <a:pt x="49988" y="3858"/>
                    <a:pt x="49897" y="3699"/>
                  </a:cubicBezTo>
                  <a:cubicBezTo>
                    <a:pt x="49828" y="3562"/>
                    <a:pt x="49737" y="3425"/>
                    <a:pt x="49691" y="3333"/>
                  </a:cubicBezTo>
                  <a:cubicBezTo>
                    <a:pt x="36133" y="5296"/>
                    <a:pt x="27779" y="11025"/>
                    <a:pt x="27779" y="11025"/>
                  </a:cubicBezTo>
                  <a:cubicBezTo>
                    <a:pt x="27779" y="11025"/>
                    <a:pt x="19904" y="3904"/>
                    <a:pt x="6757"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3"/>
            <p:cNvSpPr/>
            <p:nvPr/>
          </p:nvSpPr>
          <p:spPr>
            <a:xfrm>
              <a:off x="5276550" y="3319375"/>
              <a:ext cx="554975" cy="635900"/>
            </a:xfrm>
            <a:custGeom>
              <a:avLst/>
              <a:gdLst/>
              <a:ahLst/>
              <a:cxnLst/>
              <a:rect l="l" t="t" r="r" b="b"/>
              <a:pathLst>
                <a:path w="22199" h="25436" extrusionOk="0">
                  <a:moveTo>
                    <a:pt x="18925" y="0"/>
                  </a:moveTo>
                  <a:cubicBezTo>
                    <a:pt x="17560" y="0"/>
                    <a:pt x="16079" y="731"/>
                    <a:pt x="15191" y="2079"/>
                  </a:cubicBezTo>
                  <a:cubicBezTo>
                    <a:pt x="15008" y="2353"/>
                    <a:pt x="8275" y="11711"/>
                    <a:pt x="6358" y="13104"/>
                  </a:cubicBezTo>
                  <a:cubicBezTo>
                    <a:pt x="4920" y="14154"/>
                    <a:pt x="3504" y="15341"/>
                    <a:pt x="2409" y="16756"/>
                  </a:cubicBezTo>
                  <a:cubicBezTo>
                    <a:pt x="1405" y="18057"/>
                    <a:pt x="240" y="19860"/>
                    <a:pt x="58" y="21503"/>
                  </a:cubicBezTo>
                  <a:cubicBezTo>
                    <a:pt x="0" y="21921"/>
                    <a:pt x="142" y="22129"/>
                    <a:pt x="387" y="22129"/>
                  </a:cubicBezTo>
                  <a:cubicBezTo>
                    <a:pt x="530" y="22129"/>
                    <a:pt x="708" y="22058"/>
                    <a:pt x="902" y="21914"/>
                  </a:cubicBezTo>
                  <a:cubicBezTo>
                    <a:pt x="1268" y="21640"/>
                    <a:pt x="1473" y="21138"/>
                    <a:pt x="1747" y="20773"/>
                  </a:cubicBezTo>
                  <a:lnTo>
                    <a:pt x="1747" y="20773"/>
                  </a:lnTo>
                  <a:cubicBezTo>
                    <a:pt x="1131" y="21595"/>
                    <a:pt x="1519" y="23603"/>
                    <a:pt x="1975" y="24402"/>
                  </a:cubicBezTo>
                  <a:cubicBezTo>
                    <a:pt x="2368" y="25085"/>
                    <a:pt x="2964" y="25436"/>
                    <a:pt x="3670" y="25436"/>
                  </a:cubicBezTo>
                  <a:cubicBezTo>
                    <a:pt x="3908" y="25436"/>
                    <a:pt x="4158" y="25396"/>
                    <a:pt x="4417" y="25315"/>
                  </a:cubicBezTo>
                  <a:cubicBezTo>
                    <a:pt x="6289" y="24745"/>
                    <a:pt x="5262" y="22257"/>
                    <a:pt x="6038" y="21070"/>
                  </a:cubicBezTo>
                  <a:lnTo>
                    <a:pt x="6038" y="21070"/>
                  </a:lnTo>
                  <a:cubicBezTo>
                    <a:pt x="5764" y="21503"/>
                    <a:pt x="6586" y="22485"/>
                    <a:pt x="6951" y="22645"/>
                  </a:cubicBezTo>
                  <a:cubicBezTo>
                    <a:pt x="7205" y="22755"/>
                    <a:pt x="7565" y="22833"/>
                    <a:pt x="7911" y="22833"/>
                  </a:cubicBezTo>
                  <a:cubicBezTo>
                    <a:pt x="8281" y="22833"/>
                    <a:pt x="8634" y="22744"/>
                    <a:pt x="8823" y="22508"/>
                  </a:cubicBezTo>
                  <a:cubicBezTo>
                    <a:pt x="9302" y="21891"/>
                    <a:pt x="8549" y="21184"/>
                    <a:pt x="8275" y="20705"/>
                  </a:cubicBezTo>
                  <a:cubicBezTo>
                    <a:pt x="7887" y="20020"/>
                    <a:pt x="8343" y="20043"/>
                    <a:pt x="8617" y="19426"/>
                  </a:cubicBezTo>
                  <a:cubicBezTo>
                    <a:pt x="9051" y="18536"/>
                    <a:pt x="8914" y="17258"/>
                    <a:pt x="8663" y="16345"/>
                  </a:cubicBezTo>
                  <a:cubicBezTo>
                    <a:pt x="9028" y="16322"/>
                    <a:pt x="9325" y="16003"/>
                    <a:pt x="9644" y="15820"/>
                  </a:cubicBezTo>
                  <a:cubicBezTo>
                    <a:pt x="12178" y="14291"/>
                    <a:pt x="14369" y="12442"/>
                    <a:pt x="16446" y="10319"/>
                  </a:cubicBezTo>
                  <a:cubicBezTo>
                    <a:pt x="17839" y="8904"/>
                    <a:pt x="22198" y="5457"/>
                    <a:pt x="22107" y="3266"/>
                  </a:cubicBezTo>
                  <a:cubicBezTo>
                    <a:pt x="21996" y="1026"/>
                    <a:pt x="20542" y="0"/>
                    <a:pt x="18925"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3"/>
            <p:cNvSpPr/>
            <p:nvPr/>
          </p:nvSpPr>
          <p:spPr>
            <a:xfrm>
              <a:off x="5303650" y="3815875"/>
              <a:ext cx="131850" cy="141700"/>
            </a:xfrm>
            <a:custGeom>
              <a:avLst/>
              <a:gdLst/>
              <a:ahLst/>
              <a:cxnLst/>
              <a:rect l="l" t="t" r="r" b="b"/>
              <a:pathLst>
                <a:path w="5274" h="5668" extrusionOk="0">
                  <a:moveTo>
                    <a:pt x="617" y="0"/>
                  </a:moveTo>
                  <a:cubicBezTo>
                    <a:pt x="572" y="0"/>
                    <a:pt x="412" y="365"/>
                    <a:pt x="252" y="982"/>
                  </a:cubicBezTo>
                  <a:cubicBezTo>
                    <a:pt x="115" y="1575"/>
                    <a:pt x="1" y="2420"/>
                    <a:pt x="138" y="3264"/>
                  </a:cubicBezTo>
                  <a:cubicBezTo>
                    <a:pt x="252" y="4109"/>
                    <a:pt x="800" y="4930"/>
                    <a:pt x="1393" y="5250"/>
                  </a:cubicBezTo>
                  <a:cubicBezTo>
                    <a:pt x="1530" y="5341"/>
                    <a:pt x="1667" y="5410"/>
                    <a:pt x="1781" y="5455"/>
                  </a:cubicBezTo>
                  <a:cubicBezTo>
                    <a:pt x="1918" y="5501"/>
                    <a:pt x="2032" y="5569"/>
                    <a:pt x="2124" y="5592"/>
                  </a:cubicBezTo>
                  <a:cubicBezTo>
                    <a:pt x="2215" y="5615"/>
                    <a:pt x="2283" y="5638"/>
                    <a:pt x="2352" y="5638"/>
                  </a:cubicBezTo>
                  <a:cubicBezTo>
                    <a:pt x="2398" y="5661"/>
                    <a:pt x="2420" y="5661"/>
                    <a:pt x="2420" y="5661"/>
                  </a:cubicBezTo>
                  <a:cubicBezTo>
                    <a:pt x="2420" y="5656"/>
                    <a:pt x="2427" y="5654"/>
                    <a:pt x="2438" y="5654"/>
                  </a:cubicBezTo>
                  <a:cubicBezTo>
                    <a:pt x="2470" y="5654"/>
                    <a:pt x="2542" y="5667"/>
                    <a:pt x="2642" y="5667"/>
                  </a:cubicBezTo>
                  <a:cubicBezTo>
                    <a:pt x="2679" y="5667"/>
                    <a:pt x="2719" y="5666"/>
                    <a:pt x="2763" y="5661"/>
                  </a:cubicBezTo>
                  <a:cubicBezTo>
                    <a:pt x="2968" y="5661"/>
                    <a:pt x="3265" y="5592"/>
                    <a:pt x="3585" y="5410"/>
                  </a:cubicBezTo>
                  <a:cubicBezTo>
                    <a:pt x="4201" y="5067"/>
                    <a:pt x="4680" y="4246"/>
                    <a:pt x="4794" y="3378"/>
                  </a:cubicBezTo>
                  <a:cubicBezTo>
                    <a:pt x="4886" y="2534"/>
                    <a:pt x="4817" y="1735"/>
                    <a:pt x="4931" y="1141"/>
                  </a:cubicBezTo>
                  <a:cubicBezTo>
                    <a:pt x="5023" y="548"/>
                    <a:pt x="5274" y="205"/>
                    <a:pt x="5228" y="183"/>
                  </a:cubicBezTo>
                  <a:cubicBezTo>
                    <a:pt x="5227" y="182"/>
                    <a:pt x="5226" y="181"/>
                    <a:pt x="5225" y="181"/>
                  </a:cubicBezTo>
                  <a:cubicBezTo>
                    <a:pt x="5184" y="181"/>
                    <a:pt x="4880" y="500"/>
                    <a:pt x="4726" y="1096"/>
                  </a:cubicBezTo>
                  <a:cubicBezTo>
                    <a:pt x="4543" y="1712"/>
                    <a:pt x="4543" y="2556"/>
                    <a:pt x="4429" y="3333"/>
                  </a:cubicBezTo>
                  <a:cubicBezTo>
                    <a:pt x="4338" y="3698"/>
                    <a:pt x="4201" y="4063"/>
                    <a:pt x="3995" y="4360"/>
                  </a:cubicBezTo>
                  <a:cubicBezTo>
                    <a:pt x="3813" y="4656"/>
                    <a:pt x="3562" y="4862"/>
                    <a:pt x="3333" y="4999"/>
                  </a:cubicBezTo>
                  <a:cubicBezTo>
                    <a:pt x="3105" y="5113"/>
                    <a:pt x="2877" y="5136"/>
                    <a:pt x="2740" y="5136"/>
                  </a:cubicBezTo>
                  <a:cubicBezTo>
                    <a:pt x="2708" y="5140"/>
                    <a:pt x="2679" y="5142"/>
                    <a:pt x="2653" y="5142"/>
                  </a:cubicBezTo>
                  <a:cubicBezTo>
                    <a:pt x="2548" y="5142"/>
                    <a:pt x="2493" y="5113"/>
                    <a:pt x="2512" y="5113"/>
                  </a:cubicBezTo>
                  <a:lnTo>
                    <a:pt x="2443" y="5113"/>
                  </a:lnTo>
                  <a:cubicBezTo>
                    <a:pt x="2398" y="5113"/>
                    <a:pt x="2329" y="5090"/>
                    <a:pt x="2261" y="5090"/>
                  </a:cubicBezTo>
                  <a:cubicBezTo>
                    <a:pt x="2124" y="5022"/>
                    <a:pt x="1873" y="4976"/>
                    <a:pt x="1644" y="4816"/>
                  </a:cubicBezTo>
                  <a:cubicBezTo>
                    <a:pt x="1142" y="4588"/>
                    <a:pt x="663" y="3949"/>
                    <a:pt x="503" y="3196"/>
                  </a:cubicBezTo>
                  <a:cubicBezTo>
                    <a:pt x="321" y="2420"/>
                    <a:pt x="389" y="1598"/>
                    <a:pt x="457" y="1004"/>
                  </a:cubicBezTo>
                  <a:cubicBezTo>
                    <a:pt x="549" y="411"/>
                    <a:pt x="640" y="23"/>
                    <a:pt x="61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3"/>
            <p:cNvSpPr/>
            <p:nvPr/>
          </p:nvSpPr>
          <p:spPr>
            <a:xfrm>
              <a:off x="5423075" y="3713150"/>
              <a:ext cx="84325" cy="183425"/>
            </a:xfrm>
            <a:custGeom>
              <a:avLst/>
              <a:gdLst/>
              <a:ahLst/>
              <a:cxnLst/>
              <a:rect l="l" t="t" r="r" b="b"/>
              <a:pathLst>
                <a:path w="3373" h="7337" extrusionOk="0">
                  <a:moveTo>
                    <a:pt x="2665" y="0"/>
                  </a:moveTo>
                  <a:cubicBezTo>
                    <a:pt x="2619" y="0"/>
                    <a:pt x="2665" y="366"/>
                    <a:pt x="2733" y="891"/>
                  </a:cubicBezTo>
                  <a:cubicBezTo>
                    <a:pt x="2779" y="1142"/>
                    <a:pt x="2802" y="1461"/>
                    <a:pt x="2848" y="1781"/>
                  </a:cubicBezTo>
                  <a:cubicBezTo>
                    <a:pt x="2848" y="2100"/>
                    <a:pt x="2848" y="2443"/>
                    <a:pt x="2779" y="2762"/>
                  </a:cubicBezTo>
                  <a:cubicBezTo>
                    <a:pt x="2733" y="2922"/>
                    <a:pt x="2665" y="3082"/>
                    <a:pt x="2619" y="3242"/>
                  </a:cubicBezTo>
                  <a:cubicBezTo>
                    <a:pt x="2574" y="3401"/>
                    <a:pt x="2505" y="3561"/>
                    <a:pt x="2437" y="3698"/>
                  </a:cubicBezTo>
                  <a:cubicBezTo>
                    <a:pt x="2391" y="3881"/>
                    <a:pt x="2323" y="4018"/>
                    <a:pt x="2300" y="4178"/>
                  </a:cubicBezTo>
                  <a:cubicBezTo>
                    <a:pt x="2277" y="4269"/>
                    <a:pt x="2254" y="4360"/>
                    <a:pt x="2231" y="4429"/>
                  </a:cubicBezTo>
                  <a:cubicBezTo>
                    <a:pt x="2231" y="4520"/>
                    <a:pt x="2231" y="4611"/>
                    <a:pt x="2254" y="4702"/>
                  </a:cubicBezTo>
                  <a:cubicBezTo>
                    <a:pt x="2254" y="4794"/>
                    <a:pt x="2277" y="4862"/>
                    <a:pt x="2300" y="4931"/>
                  </a:cubicBezTo>
                  <a:cubicBezTo>
                    <a:pt x="2323" y="5022"/>
                    <a:pt x="2368" y="5068"/>
                    <a:pt x="2391" y="5136"/>
                  </a:cubicBezTo>
                  <a:cubicBezTo>
                    <a:pt x="2460" y="5227"/>
                    <a:pt x="2528" y="5319"/>
                    <a:pt x="2574" y="5387"/>
                  </a:cubicBezTo>
                  <a:cubicBezTo>
                    <a:pt x="2642" y="5501"/>
                    <a:pt x="2688" y="5570"/>
                    <a:pt x="2688" y="5570"/>
                  </a:cubicBezTo>
                  <a:cubicBezTo>
                    <a:pt x="2665" y="5570"/>
                    <a:pt x="2733" y="5615"/>
                    <a:pt x="2779" y="5730"/>
                  </a:cubicBezTo>
                  <a:cubicBezTo>
                    <a:pt x="2779" y="5775"/>
                    <a:pt x="2802" y="5798"/>
                    <a:pt x="2802" y="5844"/>
                  </a:cubicBezTo>
                  <a:cubicBezTo>
                    <a:pt x="2825" y="5867"/>
                    <a:pt x="2825" y="5912"/>
                    <a:pt x="2825" y="5958"/>
                  </a:cubicBezTo>
                  <a:cubicBezTo>
                    <a:pt x="2848" y="6004"/>
                    <a:pt x="2848" y="6049"/>
                    <a:pt x="2870" y="6095"/>
                  </a:cubicBezTo>
                  <a:cubicBezTo>
                    <a:pt x="2848" y="6140"/>
                    <a:pt x="2848" y="6186"/>
                    <a:pt x="2848" y="6232"/>
                  </a:cubicBezTo>
                  <a:cubicBezTo>
                    <a:pt x="2848" y="6437"/>
                    <a:pt x="2733" y="6665"/>
                    <a:pt x="2528" y="6802"/>
                  </a:cubicBezTo>
                  <a:cubicBezTo>
                    <a:pt x="2411" y="6880"/>
                    <a:pt x="2251" y="6921"/>
                    <a:pt x="2083" y="6921"/>
                  </a:cubicBezTo>
                  <a:cubicBezTo>
                    <a:pt x="1956" y="6921"/>
                    <a:pt x="1825" y="6897"/>
                    <a:pt x="1706" y="6848"/>
                  </a:cubicBezTo>
                  <a:cubicBezTo>
                    <a:pt x="1615" y="6825"/>
                    <a:pt x="1547" y="6780"/>
                    <a:pt x="1478" y="6757"/>
                  </a:cubicBezTo>
                  <a:cubicBezTo>
                    <a:pt x="1410" y="6711"/>
                    <a:pt x="1341" y="6665"/>
                    <a:pt x="1273" y="6620"/>
                  </a:cubicBezTo>
                  <a:cubicBezTo>
                    <a:pt x="1159" y="6529"/>
                    <a:pt x="1022" y="6437"/>
                    <a:pt x="907" y="6323"/>
                  </a:cubicBezTo>
                  <a:cubicBezTo>
                    <a:pt x="862" y="6255"/>
                    <a:pt x="793" y="6209"/>
                    <a:pt x="748" y="6163"/>
                  </a:cubicBezTo>
                  <a:cubicBezTo>
                    <a:pt x="702" y="6095"/>
                    <a:pt x="656" y="6026"/>
                    <a:pt x="611" y="5981"/>
                  </a:cubicBezTo>
                  <a:cubicBezTo>
                    <a:pt x="519" y="5867"/>
                    <a:pt x="451" y="5752"/>
                    <a:pt x="382" y="5638"/>
                  </a:cubicBezTo>
                  <a:cubicBezTo>
                    <a:pt x="131" y="5182"/>
                    <a:pt x="154" y="4839"/>
                    <a:pt x="109" y="4839"/>
                  </a:cubicBezTo>
                  <a:cubicBezTo>
                    <a:pt x="108" y="4839"/>
                    <a:pt x="107" y="4838"/>
                    <a:pt x="107" y="4838"/>
                  </a:cubicBezTo>
                  <a:cubicBezTo>
                    <a:pt x="81" y="4838"/>
                    <a:pt x="0" y="5219"/>
                    <a:pt x="200" y="5730"/>
                  </a:cubicBezTo>
                  <a:cubicBezTo>
                    <a:pt x="246" y="5844"/>
                    <a:pt x="314" y="5981"/>
                    <a:pt x="405" y="6118"/>
                  </a:cubicBezTo>
                  <a:cubicBezTo>
                    <a:pt x="451" y="6186"/>
                    <a:pt x="474" y="6255"/>
                    <a:pt x="519" y="6323"/>
                  </a:cubicBezTo>
                  <a:cubicBezTo>
                    <a:pt x="588" y="6392"/>
                    <a:pt x="634" y="6460"/>
                    <a:pt x="679" y="6529"/>
                  </a:cubicBezTo>
                  <a:cubicBezTo>
                    <a:pt x="907" y="6780"/>
                    <a:pt x="1204" y="7031"/>
                    <a:pt x="1569" y="7190"/>
                  </a:cubicBezTo>
                  <a:cubicBezTo>
                    <a:pt x="1746" y="7284"/>
                    <a:pt x="1952" y="7336"/>
                    <a:pt x="2161" y="7336"/>
                  </a:cubicBezTo>
                  <a:cubicBezTo>
                    <a:pt x="2357" y="7336"/>
                    <a:pt x="2556" y="7290"/>
                    <a:pt x="2733" y="7190"/>
                  </a:cubicBezTo>
                  <a:cubicBezTo>
                    <a:pt x="3122" y="7008"/>
                    <a:pt x="3304" y="6620"/>
                    <a:pt x="3350" y="6300"/>
                  </a:cubicBezTo>
                  <a:cubicBezTo>
                    <a:pt x="3350" y="6209"/>
                    <a:pt x="3350" y="6140"/>
                    <a:pt x="3373" y="6072"/>
                  </a:cubicBezTo>
                  <a:cubicBezTo>
                    <a:pt x="3350" y="6004"/>
                    <a:pt x="3350" y="5935"/>
                    <a:pt x="3350" y="5867"/>
                  </a:cubicBezTo>
                  <a:cubicBezTo>
                    <a:pt x="3327" y="5798"/>
                    <a:pt x="3327" y="5752"/>
                    <a:pt x="3304" y="5684"/>
                  </a:cubicBezTo>
                  <a:cubicBezTo>
                    <a:pt x="3281" y="5638"/>
                    <a:pt x="3281" y="5593"/>
                    <a:pt x="3258" y="5547"/>
                  </a:cubicBezTo>
                  <a:cubicBezTo>
                    <a:pt x="3213" y="5364"/>
                    <a:pt x="3144" y="5296"/>
                    <a:pt x="3144" y="5296"/>
                  </a:cubicBezTo>
                  <a:cubicBezTo>
                    <a:pt x="3144" y="5296"/>
                    <a:pt x="3099" y="5205"/>
                    <a:pt x="2985" y="5068"/>
                  </a:cubicBezTo>
                  <a:cubicBezTo>
                    <a:pt x="2893" y="4931"/>
                    <a:pt x="2756" y="4794"/>
                    <a:pt x="2733" y="4634"/>
                  </a:cubicBezTo>
                  <a:cubicBezTo>
                    <a:pt x="2688" y="4451"/>
                    <a:pt x="2779" y="4178"/>
                    <a:pt x="2870" y="3858"/>
                  </a:cubicBezTo>
                  <a:cubicBezTo>
                    <a:pt x="2916" y="3698"/>
                    <a:pt x="2962" y="3538"/>
                    <a:pt x="3030" y="3356"/>
                  </a:cubicBezTo>
                  <a:cubicBezTo>
                    <a:pt x="3053" y="3196"/>
                    <a:pt x="3122" y="3013"/>
                    <a:pt x="3144" y="2831"/>
                  </a:cubicBezTo>
                  <a:cubicBezTo>
                    <a:pt x="3213" y="2443"/>
                    <a:pt x="3190" y="2078"/>
                    <a:pt x="3144" y="1735"/>
                  </a:cubicBezTo>
                  <a:cubicBezTo>
                    <a:pt x="3076" y="1416"/>
                    <a:pt x="3007" y="1096"/>
                    <a:pt x="2939" y="845"/>
                  </a:cubicBezTo>
                  <a:cubicBezTo>
                    <a:pt x="2802" y="343"/>
                    <a:pt x="2688" y="0"/>
                    <a:pt x="26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3"/>
            <p:cNvSpPr/>
            <p:nvPr/>
          </p:nvSpPr>
          <p:spPr>
            <a:xfrm>
              <a:off x="5272275" y="3658300"/>
              <a:ext cx="157525" cy="217150"/>
            </a:xfrm>
            <a:custGeom>
              <a:avLst/>
              <a:gdLst/>
              <a:ahLst/>
              <a:cxnLst/>
              <a:rect l="l" t="t" r="r" b="b"/>
              <a:pathLst>
                <a:path w="6301" h="8686" extrusionOk="0">
                  <a:moveTo>
                    <a:pt x="6272" y="1"/>
                  </a:moveTo>
                  <a:cubicBezTo>
                    <a:pt x="6224" y="1"/>
                    <a:pt x="5875" y="137"/>
                    <a:pt x="5387" y="391"/>
                  </a:cubicBezTo>
                  <a:cubicBezTo>
                    <a:pt x="5136" y="551"/>
                    <a:pt x="4840" y="711"/>
                    <a:pt x="4543" y="939"/>
                  </a:cubicBezTo>
                  <a:cubicBezTo>
                    <a:pt x="4383" y="1053"/>
                    <a:pt x="4223" y="1145"/>
                    <a:pt x="4063" y="1259"/>
                  </a:cubicBezTo>
                  <a:cubicBezTo>
                    <a:pt x="3927" y="1396"/>
                    <a:pt x="3767" y="1510"/>
                    <a:pt x="3607" y="1647"/>
                  </a:cubicBezTo>
                  <a:cubicBezTo>
                    <a:pt x="3310" y="1875"/>
                    <a:pt x="3036" y="2172"/>
                    <a:pt x="2762" y="2423"/>
                  </a:cubicBezTo>
                  <a:cubicBezTo>
                    <a:pt x="2511" y="2697"/>
                    <a:pt x="2260" y="2948"/>
                    <a:pt x="2101" y="3199"/>
                  </a:cubicBezTo>
                  <a:cubicBezTo>
                    <a:pt x="1918" y="3427"/>
                    <a:pt x="1758" y="3632"/>
                    <a:pt x="1644" y="3769"/>
                  </a:cubicBezTo>
                  <a:cubicBezTo>
                    <a:pt x="1553" y="3929"/>
                    <a:pt x="1507" y="3998"/>
                    <a:pt x="1507" y="3998"/>
                  </a:cubicBezTo>
                  <a:cubicBezTo>
                    <a:pt x="1507" y="3998"/>
                    <a:pt x="1461" y="4089"/>
                    <a:pt x="1370" y="4249"/>
                  </a:cubicBezTo>
                  <a:cubicBezTo>
                    <a:pt x="1279" y="4409"/>
                    <a:pt x="1165" y="4614"/>
                    <a:pt x="1051" y="4865"/>
                  </a:cubicBezTo>
                  <a:cubicBezTo>
                    <a:pt x="777" y="5367"/>
                    <a:pt x="389" y="6075"/>
                    <a:pt x="138" y="6851"/>
                  </a:cubicBezTo>
                  <a:cubicBezTo>
                    <a:pt x="69" y="7033"/>
                    <a:pt x="46" y="7239"/>
                    <a:pt x="1" y="7444"/>
                  </a:cubicBezTo>
                  <a:cubicBezTo>
                    <a:pt x="1" y="7650"/>
                    <a:pt x="1" y="7855"/>
                    <a:pt x="23" y="8038"/>
                  </a:cubicBezTo>
                  <a:cubicBezTo>
                    <a:pt x="46" y="8220"/>
                    <a:pt x="92" y="8449"/>
                    <a:pt x="274" y="8586"/>
                  </a:cubicBezTo>
                  <a:cubicBezTo>
                    <a:pt x="344" y="8655"/>
                    <a:pt x="427" y="8685"/>
                    <a:pt x="514" y="8685"/>
                  </a:cubicBezTo>
                  <a:cubicBezTo>
                    <a:pt x="540" y="8685"/>
                    <a:pt x="567" y="8682"/>
                    <a:pt x="594" y="8677"/>
                  </a:cubicBezTo>
                  <a:cubicBezTo>
                    <a:pt x="685" y="8677"/>
                    <a:pt x="777" y="8654"/>
                    <a:pt x="845" y="8608"/>
                  </a:cubicBezTo>
                  <a:cubicBezTo>
                    <a:pt x="1119" y="8449"/>
                    <a:pt x="1279" y="8243"/>
                    <a:pt x="1393" y="8106"/>
                  </a:cubicBezTo>
                  <a:cubicBezTo>
                    <a:pt x="1484" y="7969"/>
                    <a:pt x="1507" y="7878"/>
                    <a:pt x="1507" y="7855"/>
                  </a:cubicBezTo>
                  <a:cubicBezTo>
                    <a:pt x="1484" y="7855"/>
                    <a:pt x="1416" y="7924"/>
                    <a:pt x="1302" y="8038"/>
                  </a:cubicBezTo>
                  <a:cubicBezTo>
                    <a:pt x="1187" y="8152"/>
                    <a:pt x="1005" y="8334"/>
                    <a:pt x="754" y="8426"/>
                  </a:cubicBezTo>
                  <a:cubicBezTo>
                    <a:pt x="703" y="8446"/>
                    <a:pt x="647" y="8458"/>
                    <a:pt x="594" y="8458"/>
                  </a:cubicBezTo>
                  <a:cubicBezTo>
                    <a:pt x="530" y="8458"/>
                    <a:pt x="472" y="8441"/>
                    <a:pt x="434" y="8403"/>
                  </a:cubicBezTo>
                  <a:cubicBezTo>
                    <a:pt x="366" y="8334"/>
                    <a:pt x="320" y="8175"/>
                    <a:pt x="320" y="7992"/>
                  </a:cubicBezTo>
                  <a:cubicBezTo>
                    <a:pt x="297" y="7832"/>
                    <a:pt x="343" y="7650"/>
                    <a:pt x="343" y="7490"/>
                  </a:cubicBezTo>
                  <a:cubicBezTo>
                    <a:pt x="389" y="7307"/>
                    <a:pt x="434" y="7125"/>
                    <a:pt x="503" y="6965"/>
                  </a:cubicBezTo>
                  <a:cubicBezTo>
                    <a:pt x="754" y="6257"/>
                    <a:pt x="1187" y="5618"/>
                    <a:pt x="1461" y="5116"/>
                  </a:cubicBezTo>
                  <a:cubicBezTo>
                    <a:pt x="1621" y="4842"/>
                    <a:pt x="1735" y="4637"/>
                    <a:pt x="1827" y="4500"/>
                  </a:cubicBezTo>
                  <a:cubicBezTo>
                    <a:pt x="1918" y="4363"/>
                    <a:pt x="1964" y="4272"/>
                    <a:pt x="1964" y="4272"/>
                  </a:cubicBezTo>
                  <a:cubicBezTo>
                    <a:pt x="1964" y="4272"/>
                    <a:pt x="2009" y="4203"/>
                    <a:pt x="2101" y="4066"/>
                  </a:cubicBezTo>
                  <a:cubicBezTo>
                    <a:pt x="2192" y="3929"/>
                    <a:pt x="2329" y="3724"/>
                    <a:pt x="2489" y="3496"/>
                  </a:cubicBezTo>
                  <a:cubicBezTo>
                    <a:pt x="2648" y="3267"/>
                    <a:pt x="2877" y="3016"/>
                    <a:pt x="3082" y="2719"/>
                  </a:cubicBezTo>
                  <a:cubicBezTo>
                    <a:pt x="3333" y="2468"/>
                    <a:pt x="3584" y="2172"/>
                    <a:pt x="3881" y="1921"/>
                  </a:cubicBezTo>
                  <a:cubicBezTo>
                    <a:pt x="4018" y="1784"/>
                    <a:pt x="4155" y="1670"/>
                    <a:pt x="4292" y="1533"/>
                  </a:cubicBezTo>
                  <a:cubicBezTo>
                    <a:pt x="4429" y="1418"/>
                    <a:pt x="4588" y="1281"/>
                    <a:pt x="4725" y="1167"/>
                  </a:cubicBezTo>
                  <a:cubicBezTo>
                    <a:pt x="4999" y="939"/>
                    <a:pt x="5273" y="756"/>
                    <a:pt x="5501" y="574"/>
                  </a:cubicBezTo>
                  <a:cubicBezTo>
                    <a:pt x="5981" y="254"/>
                    <a:pt x="6300" y="49"/>
                    <a:pt x="6278" y="3"/>
                  </a:cubicBezTo>
                  <a:cubicBezTo>
                    <a:pt x="6278" y="2"/>
                    <a:pt x="6276" y="1"/>
                    <a:pt x="62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3"/>
            <p:cNvSpPr/>
            <p:nvPr/>
          </p:nvSpPr>
          <p:spPr>
            <a:xfrm>
              <a:off x="5322500" y="3823275"/>
              <a:ext cx="33675" cy="124125"/>
            </a:xfrm>
            <a:custGeom>
              <a:avLst/>
              <a:gdLst/>
              <a:ahLst/>
              <a:cxnLst/>
              <a:rect l="l" t="t" r="r" b="b"/>
              <a:pathLst>
                <a:path w="1347" h="4965" extrusionOk="0">
                  <a:moveTo>
                    <a:pt x="727" y="0"/>
                  </a:moveTo>
                  <a:cubicBezTo>
                    <a:pt x="652" y="0"/>
                    <a:pt x="385" y="606"/>
                    <a:pt x="206" y="1256"/>
                  </a:cubicBezTo>
                  <a:cubicBezTo>
                    <a:pt x="114" y="1576"/>
                    <a:pt x="46" y="1918"/>
                    <a:pt x="23" y="2192"/>
                  </a:cubicBezTo>
                  <a:cubicBezTo>
                    <a:pt x="23" y="2329"/>
                    <a:pt x="23" y="2443"/>
                    <a:pt x="0" y="2512"/>
                  </a:cubicBezTo>
                  <a:cubicBezTo>
                    <a:pt x="0" y="2603"/>
                    <a:pt x="23" y="2626"/>
                    <a:pt x="23" y="2626"/>
                  </a:cubicBezTo>
                  <a:cubicBezTo>
                    <a:pt x="23" y="2626"/>
                    <a:pt x="23" y="2671"/>
                    <a:pt x="23" y="2763"/>
                  </a:cubicBezTo>
                  <a:cubicBezTo>
                    <a:pt x="46" y="2831"/>
                    <a:pt x="46" y="2945"/>
                    <a:pt x="69" y="3082"/>
                  </a:cubicBezTo>
                  <a:cubicBezTo>
                    <a:pt x="114" y="3333"/>
                    <a:pt x="228" y="3676"/>
                    <a:pt x="365" y="3995"/>
                  </a:cubicBezTo>
                  <a:cubicBezTo>
                    <a:pt x="502" y="4315"/>
                    <a:pt x="708" y="4611"/>
                    <a:pt x="913" y="4794"/>
                  </a:cubicBezTo>
                  <a:cubicBezTo>
                    <a:pt x="1065" y="4929"/>
                    <a:pt x="1217" y="4964"/>
                    <a:pt x="1286" y="4964"/>
                  </a:cubicBezTo>
                  <a:cubicBezTo>
                    <a:pt x="1310" y="4964"/>
                    <a:pt x="1324" y="4960"/>
                    <a:pt x="1324" y="4954"/>
                  </a:cubicBezTo>
                  <a:cubicBezTo>
                    <a:pt x="1347" y="4908"/>
                    <a:pt x="1187" y="4840"/>
                    <a:pt x="1073" y="4657"/>
                  </a:cubicBezTo>
                  <a:cubicBezTo>
                    <a:pt x="936" y="4475"/>
                    <a:pt x="799" y="4178"/>
                    <a:pt x="708" y="3858"/>
                  </a:cubicBezTo>
                  <a:cubicBezTo>
                    <a:pt x="548" y="3242"/>
                    <a:pt x="548" y="2603"/>
                    <a:pt x="548" y="2603"/>
                  </a:cubicBezTo>
                  <a:cubicBezTo>
                    <a:pt x="548" y="2603"/>
                    <a:pt x="548" y="2557"/>
                    <a:pt x="525" y="2489"/>
                  </a:cubicBezTo>
                  <a:cubicBezTo>
                    <a:pt x="525" y="2420"/>
                    <a:pt x="525" y="2329"/>
                    <a:pt x="525" y="2215"/>
                  </a:cubicBezTo>
                  <a:cubicBezTo>
                    <a:pt x="525" y="1964"/>
                    <a:pt x="525" y="1644"/>
                    <a:pt x="571" y="1325"/>
                  </a:cubicBezTo>
                  <a:cubicBezTo>
                    <a:pt x="662" y="686"/>
                    <a:pt x="799" y="24"/>
                    <a:pt x="731" y="1"/>
                  </a:cubicBezTo>
                  <a:cubicBezTo>
                    <a:pt x="729" y="0"/>
                    <a:pt x="728" y="0"/>
                    <a:pt x="7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3"/>
            <p:cNvSpPr/>
            <p:nvPr/>
          </p:nvSpPr>
          <p:spPr>
            <a:xfrm>
              <a:off x="5359575" y="3819850"/>
              <a:ext cx="25150" cy="128500"/>
            </a:xfrm>
            <a:custGeom>
              <a:avLst/>
              <a:gdLst/>
              <a:ahLst/>
              <a:cxnLst/>
              <a:rect l="l" t="t" r="r" b="b"/>
              <a:pathLst>
                <a:path w="1006" h="5140" extrusionOk="0">
                  <a:moveTo>
                    <a:pt x="864" y="0"/>
                  </a:moveTo>
                  <a:cubicBezTo>
                    <a:pt x="789" y="0"/>
                    <a:pt x="499" y="606"/>
                    <a:pt x="298" y="1233"/>
                  </a:cubicBezTo>
                  <a:cubicBezTo>
                    <a:pt x="183" y="1576"/>
                    <a:pt x="115" y="1895"/>
                    <a:pt x="69" y="2169"/>
                  </a:cubicBezTo>
                  <a:cubicBezTo>
                    <a:pt x="24" y="2420"/>
                    <a:pt x="1" y="2603"/>
                    <a:pt x="1" y="2603"/>
                  </a:cubicBezTo>
                  <a:cubicBezTo>
                    <a:pt x="1" y="2603"/>
                    <a:pt x="1" y="2785"/>
                    <a:pt x="24" y="3037"/>
                  </a:cubicBezTo>
                  <a:cubicBezTo>
                    <a:pt x="24" y="3310"/>
                    <a:pt x="92" y="3653"/>
                    <a:pt x="206" y="3995"/>
                  </a:cubicBezTo>
                  <a:cubicBezTo>
                    <a:pt x="320" y="4338"/>
                    <a:pt x="480" y="4634"/>
                    <a:pt x="640" y="4840"/>
                  </a:cubicBezTo>
                  <a:cubicBezTo>
                    <a:pt x="786" y="5028"/>
                    <a:pt x="913" y="5139"/>
                    <a:pt x="951" y="5139"/>
                  </a:cubicBezTo>
                  <a:cubicBezTo>
                    <a:pt x="955" y="5139"/>
                    <a:pt x="958" y="5138"/>
                    <a:pt x="960" y="5136"/>
                  </a:cubicBezTo>
                  <a:cubicBezTo>
                    <a:pt x="1005" y="5114"/>
                    <a:pt x="914" y="4954"/>
                    <a:pt x="823" y="4748"/>
                  </a:cubicBezTo>
                  <a:cubicBezTo>
                    <a:pt x="731" y="4520"/>
                    <a:pt x="617" y="4201"/>
                    <a:pt x="571" y="3904"/>
                  </a:cubicBezTo>
                  <a:cubicBezTo>
                    <a:pt x="526" y="3584"/>
                    <a:pt x="503" y="3265"/>
                    <a:pt x="503" y="3037"/>
                  </a:cubicBezTo>
                  <a:cubicBezTo>
                    <a:pt x="526" y="2785"/>
                    <a:pt x="526" y="2626"/>
                    <a:pt x="526" y="2626"/>
                  </a:cubicBezTo>
                  <a:cubicBezTo>
                    <a:pt x="526" y="2626"/>
                    <a:pt x="549" y="1987"/>
                    <a:pt x="663" y="1325"/>
                  </a:cubicBezTo>
                  <a:cubicBezTo>
                    <a:pt x="777" y="686"/>
                    <a:pt x="937" y="24"/>
                    <a:pt x="868" y="1"/>
                  </a:cubicBezTo>
                  <a:cubicBezTo>
                    <a:pt x="867" y="0"/>
                    <a:pt x="866" y="0"/>
                    <a:pt x="8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3"/>
            <p:cNvSpPr/>
            <p:nvPr/>
          </p:nvSpPr>
          <p:spPr>
            <a:xfrm>
              <a:off x="5305950" y="3319375"/>
              <a:ext cx="525575" cy="635900"/>
            </a:xfrm>
            <a:custGeom>
              <a:avLst/>
              <a:gdLst/>
              <a:ahLst/>
              <a:cxnLst/>
              <a:rect l="l" t="t" r="r" b="b"/>
              <a:pathLst>
                <a:path w="21023" h="25436" extrusionOk="0">
                  <a:moveTo>
                    <a:pt x="17749" y="0"/>
                  </a:moveTo>
                  <a:cubicBezTo>
                    <a:pt x="16384" y="0"/>
                    <a:pt x="14903" y="731"/>
                    <a:pt x="14015" y="2079"/>
                  </a:cubicBezTo>
                  <a:cubicBezTo>
                    <a:pt x="13969" y="2148"/>
                    <a:pt x="13581" y="2695"/>
                    <a:pt x="12965" y="3540"/>
                  </a:cubicBezTo>
                  <a:cubicBezTo>
                    <a:pt x="13334" y="3518"/>
                    <a:pt x="13757" y="3501"/>
                    <a:pt x="14196" y="3501"/>
                  </a:cubicBezTo>
                  <a:cubicBezTo>
                    <a:pt x="15550" y="3501"/>
                    <a:pt x="17064" y="3661"/>
                    <a:pt x="17667" y="4316"/>
                  </a:cubicBezTo>
                  <a:cubicBezTo>
                    <a:pt x="18831" y="5594"/>
                    <a:pt x="11984" y="12168"/>
                    <a:pt x="8651" y="13378"/>
                  </a:cubicBezTo>
                  <a:cubicBezTo>
                    <a:pt x="8316" y="13502"/>
                    <a:pt x="8032" y="13557"/>
                    <a:pt x="7792" y="13557"/>
                  </a:cubicBezTo>
                  <a:cubicBezTo>
                    <a:pt x="6837" y="13557"/>
                    <a:pt x="6579" y="12678"/>
                    <a:pt x="6597" y="11711"/>
                  </a:cubicBezTo>
                  <a:lnTo>
                    <a:pt x="6597" y="11711"/>
                  </a:lnTo>
                  <a:cubicBezTo>
                    <a:pt x="6026" y="12351"/>
                    <a:pt x="5524" y="12853"/>
                    <a:pt x="5182" y="13104"/>
                  </a:cubicBezTo>
                  <a:cubicBezTo>
                    <a:pt x="4816" y="13355"/>
                    <a:pt x="4474" y="13629"/>
                    <a:pt x="4109" y="13925"/>
                  </a:cubicBezTo>
                  <a:cubicBezTo>
                    <a:pt x="4816" y="14040"/>
                    <a:pt x="6140" y="14382"/>
                    <a:pt x="6757" y="15044"/>
                  </a:cubicBezTo>
                  <a:cubicBezTo>
                    <a:pt x="7624" y="16003"/>
                    <a:pt x="6962" y="20362"/>
                    <a:pt x="6163" y="20682"/>
                  </a:cubicBezTo>
                  <a:cubicBezTo>
                    <a:pt x="6098" y="20708"/>
                    <a:pt x="6038" y="20721"/>
                    <a:pt x="5980" y="20721"/>
                  </a:cubicBezTo>
                  <a:cubicBezTo>
                    <a:pt x="5351" y="20721"/>
                    <a:pt x="5159" y="19244"/>
                    <a:pt x="5159" y="19244"/>
                  </a:cubicBezTo>
                  <a:cubicBezTo>
                    <a:pt x="5159" y="19244"/>
                    <a:pt x="4497" y="21481"/>
                    <a:pt x="1803" y="21823"/>
                  </a:cubicBezTo>
                  <a:cubicBezTo>
                    <a:pt x="1749" y="21828"/>
                    <a:pt x="1697" y="21831"/>
                    <a:pt x="1647" y="21831"/>
                  </a:cubicBezTo>
                  <a:cubicBezTo>
                    <a:pt x="1038" y="21831"/>
                    <a:pt x="692" y="21456"/>
                    <a:pt x="502" y="20887"/>
                  </a:cubicBezTo>
                  <a:lnTo>
                    <a:pt x="502" y="20887"/>
                  </a:lnTo>
                  <a:cubicBezTo>
                    <a:pt x="0" y="21777"/>
                    <a:pt x="365" y="23626"/>
                    <a:pt x="799" y="24402"/>
                  </a:cubicBezTo>
                  <a:cubicBezTo>
                    <a:pt x="1192" y="25085"/>
                    <a:pt x="1788" y="25436"/>
                    <a:pt x="2494" y="25436"/>
                  </a:cubicBezTo>
                  <a:cubicBezTo>
                    <a:pt x="2732" y="25436"/>
                    <a:pt x="2982" y="25396"/>
                    <a:pt x="3241" y="25315"/>
                  </a:cubicBezTo>
                  <a:cubicBezTo>
                    <a:pt x="5113" y="24745"/>
                    <a:pt x="4086" y="22257"/>
                    <a:pt x="4862" y="21070"/>
                  </a:cubicBezTo>
                  <a:lnTo>
                    <a:pt x="4862" y="21070"/>
                  </a:lnTo>
                  <a:cubicBezTo>
                    <a:pt x="4588" y="21503"/>
                    <a:pt x="5410" y="22485"/>
                    <a:pt x="5775" y="22645"/>
                  </a:cubicBezTo>
                  <a:cubicBezTo>
                    <a:pt x="6029" y="22755"/>
                    <a:pt x="6389" y="22833"/>
                    <a:pt x="6735" y="22833"/>
                  </a:cubicBezTo>
                  <a:cubicBezTo>
                    <a:pt x="7105" y="22833"/>
                    <a:pt x="7458" y="22744"/>
                    <a:pt x="7647" y="22508"/>
                  </a:cubicBezTo>
                  <a:cubicBezTo>
                    <a:pt x="8126" y="21891"/>
                    <a:pt x="7373" y="21184"/>
                    <a:pt x="7099" y="20705"/>
                  </a:cubicBezTo>
                  <a:cubicBezTo>
                    <a:pt x="6711" y="20020"/>
                    <a:pt x="7167" y="20043"/>
                    <a:pt x="7441" y="19426"/>
                  </a:cubicBezTo>
                  <a:cubicBezTo>
                    <a:pt x="7875" y="18536"/>
                    <a:pt x="7738" y="17258"/>
                    <a:pt x="7487" y="16345"/>
                  </a:cubicBezTo>
                  <a:cubicBezTo>
                    <a:pt x="7852" y="16322"/>
                    <a:pt x="8149" y="16003"/>
                    <a:pt x="8468" y="15820"/>
                  </a:cubicBezTo>
                  <a:cubicBezTo>
                    <a:pt x="11002" y="14291"/>
                    <a:pt x="13193" y="12442"/>
                    <a:pt x="15270" y="10319"/>
                  </a:cubicBezTo>
                  <a:cubicBezTo>
                    <a:pt x="16663" y="8904"/>
                    <a:pt x="21022" y="5457"/>
                    <a:pt x="20931" y="3266"/>
                  </a:cubicBezTo>
                  <a:cubicBezTo>
                    <a:pt x="20820" y="1026"/>
                    <a:pt x="19366" y="0"/>
                    <a:pt x="177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3"/>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4953" y="97"/>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3"/>
            <p:cNvSpPr/>
            <p:nvPr/>
          </p:nvSpPr>
          <p:spPr>
            <a:xfrm>
              <a:off x="5685425" y="3331925"/>
              <a:ext cx="158075" cy="74300"/>
            </a:xfrm>
            <a:custGeom>
              <a:avLst/>
              <a:gdLst/>
              <a:ahLst/>
              <a:cxnLst/>
              <a:rect l="l" t="t" r="r" b="b"/>
              <a:pathLst>
                <a:path w="6323" h="2972" extrusionOk="0">
                  <a:moveTo>
                    <a:pt x="115" y="0"/>
                  </a:moveTo>
                  <a:cubicBezTo>
                    <a:pt x="56" y="0"/>
                    <a:pt x="23" y="8"/>
                    <a:pt x="23" y="25"/>
                  </a:cubicBezTo>
                  <a:cubicBezTo>
                    <a:pt x="0" y="48"/>
                    <a:pt x="206" y="139"/>
                    <a:pt x="548" y="230"/>
                  </a:cubicBezTo>
                  <a:cubicBezTo>
                    <a:pt x="867" y="322"/>
                    <a:pt x="1301" y="413"/>
                    <a:pt x="1735" y="504"/>
                  </a:cubicBezTo>
                  <a:cubicBezTo>
                    <a:pt x="2169" y="596"/>
                    <a:pt x="2579" y="687"/>
                    <a:pt x="2876" y="824"/>
                  </a:cubicBezTo>
                  <a:cubicBezTo>
                    <a:pt x="3036" y="870"/>
                    <a:pt x="3150" y="938"/>
                    <a:pt x="3241" y="961"/>
                  </a:cubicBezTo>
                  <a:cubicBezTo>
                    <a:pt x="3333" y="1007"/>
                    <a:pt x="3378" y="1029"/>
                    <a:pt x="3378" y="1029"/>
                  </a:cubicBezTo>
                  <a:cubicBezTo>
                    <a:pt x="3378" y="1029"/>
                    <a:pt x="3561" y="1121"/>
                    <a:pt x="3858" y="1258"/>
                  </a:cubicBezTo>
                  <a:cubicBezTo>
                    <a:pt x="4154" y="1395"/>
                    <a:pt x="4520" y="1646"/>
                    <a:pt x="4885" y="1874"/>
                  </a:cubicBezTo>
                  <a:cubicBezTo>
                    <a:pt x="5568" y="2359"/>
                    <a:pt x="6188" y="2972"/>
                    <a:pt x="6270" y="2972"/>
                  </a:cubicBezTo>
                  <a:cubicBezTo>
                    <a:pt x="6273" y="2972"/>
                    <a:pt x="6276" y="2971"/>
                    <a:pt x="6277" y="2969"/>
                  </a:cubicBezTo>
                  <a:cubicBezTo>
                    <a:pt x="6323" y="2947"/>
                    <a:pt x="5798" y="2216"/>
                    <a:pt x="5090" y="1600"/>
                  </a:cubicBezTo>
                  <a:cubicBezTo>
                    <a:pt x="4748" y="1326"/>
                    <a:pt x="4383" y="1029"/>
                    <a:pt x="4063" y="870"/>
                  </a:cubicBezTo>
                  <a:cubicBezTo>
                    <a:pt x="3766" y="710"/>
                    <a:pt x="3584" y="596"/>
                    <a:pt x="3584" y="596"/>
                  </a:cubicBezTo>
                  <a:cubicBezTo>
                    <a:pt x="3584" y="596"/>
                    <a:pt x="3515" y="573"/>
                    <a:pt x="3424" y="527"/>
                  </a:cubicBezTo>
                  <a:cubicBezTo>
                    <a:pt x="3333" y="504"/>
                    <a:pt x="3196" y="436"/>
                    <a:pt x="3036" y="390"/>
                  </a:cubicBezTo>
                  <a:cubicBezTo>
                    <a:pt x="2693" y="299"/>
                    <a:pt x="2237" y="208"/>
                    <a:pt x="1803" y="162"/>
                  </a:cubicBezTo>
                  <a:cubicBezTo>
                    <a:pt x="1347" y="116"/>
                    <a:pt x="913" y="71"/>
                    <a:pt x="571" y="48"/>
                  </a:cubicBezTo>
                  <a:cubicBezTo>
                    <a:pt x="373" y="20"/>
                    <a:pt x="211" y="0"/>
                    <a:pt x="1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1" name="Google Shape;3401;p43"/>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6117" y="29"/>
                    <a:pt x="5250" y="1375"/>
                    <a:pt x="4314" y="3178"/>
                  </a:cubicBezTo>
                  <a:cubicBezTo>
                    <a:pt x="4269" y="3361"/>
                    <a:pt x="4246" y="3521"/>
                    <a:pt x="4223" y="3658"/>
                  </a:cubicBezTo>
                  <a:cubicBezTo>
                    <a:pt x="3881" y="5392"/>
                    <a:pt x="7670" y="9615"/>
                    <a:pt x="4725" y="11532"/>
                  </a:cubicBezTo>
                  <a:cubicBezTo>
                    <a:pt x="4315" y="11804"/>
                    <a:pt x="3937" y="11921"/>
                    <a:pt x="3590" y="11921"/>
                  </a:cubicBezTo>
                  <a:cubicBezTo>
                    <a:pt x="2566" y="11921"/>
                    <a:pt x="1813" y="10906"/>
                    <a:pt x="1301" y="9866"/>
                  </a:cubicBezTo>
                  <a:cubicBezTo>
                    <a:pt x="548" y="11738"/>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2" name="Google Shape;3402;p43"/>
            <p:cNvSpPr/>
            <p:nvPr/>
          </p:nvSpPr>
          <p:spPr>
            <a:xfrm>
              <a:off x="6811275" y="1839650"/>
              <a:ext cx="356100" cy="835400"/>
            </a:xfrm>
            <a:custGeom>
              <a:avLst/>
              <a:gdLst/>
              <a:ahLst/>
              <a:cxnLst/>
              <a:rect l="l" t="t" r="r" b="b"/>
              <a:pathLst>
                <a:path w="14244" h="33416" extrusionOk="0">
                  <a:moveTo>
                    <a:pt x="11853" y="0"/>
                  </a:moveTo>
                  <a:cubicBezTo>
                    <a:pt x="9779" y="0"/>
                    <a:pt x="6725" y="674"/>
                    <a:pt x="4223" y="1580"/>
                  </a:cubicBezTo>
                  <a:cubicBezTo>
                    <a:pt x="0" y="3109"/>
                    <a:pt x="4177" y="17900"/>
                    <a:pt x="4041" y="19954"/>
                  </a:cubicBezTo>
                  <a:cubicBezTo>
                    <a:pt x="3926" y="21986"/>
                    <a:pt x="594" y="27327"/>
                    <a:pt x="594" y="27327"/>
                  </a:cubicBezTo>
                  <a:cubicBezTo>
                    <a:pt x="65" y="27937"/>
                    <a:pt x="3754" y="33415"/>
                    <a:pt x="6390" y="33415"/>
                  </a:cubicBezTo>
                  <a:cubicBezTo>
                    <a:pt x="6714" y="33415"/>
                    <a:pt x="7022" y="33332"/>
                    <a:pt x="7305" y="33147"/>
                  </a:cubicBezTo>
                  <a:cubicBezTo>
                    <a:pt x="9861" y="31458"/>
                    <a:pt x="12623" y="24565"/>
                    <a:pt x="12463" y="22168"/>
                  </a:cubicBezTo>
                  <a:cubicBezTo>
                    <a:pt x="12326" y="19749"/>
                    <a:pt x="7213" y="4570"/>
                    <a:pt x="7213" y="4570"/>
                  </a:cubicBezTo>
                  <a:cubicBezTo>
                    <a:pt x="7213" y="4570"/>
                    <a:pt x="14221" y="2995"/>
                    <a:pt x="14243" y="1101"/>
                  </a:cubicBezTo>
                  <a:cubicBezTo>
                    <a:pt x="14243" y="319"/>
                    <a:pt x="13280" y="0"/>
                    <a:pt x="11853"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3"/>
            <p:cNvSpPr/>
            <p:nvPr/>
          </p:nvSpPr>
          <p:spPr>
            <a:xfrm>
              <a:off x="6909425" y="2304825"/>
              <a:ext cx="25" cy="2325"/>
            </a:xfrm>
            <a:custGeom>
              <a:avLst/>
              <a:gdLst/>
              <a:ahLst/>
              <a:cxnLst/>
              <a:rect l="l" t="t" r="r" b="b"/>
              <a:pathLst>
                <a:path w="1" h="93" extrusionOk="0">
                  <a:moveTo>
                    <a:pt x="0" y="92"/>
                  </a:moveTo>
                  <a:cubicBezTo>
                    <a:pt x="0" y="46"/>
                    <a:pt x="0" y="1"/>
                    <a:pt x="0" y="1"/>
                  </a:cubicBezTo>
                  <a:cubicBezTo>
                    <a:pt x="0" y="24"/>
                    <a:pt x="0" y="24"/>
                    <a:pt x="0" y="24"/>
                  </a:cubicBezTo>
                  <a:cubicBezTo>
                    <a:pt x="0" y="46"/>
                    <a:pt x="0" y="69"/>
                    <a:pt x="0" y="92"/>
                  </a:cubicBezTo>
                  <a:close/>
                </a:path>
              </a:pathLst>
            </a:custGeom>
            <a:solidFill>
              <a:srgbClr val="F17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3"/>
            <p:cNvSpPr/>
            <p:nvPr/>
          </p:nvSpPr>
          <p:spPr>
            <a:xfrm>
              <a:off x="6812900" y="1955025"/>
              <a:ext cx="313950" cy="720025"/>
            </a:xfrm>
            <a:custGeom>
              <a:avLst/>
              <a:gdLst/>
              <a:ahLst/>
              <a:cxnLst/>
              <a:rect l="l" t="t" r="r" b="b"/>
              <a:pathLst>
                <a:path w="12558" h="28801" extrusionOk="0">
                  <a:moveTo>
                    <a:pt x="7148" y="1"/>
                  </a:moveTo>
                  <a:cubicBezTo>
                    <a:pt x="5117" y="845"/>
                    <a:pt x="3291" y="2261"/>
                    <a:pt x="2309" y="3402"/>
                  </a:cubicBezTo>
                  <a:cubicBezTo>
                    <a:pt x="2355" y="4178"/>
                    <a:pt x="2423" y="4977"/>
                    <a:pt x="2515" y="5776"/>
                  </a:cubicBezTo>
                  <a:cubicBezTo>
                    <a:pt x="3472" y="6130"/>
                    <a:pt x="4919" y="6205"/>
                    <a:pt x="5977" y="6205"/>
                  </a:cubicBezTo>
                  <a:cubicBezTo>
                    <a:pt x="6760" y="6205"/>
                    <a:pt x="7331" y="6164"/>
                    <a:pt x="7331" y="6164"/>
                  </a:cubicBezTo>
                  <a:cubicBezTo>
                    <a:pt x="7331" y="6164"/>
                    <a:pt x="8289" y="7373"/>
                    <a:pt x="8929" y="10386"/>
                  </a:cubicBezTo>
                  <a:cubicBezTo>
                    <a:pt x="9545" y="13399"/>
                    <a:pt x="10367" y="18558"/>
                    <a:pt x="6783" y="19151"/>
                  </a:cubicBezTo>
                  <a:cubicBezTo>
                    <a:pt x="6603" y="19182"/>
                    <a:pt x="6433" y="19196"/>
                    <a:pt x="6274" y="19196"/>
                  </a:cubicBezTo>
                  <a:cubicBezTo>
                    <a:pt x="4537" y="19196"/>
                    <a:pt x="4008" y="17463"/>
                    <a:pt x="3861" y="15979"/>
                  </a:cubicBezTo>
                  <a:cubicBezTo>
                    <a:pt x="3245" y="18330"/>
                    <a:pt x="529" y="22712"/>
                    <a:pt x="529" y="22712"/>
                  </a:cubicBezTo>
                  <a:cubicBezTo>
                    <a:pt x="0" y="23322"/>
                    <a:pt x="3689" y="28800"/>
                    <a:pt x="6325" y="28800"/>
                  </a:cubicBezTo>
                  <a:cubicBezTo>
                    <a:pt x="6649" y="28800"/>
                    <a:pt x="6957" y="28717"/>
                    <a:pt x="7240" y="28532"/>
                  </a:cubicBezTo>
                  <a:cubicBezTo>
                    <a:pt x="9796" y="26843"/>
                    <a:pt x="12558" y="19950"/>
                    <a:pt x="12398" y="17553"/>
                  </a:cubicBezTo>
                  <a:cubicBezTo>
                    <a:pt x="12261" y="15202"/>
                    <a:pt x="7445" y="845"/>
                    <a:pt x="71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3"/>
            <p:cNvSpPr/>
            <p:nvPr/>
          </p:nvSpPr>
          <p:spPr>
            <a:xfrm>
              <a:off x="6998450" y="1938475"/>
              <a:ext cx="50225" cy="13725"/>
            </a:xfrm>
            <a:custGeom>
              <a:avLst/>
              <a:gdLst/>
              <a:ahLst/>
              <a:cxnLst/>
              <a:rect l="l" t="t" r="r" b="b"/>
              <a:pathLst>
                <a:path w="2009" h="549" extrusionOk="0">
                  <a:moveTo>
                    <a:pt x="2009" y="1"/>
                  </a:moveTo>
                  <a:lnTo>
                    <a:pt x="2009" y="1"/>
                  </a:lnTo>
                  <a:cubicBezTo>
                    <a:pt x="1347" y="92"/>
                    <a:pt x="662" y="298"/>
                    <a:pt x="0" y="549"/>
                  </a:cubicBezTo>
                  <a:cubicBezTo>
                    <a:pt x="365" y="457"/>
                    <a:pt x="1141" y="275"/>
                    <a:pt x="2009" y="1"/>
                  </a:cubicBezTo>
                  <a:close/>
                </a:path>
              </a:pathLst>
            </a:custGeom>
            <a:solidFill>
              <a:srgbClr val="F17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3"/>
            <p:cNvSpPr/>
            <p:nvPr/>
          </p:nvSpPr>
          <p:spPr>
            <a:xfrm>
              <a:off x="6864350" y="1839650"/>
              <a:ext cx="303025" cy="255600"/>
            </a:xfrm>
            <a:custGeom>
              <a:avLst/>
              <a:gdLst/>
              <a:ahLst/>
              <a:cxnLst/>
              <a:rect l="l" t="t" r="r" b="b"/>
              <a:pathLst>
                <a:path w="12121" h="10224" extrusionOk="0">
                  <a:moveTo>
                    <a:pt x="9730" y="0"/>
                  </a:moveTo>
                  <a:cubicBezTo>
                    <a:pt x="7656" y="0"/>
                    <a:pt x="4602" y="674"/>
                    <a:pt x="2100" y="1580"/>
                  </a:cubicBezTo>
                  <a:cubicBezTo>
                    <a:pt x="160" y="2288"/>
                    <a:pt x="0" y="5803"/>
                    <a:pt x="365" y="9592"/>
                  </a:cubicBezTo>
                  <a:cubicBezTo>
                    <a:pt x="1147" y="9915"/>
                    <a:pt x="2240" y="10223"/>
                    <a:pt x="3597" y="10223"/>
                  </a:cubicBezTo>
                  <a:cubicBezTo>
                    <a:pt x="4536" y="10223"/>
                    <a:pt x="5602" y="10075"/>
                    <a:pt x="6779" y="9683"/>
                  </a:cubicBezTo>
                  <a:cubicBezTo>
                    <a:pt x="5843" y="6784"/>
                    <a:pt x="5090" y="4570"/>
                    <a:pt x="5090" y="4570"/>
                  </a:cubicBezTo>
                  <a:cubicBezTo>
                    <a:pt x="5090" y="4570"/>
                    <a:pt x="12098" y="2995"/>
                    <a:pt x="12120" y="1101"/>
                  </a:cubicBezTo>
                  <a:cubicBezTo>
                    <a:pt x="12120" y="319"/>
                    <a:pt x="11157" y="0"/>
                    <a:pt x="973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3"/>
            <p:cNvSpPr/>
            <p:nvPr/>
          </p:nvSpPr>
          <p:spPr>
            <a:xfrm>
              <a:off x="6870050" y="1899000"/>
              <a:ext cx="215150" cy="196250"/>
            </a:xfrm>
            <a:custGeom>
              <a:avLst/>
              <a:gdLst/>
              <a:ahLst/>
              <a:cxnLst/>
              <a:rect l="l" t="t" r="r" b="b"/>
              <a:pathLst>
                <a:path w="8606" h="7850" extrusionOk="0">
                  <a:moveTo>
                    <a:pt x="998" y="0"/>
                  </a:moveTo>
                  <a:cubicBezTo>
                    <a:pt x="946" y="0"/>
                    <a:pt x="902" y="2"/>
                    <a:pt x="868" y="5"/>
                  </a:cubicBezTo>
                  <a:cubicBezTo>
                    <a:pt x="343" y="758"/>
                    <a:pt x="92" y="1899"/>
                    <a:pt x="0" y="3269"/>
                  </a:cubicBezTo>
                  <a:cubicBezTo>
                    <a:pt x="525" y="3429"/>
                    <a:pt x="1096" y="3543"/>
                    <a:pt x="1507" y="3611"/>
                  </a:cubicBezTo>
                  <a:cubicBezTo>
                    <a:pt x="2420" y="3748"/>
                    <a:pt x="4200" y="4068"/>
                    <a:pt x="4588" y="6145"/>
                  </a:cubicBezTo>
                  <a:cubicBezTo>
                    <a:pt x="4737" y="6944"/>
                    <a:pt x="4018" y="7195"/>
                    <a:pt x="3059" y="7195"/>
                  </a:cubicBezTo>
                  <a:cubicBezTo>
                    <a:pt x="2100" y="7195"/>
                    <a:pt x="902" y="6944"/>
                    <a:pt x="92" y="6738"/>
                  </a:cubicBezTo>
                  <a:lnTo>
                    <a:pt x="92" y="6738"/>
                  </a:lnTo>
                  <a:cubicBezTo>
                    <a:pt x="115" y="6898"/>
                    <a:pt x="137" y="7058"/>
                    <a:pt x="137" y="7218"/>
                  </a:cubicBezTo>
                  <a:cubicBezTo>
                    <a:pt x="919" y="7541"/>
                    <a:pt x="2012" y="7849"/>
                    <a:pt x="3364" y="7849"/>
                  </a:cubicBezTo>
                  <a:cubicBezTo>
                    <a:pt x="4300" y="7849"/>
                    <a:pt x="5361" y="7701"/>
                    <a:pt x="6528" y="7309"/>
                  </a:cubicBezTo>
                  <a:cubicBezTo>
                    <a:pt x="5615" y="4410"/>
                    <a:pt x="4862" y="2196"/>
                    <a:pt x="4862" y="2196"/>
                  </a:cubicBezTo>
                  <a:cubicBezTo>
                    <a:pt x="4862" y="2196"/>
                    <a:pt x="6780" y="1763"/>
                    <a:pt x="8606" y="1078"/>
                  </a:cubicBezTo>
                  <a:cubicBezTo>
                    <a:pt x="7253" y="685"/>
                    <a:pt x="2126" y="0"/>
                    <a:pt x="99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3"/>
            <p:cNvSpPr/>
            <p:nvPr/>
          </p:nvSpPr>
          <p:spPr>
            <a:xfrm>
              <a:off x="6872900" y="1839650"/>
              <a:ext cx="294475" cy="135175"/>
            </a:xfrm>
            <a:custGeom>
              <a:avLst/>
              <a:gdLst/>
              <a:ahLst/>
              <a:cxnLst/>
              <a:rect l="l" t="t" r="r" b="b"/>
              <a:pathLst>
                <a:path w="11779" h="5407" extrusionOk="0">
                  <a:moveTo>
                    <a:pt x="9388" y="0"/>
                  </a:moveTo>
                  <a:cubicBezTo>
                    <a:pt x="7314" y="0"/>
                    <a:pt x="4260" y="674"/>
                    <a:pt x="1758" y="1580"/>
                  </a:cubicBezTo>
                  <a:cubicBezTo>
                    <a:pt x="731" y="1945"/>
                    <a:pt x="206" y="3109"/>
                    <a:pt x="1" y="4662"/>
                  </a:cubicBezTo>
                  <a:cubicBezTo>
                    <a:pt x="447" y="5028"/>
                    <a:pt x="1250" y="5406"/>
                    <a:pt x="2697" y="5406"/>
                  </a:cubicBezTo>
                  <a:cubicBezTo>
                    <a:pt x="3321" y="5406"/>
                    <a:pt x="4066" y="5336"/>
                    <a:pt x="4954" y="5164"/>
                  </a:cubicBezTo>
                  <a:cubicBezTo>
                    <a:pt x="4817" y="4776"/>
                    <a:pt x="4748" y="4570"/>
                    <a:pt x="4748" y="4570"/>
                  </a:cubicBezTo>
                  <a:cubicBezTo>
                    <a:pt x="4748" y="4570"/>
                    <a:pt x="11756" y="2995"/>
                    <a:pt x="11778" y="1101"/>
                  </a:cubicBezTo>
                  <a:cubicBezTo>
                    <a:pt x="11778" y="319"/>
                    <a:pt x="10815" y="0"/>
                    <a:pt x="938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3"/>
            <p:cNvSpPr/>
            <p:nvPr/>
          </p:nvSpPr>
          <p:spPr>
            <a:xfrm>
              <a:off x="6887175" y="1839575"/>
              <a:ext cx="279625" cy="80000"/>
            </a:xfrm>
            <a:custGeom>
              <a:avLst/>
              <a:gdLst/>
              <a:ahLst/>
              <a:cxnLst/>
              <a:rect l="l" t="t" r="r" b="b"/>
              <a:pathLst>
                <a:path w="11185" h="3200" extrusionOk="0">
                  <a:moveTo>
                    <a:pt x="8819" y="0"/>
                  </a:moveTo>
                  <a:cubicBezTo>
                    <a:pt x="6748" y="0"/>
                    <a:pt x="3691" y="670"/>
                    <a:pt x="1187" y="1583"/>
                  </a:cubicBezTo>
                  <a:cubicBezTo>
                    <a:pt x="685" y="1766"/>
                    <a:pt x="297" y="2154"/>
                    <a:pt x="0" y="2679"/>
                  </a:cubicBezTo>
                  <a:cubicBezTo>
                    <a:pt x="923" y="3058"/>
                    <a:pt x="1797" y="3199"/>
                    <a:pt x="2751" y="3199"/>
                  </a:cubicBezTo>
                  <a:cubicBezTo>
                    <a:pt x="3518" y="3199"/>
                    <a:pt x="4336" y="3108"/>
                    <a:pt x="5273" y="2975"/>
                  </a:cubicBezTo>
                  <a:cubicBezTo>
                    <a:pt x="7464" y="2633"/>
                    <a:pt x="9815" y="1880"/>
                    <a:pt x="11185" y="967"/>
                  </a:cubicBezTo>
                  <a:cubicBezTo>
                    <a:pt x="11095" y="283"/>
                    <a:pt x="10165" y="0"/>
                    <a:pt x="88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3"/>
            <p:cNvSpPr/>
            <p:nvPr/>
          </p:nvSpPr>
          <p:spPr>
            <a:xfrm>
              <a:off x="6899150" y="1839425"/>
              <a:ext cx="260225" cy="60850"/>
            </a:xfrm>
            <a:custGeom>
              <a:avLst/>
              <a:gdLst/>
              <a:ahLst/>
              <a:cxnLst/>
              <a:rect l="l" t="t" r="r" b="b"/>
              <a:pathLst>
                <a:path w="10409" h="2434" extrusionOk="0">
                  <a:moveTo>
                    <a:pt x="8348" y="1"/>
                  </a:moveTo>
                  <a:cubicBezTo>
                    <a:pt x="6273" y="1"/>
                    <a:pt x="3213" y="675"/>
                    <a:pt x="708" y="1589"/>
                  </a:cubicBezTo>
                  <a:cubicBezTo>
                    <a:pt x="434" y="1680"/>
                    <a:pt x="206" y="1840"/>
                    <a:pt x="1" y="2046"/>
                  </a:cubicBezTo>
                  <a:cubicBezTo>
                    <a:pt x="775" y="2327"/>
                    <a:pt x="1531" y="2434"/>
                    <a:pt x="2347" y="2434"/>
                  </a:cubicBezTo>
                  <a:cubicBezTo>
                    <a:pt x="3118" y="2434"/>
                    <a:pt x="3942" y="2338"/>
                    <a:pt x="4885" y="2205"/>
                  </a:cubicBezTo>
                  <a:cubicBezTo>
                    <a:pt x="6894" y="1909"/>
                    <a:pt x="8994" y="1247"/>
                    <a:pt x="10409" y="448"/>
                  </a:cubicBezTo>
                  <a:cubicBezTo>
                    <a:pt x="10013" y="137"/>
                    <a:pt x="9280" y="1"/>
                    <a:pt x="8348" y="1"/>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3"/>
            <p:cNvSpPr/>
            <p:nvPr/>
          </p:nvSpPr>
          <p:spPr>
            <a:xfrm>
              <a:off x="6887175" y="1839600"/>
              <a:ext cx="279625" cy="79975"/>
            </a:xfrm>
            <a:custGeom>
              <a:avLst/>
              <a:gdLst/>
              <a:ahLst/>
              <a:cxnLst/>
              <a:rect l="l" t="t" r="r" b="b"/>
              <a:pathLst>
                <a:path w="11185" h="3199" extrusionOk="0">
                  <a:moveTo>
                    <a:pt x="8830" y="1"/>
                  </a:moveTo>
                  <a:cubicBezTo>
                    <a:pt x="6760" y="1"/>
                    <a:pt x="3702" y="675"/>
                    <a:pt x="1187" y="1582"/>
                  </a:cubicBezTo>
                  <a:cubicBezTo>
                    <a:pt x="685" y="1765"/>
                    <a:pt x="297" y="2153"/>
                    <a:pt x="0" y="2678"/>
                  </a:cubicBezTo>
                  <a:cubicBezTo>
                    <a:pt x="923" y="3057"/>
                    <a:pt x="1797" y="3198"/>
                    <a:pt x="2751" y="3198"/>
                  </a:cubicBezTo>
                  <a:cubicBezTo>
                    <a:pt x="3518" y="3198"/>
                    <a:pt x="4336" y="3107"/>
                    <a:pt x="5273" y="2974"/>
                  </a:cubicBezTo>
                  <a:cubicBezTo>
                    <a:pt x="7464" y="2632"/>
                    <a:pt x="9815" y="1879"/>
                    <a:pt x="11185" y="966"/>
                  </a:cubicBezTo>
                  <a:cubicBezTo>
                    <a:pt x="11185" y="875"/>
                    <a:pt x="11139" y="783"/>
                    <a:pt x="11093" y="692"/>
                  </a:cubicBezTo>
                  <a:cubicBezTo>
                    <a:pt x="10842" y="920"/>
                    <a:pt x="10180" y="1377"/>
                    <a:pt x="8514" y="2016"/>
                  </a:cubicBezTo>
                  <a:cubicBezTo>
                    <a:pt x="6661" y="2747"/>
                    <a:pt x="4425" y="3039"/>
                    <a:pt x="3251" y="3039"/>
                  </a:cubicBezTo>
                  <a:cubicBezTo>
                    <a:pt x="2777" y="3039"/>
                    <a:pt x="2475" y="2991"/>
                    <a:pt x="2442" y="2906"/>
                  </a:cubicBezTo>
                  <a:cubicBezTo>
                    <a:pt x="2328" y="2586"/>
                    <a:pt x="4291" y="2564"/>
                    <a:pt x="7213" y="1902"/>
                  </a:cubicBezTo>
                  <a:cubicBezTo>
                    <a:pt x="9130" y="1468"/>
                    <a:pt x="10294" y="897"/>
                    <a:pt x="10842" y="418"/>
                  </a:cubicBezTo>
                  <a:cubicBezTo>
                    <a:pt x="10441" y="128"/>
                    <a:pt x="9729" y="1"/>
                    <a:pt x="883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3"/>
            <p:cNvSpPr/>
            <p:nvPr/>
          </p:nvSpPr>
          <p:spPr>
            <a:xfrm>
              <a:off x="6903150" y="2399275"/>
              <a:ext cx="126700" cy="47725"/>
            </a:xfrm>
            <a:custGeom>
              <a:avLst/>
              <a:gdLst/>
              <a:ahLst/>
              <a:cxnLst/>
              <a:rect l="l" t="t" r="r" b="b"/>
              <a:pathLst>
                <a:path w="5068" h="1909" extrusionOk="0">
                  <a:moveTo>
                    <a:pt x="1883" y="0"/>
                  </a:moveTo>
                  <a:cubicBezTo>
                    <a:pt x="1712" y="0"/>
                    <a:pt x="1530" y="12"/>
                    <a:pt x="1347" y="35"/>
                  </a:cubicBezTo>
                  <a:cubicBezTo>
                    <a:pt x="959" y="80"/>
                    <a:pt x="617" y="194"/>
                    <a:pt x="388" y="354"/>
                  </a:cubicBezTo>
                  <a:cubicBezTo>
                    <a:pt x="137" y="491"/>
                    <a:pt x="0" y="605"/>
                    <a:pt x="23" y="628"/>
                  </a:cubicBezTo>
                  <a:cubicBezTo>
                    <a:pt x="26" y="630"/>
                    <a:pt x="29" y="632"/>
                    <a:pt x="35" y="632"/>
                  </a:cubicBezTo>
                  <a:cubicBezTo>
                    <a:pt x="80" y="632"/>
                    <a:pt x="230" y="550"/>
                    <a:pt x="434" y="468"/>
                  </a:cubicBezTo>
                  <a:cubicBezTo>
                    <a:pt x="685" y="377"/>
                    <a:pt x="1027" y="308"/>
                    <a:pt x="1370" y="286"/>
                  </a:cubicBezTo>
                  <a:cubicBezTo>
                    <a:pt x="1433" y="281"/>
                    <a:pt x="1495" y="280"/>
                    <a:pt x="1558" y="280"/>
                  </a:cubicBezTo>
                  <a:cubicBezTo>
                    <a:pt x="1835" y="280"/>
                    <a:pt x="2101" y="317"/>
                    <a:pt x="2306" y="354"/>
                  </a:cubicBezTo>
                  <a:cubicBezTo>
                    <a:pt x="2420" y="377"/>
                    <a:pt x="2511" y="423"/>
                    <a:pt x="2602" y="445"/>
                  </a:cubicBezTo>
                  <a:cubicBezTo>
                    <a:pt x="2671" y="468"/>
                    <a:pt x="2717" y="468"/>
                    <a:pt x="2717" y="468"/>
                  </a:cubicBezTo>
                  <a:cubicBezTo>
                    <a:pt x="2717" y="468"/>
                    <a:pt x="2876" y="514"/>
                    <a:pt x="3127" y="605"/>
                  </a:cubicBezTo>
                  <a:cubicBezTo>
                    <a:pt x="3356" y="696"/>
                    <a:pt x="3675" y="833"/>
                    <a:pt x="3972" y="1016"/>
                  </a:cubicBezTo>
                  <a:cubicBezTo>
                    <a:pt x="4269" y="1199"/>
                    <a:pt x="4543" y="1427"/>
                    <a:pt x="4725" y="1610"/>
                  </a:cubicBezTo>
                  <a:cubicBezTo>
                    <a:pt x="4894" y="1779"/>
                    <a:pt x="5005" y="1909"/>
                    <a:pt x="5038" y="1909"/>
                  </a:cubicBezTo>
                  <a:cubicBezTo>
                    <a:pt x="5041" y="1909"/>
                    <a:pt x="5043" y="1908"/>
                    <a:pt x="5045" y="1906"/>
                  </a:cubicBezTo>
                  <a:cubicBezTo>
                    <a:pt x="5068" y="1906"/>
                    <a:pt x="4999" y="1724"/>
                    <a:pt x="4839" y="1518"/>
                  </a:cubicBezTo>
                  <a:cubicBezTo>
                    <a:pt x="4679" y="1290"/>
                    <a:pt x="4406" y="1039"/>
                    <a:pt x="4109" y="811"/>
                  </a:cubicBezTo>
                  <a:cubicBezTo>
                    <a:pt x="3812" y="582"/>
                    <a:pt x="3493" y="400"/>
                    <a:pt x="3241" y="286"/>
                  </a:cubicBezTo>
                  <a:cubicBezTo>
                    <a:pt x="2990" y="194"/>
                    <a:pt x="2808" y="126"/>
                    <a:pt x="2808" y="126"/>
                  </a:cubicBezTo>
                  <a:cubicBezTo>
                    <a:pt x="2808" y="126"/>
                    <a:pt x="2762" y="126"/>
                    <a:pt x="2694" y="103"/>
                  </a:cubicBezTo>
                  <a:cubicBezTo>
                    <a:pt x="2602" y="80"/>
                    <a:pt x="2488" y="57"/>
                    <a:pt x="2351" y="35"/>
                  </a:cubicBezTo>
                  <a:cubicBezTo>
                    <a:pt x="2214" y="12"/>
                    <a:pt x="2055" y="0"/>
                    <a:pt x="188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3"/>
            <p:cNvSpPr/>
            <p:nvPr/>
          </p:nvSpPr>
          <p:spPr>
            <a:xfrm>
              <a:off x="6434650" y="1781025"/>
              <a:ext cx="354400" cy="842850"/>
            </a:xfrm>
            <a:custGeom>
              <a:avLst/>
              <a:gdLst/>
              <a:ahLst/>
              <a:cxnLst/>
              <a:rect l="l" t="t" r="r" b="b"/>
              <a:pathLst>
                <a:path w="14176" h="33714" extrusionOk="0">
                  <a:moveTo>
                    <a:pt x="12142" y="0"/>
                  </a:moveTo>
                  <a:cubicBezTo>
                    <a:pt x="10083" y="0"/>
                    <a:pt x="6773" y="909"/>
                    <a:pt x="4132" y="2053"/>
                  </a:cubicBezTo>
                  <a:cubicBezTo>
                    <a:pt x="1" y="3857"/>
                    <a:pt x="5068" y="18373"/>
                    <a:pt x="5068" y="20405"/>
                  </a:cubicBezTo>
                  <a:cubicBezTo>
                    <a:pt x="5068" y="22459"/>
                    <a:pt x="2055" y="28006"/>
                    <a:pt x="2055" y="28006"/>
                  </a:cubicBezTo>
                  <a:cubicBezTo>
                    <a:pt x="1574" y="28607"/>
                    <a:pt x="5493" y="33714"/>
                    <a:pt x="8109" y="33714"/>
                  </a:cubicBezTo>
                  <a:cubicBezTo>
                    <a:pt x="8472" y="33714"/>
                    <a:pt x="8810" y="33615"/>
                    <a:pt x="9108" y="33393"/>
                  </a:cubicBezTo>
                  <a:cubicBezTo>
                    <a:pt x="11573" y="31544"/>
                    <a:pt x="13901" y="24491"/>
                    <a:pt x="13605" y="22117"/>
                  </a:cubicBezTo>
                  <a:cubicBezTo>
                    <a:pt x="13308" y="19720"/>
                    <a:pt x="7282" y="4861"/>
                    <a:pt x="7282" y="4861"/>
                  </a:cubicBezTo>
                  <a:cubicBezTo>
                    <a:pt x="7282" y="4861"/>
                    <a:pt x="14175" y="2875"/>
                    <a:pt x="14084" y="958"/>
                  </a:cubicBezTo>
                  <a:cubicBezTo>
                    <a:pt x="14043" y="281"/>
                    <a:pt x="13286" y="0"/>
                    <a:pt x="12142"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3"/>
            <p:cNvSpPr/>
            <p:nvPr/>
          </p:nvSpPr>
          <p:spPr>
            <a:xfrm>
              <a:off x="6556200" y="2258050"/>
              <a:ext cx="25" cy="2300"/>
            </a:xfrm>
            <a:custGeom>
              <a:avLst/>
              <a:gdLst/>
              <a:ahLst/>
              <a:cxnLst/>
              <a:rect l="l" t="t" r="r" b="b"/>
              <a:pathLst>
                <a:path w="1" h="92" extrusionOk="0">
                  <a:moveTo>
                    <a:pt x="1" y="91"/>
                  </a:moveTo>
                  <a:cubicBezTo>
                    <a:pt x="1" y="46"/>
                    <a:pt x="1" y="0"/>
                    <a:pt x="1" y="0"/>
                  </a:cubicBezTo>
                  <a:cubicBezTo>
                    <a:pt x="1" y="23"/>
                    <a:pt x="1" y="23"/>
                    <a:pt x="1" y="23"/>
                  </a:cubicBezTo>
                  <a:cubicBezTo>
                    <a:pt x="1" y="46"/>
                    <a:pt x="1" y="69"/>
                    <a:pt x="1" y="91"/>
                  </a:cubicBezTo>
                  <a:close/>
                </a:path>
              </a:pathLst>
            </a:custGeom>
            <a:solidFill>
              <a:srgbClr val="F17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3"/>
            <p:cNvSpPr/>
            <p:nvPr/>
          </p:nvSpPr>
          <p:spPr>
            <a:xfrm>
              <a:off x="6473975" y="1903675"/>
              <a:ext cx="308225" cy="720200"/>
            </a:xfrm>
            <a:custGeom>
              <a:avLst/>
              <a:gdLst/>
              <a:ahLst/>
              <a:cxnLst/>
              <a:rect l="l" t="t" r="r" b="b"/>
              <a:pathLst>
                <a:path w="12329" h="28808" extrusionOk="0">
                  <a:moveTo>
                    <a:pt x="5709" y="1"/>
                  </a:moveTo>
                  <a:cubicBezTo>
                    <a:pt x="3723" y="982"/>
                    <a:pt x="2011" y="2511"/>
                    <a:pt x="1098" y="3698"/>
                  </a:cubicBezTo>
                  <a:cubicBezTo>
                    <a:pt x="1167" y="4474"/>
                    <a:pt x="1304" y="5250"/>
                    <a:pt x="1441" y="6049"/>
                  </a:cubicBezTo>
                  <a:cubicBezTo>
                    <a:pt x="2099" y="6254"/>
                    <a:pt x="2980" y="6316"/>
                    <a:pt x="3809" y="6316"/>
                  </a:cubicBezTo>
                  <a:cubicBezTo>
                    <a:pt x="5107" y="6316"/>
                    <a:pt x="6280" y="6163"/>
                    <a:pt x="6280" y="6163"/>
                  </a:cubicBezTo>
                  <a:cubicBezTo>
                    <a:pt x="6280" y="6163"/>
                    <a:pt x="7307" y="7305"/>
                    <a:pt x="8128" y="10272"/>
                  </a:cubicBezTo>
                  <a:cubicBezTo>
                    <a:pt x="8927" y="13239"/>
                    <a:pt x="10069" y="18329"/>
                    <a:pt x="6531" y="19151"/>
                  </a:cubicBezTo>
                  <a:cubicBezTo>
                    <a:pt x="6293" y="19207"/>
                    <a:pt x="6073" y="19233"/>
                    <a:pt x="5869" y="19233"/>
                  </a:cubicBezTo>
                  <a:cubicBezTo>
                    <a:pt x="4246" y="19233"/>
                    <a:pt x="3627" y="17580"/>
                    <a:pt x="3404" y="16161"/>
                  </a:cubicBezTo>
                  <a:cubicBezTo>
                    <a:pt x="2947" y="18535"/>
                    <a:pt x="482" y="23100"/>
                    <a:pt x="482" y="23100"/>
                  </a:cubicBezTo>
                  <a:cubicBezTo>
                    <a:pt x="1" y="23701"/>
                    <a:pt x="3920" y="28808"/>
                    <a:pt x="6536" y="28808"/>
                  </a:cubicBezTo>
                  <a:cubicBezTo>
                    <a:pt x="6899" y="28808"/>
                    <a:pt x="7237" y="28709"/>
                    <a:pt x="7535" y="28487"/>
                  </a:cubicBezTo>
                  <a:cubicBezTo>
                    <a:pt x="10000" y="26660"/>
                    <a:pt x="12328" y="19585"/>
                    <a:pt x="12032" y="17211"/>
                  </a:cubicBezTo>
                  <a:cubicBezTo>
                    <a:pt x="11758" y="14883"/>
                    <a:pt x="6051" y="822"/>
                    <a:pt x="570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3"/>
            <p:cNvSpPr/>
            <p:nvPr/>
          </p:nvSpPr>
          <p:spPr>
            <a:xfrm>
              <a:off x="6622975" y="1883700"/>
              <a:ext cx="50225" cy="17150"/>
            </a:xfrm>
            <a:custGeom>
              <a:avLst/>
              <a:gdLst/>
              <a:ahLst/>
              <a:cxnLst/>
              <a:rect l="l" t="t" r="r" b="b"/>
              <a:pathLst>
                <a:path w="2009" h="686" extrusionOk="0">
                  <a:moveTo>
                    <a:pt x="2009" y="1"/>
                  </a:moveTo>
                  <a:lnTo>
                    <a:pt x="2009" y="1"/>
                  </a:lnTo>
                  <a:cubicBezTo>
                    <a:pt x="1324" y="138"/>
                    <a:pt x="662" y="389"/>
                    <a:pt x="0" y="685"/>
                  </a:cubicBezTo>
                  <a:cubicBezTo>
                    <a:pt x="388" y="571"/>
                    <a:pt x="1141" y="320"/>
                    <a:pt x="2009" y="1"/>
                  </a:cubicBezTo>
                  <a:close/>
                </a:path>
              </a:pathLst>
            </a:custGeom>
            <a:solidFill>
              <a:srgbClr val="F17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3"/>
            <p:cNvSpPr/>
            <p:nvPr/>
          </p:nvSpPr>
          <p:spPr>
            <a:xfrm>
              <a:off x="6490000" y="1781025"/>
              <a:ext cx="299050" cy="265475"/>
            </a:xfrm>
            <a:custGeom>
              <a:avLst/>
              <a:gdLst/>
              <a:ahLst/>
              <a:cxnLst/>
              <a:rect l="l" t="t" r="r" b="b"/>
              <a:pathLst>
                <a:path w="11962" h="10619" extrusionOk="0">
                  <a:moveTo>
                    <a:pt x="9928" y="0"/>
                  </a:moveTo>
                  <a:cubicBezTo>
                    <a:pt x="7869" y="0"/>
                    <a:pt x="4559" y="909"/>
                    <a:pt x="1918" y="2053"/>
                  </a:cubicBezTo>
                  <a:cubicBezTo>
                    <a:pt x="1" y="2875"/>
                    <a:pt x="69" y="6413"/>
                    <a:pt x="663" y="10179"/>
                  </a:cubicBezTo>
                  <a:cubicBezTo>
                    <a:pt x="1346" y="10411"/>
                    <a:pt x="2263" y="10619"/>
                    <a:pt x="3365" y="10619"/>
                  </a:cubicBezTo>
                  <a:cubicBezTo>
                    <a:pt x="4436" y="10619"/>
                    <a:pt x="5681" y="10422"/>
                    <a:pt x="7054" y="9860"/>
                  </a:cubicBezTo>
                  <a:cubicBezTo>
                    <a:pt x="5958" y="7052"/>
                    <a:pt x="5068" y="4861"/>
                    <a:pt x="5068" y="4861"/>
                  </a:cubicBezTo>
                  <a:cubicBezTo>
                    <a:pt x="5068" y="4861"/>
                    <a:pt x="11961" y="2875"/>
                    <a:pt x="11870" y="958"/>
                  </a:cubicBezTo>
                  <a:cubicBezTo>
                    <a:pt x="11829" y="281"/>
                    <a:pt x="11072" y="0"/>
                    <a:pt x="992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3"/>
            <p:cNvSpPr/>
            <p:nvPr/>
          </p:nvSpPr>
          <p:spPr>
            <a:xfrm>
              <a:off x="6497425" y="1853525"/>
              <a:ext cx="211150" cy="192975"/>
            </a:xfrm>
            <a:custGeom>
              <a:avLst/>
              <a:gdLst/>
              <a:ahLst/>
              <a:cxnLst/>
              <a:rect l="l" t="t" r="r" b="b"/>
              <a:pathLst>
                <a:path w="8446" h="7719" extrusionOk="0">
                  <a:moveTo>
                    <a:pt x="1136" y="0"/>
                  </a:moveTo>
                  <a:cubicBezTo>
                    <a:pt x="917" y="0"/>
                    <a:pt x="754" y="7"/>
                    <a:pt x="662" y="21"/>
                  </a:cubicBezTo>
                  <a:cubicBezTo>
                    <a:pt x="183" y="820"/>
                    <a:pt x="1" y="1961"/>
                    <a:pt x="1" y="3330"/>
                  </a:cubicBezTo>
                  <a:cubicBezTo>
                    <a:pt x="503" y="3445"/>
                    <a:pt x="1096" y="3536"/>
                    <a:pt x="1507" y="3582"/>
                  </a:cubicBezTo>
                  <a:cubicBezTo>
                    <a:pt x="2420" y="3673"/>
                    <a:pt x="4223" y="3878"/>
                    <a:pt x="4748" y="5933"/>
                  </a:cubicBezTo>
                  <a:cubicBezTo>
                    <a:pt x="4966" y="6817"/>
                    <a:pt x="4055" y="7075"/>
                    <a:pt x="2922" y="7075"/>
                  </a:cubicBezTo>
                  <a:cubicBezTo>
                    <a:pt x="2038" y="7075"/>
                    <a:pt x="1018" y="6917"/>
                    <a:pt x="297" y="6777"/>
                  </a:cubicBezTo>
                  <a:lnTo>
                    <a:pt x="297" y="6777"/>
                  </a:lnTo>
                  <a:cubicBezTo>
                    <a:pt x="320" y="6937"/>
                    <a:pt x="343" y="7119"/>
                    <a:pt x="366" y="7279"/>
                  </a:cubicBezTo>
                  <a:cubicBezTo>
                    <a:pt x="1049" y="7511"/>
                    <a:pt x="1966" y="7719"/>
                    <a:pt x="3068" y="7719"/>
                  </a:cubicBezTo>
                  <a:cubicBezTo>
                    <a:pt x="4139" y="7719"/>
                    <a:pt x="5384" y="7522"/>
                    <a:pt x="6757" y="6960"/>
                  </a:cubicBezTo>
                  <a:cubicBezTo>
                    <a:pt x="5661" y="4152"/>
                    <a:pt x="4771" y="1961"/>
                    <a:pt x="4771" y="1961"/>
                  </a:cubicBezTo>
                  <a:cubicBezTo>
                    <a:pt x="4771" y="1961"/>
                    <a:pt x="6643" y="1413"/>
                    <a:pt x="8446" y="637"/>
                  </a:cubicBezTo>
                  <a:cubicBezTo>
                    <a:pt x="7183" y="336"/>
                    <a:pt x="2715" y="0"/>
                    <a:pt x="1136"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3"/>
            <p:cNvSpPr/>
            <p:nvPr/>
          </p:nvSpPr>
          <p:spPr>
            <a:xfrm>
              <a:off x="6498000" y="1781025"/>
              <a:ext cx="291050" cy="146075"/>
            </a:xfrm>
            <a:custGeom>
              <a:avLst/>
              <a:gdLst/>
              <a:ahLst/>
              <a:cxnLst/>
              <a:rect l="l" t="t" r="r" b="b"/>
              <a:pathLst>
                <a:path w="11642" h="5843" extrusionOk="0">
                  <a:moveTo>
                    <a:pt x="9608" y="0"/>
                  </a:moveTo>
                  <a:cubicBezTo>
                    <a:pt x="7549" y="0"/>
                    <a:pt x="4239" y="909"/>
                    <a:pt x="1598" y="2053"/>
                  </a:cubicBezTo>
                  <a:cubicBezTo>
                    <a:pt x="594" y="2487"/>
                    <a:pt x="137" y="3674"/>
                    <a:pt x="0" y="5249"/>
                  </a:cubicBezTo>
                  <a:cubicBezTo>
                    <a:pt x="423" y="5559"/>
                    <a:pt x="1124" y="5843"/>
                    <a:pt x="2276" y="5843"/>
                  </a:cubicBezTo>
                  <a:cubicBezTo>
                    <a:pt x="2989" y="5843"/>
                    <a:pt x="3876" y="5734"/>
                    <a:pt x="4976" y="5454"/>
                  </a:cubicBezTo>
                  <a:cubicBezTo>
                    <a:pt x="4839" y="5089"/>
                    <a:pt x="4748" y="4861"/>
                    <a:pt x="4748" y="4861"/>
                  </a:cubicBezTo>
                  <a:cubicBezTo>
                    <a:pt x="4748" y="4861"/>
                    <a:pt x="11641" y="2875"/>
                    <a:pt x="11550" y="958"/>
                  </a:cubicBezTo>
                  <a:cubicBezTo>
                    <a:pt x="11509" y="281"/>
                    <a:pt x="10752" y="0"/>
                    <a:pt x="960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3"/>
            <p:cNvSpPr/>
            <p:nvPr/>
          </p:nvSpPr>
          <p:spPr>
            <a:xfrm>
              <a:off x="6509400" y="1781275"/>
              <a:ext cx="276800" cy="89975"/>
            </a:xfrm>
            <a:custGeom>
              <a:avLst/>
              <a:gdLst/>
              <a:ahLst/>
              <a:cxnLst/>
              <a:rect l="l" t="t" r="r" b="b"/>
              <a:pathLst>
                <a:path w="11072" h="3599" extrusionOk="0">
                  <a:moveTo>
                    <a:pt x="9148" y="0"/>
                  </a:moveTo>
                  <a:cubicBezTo>
                    <a:pt x="7091" y="0"/>
                    <a:pt x="3782" y="904"/>
                    <a:pt x="1142" y="2043"/>
                  </a:cubicBezTo>
                  <a:cubicBezTo>
                    <a:pt x="640" y="2272"/>
                    <a:pt x="275" y="2683"/>
                    <a:pt x="1" y="3230"/>
                  </a:cubicBezTo>
                  <a:cubicBezTo>
                    <a:pt x="756" y="3492"/>
                    <a:pt x="1470" y="3598"/>
                    <a:pt x="2210" y="3598"/>
                  </a:cubicBezTo>
                  <a:cubicBezTo>
                    <a:pt x="3147" y="3598"/>
                    <a:pt x="4125" y="3427"/>
                    <a:pt x="5273" y="3185"/>
                  </a:cubicBezTo>
                  <a:cubicBezTo>
                    <a:pt x="7465" y="2728"/>
                    <a:pt x="9770" y="1815"/>
                    <a:pt x="11071" y="834"/>
                  </a:cubicBezTo>
                  <a:cubicBezTo>
                    <a:pt x="10954" y="247"/>
                    <a:pt x="10221" y="0"/>
                    <a:pt x="91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3"/>
            <p:cNvSpPr/>
            <p:nvPr/>
          </p:nvSpPr>
          <p:spPr>
            <a:xfrm>
              <a:off x="6520250" y="1781225"/>
              <a:ext cx="257375" cy="70500"/>
            </a:xfrm>
            <a:custGeom>
              <a:avLst/>
              <a:gdLst/>
              <a:ahLst/>
              <a:cxnLst/>
              <a:rect l="l" t="t" r="r" b="b"/>
              <a:pathLst>
                <a:path w="10295" h="2820" extrusionOk="0">
                  <a:moveTo>
                    <a:pt x="8718" y="1"/>
                  </a:moveTo>
                  <a:cubicBezTo>
                    <a:pt x="6663" y="1"/>
                    <a:pt x="3354" y="902"/>
                    <a:pt x="708" y="2045"/>
                  </a:cubicBezTo>
                  <a:cubicBezTo>
                    <a:pt x="434" y="2182"/>
                    <a:pt x="206" y="2342"/>
                    <a:pt x="1" y="2570"/>
                  </a:cubicBezTo>
                  <a:cubicBezTo>
                    <a:pt x="626" y="2745"/>
                    <a:pt x="1233" y="2820"/>
                    <a:pt x="1859" y="2820"/>
                  </a:cubicBezTo>
                  <a:cubicBezTo>
                    <a:pt x="2786" y="2820"/>
                    <a:pt x="3754" y="2656"/>
                    <a:pt x="4885" y="2411"/>
                  </a:cubicBezTo>
                  <a:cubicBezTo>
                    <a:pt x="6871" y="2000"/>
                    <a:pt x="8948" y="1224"/>
                    <a:pt x="10295" y="334"/>
                  </a:cubicBezTo>
                  <a:cubicBezTo>
                    <a:pt x="9961" y="103"/>
                    <a:pt x="9411" y="1"/>
                    <a:pt x="8718" y="1"/>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3"/>
            <p:cNvSpPr/>
            <p:nvPr/>
          </p:nvSpPr>
          <p:spPr>
            <a:xfrm>
              <a:off x="6509400" y="1781300"/>
              <a:ext cx="276800" cy="89950"/>
            </a:xfrm>
            <a:custGeom>
              <a:avLst/>
              <a:gdLst/>
              <a:ahLst/>
              <a:cxnLst/>
              <a:rect l="l" t="t" r="r" b="b"/>
              <a:pathLst>
                <a:path w="11072" h="3598" extrusionOk="0">
                  <a:moveTo>
                    <a:pt x="9150" y="1"/>
                  </a:moveTo>
                  <a:cubicBezTo>
                    <a:pt x="7096" y="1"/>
                    <a:pt x="3780" y="904"/>
                    <a:pt x="1142" y="2042"/>
                  </a:cubicBezTo>
                  <a:cubicBezTo>
                    <a:pt x="640" y="2271"/>
                    <a:pt x="275" y="2682"/>
                    <a:pt x="1" y="3229"/>
                  </a:cubicBezTo>
                  <a:cubicBezTo>
                    <a:pt x="756" y="3491"/>
                    <a:pt x="1470" y="3597"/>
                    <a:pt x="2210" y="3597"/>
                  </a:cubicBezTo>
                  <a:cubicBezTo>
                    <a:pt x="3147" y="3597"/>
                    <a:pt x="4125" y="3426"/>
                    <a:pt x="5273" y="3184"/>
                  </a:cubicBezTo>
                  <a:cubicBezTo>
                    <a:pt x="7465" y="2727"/>
                    <a:pt x="9770" y="1814"/>
                    <a:pt x="11071" y="833"/>
                  </a:cubicBezTo>
                  <a:cubicBezTo>
                    <a:pt x="11048" y="741"/>
                    <a:pt x="11003" y="650"/>
                    <a:pt x="10957" y="559"/>
                  </a:cubicBezTo>
                  <a:cubicBezTo>
                    <a:pt x="10706" y="810"/>
                    <a:pt x="10090" y="1289"/>
                    <a:pt x="8469" y="2042"/>
                  </a:cubicBezTo>
                  <a:cubicBezTo>
                    <a:pt x="6489" y="2970"/>
                    <a:pt x="4020" y="3396"/>
                    <a:pt x="2971" y="3396"/>
                  </a:cubicBezTo>
                  <a:cubicBezTo>
                    <a:pt x="2678" y="3396"/>
                    <a:pt x="2496" y="3363"/>
                    <a:pt x="2466" y="3298"/>
                  </a:cubicBezTo>
                  <a:cubicBezTo>
                    <a:pt x="2329" y="3001"/>
                    <a:pt x="4292" y="2841"/>
                    <a:pt x="7168" y="2020"/>
                  </a:cubicBezTo>
                  <a:cubicBezTo>
                    <a:pt x="9062" y="1472"/>
                    <a:pt x="10158" y="833"/>
                    <a:pt x="10683" y="308"/>
                  </a:cubicBezTo>
                  <a:cubicBezTo>
                    <a:pt x="10348" y="96"/>
                    <a:pt x="9815" y="1"/>
                    <a:pt x="915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3"/>
            <p:cNvSpPr/>
            <p:nvPr/>
          </p:nvSpPr>
          <p:spPr>
            <a:xfrm>
              <a:off x="6545350" y="2343075"/>
              <a:ext cx="143250" cy="34875"/>
            </a:xfrm>
            <a:custGeom>
              <a:avLst/>
              <a:gdLst/>
              <a:ahLst/>
              <a:cxnLst/>
              <a:rect l="l" t="t" r="r" b="b"/>
              <a:pathLst>
                <a:path w="5730" h="1395" extrusionOk="0">
                  <a:moveTo>
                    <a:pt x="2854" y="0"/>
                  </a:moveTo>
                  <a:cubicBezTo>
                    <a:pt x="2854" y="0"/>
                    <a:pt x="2808" y="23"/>
                    <a:pt x="2717" y="23"/>
                  </a:cubicBezTo>
                  <a:cubicBezTo>
                    <a:pt x="2626" y="23"/>
                    <a:pt x="2489" y="23"/>
                    <a:pt x="2329" y="69"/>
                  </a:cubicBezTo>
                  <a:cubicBezTo>
                    <a:pt x="2032" y="114"/>
                    <a:pt x="1644" y="228"/>
                    <a:pt x="1256" y="388"/>
                  </a:cubicBezTo>
                  <a:cubicBezTo>
                    <a:pt x="891" y="571"/>
                    <a:pt x="549" y="776"/>
                    <a:pt x="320" y="1004"/>
                  </a:cubicBezTo>
                  <a:cubicBezTo>
                    <a:pt x="115" y="1210"/>
                    <a:pt x="1" y="1392"/>
                    <a:pt x="24" y="1392"/>
                  </a:cubicBezTo>
                  <a:cubicBezTo>
                    <a:pt x="25" y="1394"/>
                    <a:pt x="28" y="1395"/>
                    <a:pt x="31" y="1395"/>
                  </a:cubicBezTo>
                  <a:cubicBezTo>
                    <a:pt x="67" y="1395"/>
                    <a:pt x="200" y="1266"/>
                    <a:pt x="412" y="1118"/>
                  </a:cubicBezTo>
                  <a:cubicBezTo>
                    <a:pt x="640" y="936"/>
                    <a:pt x="1005" y="753"/>
                    <a:pt x="1348" y="616"/>
                  </a:cubicBezTo>
                  <a:cubicBezTo>
                    <a:pt x="1713" y="502"/>
                    <a:pt x="2101" y="411"/>
                    <a:pt x="2375" y="388"/>
                  </a:cubicBezTo>
                  <a:cubicBezTo>
                    <a:pt x="2455" y="377"/>
                    <a:pt x="2523" y="377"/>
                    <a:pt x="2583" y="377"/>
                  </a:cubicBezTo>
                  <a:cubicBezTo>
                    <a:pt x="2643" y="377"/>
                    <a:pt x="2694" y="377"/>
                    <a:pt x="2740" y="365"/>
                  </a:cubicBezTo>
                  <a:lnTo>
                    <a:pt x="3333" y="365"/>
                  </a:lnTo>
                  <a:cubicBezTo>
                    <a:pt x="3630" y="388"/>
                    <a:pt x="4018" y="434"/>
                    <a:pt x="4383" y="548"/>
                  </a:cubicBezTo>
                  <a:cubicBezTo>
                    <a:pt x="4748" y="662"/>
                    <a:pt x="5091" y="845"/>
                    <a:pt x="5319" y="1004"/>
                  </a:cubicBezTo>
                  <a:cubicBezTo>
                    <a:pt x="5552" y="1174"/>
                    <a:pt x="5686" y="1304"/>
                    <a:pt x="5723" y="1304"/>
                  </a:cubicBezTo>
                  <a:cubicBezTo>
                    <a:pt x="5726" y="1304"/>
                    <a:pt x="5728" y="1303"/>
                    <a:pt x="5730" y="1301"/>
                  </a:cubicBezTo>
                  <a:cubicBezTo>
                    <a:pt x="5730" y="1301"/>
                    <a:pt x="5639" y="1118"/>
                    <a:pt x="5410" y="913"/>
                  </a:cubicBezTo>
                  <a:cubicBezTo>
                    <a:pt x="5205" y="685"/>
                    <a:pt x="4840" y="479"/>
                    <a:pt x="4475" y="297"/>
                  </a:cubicBezTo>
                  <a:cubicBezTo>
                    <a:pt x="4087" y="160"/>
                    <a:pt x="3676" y="69"/>
                    <a:pt x="3356" y="46"/>
                  </a:cubicBezTo>
                  <a:cubicBezTo>
                    <a:pt x="3059" y="0"/>
                    <a:pt x="2854" y="0"/>
                    <a:pt x="28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3"/>
            <p:cNvSpPr/>
            <p:nvPr/>
          </p:nvSpPr>
          <p:spPr>
            <a:xfrm>
              <a:off x="5721375" y="2430375"/>
              <a:ext cx="1317025" cy="856875"/>
            </a:xfrm>
            <a:custGeom>
              <a:avLst/>
              <a:gdLst/>
              <a:ahLst/>
              <a:cxnLst/>
              <a:rect l="l" t="t" r="r" b="b"/>
              <a:pathLst>
                <a:path w="52681" h="34275" extrusionOk="0">
                  <a:moveTo>
                    <a:pt x="30906" y="0"/>
                  </a:moveTo>
                  <a:cubicBezTo>
                    <a:pt x="30906" y="0"/>
                    <a:pt x="27664" y="2580"/>
                    <a:pt x="26934" y="3584"/>
                  </a:cubicBezTo>
                  <a:cubicBezTo>
                    <a:pt x="25245" y="5912"/>
                    <a:pt x="24309" y="5958"/>
                    <a:pt x="22985" y="8491"/>
                  </a:cubicBezTo>
                  <a:cubicBezTo>
                    <a:pt x="22369" y="9678"/>
                    <a:pt x="21456" y="10363"/>
                    <a:pt x="20452" y="11230"/>
                  </a:cubicBezTo>
                  <a:cubicBezTo>
                    <a:pt x="18169" y="13170"/>
                    <a:pt x="15909" y="15111"/>
                    <a:pt x="13627" y="17051"/>
                  </a:cubicBezTo>
                  <a:cubicBezTo>
                    <a:pt x="8605" y="21365"/>
                    <a:pt x="5044" y="24834"/>
                    <a:pt x="0" y="29148"/>
                  </a:cubicBezTo>
                  <a:cubicBezTo>
                    <a:pt x="339" y="29228"/>
                    <a:pt x="3491" y="34275"/>
                    <a:pt x="15607" y="34275"/>
                  </a:cubicBezTo>
                  <a:cubicBezTo>
                    <a:pt x="17381" y="34275"/>
                    <a:pt x="19347" y="34166"/>
                    <a:pt x="21524" y="33919"/>
                  </a:cubicBezTo>
                  <a:cubicBezTo>
                    <a:pt x="38552" y="32001"/>
                    <a:pt x="49257" y="15978"/>
                    <a:pt x="52681" y="9792"/>
                  </a:cubicBezTo>
                  <a:cubicBezTo>
                    <a:pt x="52681" y="9792"/>
                    <a:pt x="49714" y="2488"/>
                    <a:pt x="43984" y="2443"/>
                  </a:cubicBezTo>
                  <a:cubicBezTo>
                    <a:pt x="43984" y="2443"/>
                    <a:pt x="39739" y="5752"/>
                    <a:pt x="39739" y="5752"/>
                  </a:cubicBezTo>
                  <a:cubicBezTo>
                    <a:pt x="40447" y="4428"/>
                    <a:pt x="41725" y="3105"/>
                    <a:pt x="41839" y="1552"/>
                  </a:cubicBezTo>
                  <a:cubicBezTo>
                    <a:pt x="40378" y="1027"/>
                    <a:pt x="39077" y="639"/>
                    <a:pt x="37502" y="366"/>
                  </a:cubicBezTo>
                  <a:cubicBezTo>
                    <a:pt x="35630" y="46"/>
                    <a:pt x="30906" y="0"/>
                    <a:pt x="3090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3"/>
            <p:cNvSpPr/>
            <p:nvPr/>
          </p:nvSpPr>
          <p:spPr>
            <a:xfrm>
              <a:off x="5986150" y="2540500"/>
              <a:ext cx="1052250" cy="660250"/>
            </a:xfrm>
            <a:custGeom>
              <a:avLst/>
              <a:gdLst/>
              <a:ahLst/>
              <a:cxnLst/>
              <a:rect l="l" t="t" r="r" b="b"/>
              <a:pathLst>
                <a:path w="42090" h="26410" extrusionOk="0">
                  <a:moveTo>
                    <a:pt x="15704" y="1"/>
                  </a:moveTo>
                  <a:lnTo>
                    <a:pt x="15704" y="1"/>
                  </a:lnTo>
                  <a:cubicBezTo>
                    <a:pt x="14403" y="1553"/>
                    <a:pt x="13558" y="1872"/>
                    <a:pt x="12394" y="4086"/>
                  </a:cubicBezTo>
                  <a:cubicBezTo>
                    <a:pt x="11778" y="5273"/>
                    <a:pt x="10865" y="5958"/>
                    <a:pt x="9861" y="6825"/>
                  </a:cubicBezTo>
                  <a:cubicBezTo>
                    <a:pt x="7578" y="8765"/>
                    <a:pt x="5318" y="10706"/>
                    <a:pt x="3036" y="12646"/>
                  </a:cubicBezTo>
                  <a:cubicBezTo>
                    <a:pt x="2488" y="13148"/>
                    <a:pt x="1917" y="13627"/>
                    <a:pt x="1347" y="14107"/>
                  </a:cubicBezTo>
                  <a:cubicBezTo>
                    <a:pt x="1278" y="14335"/>
                    <a:pt x="1233" y="14586"/>
                    <a:pt x="1187" y="14814"/>
                  </a:cubicBezTo>
                  <a:cubicBezTo>
                    <a:pt x="0" y="21753"/>
                    <a:pt x="10614" y="24675"/>
                    <a:pt x="21296" y="26409"/>
                  </a:cubicBezTo>
                  <a:cubicBezTo>
                    <a:pt x="32343" y="20977"/>
                    <a:pt x="39419" y="10203"/>
                    <a:pt x="42090" y="5387"/>
                  </a:cubicBezTo>
                  <a:cubicBezTo>
                    <a:pt x="42090" y="5387"/>
                    <a:pt x="40994" y="2694"/>
                    <a:pt x="38849" y="571"/>
                  </a:cubicBezTo>
                  <a:cubicBezTo>
                    <a:pt x="38429" y="2959"/>
                    <a:pt x="35418" y="10914"/>
                    <a:pt x="23884" y="10914"/>
                  </a:cubicBezTo>
                  <a:cubicBezTo>
                    <a:pt x="23510" y="10914"/>
                    <a:pt x="23127" y="10905"/>
                    <a:pt x="22734" y="10888"/>
                  </a:cubicBezTo>
                  <a:cubicBezTo>
                    <a:pt x="12759" y="10432"/>
                    <a:pt x="14152" y="3721"/>
                    <a:pt x="15704"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3"/>
            <p:cNvSpPr/>
            <p:nvPr/>
          </p:nvSpPr>
          <p:spPr>
            <a:xfrm>
              <a:off x="6537950" y="2439500"/>
              <a:ext cx="229400" cy="153125"/>
            </a:xfrm>
            <a:custGeom>
              <a:avLst/>
              <a:gdLst/>
              <a:ahLst/>
              <a:cxnLst/>
              <a:rect l="l" t="t" r="r" b="b"/>
              <a:pathLst>
                <a:path w="9176" h="6125" extrusionOk="0">
                  <a:moveTo>
                    <a:pt x="4908" y="1"/>
                  </a:moveTo>
                  <a:lnTo>
                    <a:pt x="4908" y="1"/>
                  </a:lnTo>
                  <a:cubicBezTo>
                    <a:pt x="5843" y="434"/>
                    <a:pt x="6642" y="982"/>
                    <a:pt x="6848" y="1712"/>
                  </a:cubicBezTo>
                  <a:cubicBezTo>
                    <a:pt x="7418" y="3789"/>
                    <a:pt x="0" y="6004"/>
                    <a:pt x="0" y="6004"/>
                  </a:cubicBezTo>
                  <a:cubicBezTo>
                    <a:pt x="0" y="6004"/>
                    <a:pt x="881" y="6124"/>
                    <a:pt x="2056" y="6124"/>
                  </a:cubicBezTo>
                  <a:cubicBezTo>
                    <a:pt x="3334" y="6124"/>
                    <a:pt x="4961" y="5982"/>
                    <a:pt x="6186" y="5387"/>
                  </a:cubicBezTo>
                  <a:cubicBezTo>
                    <a:pt x="6665" y="5136"/>
                    <a:pt x="7144" y="4839"/>
                    <a:pt x="7601" y="4520"/>
                  </a:cubicBezTo>
                  <a:cubicBezTo>
                    <a:pt x="8286" y="3470"/>
                    <a:pt x="9085" y="2397"/>
                    <a:pt x="9176" y="1187"/>
                  </a:cubicBezTo>
                  <a:cubicBezTo>
                    <a:pt x="7715" y="685"/>
                    <a:pt x="6437" y="274"/>
                    <a:pt x="4908"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3"/>
            <p:cNvSpPr/>
            <p:nvPr/>
          </p:nvSpPr>
          <p:spPr>
            <a:xfrm>
              <a:off x="6436950" y="2454125"/>
              <a:ext cx="79325" cy="58900"/>
            </a:xfrm>
            <a:custGeom>
              <a:avLst/>
              <a:gdLst/>
              <a:ahLst/>
              <a:cxnLst/>
              <a:rect l="l" t="t" r="r" b="b"/>
              <a:pathLst>
                <a:path w="3173" h="2356" extrusionOk="0">
                  <a:moveTo>
                    <a:pt x="2857" y="0"/>
                  </a:moveTo>
                  <a:cubicBezTo>
                    <a:pt x="2702" y="0"/>
                    <a:pt x="2499" y="82"/>
                    <a:pt x="2328" y="237"/>
                  </a:cubicBezTo>
                  <a:cubicBezTo>
                    <a:pt x="2054" y="465"/>
                    <a:pt x="1940" y="739"/>
                    <a:pt x="2077" y="876"/>
                  </a:cubicBezTo>
                  <a:cubicBezTo>
                    <a:pt x="2121" y="913"/>
                    <a:pt x="2183" y="931"/>
                    <a:pt x="2256" y="931"/>
                  </a:cubicBezTo>
                  <a:cubicBezTo>
                    <a:pt x="2413" y="931"/>
                    <a:pt x="2621" y="849"/>
                    <a:pt x="2808" y="694"/>
                  </a:cubicBezTo>
                  <a:cubicBezTo>
                    <a:pt x="3081" y="465"/>
                    <a:pt x="3173" y="192"/>
                    <a:pt x="3036" y="55"/>
                  </a:cubicBezTo>
                  <a:cubicBezTo>
                    <a:pt x="2992" y="18"/>
                    <a:pt x="2930" y="0"/>
                    <a:pt x="2857" y="0"/>
                  </a:cubicBezTo>
                  <a:close/>
                  <a:moveTo>
                    <a:pt x="1274" y="1062"/>
                  </a:moveTo>
                  <a:cubicBezTo>
                    <a:pt x="1057" y="1062"/>
                    <a:pt x="770" y="1179"/>
                    <a:pt x="525" y="1378"/>
                  </a:cubicBezTo>
                  <a:cubicBezTo>
                    <a:pt x="137" y="1698"/>
                    <a:pt x="0" y="2086"/>
                    <a:pt x="183" y="2269"/>
                  </a:cubicBezTo>
                  <a:cubicBezTo>
                    <a:pt x="242" y="2328"/>
                    <a:pt x="330" y="2356"/>
                    <a:pt x="434" y="2356"/>
                  </a:cubicBezTo>
                  <a:cubicBezTo>
                    <a:pt x="651" y="2356"/>
                    <a:pt x="940" y="2234"/>
                    <a:pt x="1187" y="2018"/>
                  </a:cubicBezTo>
                  <a:cubicBezTo>
                    <a:pt x="1575" y="1721"/>
                    <a:pt x="1712" y="1333"/>
                    <a:pt x="1529" y="1150"/>
                  </a:cubicBezTo>
                  <a:cubicBezTo>
                    <a:pt x="1469" y="1090"/>
                    <a:pt x="1380" y="1062"/>
                    <a:pt x="1274" y="106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3"/>
            <p:cNvSpPr/>
            <p:nvPr/>
          </p:nvSpPr>
          <p:spPr>
            <a:xfrm>
              <a:off x="5706525" y="2820725"/>
              <a:ext cx="997500" cy="469725"/>
            </a:xfrm>
            <a:custGeom>
              <a:avLst/>
              <a:gdLst/>
              <a:ahLst/>
              <a:cxnLst/>
              <a:rect l="l" t="t" r="r" b="b"/>
              <a:pathLst>
                <a:path w="39900" h="18789" extrusionOk="0">
                  <a:moveTo>
                    <a:pt x="23623" y="0"/>
                  </a:moveTo>
                  <a:cubicBezTo>
                    <a:pt x="20150" y="0"/>
                    <a:pt x="16950" y="529"/>
                    <a:pt x="14997" y="798"/>
                  </a:cubicBezTo>
                  <a:lnTo>
                    <a:pt x="1" y="13192"/>
                  </a:lnTo>
                  <a:cubicBezTo>
                    <a:pt x="334" y="13270"/>
                    <a:pt x="3405" y="18788"/>
                    <a:pt x="15490" y="18788"/>
                  </a:cubicBezTo>
                  <a:cubicBezTo>
                    <a:pt x="17453" y="18788"/>
                    <a:pt x="19653" y="18643"/>
                    <a:pt x="22118" y="18305"/>
                  </a:cubicBezTo>
                  <a:cubicBezTo>
                    <a:pt x="28441" y="17437"/>
                    <a:pt x="35357" y="15543"/>
                    <a:pt x="39899" y="12142"/>
                  </a:cubicBezTo>
                  <a:cubicBezTo>
                    <a:pt x="38355" y="2047"/>
                    <a:pt x="30459" y="0"/>
                    <a:pt x="2362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3"/>
            <p:cNvSpPr/>
            <p:nvPr/>
          </p:nvSpPr>
          <p:spPr>
            <a:xfrm>
              <a:off x="6078000" y="3081875"/>
              <a:ext cx="47400" cy="90900"/>
            </a:xfrm>
            <a:custGeom>
              <a:avLst/>
              <a:gdLst/>
              <a:ahLst/>
              <a:cxnLst/>
              <a:rect l="l" t="t" r="r" b="b"/>
              <a:pathLst>
                <a:path w="1896" h="3636" extrusionOk="0">
                  <a:moveTo>
                    <a:pt x="64" y="0"/>
                  </a:moveTo>
                  <a:cubicBezTo>
                    <a:pt x="55" y="0"/>
                    <a:pt x="49" y="3"/>
                    <a:pt x="47" y="7"/>
                  </a:cubicBezTo>
                  <a:cubicBezTo>
                    <a:pt x="1" y="98"/>
                    <a:pt x="412" y="418"/>
                    <a:pt x="686" y="806"/>
                  </a:cubicBezTo>
                  <a:cubicBezTo>
                    <a:pt x="800" y="1034"/>
                    <a:pt x="960" y="1239"/>
                    <a:pt x="1005" y="1399"/>
                  </a:cubicBezTo>
                  <a:cubicBezTo>
                    <a:pt x="1097" y="1582"/>
                    <a:pt x="1142" y="1696"/>
                    <a:pt x="1142" y="1696"/>
                  </a:cubicBezTo>
                  <a:cubicBezTo>
                    <a:pt x="1142" y="1696"/>
                    <a:pt x="1188" y="1810"/>
                    <a:pt x="1256" y="1970"/>
                  </a:cubicBezTo>
                  <a:cubicBezTo>
                    <a:pt x="1348" y="2129"/>
                    <a:pt x="1416" y="2381"/>
                    <a:pt x="1485" y="2609"/>
                  </a:cubicBezTo>
                  <a:cubicBezTo>
                    <a:pt x="1622" y="3111"/>
                    <a:pt x="1599" y="3613"/>
                    <a:pt x="1690" y="3636"/>
                  </a:cubicBezTo>
                  <a:cubicBezTo>
                    <a:pt x="1758" y="3636"/>
                    <a:pt x="1895" y="3111"/>
                    <a:pt x="1873" y="2563"/>
                  </a:cubicBezTo>
                  <a:cubicBezTo>
                    <a:pt x="1827" y="2289"/>
                    <a:pt x="1804" y="1993"/>
                    <a:pt x="1736" y="1810"/>
                  </a:cubicBezTo>
                  <a:cubicBezTo>
                    <a:pt x="1667" y="1605"/>
                    <a:pt x="1622" y="1468"/>
                    <a:pt x="1622" y="1468"/>
                  </a:cubicBezTo>
                  <a:cubicBezTo>
                    <a:pt x="1622" y="1468"/>
                    <a:pt x="1553" y="1353"/>
                    <a:pt x="1439" y="1171"/>
                  </a:cubicBezTo>
                  <a:cubicBezTo>
                    <a:pt x="1348" y="988"/>
                    <a:pt x="1165" y="783"/>
                    <a:pt x="982" y="577"/>
                  </a:cubicBezTo>
                  <a:cubicBezTo>
                    <a:pt x="609" y="204"/>
                    <a:pt x="161" y="0"/>
                    <a:pt x="6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3"/>
            <p:cNvSpPr/>
            <p:nvPr/>
          </p:nvSpPr>
          <p:spPr>
            <a:xfrm>
              <a:off x="5862875" y="3188175"/>
              <a:ext cx="138700" cy="78875"/>
            </a:xfrm>
            <a:custGeom>
              <a:avLst/>
              <a:gdLst/>
              <a:ahLst/>
              <a:cxnLst/>
              <a:rect l="l" t="t" r="r" b="b"/>
              <a:pathLst>
                <a:path w="5548" h="3155" extrusionOk="0">
                  <a:moveTo>
                    <a:pt x="46" y="0"/>
                  </a:moveTo>
                  <a:lnTo>
                    <a:pt x="46" y="0"/>
                  </a:lnTo>
                  <a:cubicBezTo>
                    <a:pt x="1" y="23"/>
                    <a:pt x="46" y="228"/>
                    <a:pt x="138" y="548"/>
                  </a:cubicBezTo>
                  <a:cubicBezTo>
                    <a:pt x="229" y="868"/>
                    <a:pt x="434" y="1256"/>
                    <a:pt x="708" y="1621"/>
                  </a:cubicBezTo>
                  <a:cubicBezTo>
                    <a:pt x="982" y="1963"/>
                    <a:pt x="1325" y="2283"/>
                    <a:pt x="1599" y="2465"/>
                  </a:cubicBezTo>
                  <a:cubicBezTo>
                    <a:pt x="1872" y="2671"/>
                    <a:pt x="2078" y="2762"/>
                    <a:pt x="2078" y="2762"/>
                  </a:cubicBezTo>
                  <a:cubicBezTo>
                    <a:pt x="2078" y="2762"/>
                    <a:pt x="2146" y="2785"/>
                    <a:pt x="2238" y="2831"/>
                  </a:cubicBezTo>
                  <a:cubicBezTo>
                    <a:pt x="2329" y="2853"/>
                    <a:pt x="2443" y="2922"/>
                    <a:pt x="2626" y="2968"/>
                  </a:cubicBezTo>
                  <a:cubicBezTo>
                    <a:pt x="2945" y="3082"/>
                    <a:pt x="3379" y="3150"/>
                    <a:pt x="3835" y="3150"/>
                  </a:cubicBezTo>
                  <a:cubicBezTo>
                    <a:pt x="3894" y="3153"/>
                    <a:pt x="3952" y="3155"/>
                    <a:pt x="4011" y="3155"/>
                  </a:cubicBezTo>
                  <a:cubicBezTo>
                    <a:pt x="4389" y="3155"/>
                    <a:pt x="4768" y="3095"/>
                    <a:pt x="5045" y="3036"/>
                  </a:cubicBezTo>
                  <a:cubicBezTo>
                    <a:pt x="5365" y="2945"/>
                    <a:pt x="5547" y="2853"/>
                    <a:pt x="5547" y="2808"/>
                  </a:cubicBezTo>
                  <a:cubicBezTo>
                    <a:pt x="5547" y="2800"/>
                    <a:pt x="5522" y="2798"/>
                    <a:pt x="5476" y="2798"/>
                  </a:cubicBezTo>
                  <a:cubicBezTo>
                    <a:pt x="5385" y="2798"/>
                    <a:pt x="5213" y="2808"/>
                    <a:pt x="5000" y="2808"/>
                  </a:cubicBezTo>
                  <a:cubicBezTo>
                    <a:pt x="4867" y="2817"/>
                    <a:pt x="4719" y="2823"/>
                    <a:pt x="4562" y="2823"/>
                  </a:cubicBezTo>
                  <a:cubicBezTo>
                    <a:pt x="4340" y="2823"/>
                    <a:pt x="4099" y="2812"/>
                    <a:pt x="3858" y="2785"/>
                  </a:cubicBezTo>
                  <a:cubicBezTo>
                    <a:pt x="3447" y="2716"/>
                    <a:pt x="3059" y="2625"/>
                    <a:pt x="2785" y="2488"/>
                  </a:cubicBezTo>
                  <a:cubicBezTo>
                    <a:pt x="2626" y="2443"/>
                    <a:pt x="2534" y="2374"/>
                    <a:pt x="2443" y="2351"/>
                  </a:cubicBezTo>
                  <a:cubicBezTo>
                    <a:pt x="2375" y="2306"/>
                    <a:pt x="2329" y="2283"/>
                    <a:pt x="2329" y="2283"/>
                  </a:cubicBezTo>
                  <a:cubicBezTo>
                    <a:pt x="2329" y="2283"/>
                    <a:pt x="2146" y="2214"/>
                    <a:pt x="1872" y="2055"/>
                  </a:cubicBezTo>
                  <a:cubicBezTo>
                    <a:pt x="1599" y="1918"/>
                    <a:pt x="1279" y="1666"/>
                    <a:pt x="1005" y="1370"/>
                  </a:cubicBezTo>
                  <a:cubicBezTo>
                    <a:pt x="708" y="1073"/>
                    <a:pt x="480" y="731"/>
                    <a:pt x="320" y="457"/>
                  </a:cubicBezTo>
                  <a:cubicBezTo>
                    <a:pt x="183" y="183"/>
                    <a:pt x="69" y="0"/>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3"/>
            <p:cNvSpPr/>
            <p:nvPr/>
          </p:nvSpPr>
          <p:spPr>
            <a:xfrm>
              <a:off x="5706525" y="2880125"/>
              <a:ext cx="997500" cy="410325"/>
            </a:xfrm>
            <a:custGeom>
              <a:avLst/>
              <a:gdLst/>
              <a:ahLst/>
              <a:cxnLst/>
              <a:rect l="l" t="t" r="r" b="b"/>
              <a:pathLst>
                <a:path w="39900" h="16413" extrusionOk="0">
                  <a:moveTo>
                    <a:pt x="30383" y="0"/>
                  </a:moveTo>
                  <a:cubicBezTo>
                    <a:pt x="30373" y="0"/>
                    <a:pt x="30484" y="51"/>
                    <a:pt x="30746" y="156"/>
                  </a:cubicBezTo>
                  <a:cubicBezTo>
                    <a:pt x="32504" y="887"/>
                    <a:pt x="35722" y="3808"/>
                    <a:pt x="34124" y="6639"/>
                  </a:cubicBezTo>
                  <a:cubicBezTo>
                    <a:pt x="33491" y="7737"/>
                    <a:pt x="31907" y="8032"/>
                    <a:pt x="30057" y="8032"/>
                  </a:cubicBezTo>
                  <a:cubicBezTo>
                    <a:pt x="27907" y="8032"/>
                    <a:pt x="25397" y="7633"/>
                    <a:pt x="23597" y="7633"/>
                  </a:cubicBezTo>
                  <a:cubicBezTo>
                    <a:pt x="22985" y="7633"/>
                    <a:pt x="22455" y="7679"/>
                    <a:pt x="22050" y="7803"/>
                  </a:cubicBezTo>
                  <a:cubicBezTo>
                    <a:pt x="19448" y="8602"/>
                    <a:pt x="16846" y="11934"/>
                    <a:pt x="12646" y="12710"/>
                  </a:cubicBezTo>
                  <a:cubicBezTo>
                    <a:pt x="12189" y="12792"/>
                    <a:pt x="11745" y="12828"/>
                    <a:pt x="11317" y="12828"/>
                  </a:cubicBezTo>
                  <a:cubicBezTo>
                    <a:pt x="7788" y="12828"/>
                    <a:pt x="5319" y="10359"/>
                    <a:pt x="5319" y="10359"/>
                  </a:cubicBezTo>
                  <a:cubicBezTo>
                    <a:pt x="5319" y="10359"/>
                    <a:pt x="3767" y="9811"/>
                    <a:pt x="1735" y="9378"/>
                  </a:cubicBezTo>
                  <a:lnTo>
                    <a:pt x="1" y="10816"/>
                  </a:lnTo>
                  <a:cubicBezTo>
                    <a:pt x="334" y="10894"/>
                    <a:pt x="3405" y="16412"/>
                    <a:pt x="15490" y="16412"/>
                  </a:cubicBezTo>
                  <a:cubicBezTo>
                    <a:pt x="17453" y="16412"/>
                    <a:pt x="19653" y="16267"/>
                    <a:pt x="22118" y="15929"/>
                  </a:cubicBezTo>
                  <a:cubicBezTo>
                    <a:pt x="28441" y="15061"/>
                    <a:pt x="35357" y="13167"/>
                    <a:pt x="39899" y="9766"/>
                  </a:cubicBezTo>
                  <a:cubicBezTo>
                    <a:pt x="39854" y="9492"/>
                    <a:pt x="39808" y="9241"/>
                    <a:pt x="39762" y="8967"/>
                  </a:cubicBezTo>
                  <a:cubicBezTo>
                    <a:pt x="39739" y="8898"/>
                    <a:pt x="39717" y="8807"/>
                    <a:pt x="39717" y="8716"/>
                  </a:cubicBezTo>
                  <a:cubicBezTo>
                    <a:pt x="39671" y="8556"/>
                    <a:pt x="39625" y="8373"/>
                    <a:pt x="39603" y="8191"/>
                  </a:cubicBezTo>
                  <a:cubicBezTo>
                    <a:pt x="39580" y="8100"/>
                    <a:pt x="39557" y="8031"/>
                    <a:pt x="39534" y="7940"/>
                  </a:cubicBezTo>
                  <a:cubicBezTo>
                    <a:pt x="39488" y="7757"/>
                    <a:pt x="39443" y="7597"/>
                    <a:pt x="39397" y="7438"/>
                  </a:cubicBezTo>
                  <a:cubicBezTo>
                    <a:pt x="39374" y="7346"/>
                    <a:pt x="39351" y="7278"/>
                    <a:pt x="39329" y="7209"/>
                  </a:cubicBezTo>
                  <a:cubicBezTo>
                    <a:pt x="39260" y="6981"/>
                    <a:pt x="39169" y="6753"/>
                    <a:pt x="39100" y="6525"/>
                  </a:cubicBezTo>
                  <a:cubicBezTo>
                    <a:pt x="39009" y="6296"/>
                    <a:pt x="38941" y="6091"/>
                    <a:pt x="38849" y="5863"/>
                  </a:cubicBezTo>
                  <a:cubicBezTo>
                    <a:pt x="38826" y="5794"/>
                    <a:pt x="38804" y="5749"/>
                    <a:pt x="38758" y="5680"/>
                  </a:cubicBezTo>
                  <a:cubicBezTo>
                    <a:pt x="38712" y="5520"/>
                    <a:pt x="38644" y="5383"/>
                    <a:pt x="38575" y="5246"/>
                  </a:cubicBezTo>
                  <a:cubicBezTo>
                    <a:pt x="38530" y="5178"/>
                    <a:pt x="38507" y="5109"/>
                    <a:pt x="38484" y="5041"/>
                  </a:cubicBezTo>
                  <a:cubicBezTo>
                    <a:pt x="38416" y="4881"/>
                    <a:pt x="38324" y="4744"/>
                    <a:pt x="38256" y="4607"/>
                  </a:cubicBezTo>
                  <a:cubicBezTo>
                    <a:pt x="38233" y="4562"/>
                    <a:pt x="38210" y="4493"/>
                    <a:pt x="38165" y="4448"/>
                  </a:cubicBezTo>
                  <a:cubicBezTo>
                    <a:pt x="38073" y="4265"/>
                    <a:pt x="37959" y="4059"/>
                    <a:pt x="37845" y="3900"/>
                  </a:cubicBezTo>
                  <a:cubicBezTo>
                    <a:pt x="37797" y="4238"/>
                    <a:pt x="37671" y="4455"/>
                    <a:pt x="37439" y="4455"/>
                  </a:cubicBezTo>
                  <a:cubicBezTo>
                    <a:pt x="37232" y="4455"/>
                    <a:pt x="36941" y="4285"/>
                    <a:pt x="36544" y="3877"/>
                  </a:cubicBezTo>
                  <a:cubicBezTo>
                    <a:pt x="34408" y="1625"/>
                    <a:pt x="30440" y="0"/>
                    <a:pt x="3038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3"/>
            <p:cNvSpPr/>
            <p:nvPr/>
          </p:nvSpPr>
          <p:spPr>
            <a:xfrm>
              <a:off x="5864600" y="3093975"/>
              <a:ext cx="277350" cy="144500"/>
            </a:xfrm>
            <a:custGeom>
              <a:avLst/>
              <a:gdLst/>
              <a:ahLst/>
              <a:cxnLst/>
              <a:rect l="l" t="t" r="r" b="b"/>
              <a:pathLst>
                <a:path w="11094" h="5780" extrusionOk="0">
                  <a:moveTo>
                    <a:pt x="7720" y="0"/>
                  </a:moveTo>
                  <a:cubicBezTo>
                    <a:pt x="5524" y="0"/>
                    <a:pt x="0" y="3745"/>
                    <a:pt x="0" y="3745"/>
                  </a:cubicBezTo>
                  <a:cubicBezTo>
                    <a:pt x="0" y="3745"/>
                    <a:pt x="2066" y="5780"/>
                    <a:pt x="4630" y="5780"/>
                  </a:cubicBezTo>
                  <a:cubicBezTo>
                    <a:pt x="5162" y="5780"/>
                    <a:pt x="5716" y="5692"/>
                    <a:pt x="6277" y="5480"/>
                  </a:cubicBezTo>
                  <a:cubicBezTo>
                    <a:pt x="11093" y="3654"/>
                    <a:pt x="9861" y="1006"/>
                    <a:pt x="8263" y="116"/>
                  </a:cubicBezTo>
                  <a:cubicBezTo>
                    <a:pt x="8120" y="36"/>
                    <a:pt x="7936" y="0"/>
                    <a:pt x="7720"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3"/>
            <p:cNvSpPr/>
            <p:nvPr/>
          </p:nvSpPr>
          <p:spPr>
            <a:xfrm>
              <a:off x="5864600" y="3094050"/>
              <a:ext cx="277350" cy="143225"/>
            </a:xfrm>
            <a:custGeom>
              <a:avLst/>
              <a:gdLst/>
              <a:ahLst/>
              <a:cxnLst/>
              <a:rect l="l" t="t" r="r" b="b"/>
              <a:pathLst>
                <a:path w="11094" h="5729" extrusionOk="0">
                  <a:moveTo>
                    <a:pt x="7729" y="0"/>
                  </a:moveTo>
                  <a:cubicBezTo>
                    <a:pt x="5570" y="0"/>
                    <a:pt x="146" y="3659"/>
                    <a:pt x="0" y="3742"/>
                  </a:cubicBezTo>
                  <a:cubicBezTo>
                    <a:pt x="23" y="3742"/>
                    <a:pt x="23" y="3765"/>
                    <a:pt x="23" y="3765"/>
                  </a:cubicBezTo>
                  <a:cubicBezTo>
                    <a:pt x="92" y="3834"/>
                    <a:pt x="434" y="4153"/>
                    <a:pt x="959" y="4496"/>
                  </a:cubicBezTo>
                  <a:cubicBezTo>
                    <a:pt x="1926" y="4142"/>
                    <a:pt x="5511" y="2881"/>
                    <a:pt x="7314" y="2881"/>
                  </a:cubicBezTo>
                  <a:cubicBezTo>
                    <a:pt x="7725" y="2881"/>
                    <a:pt x="8044" y="2947"/>
                    <a:pt x="8217" y="3103"/>
                  </a:cubicBezTo>
                  <a:cubicBezTo>
                    <a:pt x="8925" y="3765"/>
                    <a:pt x="6802" y="4975"/>
                    <a:pt x="5273" y="5728"/>
                  </a:cubicBezTo>
                  <a:cubicBezTo>
                    <a:pt x="5592" y="5683"/>
                    <a:pt x="5935" y="5591"/>
                    <a:pt x="6277" y="5477"/>
                  </a:cubicBezTo>
                  <a:cubicBezTo>
                    <a:pt x="11093" y="3651"/>
                    <a:pt x="9861" y="1003"/>
                    <a:pt x="8263" y="113"/>
                  </a:cubicBezTo>
                  <a:cubicBezTo>
                    <a:pt x="8122" y="36"/>
                    <a:pt x="7941" y="0"/>
                    <a:pt x="77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3"/>
            <p:cNvSpPr/>
            <p:nvPr/>
          </p:nvSpPr>
          <p:spPr>
            <a:xfrm>
              <a:off x="5877625" y="3368200"/>
              <a:ext cx="542800" cy="775225"/>
            </a:xfrm>
            <a:custGeom>
              <a:avLst/>
              <a:gdLst/>
              <a:ahLst/>
              <a:cxnLst/>
              <a:rect l="l" t="t" r="r" b="b"/>
              <a:pathLst>
                <a:path w="21712" h="31009" extrusionOk="0">
                  <a:moveTo>
                    <a:pt x="17766" y="1"/>
                  </a:moveTo>
                  <a:cubicBezTo>
                    <a:pt x="15753" y="1"/>
                    <a:pt x="13304" y="2026"/>
                    <a:pt x="12512" y="4372"/>
                  </a:cubicBezTo>
                  <a:cubicBezTo>
                    <a:pt x="12398" y="4737"/>
                    <a:pt x="9340" y="15259"/>
                    <a:pt x="7696" y="17245"/>
                  </a:cubicBezTo>
                  <a:cubicBezTo>
                    <a:pt x="6076" y="19254"/>
                    <a:pt x="4615" y="22198"/>
                    <a:pt x="4615" y="22198"/>
                  </a:cubicBezTo>
                  <a:cubicBezTo>
                    <a:pt x="4588" y="22199"/>
                    <a:pt x="4560" y="22199"/>
                    <a:pt x="4531" y="22199"/>
                  </a:cubicBezTo>
                  <a:cubicBezTo>
                    <a:pt x="4153" y="22199"/>
                    <a:pt x="3593" y="22161"/>
                    <a:pt x="3016" y="22161"/>
                  </a:cubicBezTo>
                  <a:cubicBezTo>
                    <a:pt x="1561" y="22161"/>
                    <a:pt x="1" y="22404"/>
                    <a:pt x="1009" y="24116"/>
                  </a:cubicBezTo>
                  <a:cubicBezTo>
                    <a:pt x="1445" y="24889"/>
                    <a:pt x="2278" y="25111"/>
                    <a:pt x="3132" y="25111"/>
                  </a:cubicBezTo>
                  <a:cubicBezTo>
                    <a:pt x="3261" y="25111"/>
                    <a:pt x="3391" y="25106"/>
                    <a:pt x="3519" y="25097"/>
                  </a:cubicBezTo>
                  <a:cubicBezTo>
                    <a:pt x="3519" y="25097"/>
                    <a:pt x="3542" y="30986"/>
                    <a:pt x="7719" y="31009"/>
                  </a:cubicBezTo>
                  <a:cubicBezTo>
                    <a:pt x="7729" y="31009"/>
                    <a:pt x="7740" y="31009"/>
                    <a:pt x="7750" y="31009"/>
                  </a:cubicBezTo>
                  <a:cubicBezTo>
                    <a:pt x="11884" y="31009"/>
                    <a:pt x="9386" y="26422"/>
                    <a:pt x="9385" y="26421"/>
                  </a:cubicBezTo>
                  <a:lnTo>
                    <a:pt x="9385" y="26421"/>
                  </a:lnTo>
                  <a:cubicBezTo>
                    <a:pt x="9386" y="26421"/>
                    <a:pt x="10525" y="27886"/>
                    <a:pt x="11145" y="27886"/>
                  </a:cubicBezTo>
                  <a:cubicBezTo>
                    <a:pt x="11222" y="27886"/>
                    <a:pt x="11291" y="27863"/>
                    <a:pt x="11348" y="27813"/>
                  </a:cubicBezTo>
                  <a:cubicBezTo>
                    <a:pt x="11896" y="27357"/>
                    <a:pt x="10253" y="24184"/>
                    <a:pt x="10253" y="24184"/>
                  </a:cubicBezTo>
                  <a:cubicBezTo>
                    <a:pt x="10253" y="24184"/>
                    <a:pt x="12421" y="23317"/>
                    <a:pt x="11029" y="20851"/>
                  </a:cubicBezTo>
                  <a:cubicBezTo>
                    <a:pt x="11029" y="20851"/>
                    <a:pt x="21711" y="6494"/>
                    <a:pt x="20364" y="2180"/>
                  </a:cubicBezTo>
                  <a:cubicBezTo>
                    <a:pt x="19874" y="629"/>
                    <a:pt x="18888" y="1"/>
                    <a:pt x="17766" y="1"/>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3"/>
            <p:cNvSpPr/>
            <p:nvPr/>
          </p:nvSpPr>
          <p:spPr>
            <a:xfrm>
              <a:off x="5961025" y="3751375"/>
              <a:ext cx="138125" cy="394525"/>
            </a:xfrm>
            <a:custGeom>
              <a:avLst/>
              <a:gdLst/>
              <a:ahLst/>
              <a:cxnLst/>
              <a:rect l="l" t="t" r="r" b="b"/>
              <a:pathLst>
                <a:path w="5525" h="15781" extrusionOk="0">
                  <a:moveTo>
                    <a:pt x="5502" y="1"/>
                  </a:moveTo>
                  <a:cubicBezTo>
                    <a:pt x="5456" y="1"/>
                    <a:pt x="5273" y="571"/>
                    <a:pt x="4703" y="1279"/>
                  </a:cubicBezTo>
                  <a:cubicBezTo>
                    <a:pt x="4429" y="1644"/>
                    <a:pt x="4086" y="2032"/>
                    <a:pt x="3721" y="2466"/>
                  </a:cubicBezTo>
                  <a:cubicBezTo>
                    <a:pt x="3333" y="2900"/>
                    <a:pt x="2968" y="3425"/>
                    <a:pt x="2648" y="3904"/>
                  </a:cubicBezTo>
                  <a:cubicBezTo>
                    <a:pt x="2283" y="4406"/>
                    <a:pt x="1941" y="4885"/>
                    <a:pt x="1598" y="5365"/>
                  </a:cubicBezTo>
                  <a:cubicBezTo>
                    <a:pt x="1279" y="5821"/>
                    <a:pt x="982" y="6301"/>
                    <a:pt x="777" y="6711"/>
                  </a:cubicBezTo>
                  <a:cubicBezTo>
                    <a:pt x="571" y="7145"/>
                    <a:pt x="434" y="7510"/>
                    <a:pt x="343" y="7761"/>
                  </a:cubicBezTo>
                  <a:cubicBezTo>
                    <a:pt x="320" y="7898"/>
                    <a:pt x="275" y="8012"/>
                    <a:pt x="252" y="8081"/>
                  </a:cubicBezTo>
                  <a:cubicBezTo>
                    <a:pt x="229" y="8149"/>
                    <a:pt x="229" y="8172"/>
                    <a:pt x="229" y="8172"/>
                  </a:cubicBezTo>
                  <a:cubicBezTo>
                    <a:pt x="229" y="8172"/>
                    <a:pt x="206" y="8332"/>
                    <a:pt x="138" y="8606"/>
                  </a:cubicBezTo>
                  <a:cubicBezTo>
                    <a:pt x="115" y="8743"/>
                    <a:pt x="92" y="8903"/>
                    <a:pt x="69" y="9108"/>
                  </a:cubicBezTo>
                  <a:cubicBezTo>
                    <a:pt x="69" y="9199"/>
                    <a:pt x="46" y="9291"/>
                    <a:pt x="46" y="9405"/>
                  </a:cubicBezTo>
                  <a:cubicBezTo>
                    <a:pt x="46" y="9519"/>
                    <a:pt x="24" y="9633"/>
                    <a:pt x="24" y="9747"/>
                  </a:cubicBezTo>
                  <a:cubicBezTo>
                    <a:pt x="1" y="10204"/>
                    <a:pt x="46" y="10751"/>
                    <a:pt x="138" y="11345"/>
                  </a:cubicBezTo>
                  <a:cubicBezTo>
                    <a:pt x="275" y="11916"/>
                    <a:pt x="412" y="12509"/>
                    <a:pt x="663" y="13102"/>
                  </a:cubicBezTo>
                  <a:cubicBezTo>
                    <a:pt x="1119" y="14267"/>
                    <a:pt x="2009" y="15271"/>
                    <a:pt x="2922" y="15590"/>
                  </a:cubicBezTo>
                  <a:cubicBezTo>
                    <a:pt x="3269" y="15737"/>
                    <a:pt x="3602" y="15780"/>
                    <a:pt x="3861" y="15780"/>
                  </a:cubicBezTo>
                  <a:cubicBezTo>
                    <a:pt x="3926" y="15780"/>
                    <a:pt x="3986" y="15778"/>
                    <a:pt x="4041" y="15773"/>
                  </a:cubicBezTo>
                  <a:cubicBezTo>
                    <a:pt x="4315" y="15750"/>
                    <a:pt x="4452" y="15705"/>
                    <a:pt x="4452" y="15682"/>
                  </a:cubicBezTo>
                  <a:cubicBezTo>
                    <a:pt x="4452" y="15663"/>
                    <a:pt x="4404" y="15661"/>
                    <a:pt x="4319" y="15661"/>
                  </a:cubicBezTo>
                  <a:cubicBezTo>
                    <a:pt x="4300" y="15661"/>
                    <a:pt x="4279" y="15661"/>
                    <a:pt x="4256" y="15661"/>
                  </a:cubicBezTo>
                  <a:cubicBezTo>
                    <a:pt x="4008" y="15661"/>
                    <a:pt x="3546" y="15651"/>
                    <a:pt x="3014" y="15408"/>
                  </a:cubicBezTo>
                  <a:cubicBezTo>
                    <a:pt x="2192" y="15043"/>
                    <a:pt x="1393" y="14061"/>
                    <a:pt x="1005" y="12966"/>
                  </a:cubicBezTo>
                  <a:cubicBezTo>
                    <a:pt x="800" y="12418"/>
                    <a:pt x="685" y="11824"/>
                    <a:pt x="594" y="11276"/>
                  </a:cubicBezTo>
                  <a:cubicBezTo>
                    <a:pt x="526" y="10729"/>
                    <a:pt x="480" y="10204"/>
                    <a:pt x="526" y="9770"/>
                  </a:cubicBezTo>
                  <a:cubicBezTo>
                    <a:pt x="526" y="9656"/>
                    <a:pt x="526" y="9542"/>
                    <a:pt x="549" y="9450"/>
                  </a:cubicBezTo>
                  <a:cubicBezTo>
                    <a:pt x="549" y="9336"/>
                    <a:pt x="571" y="9245"/>
                    <a:pt x="571" y="9154"/>
                  </a:cubicBezTo>
                  <a:cubicBezTo>
                    <a:pt x="617" y="8994"/>
                    <a:pt x="617" y="8834"/>
                    <a:pt x="663" y="8697"/>
                  </a:cubicBezTo>
                  <a:cubicBezTo>
                    <a:pt x="708" y="8446"/>
                    <a:pt x="754" y="8309"/>
                    <a:pt x="754" y="8309"/>
                  </a:cubicBezTo>
                  <a:cubicBezTo>
                    <a:pt x="754" y="8309"/>
                    <a:pt x="754" y="8286"/>
                    <a:pt x="777" y="8218"/>
                  </a:cubicBezTo>
                  <a:cubicBezTo>
                    <a:pt x="800" y="8149"/>
                    <a:pt x="822" y="8058"/>
                    <a:pt x="845" y="7921"/>
                  </a:cubicBezTo>
                  <a:cubicBezTo>
                    <a:pt x="914" y="7670"/>
                    <a:pt x="1051" y="7328"/>
                    <a:pt x="1233" y="6940"/>
                  </a:cubicBezTo>
                  <a:cubicBezTo>
                    <a:pt x="1416" y="6529"/>
                    <a:pt x="1667" y="6072"/>
                    <a:pt x="1964" y="5616"/>
                  </a:cubicBezTo>
                  <a:cubicBezTo>
                    <a:pt x="2283" y="5136"/>
                    <a:pt x="2626" y="4634"/>
                    <a:pt x="2968" y="4132"/>
                  </a:cubicBezTo>
                  <a:cubicBezTo>
                    <a:pt x="3288" y="3584"/>
                    <a:pt x="3584" y="3105"/>
                    <a:pt x="3949" y="2649"/>
                  </a:cubicBezTo>
                  <a:cubicBezTo>
                    <a:pt x="4292" y="2215"/>
                    <a:pt x="4634" y="1781"/>
                    <a:pt x="4885" y="1393"/>
                  </a:cubicBezTo>
                  <a:cubicBezTo>
                    <a:pt x="5136" y="1005"/>
                    <a:pt x="5319" y="663"/>
                    <a:pt x="5410" y="412"/>
                  </a:cubicBezTo>
                  <a:cubicBezTo>
                    <a:pt x="5479" y="161"/>
                    <a:pt x="5524" y="1"/>
                    <a:pt x="550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a:off x="5985575" y="4032700"/>
              <a:ext cx="118700" cy="114100"/>
            </a:xfrm>
            <a:custGeom>
              <a:avLst/>
              <a:gdLst/>
              <a:ahLst/>
              <a:cxnLst/>
              <a:rect l="l" t="t" r="r" b="b"/>
              <a:pathLst>
                <a:path w="4748" h="4564" extrusionOk="0">
                  <a:moveTo>
                    <a:pt x="73" y="0"/>
                  </a:moveTo>
                  <a:cubicBezTo>
                    <a:pt x="71" y="0"/>
                    <a:pt x="70" y="0"/>
                    <a:pt x="69" y="1"/>
                  </a:cubicBezTo>
                  <a:cubicBezTo>
                    <a:pt x="0" y="23"/>
                    <a:pt x="183" y="891"/>
                    <a:pt x="525" y="1735"/>
                  </a:cubicBezTo>
                  <a:cubicBezTo>
                    <a:pt x="685" y="2146"/>
                    <a:pt x="890" y="2557"/>
                    <a:pt x="1073" y="2854"/>
                  </a:cubicBezTo>
                  <a:cubicBezTo>
                    <a:pt x="1164" y="3014"/>
                    <a:pt x="1256" y="3128"/>
                    <a:pt x="1301" y="3196"/>
                  </a:cubicBezTo>
                  <a:cubicBezTo>
                    <a:pt x="1370" y="3287"/>
                    <a:pt x="1393" y="3333"/>
                    <a:pt x="1393" y="3333"/>
                  </a:cubicBezTo>
                  <a:cubicBezTo>
                    <a:pt x="1393" y="3333"/>
                    <a:pt x="1438" y="3379"/>
                    <a:pt x="1507" y="3447"/>
                  </a:cubicBezTo>
                  <a:cubicBezTo>
                    <a:pt x="1598" y="3516"/>
                    <a:pt x="1666" y="3630"/>
                    <a:pt x="1826" y="3744"/>
                  </a:cubicBezTo>
                  <a:cubicBezTo>
                    <a:pt x="2077" y="3995"/>
                    <a:pt x="2488" y="4246"/>
                    <a:pt x="2922" y="4429"/>
                  </a:cubicBezTo>
                  <a:cubicBezTo>
                    <a:pt x="3198" y="4525"/>
                    <a:pt x="3482" y="4563"/>
                    <a:pt x="3739" y="4563"/>
                  </a:cubicBezTo>
                  <a:cubicBezTo>
                    <a:pt x="3908" y="4563"/>
                    <a:pt x="4065" y="4547"/>
                    <a:pt x="4200" y="4520"/>
                  </a:cubicBezTo>
                  <a:cubicBezTo>
                    <a:pt x="4542" y="4452"/>
                    <a:pt x="4748" y="4383"/>
                    <a:pt x="4748" y="4337"/>
                  </a:cubicBezTo>
                  <a:cubicBezTo>
                    <a:pt x="4725" y="4315"/>
                    <a:pt x="4497" y="4315"/>
                    <a:pt x="4177" y="4315"/>
                  </a:cubicBezTo>
                  <a:cubicBezTo>
                    <a:pt x="3858" y="4315"/>
                    <a:pt x="3447" y="4246"/>
                    <a:pt x="3059" y="4064"/>
                  </a:cubicBezTo>
                  <a:cubicBezTo>
                    <a:pt x="2694" y="3881"/>
                    <a:pt x="2374" y="3630"/>
                    <a:pt x="2169" y="3402"/>
                  </a:cubicBezTo>
                  <a:cubicBezTo>
                    <a:pt x="2054" y="3287"/>
                    <a:pt x="1963" y="3173"/>
                    <a:pt x="1918" y="3105"/>
                  </a:cubicBezTo>
                  <a:cubicBezTo>
                    <a:pt x="1849" y="3036"/>
                    <a:pt x="1826" y="2991"/>
                    <a:pt x="1826" y="2991"/>
                  </a:cubicBezTo>
                  <a:cubicBezTo>
                    <a:pt x="1826" y="2991"/>
                    <a:pt x="1781" y="2945"/>
                    <a:pt x="1735" y="2877"/>
                  </a:cubicBezTo>
                  <a:cubicBezTo>
                    <a:pt x="1666" y="2808"/>
                    <a:pt x="1575" y="2717"/>
                    <a:pt x="1484" y="2580"/>
                  </a:cubicBezTo>
                  <a:cubicBezTo>
                    <a:pt x="1301" y="2329"/>
                    <a:pt x="1073" y="1964"/>
                    <a:pt x="868" y="1576"/>
                  </a:cubicBezTo>
                  <a:cubicBezTo>
                    <a:pt x="462" y="810"/>
                    <a:pt x="168" y="0"/>
                    <a:pt x="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a:off x="6033500" y="4015025"/>
              <a:ext cx="101025" cy="123525"/>
            </a:xfrm>
            <a:custGeom>
              <a:avLst/>
              <a:gdLst/>
              <a:ahLst/>
              <a:cxnLst/>
              <a:rect l="l" t="t" r="r" b="b"/>
              <a:pathLst>
                <a:path w="4041" h="4941" extrusionOk="0">
                  <a:moveTo>
                    <a:pt x="2991" y="0"/>
                  </a:moveTo>
                  <a:cubicBezTo>
                    <a:pt x="2945" y="23"/>
                    <a:pt x="2991" y="342"/>
                    <a:pt x="3082" y="799"/>
                  </a:cubicBezTo>
                  <a:cubicBezTo>
                    <a:pt x="3173" y="1255"/>
                    <a:pt x="3310" y="1872"/>
                    <a:pt x="3424" y="2488"/>
                  </a:cubicBezTo>
                  <a:cubicBezTo>
                    <a:pt x="3516" y="3081"/>
                    <a:pt x="3561" y="3721"/>
                    <a:pt x="3424" y="4086"/>
                  </a:cubicBezTo>
                  <a:cubicBezTo>
                    <a:pt x="3356" y="4268"/>
                    <a:pt x="3265" y="4337"/>
                    <a:pt x="3196" y="4360"/>
                  </a:cubicBezTo>
                  <a:cubicBezTo>
                    <a:pt x="3128" y="4405"/>
                    <a:pt x="3082" y="4405"/>
                    <a:pt x="3082" y="4405"/>
                  </a:cubicBezTo>
                  <a:cubicBezTo>
                    <a:pt x="3082" y="4405"/>
                    <a:pt x="3062" y="4415"/>
                    <a:pt x="3014" y="4415"/>
                  </a:cubicBezTo>
                  <a:cubicBezTo>
                    <a:pt x="2991" y="4415"/>
                    <a:pt x="2960" y="4413"/>
                    <a:pt x="2922" y="4405"/>
                  </a:cubicBezTo>
                  <a:cubicBezTo>
                    <a:pt x="2808" y="4405"/>
                    <a:pt x="2671" y="4382"/>
                    <a:pt x="2466" y="4291"/>
                  </a:cubicBezTo>
                  <a:cubicBezTo>
                    <a:pt x="2100" y="4109"/>
                    <a:pt x="1644" y="3698"/>
                    <a:pt x="1279" y="3218"/>
                  </a:cubicBezTo>
                  <a:cubicBezTo>
                    <a:pt x="891" y="2739"/>
                    <a:pt x="571" y="2214"/>
                    <a:pt x="366" y="1803"/>
                  </a:cubicBezTo>
                  <a:cubicBezTo>
                    <a:pt x="168" y="1385"/>
                    <a:pt x="76" y="1094"/>
                    <a:pt x="28" y="1094"/>
                  </a:cubicBezTo>
                  <a:cubicBezTo>
                    <a:pt x="27" y="1094"/>
                    <a:pt x="25" y="1095"/>
                    <a:pt x="23" y="1096"/>
                  </a:cubicBezTo>
                  <a:cubicBezTo>
                    <a:pt x="1" y="1096"/>
                    <a:pt x="23" y="1415"/>
                    <a:pt x="183" y="1872"/>
                  </a:cubicBezTo>
                  <a:cubicBezTo>
                    <a:pt x="343" y="2328"/>
                    <a:pt x="594" y="2922"/>
                    <a:pt x="959" y="3447"/>
                  </a:cubicBezTo>
                  <a:cubicBezTo>
                    <a:pt x="1324" y="3994"/>
                    <a:pt x="1781" y="4474"/>
                    <a:pt x="2237" y="4725"/>
                  </a:cubicBezTo>
                  <a:cubicBezTo>
                    <a:pt x="2488" y="4862"/>
                    <a:pt x="2717" y="4930"/>
                    <a:pt x="2877" y="4930"/>
                  </a:cubicBezTo>
                  <a:cubicBezTo>
                    <a:pt x="2930" y="4938"/>
                    <a:pt x="2978" y="4940"/>
                    <a:pt x="3019" y="4940"/>
                  </a:cubicBezTo>
                  <a:cubicBezTo>
                    <a:pt x="3100" y="4940"/>
                    <a:pt x="3150" y="4930"/>
                    <a:pt x="3150" y="4930"/>
                  </a:cubicBezTo>
                  <a:cubicBezTo>
                    <a:pt x="3150" y="4930"/>
                    <a:pt x="3173" y="4930"/>
                    <a:pt x="3242" y="4907"/>
                  </a:cubicBezTo>
                  <a:cubicBezTo>
                    <a:pt x="3287" y="4907"/>
                    <a:pt x="3356" y="4885"/>
                    <a:pt x="3447" y="4839"/>
                  </a:cubicBezTo>
                  <a:cubicBezTo>
                    <a:pt x="3630" y="4748"/>
                    <a:pt x="3835" y="4519"/>
                    <a:pt x="3904" y="4246"/>
                  </a:cubicBezTo>
                  <a:cubicBezTo>
                    <a:pt x="4041" y="3675"/>
                    <a:pt x="3926" y="3036"/>
                    <a:pt x="3790" y="2420"/>
                  </a:cubicBezTo>
                  <a:cubicBezTo>
                    <a:pt x="3630" y="1780"/>
                    <a:pt x="3447" y="1187"/>
                    <a:pt x="3287" y="753"/>
                  </a:cubicBezTo>
                  <a:cubicBezTo>
                    <a:pt x="3128" y="297"/>
                    <a:pt x="3036" y="0"/>
                    <a:pt x="29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a:off x="6112250" y="3972000"/>
              <a:ext cx="59950" cy="103100"/>
            </a:xfrm>
            <a:custGeom>
              <a:avLst/>
              <a:gdLst/>
              <a:ahLst/>
              <a:cxnLst/>
              <a:rect l="l" t="t" r="r" b="b"/>
              <a:pathLst>
                <a:path w="2398" h="4124" extrusionOk="0">
                  <a:moveTo>
                    <a:pt x="856" y="1"/>
                  </a:moveTo>
                  <a:cubicBezTo>
                    <a:pt x="849" y="1"/>
                    <a:pt x="845" y="4"/>
                    <a:pt x="845" y="9"/>
                  </a:cubicBezTo>
                  <a:cubicBezTo>
                    <a:pt x="822" y="32"/>
                    <a:pt x="913" y="192"/>
                    <a:pt x="1028" y="511"/>
                  </a:cubicBezTo>
                  <a:cubicBezTo>
                    <a:pt x="1119" y="808"/>
                    <a:pt x="1256" y="1219"/>
                    <a:pt x="1393" y="1630"/>
                  </a:cubicBezTo>
                  <a:cubicBezTo>
                    <a:pt x="1530" y="2041"/>
                    <a:pt x="1644" y="2451"/>
                    <a:pt x="1735" y="2748"/>
                  </a:cubicBezTo>
                  <a:cubicBezTo>
                    <a:pt x="1826" y="3045"/>
                    <a:pt x="1826" y="3228"/>
                    <a:pt x="1826" y="3228"/>
                  </a:cubicBezTo>
                  <a:cubicBezTo>
                    <a:pt x="1826" y="3228"/>
                    <a:pt x="1849" y="3273"/>
                    <a:pt x="1849" y="3364"/>
                  </a:cubicBezTo>
                  <a:cubicBezTo>
                    <a:pt x="1872" y="3433"/>
                    <a:pt x="1872" y="3570"/>
                    <a:pt x="1849" y="3616"/>
                  </a:cubicBezTo>
                  <a:cubicBezTo>
                    <a:pt x="1849" y="3638"/>
                    <a:pt x="1849" y="3638"/>
                    <a:pt x="1826" y="3638"/>
                  </a:cubicBezTo>
                  <a:cubicBezTo>
                    <a:pt x="1826" y="3648"/>
                    <a:pt x="1815" y="3653"/>
                    <a:pt x="1796" y="3653"/>
                  </a:cubicBezTo>
                  <a:cubicBezTo>
                    <a:pt x="1770" y="3653"/>
                    <a:pt x="1730" y="3642"/>
                    <a:pt x="1689" y="3616"/>
                  </a:cubicBezTo>
                  <a:cubicBezTo>
                    <a:pt x="1530" y="3570"/>
                    <a:pt x="1347" y="3479"/>
                    <a:pt x="1187" y="3342"/>
                  </a:cubicBezTo>
                  <a:cubicBezTo>
                    <a:pt x="868" y="3113"/>
                    <a:pt x="571" y="2794"/>
                    <a:pt x="366" y="2566"/>
                  </a:cubicBezTo>
                  <a:cubicBezTo>
                    <a:pt x="183" y="2315"/>
                    <a:pt x="69" y="2132"/>
                    <a:pt x="46" y="2132"/>
                  </a:cubicBezTo>
                  <a:lnTo>
                    <a:pt x="46" y="2132"/>
                  </a:lnTo>
                  <a:cubicBezTo>
                    <a:pt x="0" y="2155"/>
                    <a:pt x="46" y="2383"/>
                    <a:pt x="206" y="2680"/>
                  </a:cubicBezTo>
                  <a:cubicBezTo>
                    <a:pt x="343" y="2976"/>
                    <a:pt x="617" y="3342"/>
                    <a:pt x="936" y="3638"/>
                  </a:cubicBezTo>
                  <a:cubicBezTo>
                    <a:pt x="1119" y="3798"/>
                    <a:pt x="1301" y="3935"/>
                    <a:pt x="1507" y="4049"/>
                  </a:cubicBezTo>
                  <a:cubicBezTo>
                    <a:pt x="1600" y="4086"/>
                    <a:pt x="1708" y="4124"/>
                    <a:pt x="1832" y="4124"/>
                  </a:cubicBezTo>
                  <a:cubicBezTo>
                    <a:pt x="1860" y="4124"/>
                    <a:pt x="1888" y="4122"/>
                    <a:pt x="1918" y="4118"/>
                  </a:cubicBezTo>
                  <a:cubicBezTo>
                    <a:pt x="2100" y="4095"/>
                    <a:pt x="2237" y="3958"/>
                    <a:pt x="2306" y="3821"/>
                  </a:cubicBezTo>
                  <a:cubicBezTo>
                    <a:pt x="2397" y="3570"/>
                    <a:pt x="2374" y="3433"/>
                    <a:pt x="2374" y="3319"/>
                  </a:cubicBezTo>
                  <a:cubicBezTo>
                    <a:pt x="2374" y="3205"/>
                    <a:pt x="2374" y="3159"/>
                    <a:pt x="2374" y="3159"/>
                  </a:cubicBezTo>
                  <a:cubicBezTo>
                    <a:pt x="2374" y="3159"/>
                    <a:pt x="2329" y="2908"/>
                    <a:pt x="2214" y="2588"/>
                  </a:cubicBezTo>
                  <a:cubicBezTo>
                    <a:pt x="2100" y="2292"/>
                    <a:pt x="1918" y="1881"/>
                    <a:pt x="1758" y="1493"/>
                  </a:cubicBezTo>
                  <a:cubicBezTo>
                    <a:pt x="1575" y="1105"/>
                    <a:pt x="1370" y="717"/>
                    <a:pt x="1210" y="420"/>
                  </a:cubicBezTo>
                  <a:cubicBezTo>
                    <a:pt x="1119" y="283"/>
                    <a:pt x="1050" y="169"/>
                    <a:pt x="982" y="100"/>
                  </a:cubicBezTo>
                  <a:cubicBezTo>
                    <a:pt x="930" y="31"/>
                    <a:pt x="877" y="1"/>
                    <a:pt x="8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a:off x="6127075" y="3876900"/>
              <a:ext cx="42250" cy="96725"/>
            </a:xfrm>
            <a:custGeom>
              <a:avLst/>
              <a:gdLst/>
              <a:ahLst/>
              <a:cxnLst/>
              <a:rect l="l" t="t" r="r" b="b"/>
              <a:pathLst>
                <a:path w="1690" h="3869" extrusionOk="0">
                  <a:moveTo>
                    <a:pt x="759" y="1"/>
                  </a:moveTo>
                  <a:cubicBezTo>
                    <a:pt x="757" y="1"/>
                    <a:pt x="756" y="1"/>
                    <a:pt x="754" y="1"/>
                  </a:cubicBezTo>
                  <a:cubicBezTo>
                    <a:pt x="686" y="24"/>
                    <a:pt x="823" y="595"/>
                    <a:pt x="982" y="1143"/>
                  </a:cubicBezTo>
                  <a:cubicBezTo>
                    <a:pt x="1051" y="1417"/>
                    <a:pt x="1119" y="1690"/>
                    <a:pt x="1142" y="1873"/>
                  </a:cubicBezTo>
                  <a:cubicBezTo>
                    <a:pt x="1165" y="2078"/>
                    <a:pt x="1165" y="2193"/>
                    <a:pt x="1165" y="2193"/>
                  </a:cubicBezTo>
                  <a:cubicBezTo>
                    <a:pt x="1165" y="2193"/>
                    <a:pt x="1233" y="2695"/>
                    <a:pt x="868" y="3106"/>
                  </a:cubicBezTo>
                  <a:cubicBezTo>
                    <a:pt x="549" y="3516"/>
                    <a:pt x="1" y="3768"/>
                    <a:pt x="47" y="3859"/>
                  </a:cubicBezTo>
                  <a:cubicBezTo>
                    <a:pt x="50" y="3865"/>
                    <a:pt x="63" y="3868"/>
                    <a:pt x="85" y="3868"/>
                  </a:cubicBezTo>
                  <a:cubicBezTo>
                    <a:pt x="226" y="3868"/>
                    <a:pt x="727" y="3732"/>
                    <a:pt x="1142" y="3357"/>
                  </a:cubicBezTo>
                  <a:cubicBezTo>
                    <a:pt x="1393" y="3151"/>
                    <a:pt x="1599" y="2854"/>
                    <a:pt x="1644" y="2603"/>
                  </a:cubicBezTo>
                  <a:cubicBezTo>
                    <a:pt x="1667" y="2466"/>
                    <a:pt x="1667" y="2375"/>
                    <a:pt x="1690" y="2307"/>
                  </a:cubicBezTo>
                  <a:cubicBezTo>
                    <a:pt x="1690" y="2215"/>
                    <a:pt x="1690" y="2193"/>
                    <a:pt x="1690" y="2193"/>
                  </a:cubicBezTo>
                  <a:cubicBezTo>
                    <a:pt x="1690" y="2193"/>
                    <a:pt x="1690" y="2010"/>
                    <a:pt x="1621" y="1782"/>
                  </a:cubicBezTo>
                  <a:cubicBezTo>
                    <a:pt x="1553" y="1553"/>
                    <a:pt x="1462" y="1280"/>
                    <a:pt x="1348" y="1006"/>
                  </a:cubicBezTo>
                  <a:cubicBezTo>
                    <a:pt x="1102" y="492"/>
                    <a:pt x="835" y="1"/>
                    <a:pt x="75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a:off x="5891975" y="3919575"/>
              <a:ext cx="89625" cy="74025"/>
            </a:xfrm>
            <a:custGeom>
              <a:avLst/>
              <a:gdLst/>
              <a:ahLst/>
              <a:cxnLst/>
              <a:rect l="l" t="t" r="r" b="b"/>
              <a:pathLst>
                <a:path w="3585" h="2961" extrusionOk="0">
                  <a:moveTo>
                    <a:pt x="3549" y="1"/>
                  </a:moveTo>
                  <a:cubicBezTo>
                    <a:pt x="3496" y="1"/>
                    <a:pt x="3375" y="215"/>
                    <a:pt x="3082" y="257"/>
                  </a:cubicBezTo>
                  <a:cubicBezTo>
                    <a:pt x="3028" y="265"/>
                    <a:pt x="2970" y="268"/>
                    <a:pt x="2911" y="268"/>
                  </a:cubicBezTo>
                  <a:cubicBezTo>
                    <a:pt x="2594" y="268"/>
                    <a:pt x="2207" y="178"/>
                    <a:pt x="1804" y="120"/>
                  </a:cubicBezTo>
                  <a:cubicBezTo>
                    <a:pt x="1599" y="83"/>
                    <a:pt x="1394" y="46"/>
                    <a:pt x="1189" y="46"/>
                  </a:cubicBezTo>
                  <a:cubicBezTo>
                    <a:pt x="1143" y="46"/>
                    <a:pt x="1097" y="48"/>
                    <a:pt x="1051" y="52"/>
                  </a:cubicBezTo>
                  <a:cubicBezTo>
                    <a:pt x="800" y="52"/>
                    <a:pt x="526" y="166"/>
                    <a:pt x="343" y="349"/>
                  </a:cubicBezTo>
                  <a:cubicBezTo>
                    <a:pt x="252" y="417"/>
                    <a:pt x="206" y="508"/>
                    <a:pt x="161" y="600"/>
                  </a:cubicBezTo>
                  <a:cubicBezTo>
                    <a:pt x="115" y="668"/>
                    <a:pt x="69" y="737"/>
                    <a:pt x="47" y="805"/>
                  </a:cubicBezTo>
                  <a:cubicBezTo>
                    <a:pt x="24" y="942"/>
                    <a:pt x="1" y="1033"/>
                    <a:pt x="1" y="1033"/>
                  </a:cubicBezTo>
                  <a:cubicBezTo>
                    <a:pt x="1" y="1033"/>
                    <a:pt x="1" y="1102"/>
                    <a:pt x="24" y="1239"/>
                  </a:cubicBezTo>
                  <a:cubicBezTo>
                    <a:pt x="24" y="1307"/>
                    <a:pt x="47" y="1399"/>
                    <a:pt x="92" y="1467"/>
                  </a:cubicBezTo>
                  <a:cubicBezTo>
                    <a:pt x="115" y="1558"/>
                    <a:pt x="161" y="1650"/>
                    <a:pt x="229" y="1741"/>
                  </a:cubicBezTo>
                  <a:cubicBezTo>
                    <a:pt x="435" y="2106"/>
                    <a:pt x="868" y="2449"/>
                    <a:pt x="1325" y="2654"/>
                  </a:cubicBezTo>
                  <a:cubicBezTo>
                    <a:pt x="1715" y="2849"/>
                    <a:pt x="2138" y="2961"/>
                    <a:pt x="2495" y="2961"/>
                  </a:cubicBezTo>
                  <a:cubicBezTo>
                    <a:pt x="2556" y="2961"/>
                    <a:pt x="2615" y="2957"/>
                    <a:pt x="2671" y="2951"/>
                  </a:cubicBezTo>
                  <a:cubicBezTo>
                    <a:pt x="3082" y="2905"/>
                    <a:pt x="3265" y="2700"/>
                    <a:pt x="3242" y="2700"/>
                  </a:cubicBezTo>
                  <a:cubicBezTo>
                    <a:pt x="3238" y="2692"/>
                    <a:pt x="3229" y="2689"/>
                    <a:pt x="3215" y="2689"/>
                  </a:cubicBezTo>
                  <a:cubicBezTo>
                    <a:pt x="3153" y="2689"/>
                    <a:pt x="2997" y="2748"/>
                    <a:pt x="2763" y="2748"/>
                  </a:cubicBezTo>
                  <a:cubicBezTo>
                    <a:pt x="2734" y="2748"/>
                    <a:pt x="2703" y="2747"/>
                    <a:pt x="2671" y="2745"/>
                  </a:cubicBezTo>
                  <a:cubicBezTo>
                    <a:pt x="2329" y="2722"/>
                    <a:pt x="1895" y="2563"/>
                    <a:pt x="1507" y="2334"/>
                  </a:cubicBezTo>
                  <a:cubicBezTo>
                    <a:pt x="1119" y="2083"/>
                    <a:pt x="777" y="1764"/>
                    <a:pt x="640" y="1490"/>
                  </a:cubicBezTo>
                  <a:cubicBezTo>
                    <a:pt x="503" y="1216"/>
                    <a:pt x="549" y="1056"/>
                    <a:pt x="549" y="1056"/>
                  </a:cubicBezTo>
                  <a:cubicBezTo>
                    <a:pt x="549" y="1056"/>
                    <a:pt x="549" y="1033"/>
                    <a:pt x="571" y="965"/>
                  </a:cubicBezTo>
                  <a:cubicBezTo>
                    <a:pt x="549" y="919"/>
                    <a:pt x="571" y="874"/>
                    <a:pt x="617" y="828"/>
                  </a:cubicBezTo>
                  <a:cubicBezTo>
                    <a:pt x="640" y="782"/>
                    <a:pt x="663" y="737"/>
                    <a:pt x="708" y="691"/>
                  </a:cubicBezTo>
                  <a:cubicBezTo>
                    <a:pt x="796" y="533"/>
                    <a:pt x="1101" y="469"/>
                    <a:pt x="1444" y="469"/>
                  </a:cubicBezTo>
                  <a:cubicBezTo>
                    <a:pt x="1547" y="469"/>
                    <a:pt x="1653" y="475"/>
                    <a:pt x="1758" y="486"/>
                  </a:cubicBezTo>
                  <a:cubicBezTo>
                    <a:pt x="2034" y="499"/>
                    <a:pt x="2316" y="527"/>
                    <a:pt x="2581" y="527"/>
                  </a:cubicBezTo>
                  <a:cubicBezTo>
                    <a:pt x="2777" y="527"/>
                    <a:pt x="2963" y="511"/>
                    <a:pt x="3128" y="463"/>
                  </a:cubicBezTo>
                  <a:cubicBezTo>
                    <a:pt x="3219" y="417"/>
                    <a:pt x="3311" y="371"/>
                    <a:pt x="3379" y="326"/>
                  </a:cubicBezTo>
                  <a:cubicBezTo>
                    <a:pt x="3425" y="257"/>
                    <a:pt x="3493" y="234"/>
                    <a:pt x="3516" y="166"/>
                  </a:cubicBezTo>
                  <a:cubicBezTo>
                    <a:pt x="3562" y="75"/>
                    <a:pt x="3584" y="6"/>
                    <a:pt x="3562" y="6"/>
                  </a:cubicBezTo>
                  <a:cubicBezTo>
                    <a:pt x="3558" y="2"/>
                    <a:pt x="3554" y="1"/>
                    <a:pt x="354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a:off x="5894825" y="3368200"/>
              <a:ext cx="525600" cy="775225"/>
            </a:xfrm>
            <a:custGeom>
              <a:avLst/>
              <a:gdLst/>
              <a:ahLst/>
              <a:cxnLst/>
              <a:rect l="l" t="t" r="r" b="b"/>
              <a:pathLst>
                <a:path w="21024" h="31009" extrusionOk="0">
                  <a:moveTo>
                    <a:pt x="17078" y="1"/>
                  </a:moveTo>
                  <a:cubicBezTo>
                    <a:pt x="15065" y="1"/>
                    <a:pt x="12616" y="2026"/>
                    <a:pt x="11824" y="4372"/>
                  </a:cubicBezTo>
                  <a:cubicBezTo>
                    <a:pt x="11802" y="4440"/>
                    <a:pt x="11688" y="4874"/>
                    <a:pt x="11482" y="5536"/>
                  </a:cubicBezTo>
                  <a:cubicBezTo>
                    <a:pt x="12043" y="5464"/>
                    <a:pt x="12688" y="5400"/>
                    <a:pt x="13331" y="5400"/>
                  </a:cubicBezTo>
                  <a:cubicBezTo>
                    <a:pt x="14522" y="5400"/>
                    <a:pt x="15707" y="5618"/>
                    <a:pt x="16344" y="6403"/>
                  </a:cubicBezTo>
                  <a:cubicBezTo>
                    <a:pt x="17919" y="8366"/>
                    <a:pt x="14130" y="13821"/>
                    <a:pt x="10638" y="15967"/>
                  </a:cubicBezTo>
                  <a:cubicBezTo>
                    <a:pt x="10199" y="16237"/>
                    <a:pt x="9841" y="16355"/>
                    <a:pt x="9550" y="16355"/>
                  </a:cubicBezTo>
                  <a:cubicBezTo>
                    <a:pt x="8784" y="16355"/>
                    <a:pt x="8490" y="15532"/>
                    <a:pt x="8424" y="14506"/>
                  </a:cubicBezTo>
                  <a:cubicBezTo>
                    <a:pt x="7899" y="15739"/>
                    <a:pt x="7419" y="16766"/>
                    <a:pt x="7008" y="17245"/>
                  </a:cubicBezTo>
                  <a:cubicBezTo>
                    <a:pt x="6689" y="17656"/>
                    <a:pt x="6346" y="18112"/>
                    <a:pt x="6050" y="18569"/>
                  </a:cubicBezTo>
                  <a:cubicBezTo>
                    <a:pt x="7145" y="19048"/>
                    <a:pt x="9656" y="19870"/>
                    <a:pt x="10135" y="21240"/>
                  </a:cubicBezTo>
                  <a:cubicBezTo>
                    <a:pt x="10607" y="22601"/>
                    <a:pt x="9236" y="22761"/>
                    <a:pt x="8565" y="22761"/>
                  </a:cubicBezTo>
                  <a:cubicBezTo>
                    <a:pt x="8358" y="22761"/>
                    <a:pt x="8218" y="22746"/>
                    <a:pt x="8218" y="22746"/>
                  </a:cubicBezTo>
                  <a:cubicBezTo>
                    <a:pt x="8218" y="22746"/>
                    <a:pt x="8140" y="27566"/>
                    <a:pt x="5550" y="27566"/>
                  </a:cubicBezTo>
                  <a:cubicBezTo>
                    <a:pt x="5345" y="27566"/>
                    <a:pt x="5124" y="27536"/>
                    <a:pt x="4886" y="27471"/>
                  </a:cubicBezTo>
                  <a:cubicBezTo>
                    <a:pt x="2945" y="26923"/>
                    <a:pt x="3197" y="24252"/>
                    <a:pt x="3722" y="22198"/>
                  </a:cubicBezTo>
                  <a:cubicBezTo>
                    <a:pt x="3402" y="22198"/>
                    <a:pt x="2968" y="22175"/>
                    <a:pt x="2512" y="22153"/>
                  </a:cubicBezTo>
                  <a:cubicBezTo>
                    <a:pt x="2398" y="22541"/>
                    <a:pt x="2215" y="22929"/>
                    <a:pt x="1941" y="23248"/>
                  </a:cubicBezTo>
                  <a:cubicBezTo>
                    <a:pt x="1745" y="23477"/>
                    <a:pt x="1460" y="23565"/>
                    <a:pt x="1137" y="23565"/>
                  </a:cubicBezTo>
                  <a:cubicBezTo>
                    <a:pt x="783" y="23565"/>
                    <a:pt x="383" y="23460"/>
                    <a:pt x="1" y="23317"/>
                  </a:cubicBezTo>
                  <a:lnTo>
                    <a:pt x="1" y="23317"/>
                  </a:lnTo>
                  <a:cubicBezTo>
                    <a:pt x="47" y="23545"/>
                    <a:pt x="138" y="23796"/>
                    <a:pt x="321" y="24116"/>
                  </a:cubicBezTo>
                  <a:cubicBezTo>
                    <a:pt x="757" y="24889"/>
                    <a:pt x="1590" y="25111"/>
                    <a:pt x="2444" y="25111"/>
                  </a:cubicBezTo>
                  <a:cubicBezTo>
                    <a:pt x="2573" y="25111"/>
                    <a:pt x="2703" y="25106"/>
                    <a:pt x="2831" y="25097"/>
                  </a:cubicBezTo>
                  <a:cubicBezTo>
                    <a:pt x="2831" y="25097"/>
                    <a:pt x="2854" y="30986"/>
                    <a:pt x="7031" y="31009"/>
                  </a:cubicBezTo>
                  <a:cubicBezTo>
                    <a:pt x="7041" y="31009"/>
                    <a:pt x="7052" y="31009"/>
                    <a:pt x="7062" y="31009"/>
                  </a:cubicBezTo>
                  <a:cubicBezTo>
                    <a:pt x="11196" y="31009"/>
                    <a:pt x="8698" y="26422"/>
                    <a:pt x="8697" y="26421"/>
                  </a:cubicBezTo>
                  <a:lnTo>
                    <a:pt x="8697" y="26421"/>
                  </a:lnTo>
                  <a:cubicBezTo>
                    <a:pt x="8698" y="26421"/>
                    <a:pt x="9837" y="27886"/>
                    <a:pt x="10457" y="27886"/>
                  </a:cubicBezTo>
                  <a:cubicBezTo>
                    <a:pt x="10534" y="27886"/>
                    <a:pt x="10603" y="27863"/>
                    <a:pt x="10660" y="27813"/>
                  </a:cubicBezTo>
                  <a:cubicBezTo>
                    <a:pt x="11208" y="27357"/>
                    <a:pt x="9565" y="24184"/>
                    <a:pt x="9565" y="24184"/>
                  </a:cubicBezTo>
                  <a:cubicBezTo>
                    <a:pt x="9565" y="24184"/>
                    <a:pt x="11733" y="23317"/>
                    <a:pt x="10341" y="20851"/>
                  </a:cubicBezTo>
                  <a:cubicBezTo>
                    <a:pt x="10341" y="20851"/>
                    <a:pt x="21023" y="6494"/>
                    <a:pt x="19676" y="2180"/>
                  </a:cubicBezTo>
                  <a:cubicBezTo>
                    <a:pt x="19186" y="629"/>
                    <a:pt x="18200" y="1"/>
                    <a:pt x="1707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a:off x="6153325" y="3063125"/>
              <a:ext cx="353825" cy="444625"/>
            </a:xfrm>
            <a:custGeom>
              <a:avLst/>
              <a:gdLst/>
              <a:ahLst/>
              <a:cxnLst/>
              <a:rect l="l" t="t" r="r" b="b"/>
              <a:pathLst>
                <a:path w="14153" h="17785" extrusionOk="0">
                  <a:moveTo>
                    <a:pt x="7224" y="1"/>
                  </a:moveTo>
                  <a:cubicBezTo>
                    <a:pt x="5810" y="1"/>
                    <a:pt x="4505" y="440"/>
                    <a:pt x="3813" y="917"/>
                  </a:cubicBezTo>
                  <a:cubicBezTo>
                    <a:pt x="1051" y="2788"/>
                    <a:pt x="1" y="16620"/>
                    <a:pt x="1" y="16620"/>
                  </a:cubicBezTo>
                  <a:cubicBezTo>
                    <a:pt x="1" y="16620"/>
                    <a:pt x="2130" y="16012"/>
                    <a:pt x="4643" y="16012"/>
                  </a:cubicBezTo>
                  <a:cubicBezTo>
                    <a:pt x="6645" y="16012"/>
                    <a:pt x="8891" y="16398"/>
                    <a:pt x="10500" y="17784"/>
                  </a:cubicBezTo>
                  <a:cubicBezTo>
                    <a:pt x="10500" y="17784"/>
                    <a:pt x="14153" y="9042"/>
                    <a:pt x="12509" y="3929"/>
                  </a:cubicBezTo>
                  <a:cubicBezTo>
                    <a:pt x="11526" y="911"/>
                    <a:pt x="9262" y="1"/>
                    <a:pt x="72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3"/>
            <p:cNvSpPr/>
            <p:nvPr/>
          </p:nvSpPr>
          <p:spPr>
            <a:xfrm>
              <a:off x="6180725" y="3418700"/>
              <a:ext cx="223150" cy="44600"/>
            </a:xfrm>
            <a:custGeom>
              <a:avLst/>
              <a:gdLst/>
              <a:ahLst/>
              <a:cxnLst/>
              <a:rect l="l" t="t" r="r" b="b"/>
              <a:pathLst>
                <a:path w="8926" h="1784" extrusionOk="0">
                  <a:moveTo>
                    <a:pt x="4566" y="1"/>
                  </a:moveTo>
                  <a:cubicBezTo>
                    <a:pt x="4566" y="1"/>
                    <a:pt x="4269" y="1"/>
                    <a:pt x="3812" y="23"/>
                  </a:cubicBezTo>
                  <a:cubicBezTo>
                    <a:pt x="3356" y="46"/>
                    <a:pt x="2762" y="138"/>
                    <a:pt x="2192" y="275"/>
                  </a:cubicBezTo>
                  <a:cubicBezTo>
                    <a:pt x="1621" y="412"/>
                    <a:pt x="1050" y="594"/>
                    <a:pt x="662" y="800"/>
                  </a:cubicBezTo>
                  <a:cubicBezTo>
                    <a:pt x="252" y="982"/>
                    <a:pt x="0" y="1142"/>
                    <a:pt x="23" y="1165"/>
                  </a:cubicBezTo>
                  <a:cubicBezTo>
                    <a:pt x="23" y="1173"/>
                    <a:pt x="32" y="1177"/>
                    <a:pt x="48" y="1177"/>
                  </a:cubicBezTo>
                  <a:cubicBezTo>
                    <a:pt x="125" y="1177"/>
                    <a:pt x="374" y="1095"/>
                    <a:pt x="731" y="982"/>
                  </a:cubicBezTo>
                  <a:cubicBezTo>
                    <a:pt x="1142" y="868"/>
                    <a:pt x="1712" y="731"/>
                    <a:pt x="2260" y="640"/>
                  </a:cubicBezTo>
                  <a:cubicBezTo>
                    <a:pt x="2831" y="548"/>
                    <a:pt x="3401" y="526"/>
                    <a:pt x="3835" y="526"/>
                  </a:cubicBezTo>
                  <a:lnTo>
                    <a:pt x="4543" y="526"/>
                  </a:lnTo>
                  <a:cubicBezTo>
                    <a:pt x="4543" y="526"/>
                    <a:pt x="4611" y="526"/>
                    <a:pt x="4748" y="548"/>
                  </a:cubicBezTo>
                  <a:cubicBezTo>
                    <a:pt x="4862" y="548"/>
                    <a:pt x="5045" y="548"/>
                    <a:pt x="5250" y="571"/>
                  </a:cubicBezTo>
                  <a:cubicBezTo>
                    <a:pt x="5684" y="594"/>
                    <a:pt x="6255" y="685"/>
                    <a:pt x="6802" y="845"/>
                  </a:cubicBezTo>
                  <a:cubicBezTo>
                    <a:pt x="7350" y="1005"/>
                    <a:pt x="7875" y="1210"/>
                    <a:pt x="8240" y="1439"/>
                  </a:cubicBezTo>
                  <a:cubicBezTo>
                    <a:pt x="8604" y="1631"/>
                    <a:pt x="8847" y="1783"/>
                    <a:pt x="8895" y="1783"/>
                  </a:cubicBezTo>
                  <a:cubicBezTo>
                    <a:pt x="8898" y="1783"/>
                    <a:pt x="8901" y="1782"/>
                    <a:pt x="8902" y="1781"/>
                  </a:cubicBezTo>
                  <a:cubicBezTo>
                    <a:pt x="8925" y="1758"/>
                    <a:pt x="8720" y="1530"/>
                    <a:pt x="8355" y="1256"/>
                  </a:cubicBezTo>
                  <a:cubicBezTo>
                    <a:pt x="8012" y="982"/>
                    <a:pt x="7464" y="708"/>
                    <a:pt x="6917" y="480"/>
                  </a:cubicBezTo>
                  <a:cubicBezTo>
                    <a:pt x="6346" y="275"/>
                    <a:pt x="5752" y="138"/>
                    <a:pt x="5319" y="69"/>
                  </a:cubicBezTo>
                  <a:cubicBezTo>
                    <a:pt x="5091" y="46"/>
                    <a:pt x="4908" y="23"/>
                    <a:pt x="4771" y="23"/>
                  </a:cubicBezTo>
                  <a:cubicBezTo>
                    <a:pt x="4634" y="1"/>
                    <a:pt x="4566" y="1"/>
                    <a:pt x="45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3"/>
            <p:cNvSpPr/>
            <p:nvPr/>
          </p:nvSpPr>
          <p:spPr>
            <a:xfrm>
              <a:off x="6153325" y="3063200"/>
              <a:ext cx="353825" cy="444550"/>
            </a:xfrm>
            <a:custGeom>
              <a:avLst/>
              <a:gdLst/>
              <a:ahLst/>
              <a:cxnLst/>
              <a:rect l="l" t="t" r="r" b="b"/>
              <a:pathLst>
                <a:path w="14153" h="17782" extrusionOk="0">
                  <a:moveTo>
                    <a:pt x="7328" y="1"/>
                  </a:moveTo>
                  <a:lnTo>
                    <a:pt x="7328" y="1"/>
                  </a:lnTo>
                  <a:cubicBezTo>
                    <a:pt x="7351" y="92"/>
                    <a:pt x="7442" y="160"/>
                    <a:pt x="7625" y="183"/>
                  </a:cubicBezTo>
                  <a:cubicBezTo>
                    <a:pt x="10318" y="640"/>
                    <a:pt x="12646" y="8925"/>
                    <a:pt x="6917" y="12669"/>
                  </a:cubicBezTo>
                  <a:cubicBezTo>
                    <a:pt x="5590" y="13534"/>
                    <a:pt x="4504" y="13867"/>
                    <a:pt x="3618" y="13867"/>
                  </a:cubicBezTo>
                  <a:cubicBezTo>
                    <a:pt x="2005" y="13867"/>
                    <a:pt x="1056" y="12765"/>
                    <a:pt x="526" y="11778"/>
                  </a:cubicBezTo>
                  <a:cubicBezTo>
                    <a:pt x="161" y="14472"/>
                    <a:pt x="1" y="16617"/>
                    <a:pt x="1" y="16617"/>
                  </a:cubicBezTo>
                  <a:cubicBezTo>
                    <a:pt x="1" y="16617"/>
                    <a:pt x="2130" y="16009"/>
                    <a:pt x="4643" y="16009"/>
                  </a:cubicBezTo>
                  <a:cubicBezTo>
                    <a:pt x="6645" y="16009"/>
                    <a:pt x="8891" y="16395"/>
                    <a:pt x="10500" y="17781"/>
                  </a:cubicBezTo>
                  <a:cubicBezTo>
                    <a:pt x="10500" y="17781"/>
                    <a:pt x="14153" y="9039"/>
                    <a:pt x="12509" y="3926"/>
                  </a:cubicBezTo>
                  <a:cubicBezTo>
                    <a:pt x="11550" y="936"/>
                    <a:pt x="9336" y="23"/>
                    <a:pt x="73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3"/>
            <p:cNvSpPr/>
            <p:nvPr/>
          </p:nvSpPr>
          <p:spPr>
            <a:xfrm>
              <a:off x="6233800" y="3109825"/>
              <a:ext cx="54225" cy="79950"/>
            </a:xfrm>
            <a:custGeom>
              <a:avLst/>
              <a:gdLst/>
              <a:ahLst/>
              <a:cxnLst/>
              <a:rect l="l" t="t" r="r" b="b"/>
              <a:pathLst>
                <a:path w="2169" h="3198" extrusionOk="0">
                  <a:moveTo>
                    <a:pt x="1911" y="0"/>
                  </a:moveTo>
                  <a:cubicBezTo>
                    <a:pt x="1749" y="0"/>
                    <a:pt x="1513" y="177"/>
                    <a:pt x="1370" y="464"/>
                  </a:cubicBezTo>
                  <a:cubicBezTo>
                    <a:pt x="1233" y="783"/>
                    <a:pt x="1256" y="1080"/>
                    <a:pt x="1415" y="1126"/>
                  </a:cubicBezTo>
                  <a:cubicBezTo>
                    <a:pt x="1439" y="1135"/>
                    <a:pt x="1464" y="1139"/>
                    <a:pt x="1490" y="1139"/>
                  </a:cubicBezTo>
                  <a:cubicBezTo>
                    <a:pt x="1662" y="1139"/>
                    <a:pt x="1870" y="950"/>
                    <a:pt x="2009" y="692"/>
                  </a:cubicBezTo>
                  <a:cubicBezTo>
                    <a:pt x="2169" y="372"/>
                    <a:pt x="2146" y="76"/>
                    <a:pt x="1963" y="7"/>
                  </a:cubicBezTo>
                  <a:cubicBezTo>
                    <a:pt x="1947" y="3"/>
                    <a:pt x="1929" y="0"/>
                    <a:pt x="1911" y="0"/>
                  </a:cubicBezTo>
                  <a:close/>
                  <a:moveTo>
                    <a:pt x="952" y="1594"/>
                  </a:moveTo>
                  <a:cubicBezTo>
                    <a:pt x="721" y="1594"/>
                    <a:pt x="390" y="1855"/>
                    <a:pt x="206" y="2244"/>
                  </a:cubicBezTo>
                  <a:cubicBezTo>
                    <a:pt x="0" y="2678"/>
                    <a:pt x="23" y="3111"/>
                    <a:pt x="274" y="3180"/>
                  </a:cubicBezTo>
                  <a:cubicBezTo>
                    <a:pt x="304" y="3192"/>
                    <a:pt x="336" y="3197"/>
                    <a:pt x="370" y="3197"/>
                  </a:cubicBezTo>
                  <a:cubicBezTo>
                    <a:pt x="600" y="3197"/>
                    <a:pt x="917" y="2941"/>
                    <a:pt x="1096" y="2564"/>
                  </a:cubicBezTo>
                  <a:cubicBezTo>
                    <a:pt x="1301" y="2130"/>
                    <a:pt x="1278" y="1696"/>
                    <a:pt x="1027" y="1605"/>
                  </a:cubicBezTo>
                  <a:cubicBezTo>
                    <a:pt x="1004" y="1598"/>
                    <a:pt x="979" y="1594"/>
                    <a:pt x="952" y="1594"/>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3"/>
            <p:cNvSpPr/>
            <p:nvPr/>
          </p:nvSpPr>
          <p:spPr>
            <a:xfrm>
              <a:off x="5262575" y="2684000"/>
              <a:ext cx="214625" cy="264225"/>
            </a:xfrm>
            <a:custGeom>
              <a:avLst/>
              <a:gdLst/>
              <a:ahLst/>
              <a:cxnLst/>
              <a:rect l="l" t="t" r="r" b="b"/>
              <a:pathLst>
                <a:path w="8585" h="10569" extrusionOk="0">
                  <a:moveTo>
                    <a:pt x="5628" y="0"/>
                  </a:moveTo>
                  <a:cubicBezTo>
                    <a:pt x="5130" y="0"/>
                    <a:pt x="4533" y="154"/>
                    <a:pt x="3835" y="583"/>
                  </a:cubicBezTo>
                  <a:cubicBezTo>
                    <a:pt x="1" y="2934"/>
                    <a:pt x="3949" y="10215"/>
                    <a:pt x="6232" y="10558"/>
                  </a:cubicBezTo>
                  <a:cubicBezTo>
                    <a:pt x="6277" y="10565"/>
                    <a:pt x="6322" y="10569"/>
                    <a:pt x="6365" y="10569"/>
                  </a:cubicBezTo>
                  <a:cubicBezTo>
                    <a:pt x="8496" y="10569"/>
                    <a:pt x="8584" y="2001"/>
                    <a:pt x="7533" y="1017"/>
                  </a:cubicBezTo>
                  <a:cubicBezTo>
                    <a:pt x="7533" y="1017"/>
                    <a:pt x="6906" y="0"/>
                    <a:pt x="5628"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3"/>
            <p:cNvSpPr/>
            <p:nvPr/>
          </p:nvSpPr>
          <p:spPr>
            <a:xfrm>
              <a:off x="5361875" y="2734400"/>
              <a:ext cx="100450" cy="159775"/>
            </a:xfrm>
            <a:custGeom>
              <a:avLst/>
              <a:gdLst/>
              <a:ahLst/>
              <a:cxnLst/>
              <a:rect l="l" t="t" r="r" b="b"/>
              <a:pathLst>
                <a:path w="4018" h="6391" extrusionOk="0">
                  <a:moveTo>
                    <a:pt x="169" y="1"/>
                  </a:moveTo>
                  <a:cubicBezTo>
                    <a:pt x="75" y="1"/>
                    <a:pt x="23" y="11"/>
                    <a:pt x="23" y="28"/>
                  </a:cubicBezTo>
                  <a:cubicBezTo>
                    <a:pt x="0" y="74"/>
                    <a:pt x="365" y="119"/>
                    <a:pt x="822" y="325"/>
                  </a:cubicBezTo>
                  <a:cubicBezTo>
                    <a:pt x="1278" y="530"/>
                    <a:pt x="1826" y="873"/>
                    <a:pt x="2214" y="1329"/>
                  </a:cubicBezTo>
                  <a:cubicBezTo>
                    <a:pt x="2625" y="1763"/>
                    <a:pt x="2876" y="2265"/>
                    <a:pt x="2990" y="2676"/>
                  </a:cubicBezTo>
                  <a:cubicBezTo>
                    <a:pt x="3082" y="2972"/>
                    <a:pt x="3036" y="2904"/>
                    <a:pt x="3036" y="2927"/>
                  </a:cubicBezTo>
                  <a:cubicBezTo>
                    <a:pt x="3013" y="2927"/>
                    <a:pt x="3013" y="2904"/>
                    <a:pt x="2990" y="2904"/>
                  </a:cubicBezTo>
                  <a:cubicBezTo>
                    <a:pt x="2990" y="2904"/>
                    <a:pt x="3036" y="2904"/>
                    <a:pt x="2967" y="2881"/>
                  </a:cubicBezTo>
                  <a:lnTo>
                    <a:pt x="2899" y="2881"/>
                  </a:lnTo>
                  <a:cubicBezTo>
                    <a:pt x="2899" y="2858"/>
                    <a:pt x="2785" y="2858"/>
                    <a:pt x="2762" y="2858"/>
                  </a:cubicBezTo>
                  <a:cubicBezTo>
                    <a:pt x="2557" y="2835"/>
                    <a:pt x="2511" y="2835"/>
                    <a:pt x="2511" y="2835"/>
                  </a:cubicBezTo>
                  <a:lnTo>
                    <a:pt x="2214" y="2835"/>
                  </a:lnTo>
                  <a:cubicBezTo>
                    <a:pt x="2100" y="2835"/>
                    <a:pt x="1917" y="2904"/>
                    <a:pt x="1712" y="2995"/>
                  </a:cubicBezTo>
                  <a:cubicBezTo>
                    <a:pt x="1621" y="3041"/>
                    <a:pt x="1507" y="3109"/>
                    <a:pt x="1415" y="3201"/>
                  </a:cubicBezTo>
                  <a:cubicBezTo>
                    <a:pt x="1374" y="3283"/>
                    <a:pt x="1315" y="3364"/>
                    <a:pt x="1254" y="3463"/>
                  </a:cubicBezTo>
                  <a:lnTo>
                    <a:pt x="1254" y="3463"/>
                  </a:lnTo>
                  <a:cubicBezTo>
                    <a:pt x="1255" y="3459"/>
                    <a:pt x="1256" y="3455"/>
                    <a:pt x="1256" y="3452"/>
                  </a:cubicBezTo>
                  <a:lnTo>
                    <a:pt x="1256" y="3452"/>
                  </a:lnTo>
                  <a:cubicBezTo>
                    <a:pt x="1254" y="3457"/>
                    <a:pt x="1253" y="3462"/>
                    <a:pt x="1251" y="3468"/>
                  </a:cubicBezTo>
                  <a:lnTo>
                    <a:pt x="1251" y="3468"/>
                  </a:lnTo>
                  <a:cubicBezTo>
                    <a:pt x="1245" y="3478"/>
                    <a:pt x="1239" y="3487"/>
                    <a:pt x="1233" y="3497"/>
                  </a:cubicBezTo>
                  <a:cubicBezTo>
                    <a:pt x="1233" y="3497"/>
                    <a:pt x="1240" y="3490"/>
                    <a:pt x="1247" y="3479"/>
                  </a:cubicBezTo>
                  <a:lnTo>
                    <a:pt x="1247" y="3479"/>
                  </a:lnTo>
                  <a:cubicBezTo>
                    <a:pt x="1210" y="3577"/>
                    <a:pt x="1106" y="3753"/>
                    <a:pt x="1210" y="4022"/>
                  </a:cubicBezTo>
                  <a:cubicBezTo>
                    <a:pt x="1347" y="4319"/>
                    <a:pt x="1735" y="4502"/>
                    <a:pt x="2032" y="4616"/>
                  </a:cubicBezTo>
                  <a:cubicBezTo>
                    <a:pt x="2328" y="4730"/>
                    <a:pt x="2625" y="4821"/>
                    <a:pt x="2762" y="4958"/>
                  </a:cubicBezTo>
                  <a:cubicBezTo>
                    <a:pt x="2945" y="5164"/>
                    <a:pt x="3082" y="5369"/>
                    <a:pt x="3059" y="5552"/>
                  </a:cubicBezTo>
                  <a:cubicBezTo>
                    <a:pt x="3059" y="5734"/>
                    <a:pt x="2876" y="5917"/>
                    <a:pt x="2648" y="6031"/>
                  </a:cubicBezTo>
                  <a:cubicBezTo>
                    <a:pt x="2480" y="6092"/>
                    <a:pt x="2303" y="6122"/>
                    <a:pt x="2136" y="6122"/>
                  </a:cubicBezTo>
                  <a:cubicBezTo>
                    <a:pt x="2052" y="6122"/>
                    <a:pt x="1971" y="6115"/>
                    <a:pt x="1895" y="6100"/>
                  </a:cubicBezTo>
                  <a:cubicBezTo>
                    <a:pt x="1476" y="6011"/>
                    <a:pt x="1419" y="5710"/>
                    <a:pt x="1354" y="5710"/>
                  </a:cubicBezTo>
                  <a:cubicBezTo>
                    <a:pt x="1352" y="5710"/>
                    <a:pt x="1349" y="5711"/>
                    <a:pt x="1347" y="5711"/>
                  </a:cubicBezTo>
                  <a:cubicBezTo>
                    <a:pt x="1324" y="5734"/>
                    <a:pt x="1301" y="5780"/>
                    <a:pt x="1324" y="5894"/>
                  </a:cubicBezTo>
                  <a:cubicBezTo>
                    <a:pt x="1370" y="6008"/>
                    <a:pt x="1461" y="6191"/>
                    <a:pt x="1781" y="6305"/>
                  </a:cubicBezTo>
                  <a:cubicBezTo>
                    <a:pt x="1929" y="6362"/>
                    <a:pt x="2106" y="6391"/>
                    <a:pt x="2291" y="6391"/>
                  </a:cubicBezTo>
                  <a:cubicBezTo>
                    <a:pt x="2477" y="6391"/>
                    <a:pt x="2671" y="6362"/>
                    <a:pt x="2853" y="6305"/>
                  </a:cubicBezTo>
                  <a:cubicBezTo>
                    <a:pt x="3241" y="6191"/>
                    <a:pt x="3584" y="5940"/>
                    <a:pt x="3652" y="5620"/>
                  </a:cubicBezTo>
                  <a:cubicBezTo>
                    <a:pt x="3743" y="5301"/>
                    <a:pt x="3584" y="4958"/>
                    <a:pt x="3355" y="4707"/>
                  </a:cubicBezTo>
                  <a:cubicBezTo>
                    <a:pt x="3104" y="4410"/>
                    <a:pt x="2694" y="4273"/>
                    <a:pt x="2442" y="4137"/>
                  </a:cubicBezTo>
                  <a:cubicBezTo>
                    <a:pt x="2169" y="4022"/>
                    <a:pt x="2054" y="3908"/>
                    <a:pt x="2054" y="3863"/>
                  </a:cubicBezTo>
                  <a:cubicBezTo>
                    <a:pt x="2054" y="3840"/>
                    <a:pt x="2100" y="3749"/>
                    <a:pt x="2123" y="3703"/>
                  </a:cubicBezTo>
                  <a:lnTo>
                    <a:pt x="2146" y="3657"/>
                  </a:lnTo>
                  <a:cubicBezTo>
                    <a:pt x="2237" y="3475"/>
                    <a:pt x="2328" y="3520"/>
                    <a:pt x="2397" y="3497"/>
                  </a:cubicBezTo>
                  <a:cubicBezTo>
                    <a:pt x="2465" y="3497"/>
                    <a:pt x="2488" y="3475"/>
                    <a:pt x="2488" y="3475"/>
                  </a:cubicBezTo>
                  <a:cubicBezTo>
                    <a:pt x="2488" y="3475"/>
                    <a:pt x="2511" y="3475"/>
                    <a:pt x="2602" y="3497"/>
                  </a:cubicBezTo>
                  <a:cubicBezTo>
                    <a:pt x="2614" y="3497"/>
                    <a:pt x="2619" y="3492"/>
                    <a:pt x="2634" y="3492"/>
                  </a:cubicBezTo>
                  <a:cubicBezTo>
                    <a:pt x="2648" y="3492"/>
                    <a:pt x="2671" y="3497"/>
                    <a:pt x="2716" y="3520"/>
                  </a:cubicBezTo>
                  <a:cubicBezTo>
                    <a:pt x="2785" y="3543"/>
                    <a:pt x="2876" y="3566"/>
                    <a:pt x="2967" y="3612"/>
                  </a:cubicBezTo>
                  <a:cubicBezTo>
                    <a:pt x="3036" y="3634"/>
                    <a:pt x="3082" y="3634"/>
                    <a:pt x="3150" y="3680"/>
                  </a:cubicBezTo>
                  <a:cubicBezTo>
                    <a:pt x="3241" y="3726"/>
                    <a:pt x="3333" y="3771"/>
                    <a:pt x="3424" y="3817"/>
                  </a:cubicBezTo>
                  <a:cubicBezTo>
                    <a:pt x="3584" y="3908"/>
                    <a:pt x="3789" y="4022"/>
                    <a:pt x="4017" y="4137"/>
                  </a:cubicBezTo>
                  <a:cubicBezTo>
                    <a:pt x="3995" y="4000"/>
                    <a:pt x="3995" y="3771"/>
                    <a:pt x="3995" y="3475"/>
                  </a:cubicBezTo>
                  <a:cubicBezTo>
                    <a:pt x="3972" y="3338"/>
                    <a:pt x="3972" y="3155"/>
                    <a:pt x="3926" y="2995"/>
                  </a:cubicBezTo>
                  <a:cubicBezTo>
                    <a:pt x="3880" y="2767"/>
                    <a:pt x="3858" y="2699"/>
                    <a:pt x="3812" y="2562"/>
                  </a:cubicBezTo>
                  <a:cubicBezTo>
                    <a:pt x="3607" y="2082"/>
                    <a:pt x="3241" y="1534"/>
                    <a:pt x="2716" y="1101"/>
                  </a:cubicBezTo>
                  <a:cubicBezTo>
                    <a:pt x="2214" y="644"/>
                    <a:pt x="1529" y="279"/>
                    <a:pt x="982" y="119"/>
                  </a:cubicBezTo>
                  <a:cubicBezTo>
                    <a:pt x="620" y="32"/>
                    <a:pt x="331" y="1"/>
                    <a:pt x="1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3"/>
            <p:cNvSpPr/>
            <p:nvPr/>
          </p:nvSpPr>
          <p:spPr>
            <a:xfrm>
              <a:off x="5332200" y="2736500"/>
              <a:ext cx="155350" cy="156150"/>
            </a:xfrm>
            <a:custGeom>
              <a:avLst/>
              <a:gdLst/>
              <a:ahLst/>
              <a:cxnLst/>
              <a:rect l="l" t="t" r="r" b="b"/>
              <a:pathLst>
                <a:path w="6214" h="6246" extrusionOk="0">
                  <a:moveTo>
                    <a:pt x="1829" y="0"/>
                  </a:moveTo>
                  <a:cubicBezTo>
                    <a:pt x="1643" y="0"/>
                    <a:pt x="1458" y="45"/>
                    <a:pt x="1278" y="149"/>
                  </a:cubicBezTo>
                  <a:cubicBezTo>
                    <a:pt x="0" y="880"/>
                    <a:pt x="936" y="6152"/>
                    <a:pt x="3607" y="6244"/>
                  </a:cubicBezTo>
                  <a:cubicBezTo>
                    <a:pt x="3632" y="6245"/>
                    <a:pt x="3657" y="6245"/>
                    <a:pt x="3681" y="6245"/>
                  </a:cubicBezTo>
                  <a:cubicBezTo>
                    <a:pt x="6213" y="6245"/>
                    <a:pt x="4086" y="1610"/>
                    <a:pt x="4086" y="1610"/>
                  </a:cubicBezTo>
                  <a:cubicBezTo>
                    <a:pt x="4086" y="1610"/>
                    <a:pt x="2946" y="0"/>
                    <a:pt x="18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3"/>
            <p:cNvSpPr/>
            <p:nvPr/>
          </p:nvSpPr>
          <p:spPr>
            <a:xfrm>
              <a:off x="5345025" y="2276050"/>
              <a:ext cx="1121050" cy="939600"/>
            </a:xfrm>
            <a:custGeom>
              <a:avLst/>
              <a:gdLst/>
              <a:ahLst/>
              <a:cxnLst/>
              <a:rect l="l" t="t" r="r" b="b"/>
              <a:pathLst>
                <a:path w="44842" h="37584" extrusionOk="0">
                  <a:moveTo>
                    <a:pt x="21599" y="0"/>
                  </a:moveTo>
                  <a:cubicBezTo>
                    <a:pt x="18647" y="0"/>
                    <a:pt x="14932" y="649"/>
                    <a:pt x="10809" y="2841"/>
                  </a:cubicBezTo>
                  <a:cubicBezTo>
                    <a:pt x="2249" y="7383"/>
                    <a:pt x="4098" y="15532"/>
                    <a:pt x="4395" y="21352"/>
                  </a:cubicBezTo>
                  <a:cubicBezTo>
                    <a:pt x="0" y="32327"/>
                    <a:pt x="8288" y="37583"/>
                    <a:pt x="16275" y="37583"/>
                  </a:cubicBezTo>
                  <a:cubicBezTo>
                    <a:pt x="16378" y="37583"/>
                    <a:pt x="16481" y="37583"/>
                    <a:pt x="16583" y="37581"/>
                  </a:cubicBezTo>
                  <a:cubicBezTo>
                    <a:pt x="25143" y="37444"/>
                    <a:pt x="32630" y="31623"/>
                    <a:pt x="33976" y="27127"/>
                  </a:cubicBezTo>
                  <a:cubicBezTo>
                    <a:pt x="33976" y="27127"/>
                    <a:pt x="34843" y="28958"/>
                    <a:pt x="36894" y="28958"/>
                  </a:cubicBezTo>
                  <a:cubicBezTo>
                    <a:pt x="37629" y="28958"/>
                    <a:pt x="38515" y="28724"/>
                    <a:pt x="39568" y="28086"/>
                  </a:cubicBezTo>
                  <a:cubicBezTo>
                    <a:pt x="42696" y="26191"/>
                    <a:pt x="44841" y="20325"/>
                    <a:pt x="42056" y="18362"/>
                  </a:cubicBezTo>
                  <a:cubicBezTo>
                    <a:pt x="41141" y="17708"/>
                    <a:pt x="40294" y="17471"/>
                    <a:pt x="39546" y="17471"/>
                  </a:cubicBezTo>
                  <a:cubicBezTo>
                    <a:pt x="37551" y="17471"/>
                    <a:pt x="36259" y="19161"/>
                    <a:pt x="36259" y="19161"/>
                  </a:cubicBezTo>
                  <a:cubicBezTo>
                    <a:pt x="36259" y="19161"/>
                    <a:pt x="40504" y="6721"/>
                    <a:pt x="28544" y="1357"/>
                  </a:cubicBezTo>
                  <a:cubicBezTo>
                    <a:pt x="28544" y="1357"/>
                    <a:pt x="25870" y="0"/>
                    <a:pt x="21599"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3"/>
            <p:cNvSpPr/>
            <p:nvPr/>
          </p:nvSpPr>
          <p:spPr>
            <a:xfrm>
              <a:off x="5345025" y="2458900"/>
              <a:ext cx="839725" cy="756750"/>
            </a:xfrm>
            <a:custGeom>
              <a:avLst/>
              <a:gdLst/>
              <a:ahLst/>
              <a:cxnLst/>
              <a:rect l="l" t="t" r="r" b="b"/>
              <a:pathLst>
                <a:path w="33589" h="30270" extrusionOk="0">
                  <a:moveTo>
                    <a:pt x="5833" y="1"/>
                  </a:moveTo>
                  <a:lnTo>
                    <a:pt x="5833" y="1"/>
                  </a:lnTo>
                  <a:cubicBezTo>
                    <a:pt x="3162" y="4406"/>
                    <a:pt x="4189" y="9815"/>
                    <a:pt x="4395" y="14038"/>
                  </a:cubicBezTo>
                  <a:cubicBezTo>
                    <a:pt x="0" y="25013"/>
                    <a:pt x="8288" y="30269"/>
                    <a:pt x="16275" y="30269"/>
                  </a:cubicBezTo>
                  <a:cubicBezTo>
                    <a:pt x="16378" y="30269"/>
                    <a:pt x="16481" y="30269"/>
                    <a:pt x="16583" y="30267"/>
                  </a:cubicBezTo>
                  <a:cubicBezTo>
                    <a:pt x="24527" y="30130"/>
                    <a:pt x="31557" y="25108"/>
                    <a:pt x="33588" y="20794"/>
                  </a:cubicBezTo>
                  <a:lnTo>
                    <a:pt x="33588" y="20794"/>
                  </a:lnTo>
                  <a:cubicBezTo>
                    <a:pt x="31077" y="24880"/>
                    <a:pt x="24481" y="29263"/>
                    <a:pt x="17063" y="29377"/>
                  </a:cubicBezTo>
                  <a:cubicBezTo>
                    <a:pt x="16960" y="29378"/>
                    <a:pt x="16858" y="29379"/>
                    <a:pt x="16755" y="29379"/>
                  </a:cubicBezTo>
                  <a:cubicBezTo>
                    <a:pt x="8789" y="29379"/>
                    <a:pt x="480" y="24123"/>
                    <a:pt x="4874" y="13148"/>
                  </a:cubicBezTo>
                  <a:cubicBezTo>
                    <a:pt x="4669" y="9222"/>
                    <a:pt x="3778" y="4223"/>
                    <a:pt x="5833" y="1"/>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1" name="Google Shape;3451;p43"/>
            <p:cNvSpPr/>
            <p:nvPr/>
          </p:nvSpPr>
          <p:spPr>
            <a:xfrm>
              <a:off x="6196125" y="2891450"/>
              <a:ext cx="211175" cy="108375"/>
            </a:xfrm>
            <a:custGeom>
              <a:avLst/>
              <a:gdLst/>
              <a:ahLst/>
              <a:cxnLst/>
              <a:rect l="l" t="t" r="r" b="b"/>
              <a:pathLst>
                <a:path w="8447" h="4335" extrusionOk="0">
                  <a:moveTo>
                    <a:pt x="8446" y="0"/>
                  </a:moveTo>
                  <a:cubicBezTo>
                    <a:pt x="7784" y="1073"/>
                    <a:pt x="6940" y="2009"/>
                    <a:pt x="6004" y="2579"/>
                  </a:cubicBezTo>
                  <a:cubicBezTo>
                    <a:pt x="4951" y="3217"/>
                    <a:pt x="4064" y="3452"/>
                    <a:pt x="3329" y="3452"/>
                  </a:cubicBezTo>
                  <a:cubicBezTo>
                    <a:pt x="1278" y="3452"/>
                    <a:pt x="412" y="1621"/>
                    <a:pt x="412" y="1621"/>
                  </a:cubicBezTo>
                  <a:cubicBezTo>
                    <a:pt x="320" y="1963"/>
                    <a:pt x="161" y="2305"/>
                    <a:pt x="1" y="2648"/>
                  </a:cubicBezTo>
                  <a:cubicBezTo>
                    <a:pt x="256" y="3079"/>
                    <a:pt x="1147" y="4335"/>
                    <a:pt x="2853" y="4335"/>
                  </a:cubicBezTo>
                  <a:cubicBezTo>
                    <a:pt x="3587" y="4335"/>
                    <a:pt x="4473" y="4102"/>
                    <a:pt x="5524" y="3470"/>
                  </a:cubicBezTo>
                  <a:cubicBezTo>
                    <a:pt x="6711" y="2739"/>
                    <a:pt x="7761" y="1438"/>
                    <a:pt x="8446" y="0"/>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2" name="Google Shape;3452;p43"/>
            <p:cNvSpPr/>
            <p:nvPr/>
          </p:nvSpPr>
          <p:spPr>
            <a:xfrm>
              <a:off x="6252625" y="2764425"/>
              <a:ext cx="140975" cy="195300"/>
            </a:xfrm>
            <a:custGeom>
              <a:avLst/>
              <a:gdLst/>
              <a:ahLst/>
              <a:cxnLst/>
              <a:rect l="l" t="t" r="r" b="b"/>
              <a:pathLst>
                <a:path w="5639" h="7812" extrusionOk="0">
                  <a:moveTo>
                    <a:pt x="3861" y="0"/>
                  </a:moveTo>
                  <a:cubicBezTo>
                    <a:pt x="3781" y="0"/>
                    <a:pt x="3696" y="12"/>
                    <a:pt x="3607" y="37"/>
                  </a:cubicBezTo>
                  <a:cubicBezTo>
                    <a:pt x="2351" y="379"/>
                    <a:pt x="229" y="3597"/>
                    <a:pt x="229" y="3597"/>
                  </a:cubicBezTo>
                  <a:cubicBezTo>
                    <a:pt x="229" y="3597"/>
                    <a:pt x="470" y="3531"/>
                    <a:pt x="755" y="3531"/>
                  </a:cubicBezTo>
                  <a:cubicBezTo>
                    <a:pt x="1196" y="3531"/>
                    <a:pt x="1741" y="3691"/>
                    <a:pt x="1644" y="4510"/>
                  </a:cubicBezTo>
                  <a:cubicBezTo>
                    <a:pt x="1507" y="5834"/>
                    <a:pt x="0" y="6747"/>
                    <a:pt x="0" y="6747"/>
                  </a:cubicBezTo>
                  <a:cubicBezTo>
                    <a:pt x="0" y="6747"/>
                    <a:pt x="416" y="7811"/>
                    <a:pt x="1332" y="7811"/>
                  </a:cubicBezTo>
                  <a:cubicBezTo>
                    <a:pt x="1490" y="7811"/>
                    <a:pt x="1662" y="7780"/>
                    <a:pt x="1849" y="7706"/>
                  </a:cubicBezTo>
                  <a:cubicBezTo>
                    <a:pt x="3105" y="7227"/>
                    <a:pt x="5638" y="4008"/>
                    <a:pt x="5182" y="1886"/>
                  </a:cubicBezTo>
                  <a:cubicBezTo>
                    <a:pt x="5182" y="1886"/>
                    <a:pt x="4887" y="0"/>
                    <a:pt x="38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3" name="Google Shape;3453;p43"/>
            <p:cNvSpPr/>
            <p:nvPr/>
          </p:nvSpPr>
          <p:spPr>
            <a:xfrm>
              <a:off x="6233800" y="2764700"/>
              <a:ext cx="142100" cy="197525"/>
            </a:xfrm>
            <a:custGeom>
              <a:avLst/>
              <a:gdLst/>
              <a:ahLst/>
              <a:cxnLst/>
              <a:rect l="l" t="t" r="r" b="b"/>
              <a:pathLst>
                <a:path w="5684" h="7901" extrusionOk="0">
                  <a:moveTo>
                    <a:pt x="4593" y="1"/>
                  </a:moveTo>
                  <a:cubicBezTo>
                    <a:pt x="4517" y="1"/>
                    <a:pt x="4438" y="8"/>
                    <a:pt x="4360" y="26"/>
                  </a:cubicBezTo>
                  <a:cubicBezTo>
                    <a:pt x="3949" y="94"/>
                    <a:pt x="3584" y="277"/>
                    <a:pt x="3241" y="505"/>
                  </a:cubicBezTo>
                  <a:cubicBezTo>
                    <a:pt x="2534" y="984"/>
                    <a:pt x="1918" y="1601"/>
                    <a:pt x="1393" y="2217"/>
                  </a:cubicBezTo>
                  <a:cubicBezTo>
                    <a:pt x="1256" y="2377"/>
                    <a:pt x="1141" y="2537"/>
                    <a:pt x="1005" y="2696"/>
                  </a:cubicBezTo>
                  <a:cubicBezTo>
                    <a:pt x="959" y="2788"/>
                    <a:pt x="913" y="2833"/>
                    <a:pt x="822" y="2970"/>
                  </a:cubicBezTo>
                  <a:cubicBezTo>
                    <a:pt x="731" y="3107"/>
                    <a:pt x="662" y="3244"/>
                    <a:pt x="571" y="3381"/>
                  </a:cubicBezTo>
                  <a:cubicBezTo>
                    <a:pt x="411" y="3655"/>
                    <a:pt x="320" y="3906"/>
                    <a:pt x="228" y="4134"/>
                  </a:cubicBezTo>
                  <a:cubicBezTo>
                    <a:pt x="92" y="4431"/>
                    <a:pt x="69" y="4545"/>
                    <a:pt x="0" y="4705"/>
                  </a:cubicBezTo>
                  <a:cubicBezTo>
                    <a:pt x="274" y="4545"/>
                    <a:pt x="548" y="4408"/>
                    <a:pt x="799" y="4271"/>
                  </a:cubicBezTo>
                  <a:cubicBezTo>
                    <a:pt x="936" y="4203"/>
                    <a:pt x="1073" y="4134"/>
                    <a:pt x="1210" y="4066"/>
                  </a:cubicBezTo>
                  <a:cubicBezTo>
                    <a:pt x="1324" y="3997"/>
                    <a:pt x="1393" y="3997"/>
                    <a:pt x="1484" y="3974"/>
                  </a:cubicBezTo>
                  <a:cubicBezTo>
                    <a:pt x="1598" y="3952"/>
                    <a:pt x="1575" y="3952"/>
                    <a:pt x="1598" y="3952"/>
                  </a:cubicBezTo>
                  <a:cubicBezTo>
                    <a:pt x="1621" y="3952"/>
                    <a:pt x="1644" y="3952"/>
                    <a:pt x="1644" y="3974"/>
                  </a:cubicBezTo>
                  <a:cubicBezTo>
                    <a:pt x="1689" y="3974"/>
                    <a:pt x="1712" y="3974"/>
                    <a:pt x="1735" y="3997"/>
                  </a:cubicBezTo>
                  <a:cubicBezTo>
                    <a:pt x="1803" y="4043"/>
                    <a:pt x="1849" y="4089"/>
                    <a:pt x="1849" y="4089"/>
                  </a:cubicBezTo>
                  <a:cubicBezTo>
                    <a:pt x="1849" y="4089"/>
                    <a:pt x="1849" y="4111"/>
                    <a:pt x="1872" y="4134"/>
                  </a:cubicBezTo>
                  <a:cubicBezTo>
                    <a:pt x="1895" y="4180"/>
                    <a:pt x="1918" y="4226"/>
                    <a:pt x="1963" y="4294"/>
                  </a:cubicBezTo>
                  <a:cubicBezTo>
                    <a:pt x="1986" y="4454"/>
                    <a:pt x="2009" y="4728"/>
                    <a:pt x="1918" y="5047"/>
                  </a:cubicBezTo>
                  <a:cubicBezTo>
                    <a:pt x="1826" y="5367"/>
                    <a:pt x="1621" y="5732"/>
                    <a:pt x="1256" y="6052"/>
                  </a:cubicBezTo>
                  <a:cubicBezTo>
                    <a:pt x="1187" y="6120"/>
                    <a:pt x="1073" y="6189"/>
                    <a:pt x="982" y="6257"/>
                  </a:cubicBezTo>
                  <a:cubicBezTo>
                    <a:pt x="936" y="6303"/>
                    <a:pt x="890" y="6325"/>
                    <a:pt x="822" y="6348"/>
                  </a:cubicBezTo>
                  <a:lnTo>
                    <a:pt x="525" y="6508"/>
                  </a:lnTo>
                  <a:lnTo>
                    <a:pt x="365" y="6599"/>
                  </a:lnTo>
                  <a:lnTo>
                    <a:pt x="274" y="6622"/>
                  </a:lnTo>
                  <a:cubicBezTo>
                    <a:pt x="274" y="6645"/>
                    <a:pt x="297" y="6691"/>
                    <a:pt x="297" y="6714"/>
                  </a:cubicBezTo>
                  <a:lnTo>
                    <a:pt x="457" y="7010"/>
                  </a:lnTo>
                  <a:cubicBezTo>
                    <a:pt x="525" y="7261"/>
                    <a:pt x="639" y="7353"/>
                    <a:pt x="731" y="7490"/>
                  </a:cubicBezTo>
                  <a:cubicBezTo>
                    <a:pt x="959" y="7718"/>
                    <a:pt x="1324" y="7900"/>
                    <a:pt x="1666" y="7900"/>
                  </a:cubicBezTo>
                  <a:cubicBezTo>
                    <a:pt x="2009" y="7900"/>
                    <a:pt x="2328" y="7832"/>
                    <a:pt x="2602" y="7695"/>
                  </a:cubicBezTo>
                  <a:cubicBezTo>
                    <a:pt x="3127" y="7467"/>
                    <a:pt x="3515" y="7147"/>
                    <a:pt x="3835" y="6873"/>
                  </a:cubicBezTo>
                  <a:cubicBezTo>
                    <a:pt x="4474" y="6280"/>
                    <a:pt x="4702" y="5778"/>
                    <a:pt x="4657" y="5755"/>
                  </a:cubicBezTo>
                  <a:cubicBezTo>
                    <a:pt x="4655" y="5754"/>
                    <a:pt x="4653" y="5754"/>
                    <a:pt x="4651" y="5754"/>
                  </a:cubicBezTo>
                  <a:cubicBezTo>
                    <a:pt x="4573" y="5754"/>
                    <a:pt x="4275" y="6178"/>
                    <a:pt x="3629" y="6668"/>
                  </a:cubicBezTo>
                  <a:cubicBezTo>
                    <a:pt x="3287" y="6896"/>
                    <a:pt x="2876" y="7170"/>
                    <a:pt x="2420" y="7330"/>
                  </a:cubicBezTo>
                  <a:cubicBezTo>
                    <a:pt x="2191" y="7421"/>
                    <a:pt x="1940" y="7444"/>
                    <a:pt x="1712" y="7444"/>
                  </a:cubicBezTo>
                  <a:cubicBezTo>
                    <a:pt x="1484" y="7421"/>
                    <a:pt x="1324" y="7307"/>
                    <a:pt x="1187" y="7147"/>
                  </a:cubicBezTo>
                  <a:cubicBezTo>
                    <a:pt x="1141" y="7079"/>
                    <a:pt x="1050" y="6965"/>
                    <a:pt x="1073" y="6942"/>
                  </a:cubicBezTo>
                  <a:cubicBezTo>
                    <a:pt x="1050" y="6919"/>
                    <a:pt x="1027" y="6873"/>
                    <a:pt x="1096" y="6873"/>
                  </a:cubicBezTo>
                  <a:cubicBezTo>
                    <a:pt x="1107" y="6862"/>
                    <a:pt x="1113" y="6862"/>
                    <a:pt x="1122" y="6862"/>
                  </a:cubicBezTo>
                  <a:cubicBezTo>
                    <a:pt x="1130" y="6862"/>
                    <a:pt x="1141" y="6862"/>
                    <a:pt x="1164" y="6850"/>
                  </a:cubicBezTo>
                  <a:cubicBezTo>
                    <a:pt x="1233" y="6805"/>
                    <a:pt x="1301" y="6782"/>
                    <a:pt x="1370" y="6736"/>
                  </a:cubicBezTo>
                  <a:cubicBezTo>
                    <a:pt x="1484" y="6645"/>
                    <a:pt x="1621" y="6577"/>
                    <a:pt x="1735" y="6485"/>
                  </a:cubicBezTo>
                  <a:cubicBezTo>
                    <a:pt x="2191" y="6120"/>
                    <a:pt x="2488" y="5664"/>
                    <a:pt x="2648" y="5230"/>
                  </a:cubicBezTo>
                  <a:cubicBezTo>
                    <a:pt x="2785" y="4819"/>
                    <a:pt x="2785" y="4408"/>
                    <a:pt x="2739" y="4134"/>
                  </a:cubicBezTo>
                  <a:cubicBezTo>
                    <a:pt x="2694" y="3974"/>
                    <a:pt x="2648" y="3883"/>
                    <a:pt x="2602" y="3792"/>
                  </a:cubicBezTo>
                  <a:cubicBezTo>
                    <a:pt x="2557" y="3723"/>
                    <a:pt x="2534" y="3678"/>
                    <a:pt x="2534" y="3678"/>
                  </a:cubicBezTo>
                  <a:cubicBezTo>
                    <a:pt x="2534" y="3678"/>
                    <a:pt x="2488" y="3655"/>
                    <a:pt x="2443" y="3586"/>
                  </a:cubicBezTo>
                  <a:cubicBezTo>
                    <a:pt x="2397" y="3518"/>
                    <a:pt x="2260" y="3450"/>
                    <a:pt x="2100" y="3335"/>
                  </a:cubicBezTo>
                  <a:cubicBezTo>
                    <a:pt x="2032" y="3313"/>
                    <a:pt x="1918" y="3290"/>
                    <a:pt x="1803" y="3267"/>
                  </a:cubicBezTo>
                  <a:cubicBezTo>
                    <a:pt x="1758" y="3244"/>
                    <a:pt x="1689" y="3244"/>
                    <a:pt x="1644" y="3244"/>
                  </a:cubicBezTo>
                  <a:cubicBezTo>
                    <a:pt x="1598" y="3244"/>
                    <a:pt x="1484" y="3267"/>
                    <a:pt x="1507" y="3267"/>
                  </a:cubicBezTo>
                  <a:cubicBezTo>
                    <a:pt x="1507" y="3267"/>
                    <a:pt x="1484" y="3267"/>
                    <a:pt x="1461" y="3290"/>
                  </a:cubicBezTo>
                  <a:cubicBezTo>
                    <a:pt x="1447" y="3304"/>
                    <a:pt x="1439" y="3309"/>
                    <a:pt x="1436" y="3309"/>
                  </a:cubicBezTo>
                  <a:cubicBezTo>
                    <a:pt x="1427" y="3309"/>
                    <a:pt x="1438" y="3283"/>
                    <a:pt x="1438" y="3267"/>
                  </a:cubicBezTo>
                  <a:lnTo>
                    <a:pt x="1461" y="3221"/>
                  </a:lnTo>
                  <a:cubicBezTo>
                    <a:pt x="1461" y="3198"/>
                    <a:pt x="1530" y="3084"/>
                    <a:pt x="1575" y="3016"/>
                  </a:cubicBezTo>
                  <a:cubicBezTo>
                    <a:pt x="1689" y="2856"/>
                    <a:pt x="1803" y="2719"/>
                    <a:pt x="1918" y="2559"/>
                  </a:cubicBezTo>
                  <a:cubicBezTo>
                    <a:pt x="2374" y="1920"/>
                    <a:pt x="2922" y="1304"/>
                    <a:pt x="3515" y="825"/>
                  </a:cubicBezTo>
                  <a:cubicBezTo>
                    <a:pt x="3812" y="596"/>
                    <a:pt x="4132" y="414"/>
                    <a:pt x="4428" y="345"/>
                  </a:cubicBezTo>
                  <a:cubicBezTo>
                    <a:pt x="4519" y="317"/>
                    <a:pt x="4608" y="304"/>
                    <a:pt x="4691" y="304"/>
                  </a:cubicBezTo>
                  <a:cubicBezTo>
                    <a:pt x="4882" y="304"/>
                    <a:pt x="5048" y="371"/>
                    <a:pt x="5159" y="482"/>
                  </a:cubicBezTo>
                  <a:cubicBezTo>
                    <a:pt x="5512" y="769"/>
                    <a:pt x="5587" y="1077"/>
                    <a:pt x="5654" y="1077"/>
                  </a:cubicBezTo>
                  <a:cubicBezTo>
                    <a:pt x="5656" y="1077"/>
                    <a:pt x="5659" y="1076"/>
                    <a:pt x="5661" y="1076"/>
                  </a:cubicBezTo>
                  <a:cubicBezTo>
                    <a:pt x="5684" y="1076"/>
                    <a:pt x="5661" y="1007"/>
                    <a:pt x="5638" y="870"/>
                  </a:cubicBezTo>
                  <a:cubicBezTo>
                    <a:pt x="5592" y="733"/>
                    <a:pt x="5524" y="528"/>
                    <a:pt x="5341" y="322"/>
                  </a:cubicBezTo>
                  <a:cubicBezTo>
                    <a:pt x="5250" y="208"/>
                    <a:pt x="5113" y="117"/>
                    <a:pt x="4930" y="49"/>
                  </a:cubicBezTo>
                  <a:cubicBezTo>
                    <a:pt x="4832" y="20"/>
                    <a:pt x="4716" y="1"/>
                    <a:pt x="45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4" name="Google Shape;3454;p43"/>
            <p:cNvSpPr/>
            <p:nvPr/>
          </p:nvSpPr>
          <p:spPr>
            <a:xfrm>
              <a:off x="5485700" y="2635525"/>
              <a:ext cx="505600" cy="50650"/>
            </a:xfrm>
            <a:custGeom>
              <a:avLst/>
              <a:gdLst/>
              <a:ahLst/>
              <a:cxnLst/>
              <a:rect l="l" t="t" r="r" b="b"/>
              <a:pathLst>
                <a:path w="20224" h="2026" extrusionOk="0">
                  <a:moveTo>
                    <a:pt x="17736" y="1335"/>
                  </a:moveTo>
                  <a:cubicBezTo>
                    <a:pt x="17751" y="1335"/>
                    <a:pt x="17764" y="1336"/>
                    <a:pt x="17776" y="1336"/>
                  </a:cubicBezTo>
                  <a:lnTo>
                    <a:pt x="17776" y="1336"/>
                  </a:lnTo>
                  <a:cubicBezTo>
                    <a:pt x="17775" y="1336"/>
                    <a:pt x="17774" y="1336"/>
                    <a:pt x="17773" y="1335"/>
                  </a:cubicBezTo>
                  <a:close/>
                  <a:moveTo>
                    <a:pt x="18077" y="1"/>
                  </a:moveTo>
                  <a:cubicBezTo>
                    <a:pt x="17495" y="1"/>
                    <a:pt x="17062" y="261"/>
                    <a:pt x="16959" y="650"/>
                  </a:cubicBezTo>
                  <a:cubicBezTo>
                    <a:pt x="16869" y="968"/>
                    <a:pt x="17297" y="1331"/>
                    <a:pt x="17773" y="1335"/>
                  </a:cubicBezTo>
                  <a:lnTo>
                    <a:pt x="17773" y="1335"/>
                  </a:lnTo>
                  <a:cubicBezTo>
                    <a:pt x="17773" y="1335"/>
                    <a:pt x="17773" y="1335"/>
                    <a:pt x="17773" y="1335"/>
                  </a:cubicBezTo>
                  <a:lnTo>
                    <a:pt x="17781" y="1335"/>
                  </a:lnTo>
                  <a:cubicBezTo>
                    <a:pt x="17784" y="1336"/>
                    <a:pt x="17786" y="1337"/>
                    <a:pt x="17789" y="1337"/>
                  </a:cubicBezTo>
                  <a:lnTo>
                    <a:pt x="17789" y="1337"/>
                  </a:lnTo>
                  <a:cubicBezTo>
                    <a:pt x="17785" y="1337"/>
                    <a:pt x="17780" y="1337"/>
                    <a:pt x="17776" y="1336"/>
                  </a:cubicBezTo>
                  <a:lnTo>
                    <a:pt x="17776" y="1336"/>
                  </a:lnTo>
                  <a:cubicBezTo>
                    <a:pt x="17814" y="1349"/>
                    <a:pt x="17862" y="1363"/>
                    <a:pt x="17918" y="1381"/>
                  </a:cubicBezTo>
                  <a:cubicBezTo>
                    <a:pt x="17997" y="1397"/>
                    <a:pt x="18076" y="1412"/>
                    <a:pt x="18163" y="1421"/>
                  </a:cubicBezTo>
                  <a:lnTo>
                    <a:pt x="18163" y="1421"/>
                  </a:lnTo>
                  <a:cubicBezTo>
                    <a:pt x="18135" y="1424"/>
                    <a:pt x="18225" y="1441"/>
                    <a:pt x="18278" y="1447"/>
                  </a:cubicBezTo>
                  <a:lnTo>
                    <a:pt x="18278" y="1447"/>
                  </a:lnTo>
                  <a:cubicBezTo>
                    <a:pt x="18279" y="1448"/>
                    <a:pt x="18281" y="1449"/>
                    <a:pt x="18283" y="1449"/>
                  </a:cubicBezTo>
                  <a:cubicBezTo>
                    <a:pt x="18375" y="1472"/>
                    <a:pt x="18443" y="1518"/>
                    <a:pt x="18512" y="1564"/>
                  </a:cubicBezTo>
                  <a:cubicBezTo>
                    <a:pt x="18768" y="1666"/>
                    <a:pt x="19038" y="1718"/>
                    <a:pt x="19301" y="1718"/>
                  </a:cubicBezTo>
                  <a:cubicBezTo>
                    <a:pt x="19389" y="1718"/>
                    <a:pt x="19476" y="1712"/>
                    <a:pt x="19562" y="1700"/>
                  </a:cubicBezTo>
                  <a:cubicBezTo>
                    <a:pt x="20109" y="1655"/>
                    <a:pt x="20223" y="1244"/>
                    <a:pt x="20109" y="902"/>
                  </a:cubicBezTo>
                  <a:cubicBezTo>
                    <a:pt x="19904" y="354"/>
                    <a:pt x="18945" y="80"/>
                    <a:pt x="18283" y="11"/>
                  </a:cubicBezTo>
                  <a:cubicBezTo>
                    <a:pt x="18213" y="4"/>
                    <a:pt x="18144" y="1"/>
                    <a:pt x="18077" y="1"/>
                  </a:cubicBezTo>
                  <a:close/>
                  <a:moveTo>
                    <a:pt x="2168" y="244"/>
                  </a:moveTo>
                  <a:cubicBezTo>
                    <a:pt x="2080" y="244"/>
                    <a:pt x="1989" y="250"/>
                    <a:pt x="1895" y="262"/>
                  </a:cubicBezTo>
                  <a:cubicBezTo>
                    <a:pt x="1210" y="377"/>
                    <a:pt x="274" y="696"/>
                    <a:pt x="114" y="1244"/>
                  </a:cubicBezTo>
                  <a:cubicBezTo>
                    <a:pt x="0" y="1609"/>
                    <a:pt x="137" y="2020"/>
                    <a:pt x="685" y="2020"/>
                  </a:cubicBezTo>
                  <a:cubicBezTo>
                    <a:pt x="743" y="2024"/>
                    <a:pt x="800" y="2026"/>
                    <a:pt x="857" y="2026"/>
                  </a:cubicBezTo>
                  <a:cubicBezTo>
                    <a:pt x="1158" y="2026"/>
                    <a:pt x="1443" y="1972"/>
                    <a:pt x="1712" y="1837"/>
                  </a:cubicBezTo>
                  <a:cubicBezTo>
                    <a:pt x="1803" y="1792"/>
                    <a:pt x="1872" y="1746"/>
                    <a:pt x="1940" y="1700"/>
                  </a:cubicBezTo>
                  <a:cubicBezTo>
                    <a:pt x="1992" y="1680"/>
                    <a:pt x="2020" y="1669"/>
                    <a:pt x="2023" y="1669"/>
                  </a:cubicBezTo>
                  <a:lnTo>
                    <a:pt x="2023" y="1669"/>
                  </a:lnTo>
                  <a:cubicBezTo>
                    <a:pt x="2027" y="1669"/>
                    <a:pt x="1993" y="1686"/>
                    <a:pt x="1918" y="1723"/>
                  </a:cubicBezTo>
                  <a:cubicBezTo>
                    <a:pt x="1965" y="1708"/>
                    <a:pt x="2099" y="1681"/>
                    <a:pt x="2088" y="1681"/>
                  </a:cubicBezTo>
                  <a:cubicBezTo>
                    <a:pt x="2083" y="1681"/>
                    <a:pt x="2048" y="1686"/>
                    <a:pt x="1963" y="1700"/>
                  </a:cubicBezTo>
                  <a:cubicBezTo>
                    <a:pt x="2077" y="1678"/>
                    <a:pt x="2191" y="1655"/>
                    <a:pt x="2306" y="1632"/>
                  </a:cubicBezTo>
                  <a:cubicBezTo>
                    <a:pt x="2351" y="1615"/>
                    <a:pt x="2390" y="1599"/>
                    <a:pt x="2424" y="1586"/>
                  </a:cubicBezTo>
                  <a:lnTo>
                    <a:pt x="2424" y="1586"/>
                  </a:lnTo>
                  <a:cubicBezTo>
                    <a:pt x="2429" y="1586"/>
                    <a:pt x="2435" y="1586"/>
                    <a:pt x="2443" y="1586"/>
                  </a:cubicBezTo>
                  <a:lnTo>
                    <a:pt x="2443" y="1586"/>
                  </a:lnTo>
                  <a:cubicBezTo>
                    <a:pt x="2443" y="1583"/>
                    <a:pt x="2443" y="1581"/>
                    <a:pt x="2444" y="1578"/>
                  </a:cubicBezTo>
                  <a:lnTo>
                    <a:pt x="2444" y="1578"/>
                  </a:lnTo>
                  <a:cubicBezTo>
                    <a:pt x="2455" y="1574"/>
                    <a:pt x="2466" y="1570"/>
                    <a:pt x="2475" y="1566"/>
                  </a:cubicBezTo>
                  <a:lnTo>
                    <a:pt x="2475" y="1566"/>
                  </a:lnTo>
                  <a:cubicBezTo>
                    <a:pt x="2465" y="1568"/>
                    <a:pt x="2456" y="1570"/>
                    <a:pt x="2448" y="1572"/>
                  </a:cubicBezTo>
                  <a:lnTo>
                    <a:pt x="2448" y="1572"/>
                  </a:lnTo>
                  <a:cubicBezTo>
                    <a:pt x="2455" y="1565"/>
                    <a:pt x="2468" y="1564"/>
                    <a:pt x="2482" y="1564"/>
                  </a:cubicBezTo>
                  <a:lnTo>
                    <a:pt x="2482" y="1564"/>
                  </a:lnTo>
                  <a:cubicBezTo>
                    <a:pt x="2480" y="1564"/>
                    <a:pt x="2478" y="1565"/>
                    <a:pt x="2475" y="1566"/>
                  </a:cubicBezTo>
                  <a:lnTo>
                    <a:pt x="2475" y="1566"/>
                  </a:lnTo>
                  <a:cubicBezTo>
                    <a:pt x="2480" y="1565"/>
                    <a:pt x="2484" y="1564"/>
                    <a:pt x="2488" y="1564"/>
                  </a:cubicBezTo>
                  <a:cubicBezTo>
                    <a:pt x="2486" y="1564"/>
                    <a:pt x="2484" y="1564"/>
                    <a:pt x="2482" y="1564"/>
                  </a:cubicBezTo>
                  <a:lnTo>
                    <a:pt x="2482" y="1564"/>
                  </a:lnTo>
                  <a:cubicBezTo>
                    <a:pt x="2538" y="1541"/>
                    <a:pt x="2567" y="1530"/>
                    <a:pt x="2569" y="1530"/>
                  </a:cubicBezTo>
                  <a:lnTo>
                    <a:pt x="2569" y="1530"/>
                  </a:lnTo>
                  <a:cubicBezTo>
                    <a:pt x="2570" y="1530"/>
                    <a:pt x="2528" y="1548"/>
                    <a:pt x="2443" y="1586"/>
                  </a:cubicBezTo>
                  <a:lnTo>
                    <a:pt x="2443" y="1586"/>
                  </a:lnTo>
                  <a:cubicBezTo>
                    <a:pt x="2443" y="1586"/>
                    <a:pt x="2443" y="1586"/>
                    <a:pt x="2443" y="1586"/>
                  </a:cubicBezTo>
                  <a:lnTo>
                    <a:pt x="2443" y="1586"/>
                  </a:lnTo>
                  <a:cubicBezTo>
                    <a:pt x="2443" y="1586"/>
                    <a:pt x="2443" y="1586"/>
                    <a:pt x="2443" y="1586"/>
                  </a:cubicBezTo>
                  <a:cubicBezTo>
                    <a:pt x="2443" y="1586"/>
                    <a:pt x="2443" y="1586"/>
                    <a:pt x="2443" y="1586"/>
                  </a:cubicBezTo>
                  <a:lnTo>
                    <a:pt x="2443" y="1586"/>
                  </a:lnTo>
                  <a:cubicBezTo>
                    <a:pt x="2449" y="1586"/>
                    <a:pt x="2457" y="1586"/>
                    <a:pt x="2465" y="1586"/>
                  </a:cubicBezTo>
                  <a:cubicBezTo>
                    <a:pt x="2922" y="1541"/>
                    <a:pt x="3333" y="1153"/>
                    <a:pt x="3241" y="856"/>
                  </a:cubicBezTo>
                  <a:cubicBezTo>
                    <a:pt x="3123" y="482"/>
                    <a:pt x="2717" y="244"/>
                    <a:pt x="2168" y="24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5" name="Google Shape;3455;p43"/>
            <p:cNvSpPr/>
            <p:nvPr/>
          </p:nvSpPr>
          <p:spPr>
            <a:xfrm>
              <a:off x="5924225" y="2650350"/>
              <a:ext cx="3175" cy="875"/>
            </a:xfrm>
            <a:custGeom>
              <a:avLst/>
              <a:gdLst/>
              <a:ahLst/>
              <a:cxnLst/>
              <a:rect l="l" t="t" r="r" b="b"/>
              <a:pathLst>
                <a:path w="127" h="35" extrusionOk="0">
                  <a:moveTo>
                    <a:pt x="3" y="0"/>
                  </a:moveTo>
                  <a:lnTo>
                    <a:pt x="3" y="0"/>
                  </a:lnTo>
                  <a:cubicBezTo>
                    <a:pt x="0" y="0"/>
                    <a:pt x="35" y="12"/>
                    <a:pt x="103" y="35"/>
                  </a:cubicBezTo>
                  <a:lnTo>
                    <a:pt x="126" y="35"/>
                  </a:lnTo>
                  <a:cubicBezTo>
                    <a:pt x="46" y="12"/>
                    <a:pt x="6" y="0"/>
                    <a:pt x="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6" name="Google Shape;3456;p43"/>
            <p:cNvSpPr/>
            <p:nvPr/>
          </p:nvSpPr>
          <p:spPr>
            <a:xfrm>
              <a:off x="5938775" y="2653475"/>
              <a:ext cx="600" cy="600"/>
            </a:xfrm>
            <a:custGeom>
              <a:avLst/>
              <a:gdLst/>
              <a:ahLst/>
              <a:cxnLst/>
              <a:rect l="l" t="t" r="r" b="b"/>
              <a:pathLst>
                <a:path w="24" h="24" extrusionOk="0">
                  <a:moveTo>
                    <a:pt x="1" y="1"/>
                  </a:moveTo>
                  <a:cubicBezTo>
                    <a:pt x="1" y="24"/>
                    <a:pt x="1" y="24"/>
                    <a:pt x="1" y="24"/>
                  </a:cubicBezTo>
                  <a:lnTo>
                    <a:pt x="23" y="24"/>
                  </a:lnTo>
                  <a:cubicBezTo>
                    <a:pt x="23" y="24"/>
                    <a:pt x="1" y="24"/>
                    <a:pt x="1" y="1"/>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7" name="Google Shape;3457;p43"/>
            <p:cNvSpPr/>
            <p:nvPr/>
          </p:nvSpPr>
          <p:spPr>
            <a:xfrm>
              <a:off x="5531925" y="2660325"/>
              <a:ext cx="1150" cy="25"/>
            </a:xfrm>
            <a:custGeom>
              <a:avLst/>
              <a:gdLst/>
              <a:ahLst/>
              <a:cxnLst/>
              <a:rect l="l" t="t" r="r" b="b"/>
              <a:pathLst>
                <a:path w="46" h="1" extrusionOk="0">
                  <a:moveTo>
                    <a:pt x="0" y="1"/>
                  </a:moveTo>
                  <a:cubicBezTo>
                    <a:pt x="0" y="1"/>
                    <a:pt x="23" y="1"/>
                    <a:pt x="23" y="1"/>
                  </a:cubicBezTo>
                  <a:cubicBezTo>
                    <a:pt x="23" y="1"/>
                    <a:pt x="23" y="1"/>
                    <a:pt x="46" y="1"/>
                  </a:cubicBezTo>
                  <a:cubicBezTo>
                    <a:pt x="23" y="1"/>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8" name="Google Shape;3458;p43"/>
            <p:cNvSpPr/>
            <p:nvPr/>
          </p:nvSpPr>
          <p:spPr>
            <a:xfrm>
              <a:off x="6011250" y="2929750"/>
              <a:ext cx="35975" cy="19875"/>
            </a:xfrm>
            <a:custGeom>
              <a:avLst/>
              <a:gdLst/>
              <a:ahLst/>
              <a:cxnLst/>
              <a:rect l="l" t="t" r="r" b="b"/>
              <a:pathLst>
                <a:path w="1439" h="795" extrusionOk="0">
                  <a:moveTo>
                    <a:pt x="955" y="1"/>
                  </a:moveTo>
                  <a:cubicBezTo>
                    <a:pt x="823" y="1"/>
                    <a:pt x="672" y="30"/>
                    <a:pt x="525" y="89"/>
                  </a:cubicBezTo>
                  <a:cubicBezTo>
                    <a:pt x="183" y="226"/>
                    <a:pt x="0" y="477"/>
                    <a:pt x="92" y="659"/>
                  </a:cubicBezTo>
                  <a:cubicBezTo>
                    <a:pt x="155" y="748"/>
                    <a:pt x="290" y="795"/>
                    <a:pt x="456" y="795"/>
                  </a:cubicBezTo>
                  <a:cubicBezTo>
                    <a:pt x="587" y="795"/>
                    <a:pt x="739" y="766"/>
                    <a:pt x="891" y="705"/>
                  </a:cubicBezTo>
                  <a:cubicBezTo>
                    <a:pt x="1233" y="568"/>
                    <a:pt x="1438" y="317"/>
                    <a:pt x="1324" y="157"/>
                  </a:cubicBezTo>
                  <a:cubicBezTo>
                    <a:pt x="1272" y="53"/>
                    <a:pt x="1130" y="1"/>
                    <a:pt x="955" y="1"/>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9" name="Google Shape;3459;p43"/>
            <p:cNvSpPr/>
            <p:nvPr/>
          </p:nvSpPr>
          <p:spPr>
            <a:xfrm>
              <a:off x="5446325" y="2925225"/>
              <a:ext cx="35400" cy="21475"/>
            </a:xfrm>
            <a:custGeom>
              <a:avLst/>
              <a:gdLst/>
              <a:ahLst/>
              <a:cxnLst/>
              <a:rect l="l" t="t" r="r" b="b"/>
              <a:pathLst>
                <a:path w="1416" h="859" extrusionOk="0">
                  <a:moveTo>
                    <a:pt x="406" y="1"/>
                  </a:moveTo>
                  <a:cubicBezTo>
                    <a:pt x="275" y="1"/>
                    <a:pt x="167" y="36"/>
                    <a:pt x="114" y="110"/>
                  </a:cubicBezTo>
                  <a:cubicBezTo>
                    <a:pt x="0" y="270"/>
                    <a:pt x="160" y="544"/>
                    <a:pt x="480" y="726"/>
                  </a:cubicBezTo>
                  <a:cubicBezTo>
                    <a:pt x="663" y="812"/>
                    <a:pt x="846" y="858"/>
                    <a:pt x="995" y="858"/>
                  </a:cubicBezTo>
                  <a:cubicBezTo>
                    <a:pt x="1123" y="858"/>
                    <a:pt x="1226" y="823"/>
                    <a:pt x="1279" y="749"/>
                  </a:cubicBezTo>
                  <a:cubicBezTo>
                    <a:pt x="1415" y="589"/>
                    <a:pt x="1233" y="315"/>
                    <a:pt x="913" y="133"/>
                  </a:cubicBezTo>
                  <a:cubicBezTo>
                    <a:pt x="742" y="47"/>
                    <a:pt x="558" y="1"/>
                    <a:pt x="406" y="1"/>
                  </a:cubicBezTo>
                  <a:close/>
                </a:path>
              </a:pathLst>
            </a:custGeom>
            <a:solidFill>
              <a:srgbClr val="E87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0" name="Google Shape;3460;p43"/>
            <p:cNvSpPr/>
            <p:nvPr/>
          </p:nvSpPr>
          <p:spPr>
            <a:xfrm>
              <a:off x="5633725" y="2937075"/>
              <a:ext cx="149875" cy="79100"/>
            </a:xfrm>
            <a:custGeom>
              <a:avLst/>
              <a:gdLst/>
              <a:ahLst/>
              <a:cxnLst/>
              <a:rect l="l" t="t" r="r" b="b"/>
              <a:pathLst>
                <a:path w="5995" h="3164" extrusionOk="0">
                  <a:moveTo>
                    <a:pt x="5076" y="0"/>
                  </a:moveTo>
                  <a:cubicBezTo>
                    <a:pt x="4371" y="0"/>
                    <a:pt x="3162" y="650"/>
                    <a:pt x="2296" y="686"/>
                  </a:cubicBezTo>
                  <a:cubicBezTo>
                    <a:pt x="2254" y="688"/>
                    <a:pt x="2213" y="688"/>
                    <a:pt x="2173" y="688"/>
                  </a:cubicBezTo>
                  <a:cubicBezTo>
                    <a:pt x="1172" y="688"/>
                    <a:pt x="813" y="161"/>
                    <a:pt x="813" y="161"/>
                  </a:cubicBezTo>
                  <a:lnTo>
                    <a:pt x="813" y="161"/>
                  </a:lnTo>
                  <a:cubicBezTo>
                    <a:pt x="1" y="512"/>
                    <a:pt x="1426" y="3164"/>
                    <a:pt x="2754" y="3164"/>
                  </a:cubicBezTo>
                  <a:cubicBezTo>
                    <a:pt x="2807" y="3164"/>
                    <a:pt x="2860" y="3160"/>
                    <a:pt x="2913" y="3151"/>
                  </a:cubicBezTo>
                  <a:cubicBezTo>
                    <a:pt x="4282" y="2923"/>
                    <a:pt x="5994" y="709"/>
                    <a:pt x="5515" y="161"/>
                  </a:cubicBezTo>
                  <a:cubicBezTo>
                    <a:pt x="5414" y="46"/>
                    <a:pt x="5263" y="0"/>
                    <a:pt x="5076"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1" name="Google Shape;3461;p43"/>
            <p:cNvSpPr/>
            <p:nvPr/>
          </p:nvSpPr>
          <p:spPr>
            <a:xfrm>
              <a:off x="5642625" y="2907875"/>
              <a:ext cx="136400" cy="76175"/>
            </a:xfrm>
            <a:custGeom>
              <a:avLst/>
              <a:gdLst/>
              <a:ahLst/>
              <a:cxnLst/>
              <a:rect l="l" t="t" r="r" b="b"/>
              <a:pathLst>
                <a:path w="5456" h="3047" extrusionOk="0">
                  <a:moveTo>
                    <a:pt x="4555" y="596"/>
                  </a:moveTo>
                  <a:cubicBezTo>
                    <a:pt x="4550" y="596"/>
                    <a:pt x="4546" y="597"/>
                    <a:pt x="4542" y="598"/>
                  </a:cubicBezTo>
                  <a:cubicBezTo>
                    <a:pt x="4497" y="644"/>
                    <a:pt x="4611" y="872"/>
                    <a:pt x="4748" y="1055"/>
                  </a:cubicBezTo>
                  <a:cubicBezTo>
                    <a:pt x="4816" y="1169"/>
                    <a:pt x="4885" y="1260"/>
                    <a:pt x="4930" y="1329"/>
                  </a:cubicBezTo>
                  <a:cubicBezTo>
                    <a:pt x="4953" y="1397"/>
                    <a:pt x="4976" y="1443"/>
                    <a:pt x="4976" y="1443"/>
                  </a:cubicBezTo>
                  <a:cubicBezTo>
                    <a:pt x="4976" y="1443"/>
                    <a:pt x="5022" y="1489"/>
                    <a:pt x="5045" y="1534"/>
                  </a:cubicBezTo>
                  <a:cubicBezTo>
                    <a:pt x="5067" y="1603"/>
                    <a:pt x="5113" y="1671"/>
                    <a:pt x="5113" y="1785"/>
                  </a:cubicBezTo>
                  <a:cubicBezTo>
                    <a:pt x="5113" y="1991"/>
                    <a:pt x="5022" y="2219"/>
                    <a:pt x="5067" y="2242"/>
                  </a:cubicBezTo>
                  <a:cubicBezTo>
                    <a:pt x="5070" y="2243"/>
                    <a:pt x="5074" y="2244"/>
                    <a:pt x="5078" y="2244"/>
                  </a:cubicBezTo>
                  <a:cubicBezTo>
                    <a:pt x="5139" y="2244"/>
                    <a:pt x="5324" y="2088"/>
                    <a:pt x="5410" y="1831"/>
                  </a:cubicBezTo>
                  <a:cubicBezTo>
                    <a:pt x="5455" y="1694"/>
                    <a:pt x="5433" y="1512"/>
                    <a:pt x="5410" y="1420"/>
                  </a:cubicBezTo>
                  <a:cubicBezTo>
                    <a:pt x="5387" y="1352"/>
                    <a:pt x="5364" y="1306"/>
                    <a:pt x="5364" y="1283"/>
                  </a:cubicBezTo>
                  <a:cubicBezTo>
                    <a:pt x="5341" y="1260"/>
                    <a:pt x="5341" y="1238"/>
                    <a:pt x="5341" y="1238"/>
                  </a:cubicBezTo>
                  <a:cubicBezTo>
                    <a:pt x="5341" y="1238"/>
                    <a:pt x="5296" y="1169"/>
                    <a:pt x="5227" y="1101"/>
                  </a:cubicBezTo>
                  <a:cubicBezTo>
                    <a:pt x="5159" y="1032"/>
                    <a:pt x="5067" y="941"/>
                    <a:pt x="4976" y="872"/>
                  </a:cubicBezTo>
                  <a:cubicBezTo>
                    <a:pt x="4786" y="724"/>
                    <a:pt x="4615" y="596"/>
                    <a:pt x="4555" y="596"/>
                  </a:cubicBezTo>
                  <a:close/>
                  <a:moveTo>
                    <a:pt x="3819" y="1845"/>
                  </a:moveTo>
                  <a:cubicBezTo>
                    <a:pt x="3779" y="1845"/>
                    <a:pt x="3738" y="1848"/>
                    <a:pt x="3698" y="1854"/>
                  </a:cubicBezTo>
                  <a:cubicBezTo>
                    <a:pt x="3515" y="1900"/>
                    <a:pt x="3356" y="1991"/>
                    <a:pt x="3356" y="1991"/>
                  </a:cubicBezTo>
                  <a:cubicBezTo>
                    <a:pt x="3356" y="1991"/>
                    <a:pt x="3219" y="2128"/>
                    <a:pt x="3150" y="2288"/>
                  </a:cubicBezTo>
                  <a:cubicBezTo>
                    <a:pt x="3082" y="2470"/>
                    <a:pt x="3104" y="2653"/>
                    <a:pt x="3150" y="2653"/>
                  </a:cubicBezTo>
                  <a:cubicBezTo>
                    <a:pt x="3155" y="2654"/>
                    <a:pt x="3160" y="2655"/>
                    <a:pt x="3166" y="2655"/>
                  </a:cubicBezTo>
                  <a:cubicBezTo>
                    <a:pt x="3229" y="2655"/>
                    <a:pt x="3296" y="2532"/>
                    <a:pt x="3401" y="2447"/>
                  </a:cubicBezTo>
                  <a:cubicBezTo>
                    <a:pt x="3492" y="2379"/>
                    <a:pt x="3607" y="2310"/>
                    <a:pt x="3607" y="2310"/>
                  </a:cubicBezTo>
                  <a:cubicBezTo>
                    <a:pt x="3607" y="2310"/>
                    <a:pt x="3698" y="2219"/>
                    <a:pt x="3812" y="2128"/>
                  </a:cubicBezTo>
                  <a:cubicBezTo>
                    <a:pt x="3926" y="2059"/>
                    <a:pt x="4063" y="1968"/>
                    <a:pt x="4040" y="1922"/>
                  </a:cubicBezTo>
                  <a:cubicBezTo>
                    <a:pt x="4040" y="1871"/>
                    <a:pt x="3938" y="1845"/>
                    <a:pt x="3819" y="1845"/>
                  </a:cubicBezTo>
                  <a:close/>
                  <a:moveTo>
                    <a:pt x="1331" y="0"/>
                  </a:moveTo>
                  <a:cubicBezTo>
                    <a:pt x="1241" y="0"/>
                    <a:pt x="864" y="260"/>
                    <a:pt x="525" y="598"/>
                  </a:cubicBezTo>
                  <a:cubicBezTo>
                    <a:pt x="343" y="758"/>
                    <a:pt x="183" y="987"/>
                    <a:pt x="92" y="1169"/>
                  </a:cubicBezTo>
                  <a:cubicBezTo>
                    <a:pt x="46" y="1283"/>
                    <a:pt x="23" y="1375"/>
                    <a:pt x="23" y="1443"/>
                  </a:cubicBezTo>
                  <a:cubicBezTo>
                    <a:pt x="0" y="1489"/>
                    <a:pt x="0" y="1534"/>
                    <a:pt x="0" y="1534"/>
                  </a:cubicBezTo>
                  <a:cubicBezTo>
                    <a:pt x="0" y="1534"/>
                    <a:pt x="0" y="1580"/>
                    <a:pt x="0" y="1648"/>
                  </a:cubicBezTo>
                  <a:cubicBezTo>
                    <a:pt x="0" y="1717"/>
                    <a:pt x="23" y="1808"/>
                    <a:pt x="69" y="1900"/>
                  </a:cubicBezTo>
                  <a:cubicBezTo>
                    <a:pt x="160" y="2128"/>
                    <a:pt x="320" y="2333"/>
                    <a:pt x="502" y="2516"/>
                  </a:cubicBezTo>
                  <a:cubicBezTo>
                    <a:pt x="857" y="2829"/>
                    <a:pt x="1250" y="3047"/>
                    <a:pt x="1332" y="3047"/>
                  </a:cubicBezTo>
                  <a:cubicBezTo>
                    <a:pt x="1340" y="3047"/>
                    <a:pt x="1345" y="3045"/>
                    <a:pt x="1347" y="3041"/>
                  </a:cubicBezTo>
                  <a:cubicBezTo>
                    <a:pt x="1393" y="2995"/>
                    <a:pt x="1027" y="2676"/>
                    <a:pt x="731" y="2310"/>
                  </a:cubicBezTo>
                  <a:cubicBezTo>
                    <a:pt x="571" y="2128"/>
                    <a:pt x="480" y="1922"/>
                    <a:pt x="434" y="1785"/>
                  </a:cubicBezTo>
                  <a:cubicBezTo>
                    <a:pt x="411" y="1648"/>
                    <a:pt x="434" y="1557"/>
                    <a:pt x="411" y="1557"/>
                  </a:cubicBezTo>
                  <a:cubicBezTo>
                    <a:pt x="411" y="1557"/>
                    <a:pt x="411" y="1534"/>
                    <a:pt x="411" y="1489"/>
                  </a:cubicBezTo>
                  <a:cubicBezTo>
                    <a:pt x="434" y="1443"/>
                    <a:pt x="434" y="1397"/>
                    <a:pt x="457" y="1329"/>
                  </a:cubicBezTo>
                  <a:cubicBezTo>
                    <a:pt x="502" y="1169"/>
                    <a:pt x="616" y="987"/>
                    <a:pt x="753" y="781"/>
                  </a:cubicBezTo>
                  <a:cubicBezTo>
                    <a:pt x="1050" y="416"/>
                    <a:pt x="1393" y="51"/>
                    <a:pt x="1347" y="5"/>
                  </a:cubicBezTo>
                  <a:cubicBezTo>
                    <a:pt x="1344" y="2"/>
                    <a:pt x="1338" y="0"/>
                    <a:pt x="133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2" name="Google Shape;3462;p43"/>
            <p:cNvSpPr/>
            <p:nvPr/>
          </p:nvSpPr>
          <p:spPr>
            <a:xfrm>
              <a:off x="5612950" y="2995100"/>
              <a:ext cx="208550" cy="115200"/>
            </a:xfrm>
            <a:custGeom>
              <a:avLst/>
              <a:gdLst/>
              <a:ahLst/>
              <a:cxnLst/>
              <a:rect l="l" t="t" r="r" b="b"/>
              <a:pathLst>
                <a:path w="8342" h="4608" extrusionOk="0">
                  <a:moveTo>
                    <a:pt x="6852" y="0"/>
                  </a:moveTo>
                  <a:cubicBezTo>
                    <a:pt x="6621" y="0"/>
                    <a:pt x="6385" y="60"/>
                    <a:pt x="6163" y="191"/>
                  </a:cubicBezTo>
                  <a:cubicBezTo>
                    <a:pt x="5433" y="625"/>
                    <a:pt x="5068" y="1720"/>
                    <a:pt x="4200" y="1903"/>
                  </a:cubicBezTo>
                  <a:cubicBezTo>
                    <a:pt x="4103" y="1923"/>
                    <a:pt x="4008" y="1932"/>
                    <a:pt x="3916" y="1932"/>
                  </a:cubicBezTo>
                  <a:cubicBezTo>
                    <a:pt x="3271" y="1932"/>
                    <a:pt x="2739" y="1480"/>
                    <a:pt x="2260" y="1081"/>
                  </a:cubicBezTo>
                  <a:cubicBezTo>
                    <a:pt x="1916" y="782"/>
                    <a:pt x="1387" y="435"/>
                    <a:pt x="935" y="435"/>
                  </a:cubicBezTo>
                  <a:cubicBezTo>
                    <a:pt x="695" y="435"/>
                    <a:pt x="478" y="532"/>
                    <a:pt x="320" y="784"/>
                  </a:cubicBezTo>
                  <a:cubicBezTo>
                    <a:pt x="274" y="853"/>
                    <a:pt x="251" y="898"/>
                    <a:pt x="229" y="967"/>
                  </a:cubicBezTo>
                  <a:cubicBezTo>
                    <a:pt x="0" y="1492"/>
                    <a:pt x="229" y="2314"/>
                    <a:pt x="525" y="2770"/>
                  </a:cubicBezTo>
                  <a:cubicBezTo>
                    <a:pt x="1142" y="3638"/>
                    <a:pt x="2306" y="4391"/>
                    <a:pt x="3378" y="4551"/>
                  </a:cubicBezTo>
                  <a:cubicBezTo>
                    <a:pt x="3639" y="4589"/>
                    <a:pt x="3904" y="4608"/>
                    <a:pt x="4168" y="4608"/>
                  </a:cubicBezTo>
                  <a:cubicBezTo>
                    <a:pt x="6265" y="4608"/>
                    <a:pt x="8342" y="3420"/>
                    <a:pt x="8240" y="1332"/>
                  </a:cubicBezTo>
                  <a:cubicBezTo>
                    <a:pt x="8189" y="544"/>
                    <a:pt x="7546" y="0"/>
                    <a:pt x="68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3" name="Google Shape;3463;p43"/>
            <p:cNvSpPr/>
            <p:nvPr/>
          </p:nvSpPr>
          <p:spPr>
            <a:xfrm>
              <a:off x="5683700" y="3059125"/>
              <a:ext cx="127275" cy="51225"/>
            </a:xfrm>
            <a:custGeom>
              <a:avLst/>
              <a:gdLst/>
              <a:ahLst/>
              <a:cxnLst/>
              <a:rect l="l" t="t" r="r" b="b"/>
              <a:pathLst>
                <a:path w="5091" h="2049" extrusionOk="0">
                  <a:moveTo>
                    <a:pt x="3685" y="0"/>
                  </a:moveTo>
                  <a:cubicBezTo>
                    <a:pt x="3508" y="0"/>
                    <a:pt x="3330" y="9"/>
                    <a:pt x="3151" y="27"/>
                  </a:cubicBezTo>
                  <a:cubicBezTo>
                    <a:pt x="1621" y="164"/>
                    <a:pt x="411" y="917"/>
                    <a:pt x="1" y="1853"/>
                  </a:cubicBezTo>
                  <a:cubicBezTo>
                    <a:pt x="183" y="1898"/>
                    <a:pt x="366" y="1967"/>
                    <a:pt x="548" y="1990"/>
                  </a:cubicBezTo>
                  <a:cubicBezTo>
                    <a:pt x="811" y="2029"/>
                    <a:pt x="1078" y="2049"/>
                    <a:pt x="1344" y="2049"/>
                  </a:cubicBezTo>
                  <a:cubicBezTo>
                    <a:pt x="2904" y="2049"/>
                    <a:pt x="4447" y="1376"/>
                    <a:pt x="5091" y="186"/>
                  </a:cubicBezTo>
                  <a:cubicBezTo>
                    <a:pt x="4669" y="68"/>
                    <a:pt x="4185" y="0"/>
                    <a:pt x="36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4" name="Google Shape;3464;p43"/>
            <p:cNvSpPr/>
            <p:nvPr/>
          </p:nvSpPr>
          <p:spPr>
            <a:xfrm>
              <a:off x="5670575" y="3117375"/>
              <a:ext cx="70775" cy="22575"/>
            </a:xfrm>
            <a:custGeom>
              <a:avLst/>
              <a:gdLst/>
              <a:ahLst/>
              <a:cxnLst/>
              <a:rect l="l" t="t" r="r" b="b"/>
              <a:pathLst>
                <a:path w="2831" h="903" extrusionOk="0">
                  <a:moveTo>
                    <a:pt x="28" y="0"/>
                  </a:moveTo>
                  <a:cubicBezTo>
                    <a:pt x="26" y="0"/>
                    <a:pt x="24" y="1"/>
                    <a:pt x="23" y="2"/>
                  </a:cubicBezTo>
                  <a:cubicBezTo>
                    <a:pt x="1" y="25"/>
                    <a:pt x="252" y="321"/>
                    <a:pt x="571" y="550"/>
                  </a:cubicBezTo>
                  <a:cubicBezTo>
                    <a:pt x="754" y="641"/>
                    <a:pt x="914" y="755"/>
                    <a:pt x="1073" y="778"/>
                  </a:cubicBezTo>
                  <a:cubicBezTo>
                    <a:pt x="1210" y="824"/>
                    <a:pt x="1302" y="869"/>
                    <a:pt x="1302" y="869"/>
                  </a:cubicBezTo>
                  <a:cubicBezTo>
                    <a:pt x="1302" y="869"/>
                    <a:pt x="1393" y="869"/>
                    <a:pt x="1553" y="892"/>
                  </a:cubicBezTo>
                  <a:cubicBezTo>
                    <a:pt x="1598" y="900"/>
                    <a:pt x="1652" y="902"/>
                    <a:pt x="1710" y="902"/>
                  </a:cubicBezTo>
                  <a:cubicBezTo>
                    <a:pt x="1827" y="902"/>
                    <a:pt x="1964" y="892"/>
                    <a:pt x="2101" y="892"/>
                  </a:cubicBezTo>
                  <a:cubicBezTo>
                    <a:pt x="2489" y="824"/>
                    <a:pt x="2831" y="595"/>
                    <a:pt x="2808" y="573"/>
                  </a:cubicBezTo>
                  <a:cubicBezTo>
                    <a:pt x="2805" y="567"/>
                    <a:pt x="2798" y="564"/>
                    <a:pt x="2786" y="564"/>
                  </a:cubicBezTo>
                  <a:cubicBezTo>
                    <a:pt x="2700" y="564"/>
                    <a:pt x="2398" y="689"/>
                    <a:pt x="2078" y="709"/>
                  </a:cubicBezTo>
                  <a:cubicBezTo>
                    <a:pt x="1895" y="687"/>
                    <a:pt x="1713" y="709"/>
                    <a:pt x="1576" y="664"/>
                  </a:cubicBezTo>
                  <a:cubicBezTo>
                    <a:pt x="1439" y="641"/>
                    <a:pt x="1370" y="618"/>
                    <a:pt x="1370" y="618"/>
                  </a:cubicBezTo>
                  <a:cubicBezTo>
                    <a:pt x="1370" y="618"/>
                    <a:pt x="1279" y="595"/>
                    <a:pt x="1142" y="550"/>
                  </a:cubicBezTo>
                  <a:cubicBezTo>
                    <a:pt x="1005" y="527"/>
                    <a:pt x="845" y="458"/>
                    <a:pt x="663" y="390"/>
                  </a:cubicBezTo>
                  <a:cubicBezTo>
                    <a:pt x="357" y="237"/>
                    <a:pt x="72" y="0"/>
                    <a:pt x="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5" name="Google Shape;3465;p43"/>
            <p:cNvSpPr/>
            <p:nvPr/>
          </p:nvSpPr>
          <p:spPr>
            <a:xfrm>
              <a:off x="5860600" y="2775900"/>
              <a:ext cx="166075" cy="152650"/>
            </a:xfrm>
            <a:custGeom>
              <a:avLst/>
              <a:gdLst/>
              <a:ahLst/>
              <a:cxnLst/>
              <a:rect l="l" t="t" r="r" b="b"/>
              <a:pathLst>
                <a:path w="6643" h="6106" extrusionOk="0">
                  <a:moveTo>
                    <a:pt x="2880" y="0"/>
                  </a:moveTo>
                  <a:cubicBezTo>
                    <a:pt x="2694" y="0"/>
                    <a:pt x="2475" y="35"/>
                    <a:pt x="2237" y="80"/>
                  </a:cubicBezTo>
                  <a:cubicBezTo>
                    <a:pt x="2055" y="148"/>
                    <a:pt x="1849" y="217"/>
                    <a:pt x="1667" y="308"/>
                  </a:cubicBezTo>
                  <a:cubicBezTo>
                    <a:pt x="1484" y="445"/>
                    <a:pt x="1302" y="582"/>
                    <a:pt x="1119" y="765"/>
                  </a:cubicBezTo>
                  <a:cubicBezTo>
                    <a:pt x="982" y="970"/>
                    <a:pt x="799" y="1153"/>
                    <a:pt x="685" y="1381"/>
                  </a:cubicBezTo>
                  <a:cubicBezTo>
                    <a:pt x="571" y="1609"/>
                    <a:pt x="434" y="1860"/>
                    <a:pt x="366" y="2089"/>
                  </a:cubicBezTo>
                  <a:cubicBezTo>
                    <a:pt x="0" y="3093"/>
                    <a:pt x="46" y="4143"/>
                    <a:pt x="69" y="4873"/>
                  </a:cubicBezTo>
                  <a:cubicBezTo>
                    <a:pt x="137" y="5626"/>
                    <a:pt x="252" y="6106"/>
                    <a:pt x="343" y="6106"/>
                  </a:cubicBezTo>
                  <a:cubicBezTo>
                    <a:pt x="457" y="6106"/>
                    <a:pt x="525" y="5626"/>
                    <a:pt x="617" y="4942"/>
                  </a:cubicBezTo>
                  <a:cubicBezTo>
                    <a:pt x="754" y="4303"/>
                    <a:pt x="891" y="3390"/>
                    <a:pt x="1256" y="2728"/>
                  </a:cubicBezTo>
                  <a:cubicBezTo>
                    <a:pt x="1621" y="2020"/>
                    <a:pt x="2123" y="1678"/>
                    <a:pt x="2534" y="1678"/>
                  </a:cubicBezTo>
                  <a:cubicBezTo>
                    <a:pt x="2562" y="1676"/>
                    <a:pt x="2589" y="1675"/>
                    <a:pt x="2615" y="1675"/>
                  </a:cubicBezTo>
                  <a:cubicBezTo>
                    <a:pt x="2954" y="1675"/>
                    <a:pt x="3184" y="1794"/>
                    <a:pt x="3215" y="1794"/>
                  </a:cubicBezTo>
                  <a:cubicBezTo>
                    <a:pt x="3218" y="1794"/>
                    <a:pt x="3219" y="1793"/>
                    <a:pt x="3219" y="1792"/>
                  </a:cubicBezTo>
                  <a:cubicBezTo>
                    <a:pt x="3219" y="1792"/>
                    <a:pt x="3287" y="1792"/>
                    <a:pt x="3401" y="1860"/>
                  </a:cubicBezTo>
                  <a:cubicBezTo>
                    <a:pt x="3470" y="1883"/>
                    <a:pt x="3561" y="1906"/>
                    <a:pt x="3653" y="1952"/>
                  </a:cubicBezTo>
                  <a:cubicBezTo>
                    <a:pt x="3744" y="1974"/>
                    <a:pt x="3835" y="2066"/>
                    <a:pt x="3949" y="2111"/>
                  </a:cubicBezTo>
                  <a:cubicBezTo>
                    <a:pt x="3995" y="2157"/>
                    <a:pt x="4063" y="2180"/>
                    <a:pt x="4109" y="2225"/>
                  </a:cubicBezTo>
                  <a:cubicBezTo>
                    <a:pt x="4177" y="2271"/>
                    <a:pt x="4223" y="2317"/>
                    <a:pt x="4292" y="2385"/>
                  </a:cubicBezTo>
                  <a:cubicBezTo>
                    <a:pt x="4406" y="2477"/>
                    <a:pt x="4543" y="2568"/>
                    <a:pt x="4680" y="2728"/>
                  </a:cubicBezTo>
                  <a:cubicBezTo>
                    <a:pt x="4794" y="2865"/>
                    <a:pt x="4931" y="3002"/>
                    <a:pt x="5045" y="3138"/>
                  </a:cubicBezTo>
                  <a:lnTo>
                    <a:pt x="5227" y="3390"/>
                  </a:lnTo>
                  <a:cubicBezTo>
                    <a:pt x="5273" y="3435"/>
                    <a:pt x="5296" y="3458"/>
                    <a:pt x="5342" y="3526"/>
                  </a:cubicBezTo>
                  <a:cubicBezTo>
                    <a:pt x="5342" y="3526"/>
                    <a:pt x="5479" y="3800"/>
                    <a:pt x="5501" y="3800"/>
                  </a:cubicBezTo>
                  <a:cubicBezTo>
                    <a:pt x="5590" y="3955"/>
                    <a:pt x="6167" y="5152"/>
                    <a:pt x="6392" y="5152"/>
                  </a:cubicBezTo>
                  <a:cubicBezTo>
                    <a:pt x="6400" y="5152"/>
                    <a:pt x="6407" y="5150"/>
                    <a:pt x="6414" y="5147"/>
                  </a:cubicBezTo>
                  <a:cubicBezTo>
                    <a:pt x="6643" y="5056"/>
                    <a:pt x="6437" y="4257"/>
                    <a:pt x="6414" y="4074"/>
                  </a:cubicBezTo>
                  <a:cubicBezTo>
                    <a:pt x="6163" y="2956"/>
                    <a:pt x="5821" y="2043"/>
                    <a:pt x="5022" y="1175"/>
                  </a:cubicBezTo>
                  <a:cubicBezTo>
                    <a:pt x="4954" y="1084"/>
                    <a:pt x="4885" y="1016"/>
                    <a:pt x="4817" y="947"/>
                  </a:cubicBezTo>
                  <a:cubicBezTo>
                    <a:pt x="4725" y="879"/>
                    <a:pt x="4657" y="810"/>
                    <a:pt x="4566" y="742"/>
                  </a:cubicBezTo>
                  <a:cubicBezTo>
                    <a:pt x="4429" y="628"/>
                    <a:pt x="4292" y="514"/>
                    <a:pt x="4155" y="422"/>
                  </a:cubicBezTo>
                  <a:cubicBezTo>
                    <a:pt x="4018" y="354"/>
                    <a:pt x="3904" y="285"/>
                    <a:pt x="3812" y="240"/>
                  </a:cubicBezTo>
                  <a:cubicBezTo>
                    <a:pt x="3698" y="194"/>
                    <a:pt x="3630" y="148"/>
                    <a:pt x="3584" y="126"/>
                  </a:cubicBezTo>
                  <a:cubicBezTo>
                    <a:pt x="3516" y="103"/>
                    <a:pt x="3493" y="80"/>
                    <a:pt x="3493" y="80"/>
                  </a:cubicBezTo>
                  <a:cubicBezTo>
                    <a:pt x="3493" y="80"/>
                    <a:pt x="3356" y="80"/>
                    <a:pt x="3150" y="34"/>
                  </a:cubicBezTo>
                  <a:cubicBezTo>
                    <a:pt x="3071" y="10"/>
                    <a:pt x="2980" y="0"/>
                    <a:pt x="28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6" name="Google Shape;3466;p43"/>
            <p:cNvSpPr/>
            <p:nvPr/>
          </p:nvSpPr>
          <p:spPr>
            <a:xfrm>
              <a:off x="5458875" y="2791575"/>
              <a:ext cx="163225" cy="134725"/>
            </a:xfrm>
            <a:custGeom>
              <a:avLst/>
              <a:gdLst/>
              <a:ahLst/>
              <a:cxnLst/>
              <a:rect l="l" t="t" r="r" b="b"/>
              <a:pathLst>
                <a:path w="6529" h="5389" extrusionOk="0">
                  <a:moveTo>
                    <a:pt x="3653" y="1"/>
                  </a:moveTo>
                  <a:cubicBezTo>
                    <a:pt x="3287" y="1"/>
                    <a:pt x="2991" y="1"/>
                    <a:pt x="2808" y="69"/>
                  </a:cubicBezTo>
                  <a:cubicBezTo>
                    <a:pt x="2603" y="138"/>
                    <a:pt x="2488" y="160"/>
                    <a:pt x="2488" y="160"/>
                  </a:cubicBezTo>
                  <a:cubicBezTo>
                    <a:pt x="2488" y="160"/>
                    <a:pt x="2466" y="183"/>
                    <a:pt x="2420" y="206"/>
                  </a:cubicBezTo>
                  <a:cubicBezTo>
                    <a:pt x="2374" y="229"/>
                    <a:pt x="2306" y="275"/>
                    <a:pt x="2237" y="343"/>
                  </a:cubicBezTo>
                  <a:cubicBezTo>
                    <a:pt x="2146" y="412"/>
                    <a:pt x="2055" y="480"/>
                    <a:pt x="1941" y="571"/>
                  </a:cubicBezTo>
                  <a:cubicBezTo>
                    <a:pt x="1826" y="663"/>
                    <a:pt x="1735" y="777"/>
                    <a:pt x="1621" y="914"/>
                  </a:cubicBezTo>
                  <a:cubicBezTo>
                    <a:pt x="1553" y="982"/>
                    <a:pt x="1484" y="1051"/>
                    <a:pt x="1438" y="1119"/>
                  </a:cubicBezTo>
                  <a:cubicBezTo>
                    <a:pt x="1370" y="1188"/>
                    <a:pt x="1324" y="1279"/>
                    <a:pt x="1279" y="1370"/>
                  </a:cubicBezTo>
                  <a:cubicBezTo>
                    <a:pt x="685" y="2283"/>
                    <a:pt x="0" y="3949"/>
                    <a:pt x="731" y="4999"/>
                  </a:cubicBezTo>
                  <a:cubicBezTo>
                    <a:pt x="731" y="4999"/>
                    <a:pt x="1279" y="3927"/>
                    <a:pt x="1301" y="3858"/>
                  </a:cubicBezTo>
                  <a:lnTo>
                    <a:pt x="1393" y="3584"/>
                  </a:lnTo>
                  <a:cubicBezTo>
                    <a:pt x="1438" y="3516"/>
                    <a:pt x="1438" y="3493"/>
                    <a:pt x="1461" y="3447"/>
                  </a:cubicBezTo>
                  <a:lnTo>
                    <a:pt x="1598" y="3196"/>
                  </a:lnTo>
                  <a:cubicBezTo>
                    <a:pt x="1690" y="3036"/>
                    <a:pt x="1781" y="2899"/>
                    <a:pt x="1872" y="2763"/>
                  </a:cubicBezTo>
                  <a:cubicBezTo>
                    <a:pt x="2306" y="2078"/>
                    <a:pt x="2854" y="1621"/>
                    <a:pt x="3653" y="1530"/>
                  </a:cubicBezTo>
                  <a:cubicBezTo>
                    <a:pt x="3679" y="1527"/>
                    <a:pt x="3705" y="1525"/>
                    <a:pt x="3733" y="1525"/>
                  </a:cubicBezTo>
                  <a:cubicBezTo>
                    <a:pt x="4092" y="1525"/>
                    <a:pt x="4575" y="1801"/>
                    <a:pt x="4999" y="2352"/>
                  </a:cubicBezTo>
                  <a:cubicBezTo>
                    <a:pt x="5456" y="2922"/>
                    <a:pt x="5730" y="3744"/>
                    <a:pt x="5981" y="4337"/>
                  </a:cubicBezTo>
                  <a:cubicBezTo>
                    <a:pt x="6181" y="4961"/>
                    <a:pt x="6338" y="5388"/>
                    <a:pt x="6430" y="5388"/>
                  </a:cubicBezTo>
                  <a:cubicBezTo>
                    <a:pt x="6433" y="5388"/>
                    <a:pt x="6435" y="5388"/>
                    <a:pt x="6437" y="5387"/>
                  </a:cubicBezTo>
                  <a:cubicBezTo>
                    <a:pt x="6528" y="5387"/>
                    <a:pt x="6528" y="4931"/>
                    <a:pt x="6483" y="4223"/>
                  </a:cubicBezTo>
                  <a:cubicBezTo>
                    <a:pt x="6369" y="3516"/>
                    <a:pt x="6232" y="2557"/>
                    <a:pt x="5730" y="1667"/>
                  </a:cubicBezTo>
                  <a:cubicBezTo>
                    <a:pt x="5593" y="1439"/>
                    <a:pt x="5456" y="1233"/>
                    <a:pt x="5296" y="1028"/>
                  </a:cubicBezTo>
                  <a:cubicBezTo>
                    <a:pt x="5159" y="845"/>
                    <a:pt x="4954" y="685"/>
                    <a:pt x="4794" y="526"/>
                  </a:cubicBezTo>
                  <a:cubicBezTo>
                    <a:pt x="4611" y="366"/>
                    <a:pt x="4406" y="275"/>
                    <a:pt x="4200" y="160"/>
                  </a:cubicBezTo>
                  <a:cubicBezTo>
                    <a:pt x="4018" y="92"/>
                    <a:pt x="3812" y="46"/>
                    <a:pt x="36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7" name="Google Shape;3467;p43"/>
            <p:cNvSpPr/>
            <p:nvPr/>
          </p:nvSpPr>
          <p:spPr>
            <a:xfrm>
              <a:off x="5441750" y="2276050"/>
              <a:ext cx="915900" cy="600850"/>
            </a:xfrm>
            <a:custGeom>
              <a:avLst/>
              <a:gdLst/>
              <a:ahLst/>
              <a:cxnLst/>
              <a:rect l="l" t="t" r="r" b="b"/>
              <a:pathLst>
                <a:path w="36636" h="24034" extrusionOk="0">
                  <a:moveTo>
                    <a:pt x="17730" y="0"/>
                  </a:moveTo>
                  <a:cubicBezTo>
                    <a:pt x="14778" y="0"/>
                    <a:pt x="11063" y="649"/>
                    <a:pt x="6940" y="2841"/>
                  </a:cubicBezTo>
                  <a:cubicBezTo>
                    <a:pt x="777" y="6105"/>
                    <a:pt x="1" y="11241"/>
                    <a:pt x="183" y="16034"/>
                  </a:cubicBezTo>
                  <a:cubicBezTo>
                    <a:pt x="1279" y="12108"/>
                    <a:pt x="3265" y="10921"/>
                    <a:pt x="3265" y="10921"/>
                  </a:cubicBezTo>
                  <a:cubicBezTo>
                    <a:pt x="3265" y="10921"/>
                    <a:pt x="4360" y="12062"/>
                    <a:pt x="8149" y="12678"/>
                  </a:cubicBezTo>
                  <a:cubicBezTo>
                    <a:pt x="8446" y="12726"/>
                    <a:pt x="8740" y="12748"/>
                    <a:pt x="9032" y="12748"/>
                  </a:cubicBezTo>
                  <a:cubicBezTo>
                    <a:pt x="12367" y="12748"/>
                    <a:pt x="15361" y="9861"/>
                    <a:pt x="18740" y="9483"/>
                  </a:cubicBezTo>
                  <a:cubicBezTo>
                    <a:pt x="19161" y="9433"/>
                    <a:pt x="19592" y="9405"/>
                    <a:pt x="20023" y="9405"/>
                  </a:cubicBezTo>
                  <a:cubicBezTo>
                    <a:pt x="22326" y="9405"/>
                    <a:pt x="24639" y="10196"/>
                    <a:pt x="25542" y="12542"/>
                  </a:cubicBezTo>
                  <a:cubicBezTo>
                    <a:pt x="26455" y="14938"/>
                    <a:pt x="26524" y="16833"/>
                    <a:pt x="28898" y="18453"/>
                  </a:cubicBezTo>
                  <a:cubicBezTo>
                    <a:pt x="28898" y="18453"/>
                    <a:pt x="27642" y="23110"/>
                    <a:pt x="29080" y="23954"/>
                  </a:cubicBezTo>
                  <a:cubicBezTo>
                    <a:pt x="29173" y="24008"/>
                    <a:pt x="29270" y="24033"/>
                    <a:pt x="29368" y="24033"/>
                  </a:cubicBezTo>
                  <a:cubicBezTo>
                    <a:pt x="30642" y="24033"/>
                    <a:pt x="32276" y="19803"/>
                    <a:pt x="32572" y="18955"/>
                  </a:cubicBezTo>
                  <a:lnTo>
                    <a:pt x="32572" y="18955"/>
                  </a:lnTo>
                  <a:cubicBezTo>
                    <a:pt x="32458" y="19070"/>
                    <a:pt x="32390" y="19161"/>
                    <a:pt x="32390" y="19161"/>
                  </a:cubicBezTo>
                  <a:cubicBezTo>
                    <a:pt x="32390" y="19161"/>
                    <a:pt x="36635" y="6721"/>
                    <a:pt x="24675" y="1357"/>
                  </a:cubicBezTo>
                  <a:cubicBezTo>
                    <a:pt x="24675" y="1357"/>
                    <a:pt x="22001" y="0"/>
                    <a:pt x="1773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8" name="Google Shape;3468;p43"/>
            <p:cNvSpPr/>
            <p:nvPr/>
          </p:nvSpPr>
          <p:spPr>
            <a:xfrm>
              <a:off x="5305375" y="2120975"/>
              <a:ext cx="1136725" cy="738200"/>
            </a:xfrm>
            <a:custGeom>
              <a:avLst/>
              <a:gdLst/>
              <a:ahLst/>
              <a:cxnLst/>
              <a:rect l="l" t="t" r="r" b="b"/>
              <a:pathLst>
                <a:path w="45469" h="29528" extrusionOk="0">
                  <a:moveTo>
                    <a:pt x="27542" y="1"/>
                  </a:moveTo>
                  <a:cubicBezTo>
                    <a:pt x="22056" y="1"/>
                    <a:pt x="17918" y="5323"/>
                    <a:pt x="17918" y="5323"/>
                  </a:cubicBezTo>
                  <a:cubicBezTo>
                    <a:pt x="17918" y="5323"/>
                    <a:pt x="19199" y="2005"/>
                    <a:pt x="15572" y="2005"/>
                  </a:cubicBezTo>
                  <a:cubicBezTo>
                    <a:pt x="15118" y="2005"/>
                    <a:pt x="14588" y="2057"/>
                    <a:pt x="13970" y="2173"/>
                  </a:cubicBezTo>
                  <a:cubicBezTo>
                    <a:pt x="7213" y="3452"/>
                    <a:pt x="6962" y="11418"/>
                    <a:pt x="6962" y="11418"/>
                  </a:cubicBezTo>
                  <a:cubicBezTo>
                    <a:pt x="6962" y="11418"/>
                    <a:pt x="6480" y="10866"/>
                    <a:pt x="5639" y="10866"/>
                  </a:cubicBezTo>
                  <a:cubicBezTo>
                    <a:pt x="4885" y="10866"/>
                    <a:pt x="3843" y="11309"/>
                    <a:pt x="2603" y="12993"/>
                  </a:cubicBezTo>
                  <a:cubicBezTo>
                    <a:pt x="0" y="16553"/>
                    <a:pt x="3858" y="21096"/>
                    <a:pt x="3858" y="21096"/>
                  </a:cubicBezTo>
                  <a:cubicBezTo>
                    <a:pt x="1826" y="24291"/>
                    <a:pt x="5342" y="27555"/>
                    <a:pt x="5342" y="27555"/>
                  </a:cubicBezTo>
                  <a:lnTo>
                    <a:pt x="5615" y="28034"/>
                  </a:lnTo>
                  <a:cubicBezTo>
                    <a:pt x="5433" y="18813"/>
                    <a:pt x="9450" y="16416"/>
                    <a:pt x="9450" y="16416"/>
                  </a:cubicBezTo>
                  <a:cubicBezTo>
                    <a:pt x="9450" y="16416"/>
                    <a:pt x="10546" y="17580"/>
                    <a:pt x="14312" y="18174"/>
                  </a:cubicBezTo>
                  <a:cubicBezTo>
                    <a:pt x="14611" y="18222"/>
                    <a:pt x="14907" y="18244"/>
                    <a:pt x="15200" y="18244"/>
                  </a:cubicBezTo>
                  <a:cubicBezTo>
                    <a:pt x="18536" y="18244"/>
                    <a:pt x="21548" y="15377"/>
                    <a:pt x="24926" y="14978"/>
                  </a:cubicBezTo>
                  <a:cubicBezTo>
                    <a:pt x="25347" y="14928"/>
                    <a:pt x="25777" y="14900"/>
                    <a:pt x="26208" y="14900"/>
                  </a:cubicBezTo>
                  <a:cubicBezTo>
                    <a:pt x="28510" y="14900"/>
                    <a:pt x="30820" y="15691"/>
                    <a:pt x="31705" y="18037"/>
                  </a:cubicBezTo>
                  <a:cubicBezTo>
                    <a:pt x="32641" y="20434"/>
                    <a:pt x="32686" y="22328"/>
                    <a:pt x="35060" y="23949"/>
                  </a:cubicBezTo>
                  <a:cubicBezTo>
                    <a:pt x="35060" y="23949"/>
                    <a:pt x="33805" y="28628"/>
                    <a:pt x="35243" y="29450"/>
                  </a:cubicBezTo>
                  <a:cubicBezTo>
                    <a:pt x="35337" y="29502"/>
                    <a:pt x="35433" y="29527"/>
                    <a:pt x="35532" y="29527"/>
                  </a:cubicBezTo>
                  <a:cubicBezTo>
                    <a:pt x="36965" y="29527"/>
                    <a:pt x="38803" y="24291"/>
                    <a:pt x="38803" y="24291"/>
                  </a:cubicBezTo>
                  <a:cubicBezTo>
                    <a:pt x="38803" y="24291"/>
                    <a:pt x="45468" y="21643"/>
                    <a:pt x="43437" y="14841"/>
                  </a:cubicBezTo>
                  <a:cubicBezTo>
                    <a:pt x="42478" y="11600"/>
                    <a:pt x="37617" y="11326"/>
                    <a:pt x="37617" y="11326"/>
                  </a:cubicBezTo>
                  <a:cubicBezTo>
                    <a:pt x="37617" y="11326"/>
                    <a:pt x="40219" y="8564"/>
                    <a:pt x="37982" y="6921"/>
                  </a:cubicBezTo>
                  <a:cubicBezTo>
                    <a:pt x="36927" y="6149"/>
                    <a:pt x="35447" y="5947"/>
                    <a:pt x="34186" y="5947"/>
                  </a:cubicBezTo>
                  <a:cubicBezTo>
                    <a:pt x="32802" y="5947"/>
                    <a:pt x="31682" y="6191"/>
                    <a:pt x="31682" y="6191"/>
                  </a:cubicBezTo>
                  <a:cubicBezTo>
                    <a:pt x="31682" y="6191"/>
                    <a:pt x="34695" y="850"/>
                    <a:pt x="28646" y="73"/>
                  </a:cubicBezTo>
                  <a:cubicBezTo>
                    <a:pt x="28273" y="24"/>
                    <a:pt x="27905" y="1"/>
                    <a:pt x="2754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9" name="Google Shape;3469;p43"/>
            <p:cNvSpPr/>
            <p:nvPr/>
          </p:nvSpPr>
          <p:spPr>
            <a:xfrm>
              <a:off x="5348175" y="2121000"/>
              <a:ext cx="1045425" cy="738175"/>
            </a:xfrm>
            <a:custGeom>
              <a:avLst/>
              <a:gdLst/>
              <a:ahLst/>
              <a:cxnLst/>
              <a:rect l="l" t="t" r="r" b="b"/>
              <a:pathLst>
                <a:path w="41817" h="29527" extrusionOk="0">
                  <a:moveTo>
                    <a:pt x="25890" y="1"/>
                  </a:moveTo>
                  <a:cubicBezTo>
                    <a:pt x="25594" y="1"/>
                    <a:pt x="25303" y="18"/>
                    <a:pt x="25017" y="50"/>
                  </a:cubicBezTo>
                  <a:cubicBezTo>
                    <a:pt x="25953" y="301"/>
                    <a:pt x="26934" y="712"/>
                    <a:pt x="27847" y="1374"/>
                  </a:cubicBezTo>
                  <a:cubicBezTo>
                    <a:pt x="30198" y="3017"/>
                    <a:pt x="25085" y="8381"/>
                    <a:pt x="25085" y="8381"/>
                  </a:cubicBezTo>
                  <a:cubicBezTo>
                    <a:pt x="26942" y="7270"/>
                    <a:pt x="30090" y="6412"/>
                    <a:pt x="32582" y="6412"/>
                  </a:cubicBezTo>
                  <a:cubicBezTo>
                    <a:pt x="33981" y="6412"/>
                    <a:pt x="35173" y="6682"/>
                    <a:pt x="35813" y="7331"/>
                  </a:cubicBezTo>
                  <a:cubicBezTo>
                    <a:pt x="37069" y="8609"/>
                    <a:pt x="33097" y="10024"/>
                    <a:pt x="32458" y="10253"/>
                  </a:cubicBezTo>
                  <a:cubicBezTo>
                    <a:pt x="30365" y="11068"/>
                    <a:pt x="28314" y="11968"/>
                    <a:pt x="26040" y="11968"/>
                  </a:cubicBezTo>
                  <a:cubicBezTo>
                    <a:pt x="25958" y="11968"/>
                    <a:pt x="25875" y="11967"/>
                    <a:pt x="25793" y="11964"/>
                  </a:cubicBezTo>
                  <a:cubicBezTo>
                    <a:pt x="25734" y="11962"/>
                    <a:pt x="25675" y="11962"/>
                    <a:pt x="25616" y="11962"/>
                  </a:cubicBezTo>
                  <a:cubicBezTo>
                    <a:pt x="24294" y="11962"/>
                    <a:pt x="23090" y="12441"/>
                    <a:pt x="21844" y="12900"/>
                  </a:cubicBezTo>
                  <a:cubicBezTo>
                    <a:pt x="19184" y="13883"/>
                    <a:pt x="16298" y="15042"/>
                    <a:pt x="13409" y="15042"/>
                  </a:cubicBezTo>
                  <a:cubicBezTo>
                    <a:pt x="12406" y="15042"/>
                    <a:pt x="11403" y="14902"/>
                    <a:pt x="10409" y="14567"/>
                  </a:cubicBezTo>
                  <a:cubicBezTo>
                    <a:pt x="6140" y="13106"/>
                    <a:pt x="7556" y="6920"/>
                    <a:pt x="8491" y="3998"/>
                  </a:cubicBezTo>
                  <a:lnTo>
                    <a:pt x="8491" y="3998"/>
                  </a:lnTo>
                  <a:cubicBezTo>
                    <a:pt x="5387" y="6760"/>
                    <a:pt x="5250" y="11417"/>
                    <a:pt x="5250" y="11417"/>
                  </a:cubicBezTo>
                  <a:cubicBezTo>
                    <a:pt x="5250" y="11417"/>
                    <a:pt x="4908" y="11029"/>
                    <a:pt x="4291" y="10892"/>
                  </a:cubicBezTo>
                  <a:lnTo>
                    <a:pt x="4291" y="10892"/>
                  </a:lnTo>
                  <a:cubicBezTo>
                    <a:pt x="4337" y="13882"/>
                    <a:pt x="4109" y="18104"/>
                    <a:pt x="2420" y="18515"/>
                  </a:cubicBezTo>
                  <a:cubicBezTo>
                    <a:pt x="2274" y="18550"/>
                    <a:pt x="2136" y="18566"/>
                    <a:pt x="2005" y="18566"/>
                  </a:cubicBezTo>
                  <a:cubicBezTo>
                    <a:pt x="847" y="18566"/>
                    <a:pt x="267" y="17278"/>
                    <a:pt x="0" y="16027"/>
                  </a:cubicBezTo>
                  <a:lnTo>
                    <a:pt x="0" y="16027"/>
                  </a:lnTo>
                  <a:cubicBezTo>
                    <a:pt x="92" y="18698"/>
                    <a:pt x="2146" y="21095"/>
                    <a:pt x="2146" y="21095"/>
                  </a:cubicBezTo>
                  <a:cubicBezTo>
                    <a:pt x="114" y="24290"/>
                    <a:pt x="3630" y="27554"/>
                    <a:pt x="3630" y="27554"/>
                  </a:cubicBezTo>
                  <a:lnTo>
                    <a:pt x="3903" y="28033"/>
                  </a:lnTo>
                  <a:cubicBezTo>
                    <a:pt x="3721" y="18812"/>
                    <a:pt x="7738" y="16415"/>
                    <a:pt x="7738" y="16415"/>
                  </a:cubicBezTo>
                  <a:cubicBezTo>
                    <a:pt x="7738" y="16415"/>
                    <a:pt x="8834" y="17579"/>
                    <a:pt x="12600" y="18173"/>
                  </a:cubicBezTo>
                  <a:cubicBezTo>
                    <a:pt x="12899" y="18221"/>
                    <a:pt x="13195" y="18243"/>
                    <a:pt x="13488" y="18243"/>
                  </a:cubicBezTo>
                  <a:cubicBezTo>
                    <a:pt x="16824" y="18243"/>
                    <a:pt x="19836" y="15376"/>
                    <a:pt x="23214" y="14977"/>
                  </a:cubicBezTo>
                  <a:cubicBezTo>
                    <a:pt x="23635" y="14927"/>
                    <a:pt x="24065" y="14899"/>
                    <a:pt x="24496" y="14899"/>
                  </a:cubicBezTo>
                  <a:cubicBezTo>
                    <a:pt x="26798" y="14899"/>
                    <a:pt x="29108" y="15690"/>
                    <a:pt x="29993" y="18036"/>
                  </a:cubicBezTo>
                  <a:cubicBezTo>
                    <a:pt x="30929" y="20433"/>
                    <a:pt x="30974" y="22327"/>
                    <a:pt x="33348" y="23948"/>
                  </a:cubicBezTo>
                  <a:cubicBezTo>
                    <a:pt x="33348" y="23948"/>
                    <a:pt x="32093" y="28627"/>
                    <a:pt x="33531" y="29449"/>
                  </a:cubicBezTo>
                  <a:cubicBezTo>
                    <a:pt x="33625" y="29501"/>
                    <a:pt x="33721" y="29526"/>
                    <a:pt x="33820" y="29526"/>
                  </a:cubicBezTo>
                  <a:cubicBezTo>
                    <a:pt x="35253" y="29526"/>
                    <a:pt x="37091" y="24290"/>
                    <a:pt x="37091" y="24290"/>
                  </a:cubicBezTo>
                  <a:cubicBezTo>
                    <a:pt x="37091" y="24290"/>
                    <a:pt x="40744" y="22829"/>
                    <a:pt x="41816" y="19337"/>
                  </a:cubicBezTo>
                  <a:lnTo>
                    <a:pt x="41816" y="19337"/>
                  </a:lnTo>
                  <a:cubicBezTo>
                    <a:pt x="40454" y="20160"/>
                    <a:pt x="38455" y="20759"/>
                    <a:pt x="36793" y="20759"/>
                  </a:cubicBezTo>
                  <a:cubicBezTo>
                    <a:pt x="35641" y="20759"/>
                    <a:pt x="34651" y="20471"/>
                    <a:pt x="34147" y="19771"/>
                  </a:cubicBezTo>
                  <a:cubicBezTo>
                    <a:pt x="32618" y="17648"/>
                    <a:pt x="35859" y="15936"/>
                    <a:pt x="35859" y="15936"/>
                  </a:cubicBezTo>
                  <a:cubicBezTo>
                    <a:pt x="35859" y="15936"/>
                    <a:pt x="31659" y="15388"/>
                    <a:pt x="30655" y="14772"/>
                  </a:cubicBezTo>
                  <a:cubicBezTo>
                    <a:pt x="29650" y="14178"/>
                    <a:pt x="32024" y="13060"/>
                    <a:pt x="34284" y="12741"/>
                  </a:cubicBezTo>
                  <a:cubicBezTo>
                    <a:pt x="34377" y="12728"/>
                    <a:pt x="34478" y="12722"/>
                    <a:pt x="34586" y="12722"/>
                  </a:cubicBezTo>
                  <a:cubicBezTo>
                    <a:pt x="36258" y="12722"/>
                    <a:pt x="39651" y="14152"/>
                    <a:pt x="41816" y="15160"/>
                  </a:cubicBezTo>
                  <a:cubicBezTo>
                    <a:pt x="41793" y="15046"/>
                    <a:pt x="41771" y="14955"/>
                    <a:pt x="41725" y="14840"/>
                  </a:cubicBezTo>
                  <a:cubicBezTo>
                    <a:pt x="40766" y="11599"/>
                    <a:pt x="35905" y="11325"/>
                    <a:pt x="35905" y="11325"/>
                  </a:cubicBezTo>
                  <a:cubicBezTo>
                    <a:pt x="35905" y="11325"/>
                    <a:pt x="38507" y="8563"/>
                    <a:pt x="36270" y="6920"/>
                  </a:cubicBezTo>
                  <a:cubicBezTo>
                    <a:pt x="35215" y="6148"/>
                    <a:pt x="33735" y="5946"/>
                    <a:pt x="32474" y="5946"/>
                  </a:cubicBezTo>
                  <a:cubicBezTo>
                    <a:pt x="31090" y="5946"/>
                    <a:pt x="29970" y="6190"/>
                    <a:pt x="29970" y="6190"/>
                  </a:cubicBezTo>
                  <a:cubicBezTo>
                    <a:pt x="29970" y="6190"/>
                    <a:pt x="32983" y="849"/>
                    <a:pt x="26934" y="72"/>
                  </a:cubicBezTo>
                  <a:cubicBezTo>
                    <a:pt x="26579" y="24"/>
                    <a:pt x="26231" y="1"/>
                    <a:pt x="25890"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0" name="Google Shape;3470;p43"/>
            <p:cNvSpPr/>
            <p:nvPr/>
          </p:nvSpPr>
          <p:spPr>
            <a:xfrm>
              <a:off x="5683700" y="2171525"/>
              <a:ext cx="88000" cy="159000"/>
            </a:xfrm>
            <a:custGeom>
              <a:avLst/>
              <a:gdLst/>
              <a:ahLst/>
              <a:cxnLst/>
              <a:rect l="l" t="t" r="r" b="b"/>
              <a:pathLst>
                <a:path w="3520" h="6360" extrusionOk="0">
                  <a:moveTo>
                    <a:pt x="429" y="0"/>
                  </a:moveTo>
                  <a:cubicBezTo>
                    <a:pt x="293" y="0"/>
                    <a:pt x="151" y="5"/>
                    <a:pt x="1" y="14"/>
                  </a:cubicBezTo>
                  <a:cubicBezTo>
                    <a:pt x="2489" y="288"/>
                    <a:pt x="69" y="6360"/>
                    <a:pt x="69" y="6360"/>
                  </a:cubicBezTo>
                  <a:cubicBezTo>
                    <a:pt x="69" y="6360"/>
                    <a:pt x="1324" y="4853"/>
                    <a:pt x="2854" y="3096"/>
                  </a:cubicBezTo>
                  <a:cubicBezTo>
                    <a:pt x="3051" y="2396"/>
                    <a:pt x="3520" y="0"/>
                    <a:pt x="429" y="0"/>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1" name="Google Shape;3471;p43"/>
            <p:cNvSpPr/>
            <p:nvPr/>
          </p:nvSpPr>
          <p:spPr>
            <a:xfrm>
              <a:off x="5513650" y="2459525"/>
              <a:ext cx="524450" cy="124800"/>
            </a:xfrm>
            <a:custGeom>
              <a:avLst/>
              <a:gdLst/>
              <a:ahLst/>
              <a:cxnLst/>
              <a:rect l="l" t="t" r="r" b="b"/>
              <a:pathLst>
                <a:path w="20978" h="4992" extrusionOk="0">
                  <a:moveTo>
                    <a:pt x="19389" y="1"/>
                  </a:moveTo>
                  <a:cubicBezTo>
                    <a:pt x="19298" y="1"/>
                    <a:pt x="19204" y="6"/>
                    <a:pt x="19105" y="21"/>
                  </a:cubicBezTo>
                  <a:cubicBezTo>
                    <a:pt x="17941" y="44"/>
                    <a:pt x="16503" y="637"/>
                    <a:pt x="15157" y="1322"/>
                  </a:cubicBezTo>
                  <a:cubicBezTo>
                    <a:pt x="14495" y="1687"/>
                    <a:pt x="13833" y="2030"/>
                    <a:pt x="13194" y="2349"/>
                  </a:cubicBezTo>
                  <a:cubicBezTo>
                    <a:pt x="12897" y="2509"/>
                    <a:pt x="12577" y="2646"/>
                    <a:pt x="12281" y="2760"/>
                  </a:cubicBezTo>
                  <a:cubicBezTo>
                    <a:pt x="11984" y="2897"/>
                    <a:pt x="11710" y="3034"/>
                    <a:pt x="11459" y="3148"/>
                  </a:cubicBezTo>
                  <a:cubicBezTo>
                    <a:pt x="10957" y="3377"/>
                    <a:pt x="10523" y="3559"/>
                    <a:pt x="10204" y="3673"/>
                  </a:cubicBezTo>
                  <a:cubicBezTo>
                    <a:pt x="9907" y="3787"/>
                    <a:pt x="9747" y="3856"/>
                    <a:pt x="9747" y="3856"/>
                  </a:cubicBezTo>
                  <a:cubicBezTo>
                    <a:pt x="9747" y="3856"/>
                    <a:pt x="9564" y="3924"/>
                    <a:pt x="9268" y="4016"/>
                  </a:cubicBezTo>
                  <a:cubicBezTo>
                    <a:pt x="8948" y="4130"/>
                    <a:pt x="8515" y="4267"/>
                    <a:pt x="7990" y="4381"/>
                  </a:cubicBezTo>
                  <a:cubicBezTo>
                    <a:pt x="7559" y="4471"/>
                    <a:pt x="7072" y="4532"/>
                    <a:pt x="6561" y="4532"/>
                  </a:cubicBezTo>
                  <a:cubicBezTo>
                    <a:pt x="6423" y="4532"/>
                    <a:pt x="6282" y="4528"/>
                    <a:pt x="6141" y="4518"/>
                  </a:cubicBezTo>
                  <a:cubicBezTo>
                    <a:pt x="5456" y="4495"/>
                    <a:pt x="4726" y="4335"/>
                    <a:pt x="4041" y="4107"/>
                  </a:cubicBezTo>
                  <a:cubicBezTo>
                    <a:pt x="2648" y="3628"/>
                    <a:pt x="1370" y="2783"/>
                    <a:pt x="731" y="1870"/>
                  </a:cubicBezTo>
                  <a:cubicBezTo>
                    <a:pt x="412" y="1436"/>
                    <a:pt x="229" y="1003"/>
                    <a:pt x="160" y="683"/>
                  </a:cubicBezTo>
                  <a:cubicBezTo>
                    <a:pt x="69" y="386"/>
                    <a:pt x="46" y="204"/>
                    <a:pt x="24" y="204"/>
                  </a:cubicBezTo>
                  <a:cubicBezTo>
                    <a:pt x="1" y="204"/>
                    <a:pt x="1" y="386"/>
                    <a:pt x="46" y="706"/>
                  </a:cubicBezTo>
                  <a:cubicBezTo>
                    <a:pt x="92" y="1048"/>
                    <a:pt x="252" y="1505"/>
                    <a:pt x="571" y="2007"/>
                  </a:cubicBezTo>
                  <a:cubicBezTo>
                    <a:pt x="1188" y="2988"/>
                    <a:pt x="2466" y="3924"/>
                    <a:pt x="3904" y="4449"/>
                  </a:cubicBezTo>
                  <a:cubicBezTo>
                    <a:pt x="4611" y="4746"/>
                    <a:pt x="5387" y="4906"/>
                    <a:pt x="6095" y="4974"/>
                  </a:cubicBezTo>
                  <a:cubicBezTo>
                    <a:pt x="6284" y="4986"/>
                    <a:pt x="6469" y="4992"/>
                    <a:pt x="6651" y="4992"/>
                  </a:cubicBezTo>
                  <a:cubicBezTo>
                    <a:pt x="7172" y="4992"/>
                    <a:pt x="7658" y="4945"/>
                    <a:pt x="8081" y="4860"/>
                  </a:cubicBezTo>
                  <a:cubicBezTo>
                    <a:pt x="8651" y="4769"/>
                    <a:pt x="9108" y="4632"/>
                    <a:pt x="9428" y="4518"/>
                  </a:cubicBezTo>
                  <a:cubicBezTo>
                    <a:pt x="9747" y="4426"/>
                    <a:pt x="9930" y="4358"/>
                    <a:pt x="9930" y="4358"/>
                  </a:cubicBezTo>
                  <a:cubicBezTo>
                    <a:pt x="9930" y="4358"/>
                    <a:pt x="10112" y="4290"/>
                    <a:pt x="10409" y="4153"/>
                  </a:cubicBezTo>
                  <a:cubicBezTo>
                    <a:pt x="10729" y="4038"/>
                    <a:pt x="11162" y="3833"/>
                    <a:pt x="11664" y="3605"/>
                  </a:cubicBezTo>
                  <a:cubicBezTo>
                    <a:pt x="11915" y="3468"/>
                    <a:pt x="12189" y="3331"/>
                    <a:pt x="12486" y="3194"/>
                  </a:cubicBezTo>
                  <a:cubicBezTo>
                    <a:pt x="12783" y="3057"/>
                    <a:pt x="13102" y="2920"/>
                    <a:pt x="13399" y="2737"/>
                  </a:cubicBezTo>
                  <a:cubicBezTo>
                    <a:pt x="14038" y="2418"/>
                    <a:pt x="14677" y="2030"/>
                    <a:pt x="15339" y="1665"/>
                  </a:cubicBezTo>
                  <a:cubicBezTo>
                    <a:pt x="16640" y="957"/>
                    <a:pt x="18010" y="318"/>
                    <a:pt x="19128" y="227"/>
                  </a:cubicBezTo>
                  <a:cubicBezTo>
                    <a:pt x="19333" y="197"/>
                    <a:pt x="19523" y="186"/>
                    <a:pt x="19698" y="186"/>
                  </a:cubicBezTo>
                  <a:cubicBezTo>
                    <a:pt x="20399" y="186"/>
                    <a:pt x="20853" y="372"/>
                    <a:pt x="20956" y="372"/>
                  </a:cubicBezTo>
                  <a:cubicBezTo>
                    <a:pt x="20968" y="372"/>
                    <a:pt x="20975" y="370"/>
                    <a:pt x="20977" y="364"/>
                  </a:cubicBezTo>
                  <a:cubicBezTo>
                    <a:pt x="20977" y="341"/>
                    <a:pt x="20795" y="272"/>
                    <a:pt x="20498" y="158"/>
                  </a:cubicBezTo>
                  <a:cubicBezTo>
                    <a:pt x="20338" y="113"/>
                    <a:pt x="20133" y="67"/>
                    <a:pt x="19904" y="21"/>
                  </a:cubicBezTo>
                  <a:cubicBezTo>
                    <a:pt x="19737" y="21"/>
                    <a:pt x="19570" y="1"/>
                    <a:pt x="1938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2" name="Google Shape;3472;p43"/>
            <p:cNvSpPr/>
            <p:nvPr/>
          </p:nvSpPr>
          <p:spPr>
            <a:xfrm>
              <a:off x="5899400" y="2489000"/>
              <a:ext cx="295050" cy="40250"/>
            </a:xfrm>
            <a:custGeom>
              <a:avLst/>
              <a:gdLst/>
              <a:ahLst/>
              <a:cxnLst/>
              <a:rect l="l" t="t" r="r" b="b"/>
              <a:pathLst>
                <a:path w="11802" h="1610" extrusionOk="0">
                  <a:moveTo>
                    <a:pt x="2414" y="1"/>
                  </a:moveTo>
                  <a:cubicBezTo>
                    <a:pt x="2226" y="1"/>
                    <a:pt x="2043" y="6"/>
                    <a:pt x="1872" y="29"/>
                  </a:cubicBezTo>
                  <a:cubicBezTo>
                    <a:pt x="1507" y="98"/>
                    <a:pt x="1188" y="98"/>
                    <a:pt x="914" y="189"/>
                  </a:cubicBezTo>
                  <a:cubicBezTo>
                    <a:pt x="366" y="326"/>
                    <a:pt x="1" y="440"/>
                    <a:pt x="1" y="486"/>
                  </a:cubicBezTo>
                  <a:cubicBezTo>
                    <a:pt x="6" y="491"/>
                    <a:pt x="30" y="494"/>
                    <a:pt x="72" y="494"/>
                  </a:cubicBezTo>
                  <a:cubicBezTo>
                    <a:pt x="206" y="494"/>
                    <a:pt x="518" y="464"/>
                    <a:pt x="936" y="394"/>
                  </a:cubicBezTo>
                  <a:cubicBezTo>
                    <a:pt x="1073" y="360"/>
                    <a:pt x="1227" y="354"/>
                    <a:pt x="1390" y="354"/>
                  </a:cubicBezTo>
                  <a:cubicBezTo>
                    <a:pt x="1471" y="354"/>
                    <a:pt x="1555" y="356"/>
                    <a:pt x="1639" y="356"/>
                  </a:cubicBezTo>
                  <a:cubicBezTo>
                    <a:pt x="1724" y="356"/>
                    <a:pt x="1809" y="354"/>
                    <a:pt x="1895" y="349"/>
                  </a:cubicBezTo>
                  <a:cubicBezTo>
                    <a:pt x="1995" y="335"/>
                    <a:pt x="2098" y="330"/>
                    <a:pt x="2201" y="330"/>
                  </a:cubicBezTo>
                  <a:cubicBezTo>
                    <a:pt x="2449" y="330"/>
                    <a:pt x="2703" y="362"/>
                    <a:pt x="2945" y="394"/>
                  </a:cubicBezTo>
                  <a:cubicBezTo>
                    <a:pt x="3310" y="394"/>
                    <a:pt x="3675" y="508"/>
                    <a:pt x="4018" y="577"/>
                  </a:cubicBezTo>
                  <a:cubicBezTo>
                    <a:pt x="4337" y="645"/>
                    <a:pt x="4657" y="737"/>
                    <a:pt x="4908" y="828"/>
                  </a:cubicBezTo>
                  <a:cubicBezTo>
                    <a:pt x="5182" y="896"/>
                    <a:pt x="5387" y="965"/>
                    <a:pt x="5547" y="1033"/>
                  </a:cubicBezTo>
                  <a:cubicBezTo>
                    <a:pt x="5707" y="1079"/>
                    <a:pt x="5798" y="1125"/>
                    <a:pt x="5798" y="1125"/>
                  </a:cubicBezTo>
                  <a:cubicBezTo>
                    <a:pt x="5798" y="1125"/>
                    <a:pt x="5890" y="1148"/>
                    <a:pt x="6026" y="1193"/>
                  </a:cubicBezTo>
                  <a:cubicBezTo>
                    <a:pt x="6186" y="1239"/>
                    <a:pt x="6414" y="1307"/>
                    <a:pt x="6688" y="1399"/>
                  </a:cubicBezTo>
                  <a:cubicBezTo>
                    <a:pt x="6962" y="1467"/>
                    <a:pt x="7328" y="1513"/>
                    <a:pt x="7670" y="1581"/>
                  </a:cubicBezTo>
                  <a:cubicBezTo>
                    <a:pt x="7852" y="1604"/>
                    <a:pt x="8041" y="1610"/>
                    <a:pt x="8232" y="1610"/>
                  </a:cubicBezTo>
                  <a:cubicBezTo>
                    <a:pt x="8423" y="1610"/>
                    <a:pt x="8617" y="1604"/>
                    <a:pt x="8811" y="1604"/>
                  </a:cubicBezTo>
                  <a:cubicBezTo>
                    <a:pt x="9564" y="1558"/>
                    <a:pt x="10295" y="1490"/>
                    <a:pt x="10865" y="1421"/>
                  </a:cubicBezTo>
                  <a:cubicBezTo>
                    <a:pt x="11413" y="1353"/>
                    <a:pt x="11801" y="1307"/>
                    <a:pt x="11801" y="1262"/>
                  </a:cubicBezTo>
                  <a:cubicBezTo>
                    <a:pt x="11801" y="1239"/>
                    <a:pt x="11413" y="1216"/>
                    <a:pt x="10843" y="1193"/>
                  </a:cubicBezTo>
                  <a:cubicBezTo>
                    <a:pt x="10295" y="1216"/>
                    <a:pt x="9542" y="1239"/>
                    <a:pt x="8788" y="1239"/>
                  </a:cubicBezTo>
                  <a:cubicBezTo>
                    <a:pt x="8423" y="1193"/>
                    <a:pt x="8058" y="1193"/>
                    <a:pt x="7738" y="1148"/>
                  </a:cubicBezTo>
                  <a:cubicBezTo>
                    <a:pt x="7396" y="1056"/>
                    <a:pt x="7099" y="1011"/>
                    <a:pt x="6825" y="919"/>
                  </a:cubicBezTo>
                  <a:cubicBezTo>
                    <a:pt x="6574" y="828"/>
                    <a:pt x="6346" y="760"/>
                    <a:pt x="6209" y="691"/>
                  </a:cubicBezTo>
                  <a:cubicBezTo>
                    <a:pt x="6049" y="645"/>
                    <a:pt x="5958" y="600"/>
                    <a:pt x="5958" y="600"/>
                  </a:cubicBezTo>
                  <a:cubicBezTo>
                    <a:pt x="5958" y="600"/>
                    <a:pt x="5867" y="577"/>
                    <a:pt x="5707" y="531"/>
                  </a:cubicBezTo>
                  <a:cubicBezTo>
                    <a:pt x="5547" y="486"/>
                    <a:pt x="5342" y="417"/>
                    <a:pt x="5045" y="349"/>
                  </a:cubicBezTo>
                  <a:cubicBezTo>
                    <a:pt x="4771" y="280"/>
                    <a:pt x="4452" y="189"/>
                    <a:pt x="4086" y="143"/>
                  </a:cubicBezTo>
                  <a:cubicBezTo>
                    <a:pt x="3744" y="98"/>
                    <a:pt x="3379" y="6"/>
                    <a:pt x="2991" y="6"/>
                  </a:cubicBezTo>
                  <a:cubicBezTo>
                    <a:pt x="2797" y="6"/>
                    <a:pt x="2603" y="1"/>
                    <a:pt x="241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3" name="Google Shape;3473;p43"/>
            <p:cNvSpPr/>
            <p:nvPr/>
          </p:nvSpPr>
          <p:spPr>
            <a:xfrm>
              <a:off x="6071725" y="2525050"/>
              <a:ext cx="171225" cy="192675"/>
            </a:xfrm>
            <a:custGeom>
              <a:avLst/>
              <a:gdLst/>
              <a:ahLst/>
              <a:cxnLst/>
              <a:rect l="l" t="t" r="r" b="b"/>
              <a:pathLst>
                <a:path w="6849" h="7707" extrusionOk="0">
                  <a:moveTo>
                    <a:pt x="51" y="1"/>
                  </a:moveTo>
                  <a:cubicBezTo>
                    <a:pt x="49" y="1"/>
                    <a:pt x="47" y="1"/>
                    <a:pt x="46" y="2"/>
                  </a:cubicBezTo>
                  <a:cubicBezTo>
                    <a:pt x="1" y="48"/>
                    <a:pt x="206" y="322"/>
                    <a:pt x="435" y="778"/>
                  </a:cubicBezTo>
                  <a:cubicBezTo>
                    <a:pt x="663" y="1235"/>
                    <a:pt x="937" y="1874"/>
                    <a:pt x="1165" y="2513"/>
                  </a:cubicBezTo>
                  <a:cubicBezTo>
                    <a:pt x="1416" y="3175"/>
                    <a:pt x="1644" y="3814"/>
                    <a:pt x="1850" y="4316"/>
                  </a:cubicBezTo>
                  <a:cubicBezTo>
                    <a:pt x="2032" y="4796"/>
                    <a:pt x="2192" y="5115"/>
                    <a:pt x="2192" y="5115"/>
                  </a:cubicBezTo>
                  <a:cubicBezTo>
                    <a:pt x="2192" y="5115"/>
                    <a:pt x="2352" y="5435"/>
                    <a:pt x="2649" y="5891"/>
                  </a:cubicBezTo>
                  <a:cubicBezTo>
                    <a:pt x="2945" y="6325"/>
                    <a:pt x="3425" y="6918"/>
                    <a:pt x="4064" y="7284"/>
                  </a:cubicBezTo>
                  <a:cubicBezTo>
                    <a:pt x="4592" y="7604"/>
                    <a:pt x="5214" y="7707"/>
                    <a:pt x="5711" y="7707"/>
                  </a:cubicBezTo>
                  <a:cubicBezTo>
                    <a:pt x="5815" y="7707"/>
                    <a:pt x="5913" y="7702"/>
                    <a:pt x="6004" y="7694"/>
                  </a:cubicBezTo>
                  <a:cubicBezTo>
                    <a:pt x="6529" y="7626"/>
                    <a:pt x="6848" y="7512"/>
                    <a:pt x="6848" y="7466"/>
                  </a:cubicBezTo>
                  <a:cubicBezTo>
                    <a:pt x="6848" y="7455"/>
                    <a:pt x="6827" y="7450"/>
                    <a:pt x="6787" y="7450"/>
                  </a:cubicBezTo>
                  <a:cubicBezTo>
                    <a:pt x="6666" y="7450"/>
                    <a:pt x="6375" y="7489"/>
                    <a:pt x="5981" y="7489"/>
                  </a:cubicBezTo>
                  <a:cubicBezTo>
                    <a:pt x="5479" y="7466"/>
                    <a:pt x="4794" y="7352"/>
                    <a:pt x="4269" y="6964"/>
                  </a:cubicBezTo>
                  <a:cubicBezTo>
                    <a:pt x="3721" y="6599"/>
                    <a:pt x="3333" y="6051"/>
                    <a:pt x="3059" y="5617"/>
                  </a:cubicBezTo>
                  <a:cubicBezTo>
                    <a:pt x="2808" y="5184"/>
                    <a:pt x="2671" y="4887"/>
                    <a:pt x="2671" y="4887"/>
                  </a:cubicBezTo>
                  <a:cubicBezTo>
                    <a:pt x="2671" y="4887"/>
                    <a:pt x="2512" y="4590"/>
                    <a:pt x="2306" y="4111"/>
                  </a:cubicBezTo>
                  <a:cubicBezTo>
                    <a:pt x="2078" y="3654"/>
                    <a:pt x="1804" y="3015"/>
                    <a:pt x="1530" y="2376"/>
                  </a:cubicBezTo>
                  <a:cubicBezTo>
                    <a:pt x="1233" y="1737"/>
                    <a:pt x="914" y="1121"/>
                    <a:pt x="617" y="687"/>
                  </a:cubicBezTo>
                  <a:cubicBezTo>
                    <a:pt x="333" y="250"/>
                    <a:pt x="9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4" name="Google Shape;3474;p43"/>
            <p:cNvSpPr/>
            <p:nvPr/>
          </p:nvSpPr>
          <p:spPr>
            <a:xfrm>
              <a:off x="6164750" y="2716250"/>
              <a:ext cx="115850" cy="145550"/>
            </a:xfrm>
            <a:custGeom>
              <a:avLst/>
              <a:gdLst/>
              <a:ahLst/>
              <a:cxnLst/>
              <a:rect l="l" t="t" r="r" b="b"/>
              <a:pathLst>
                <a:path w="4634" h="5822" extrusionOk="0">
                  <a:moveTo>
                    <a:pt x="868" y="1"/>
                  </a:moveTo>
                  <a:cubicBezTo>
                    <a:pt x="822" y="1"/>
                    <a:pt x="731" y="366"/>
                    <a:pt x="594" y="937"/>
                  </a:cubicBezTo>
                  <a:cubicBezTo>
                    <a:pt x="457" y="1484"/>
                    <a:pt x="274" y="2238"/>
                    <a:pt x="160" y="3037"/>
                  </a:cubicBezTo>
                  <a:cubicBezTo>
                    <a:pt x="69" y="3813"/>
                    <a:pt x="0" y="4611"/>
                    <a:pt x="320" y="5251"/>
                  </a:cubicBezTo>
                  <a:cubicBezTo>
                    <a:pt x="411" y="5410"/>
                    <a:pt x="525" y="5547"/>
                    <a:pt x="662" y="5639"/>
                  </a:cubicBezTo>
                  <a:cubicBezTo>
                    <a:pt x="731" y="5684"/>
                    <a:pt x="799" y="5707"/>
                    <a:pt x="845" y="5753"/>
                  </a:cubicBezTo>
                  <a:cubicBezTo>
                    <a:pt x="913" y="5776"/>
                    <a:pt x="982" y="5776"/>
                    <a:pt x="1027" y="5798"/>
                  </a:cubicBezTo>
                  <a:cubicBezTo>
                    <a:pt x="1142" y="5821"/>
                    <a:pt x="1233" y="5821"/>
                    <a:pt x="1301" y="5821"/>
                  </a:cubicBezTo>
                  <a:cubicBezTo>
                    <a:pt x="1370" y="5821"/>
                    <a:pt x="1393" y="5798"/>
                    <a:pt x="1393" y="5798"/>
                  </a:cubicBezTo>
                  <a:cubicBezTo>
                    <a:pt x="1393" y="5798"/>
                    <a:pt x="1530" y="5776"/>
                    <a:pt x="1712" y="5707"/>
                  </a:cubicBezTo>
                  <a:cubicBezTo>
                    <a:pt x="1895" y="5593"/>
                    <a:pt x="2123" y="5433"/>
                    <a:pt x="2329" y="5205"/>
                  </a:cubicBezTo>
                  <a:cubicBezTo>
                    <a:pt x="2762" y="4748"/>
                    <a:pt x="3150" y="4041"/>
                    <a:pt x="3470" y="3333"/>
                  </a:cubicBezTo>
                  <a:cubicBezTo>
                    <a:pt x="3812" y="2626"/>
                    <a:pt x="4086" y="1895"/>
                    <a:pt x="4292" y="1370"/>
                  </a:cubicBezTo>
                  <a:cubicBezTo>
                    <a:pt x="4497" y="822"/>
                    <a:pt x="4634" y="457"/>
                    <a:pt x="4611" y="434"/>
                  </a:cubicBezTo>
                  <a:cubicBezTo>
                    <a:pt x="4610" y="434"/>
                    <a:pt x="4608" y="433"/>
                    <a:pt x="4606" y="433"/>
                  </a:cubicBezTo>
                  <a:cubicBezTo>
                    <a:pt x="4552" y="433"/>
                    <a:pt x="4352" y="771"/>
                    <a:pt x="4109" y="1279"/>
                  </a:cubicBezTo>
                  <a:cubicBezTo>
                    <a:pt x="3835" y="1804"/>
                    <a:pt x="3515" y="2489"/>
                    <a:pt x="3150" y="3173"/>
                  </a:cubicBezTo>
                  <a:cubicBezTo>
                    <a:pt x="2762" y="3835"/>
                    <a:pt x="2351" y="4475"/>
                    <a:pt x="1963" y="4863"/>
                  </a:cubicBezTo>
                  <a:cubicBezTo>
                    <a:pt x="1781" y="5045"/>
                    <a:pt x="1598" y="5159"/>
                    <a:pt x="1484" y="5228"/>
                  </a:cubicBezTo>
                  <a:cubicBezTo>
                    <a:pt x="1370" y="5273"/>
                    <a:pt x="1301" y="5273"/>
                    <a:pt x="1301" y="5273"/>
                  </a:cubicBezTo>
                  <a:cubicBezTo>
                    <a:pt x="1301" y="5273"/>
                    <a:pt x="1271" y="5284"/>
                    <a:pt x="1217" y="5284"/>
                  </a:cubicBezTo>
                  <a:cubicBezTo>
                    <a:pt x="1190" y="5284"/>
                    <a:pt x="1157" y="5281"/>
                    <a:pt x="1119" y="5273"/>
                  </a:cubicBezTo>
                  <a:cubicBezTo>
                    <a:pt x="1027" y="5251"/>
                    <a:pt x="868" y="5205"/>
                    <a:pt x="754" y="4999"/>
                  </a:cubicBezTo>
                  <a:cubicBezTo>
                    <a:pt x="503" y="4611"/>
                    <a:pt x="480" y="3813"/>
                    <a:pt x="548" y="3059"/>
                  </a:cubicBezTo>
                  <a:cubicBezTo>
                    <a:pt x="594" y="2306"/>
                    <a:pt x="708" y="1553"/>
                    <a:pt x="799" y="959"/>
                  </a:cubicBezTo>
                  <a:cubicBezTo>
                    <a:pt x="891" y="389"/>
                    <a:pt x="891" y="1"/>
                    <a:pt x="8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5" name="Google Shape;3475;p43"/>
            <p:cNvSpPr/>
            <p:nvPr/>
          </p:nvSpPr>
          <p:spPr>
            <a:xfrm>
              <a:off x="5407525" y="2531950"/>
              <a:ext cx="67350" cy="116075"/>
            </a:xfrm>
            <a:custGeom>
              <a:avLst/>
              <a:gdLst/>
              <a:ahLst/>
              <a:cxnLst/>
              <a:rect l="l" t="t" r="r" b="b"/>
              <a:pathLst>
                <a:path w="2694" h="4643" extrusionOk="0">
                  <a:moveTo>
                    <a:pt x="69" y="0"/>
                  </a:moveTo>
                  <a:cubicBezTo>
                    <a:pt x="0" y="23"/>
                    <a:pt x="46" y="708"/>
                    <a:pt x="206" y="1393"/>
                  </a:cubicBezTo>
                  <a:cubicBezTo>
                    <a:pt x="365" y="2077"/>
                    <a:pt x="639" y="2739"/>
                    <a:pt x="639" y="2739"/>
                  </a:cubicBezTo>
                  <a:cubicBezTo>
                    <a:pt x="639" y="2739"/>
                    <a:pt x="753" y="2876"/>
                    <a:pt x="890" y="3104"/>
                  </a:cubicBezTo>
                  <a:cubicBezTo>
                    <a:pt x="1004" y="3333"/>
                    <a:pt x="1256" y="3607"/>
                    <a:pt x="1484" y="3880"/>
                  </a:cubicBezTo>
                  <a:cubicBezTo>
                    <a:pt x="1941" y="4337"/>
                    <a:pt x="2511" y="4643"/>
                    <a:pt x="2644" y="4643"/>
                  </a:cubicBezTo>
                  <a:cubicBezTo>
                    <a:pt x="2658" y="4643"/>
                    <a:pt x="2667" y="4640"/>
                    <a:pt x="2671" y="4634"/>
                  </a:cubicBezTo>
                  <a:cubicBezTo>
                    <a:pt x="2694" y="4565"/>
                    <a:pt x="2169" y="4154"/>
                    <a:pt x="1781" y="3629"/>
                  </a:cubicBezTo>
                  <a:cubicBezTo>
                    <a:pt x="1598" y="3356"/>
                    <a:pt x="1415" y="3082"/>
                    <a:pt x="1324" y="2853"/>
                  </a:cubicBezTo>
                  <a:cubicBezTo>
                    <a:pt x="1210" y="2648"/>
                    <a:pt x="1119" y="2488"/>
                    <a:pt x="1119" y="2488"/>
                  </a:cubicBezTo>
                  <a:cubicBezTo>
                    <a:pt x="1119" y="2488"/>
                    <a:pt x="1050" y="2351"/>
                    <a:pt x="936" y="2123"/>
                  </a:cubicBezTo>
                  <a:cubicBezTo>
                    <a:pt x="822" y="1895"/>
                    <a:pt x="708" y="1598"/>
                    <a:pt x="571" y="1278"/>
                  </a:cubicBezTo>
                  <a:cubicBezTo>
                    <a:pt x="320" y="662"/>
                    <a:pt x="137" y="0"/>
                    <a:pt x="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6" name="Google Shape;3476;p43"/>
            <p:cNvSpPr/>
            <p:nvPr/>
          </p:nvSpPr>
          <p:spPr>
            <a:xfrm>
              <a:off x="5783575" y="2210150"/>
              <a:ext cx="73625" cy="64875"/>
            </a:xfrm>
            <a:custGeom>
              <a:avLst/>
              <a:gdLst/>
              <a:ahLst/>
              <a:cxnLst/>
              <a:rect l="l" t="t" r="r" b="b"/>
              <a:pathLst>
                <a:path w="2945" h="2595" extrusionOk="0">
                  <a:moveTo>
                    <a:pt x="2656" y="0"/>
                  </a:moveTo>
                  <a:cubicBezTo>
                    <a:pt x="2494" y="0"/>
                    <a:pt x="2285" y="111"/>
                    <a:pt x="2100" y="295"/>
                  </a:cubicBezTo>
                  <a:cubicBezTo>
                    <a:pt x="1872" y="547"/>
                    <a:pt x="1780" y="820"/>
                    <a:pt x="1940" y="935"/>
                  </a:cubicBezTo>
                  <a:cubicBezTo>
                    <a:pt x="1977" y="965"/>
                    <a:pt x="2027" y="979"/>
                    <a:pt x="2084" y="979"/>
                  </a:cubicBezTo>
                  <a:cubicBezTo>
                    <a:pt x="2242" y="979"/>
                    <a:pt x="2458" y="873"/>
                    <a:pt x="2625" y="706"/>
                  </a:cubicBezTo>
                  <a:cubicBezTo>
                    <a:pt x="2876" y="455"/>
                    <a:pt x="2945" y="159"/>
                    <a:pt x="2808" y="44"/>
                  </a:cubicBezTo>
                  <a:cubicBezTo>
                    <a:pt x="2765" y="14"/>
                    <a:pt x="2714" y="0"/>
                    <a:pt x="2656" y="0"/>
                  </a:cubicBezTo>
                  <a:close/>
                  <a:moveTo>
                    <a:pt x="1216" y="1224"/>
                  </a:moveTo>
                  <a:cubicBezTo>
                    <a:pt x="992" y="1224"/>
                    <a:pt x="688" y="1365"/>
                    <a:pt x="434" y="1619"/>
                  </a:cubicBezTo>
                  <a:cubicBezTo>
                    <a:pt x="91" y="1985"/>
                    <a:pt x="0" y="2373"/>
                    <a:pt x="205" y="2532"/>
                  </a:cubicBezTo>
                  <a:cubicBezTo>
                    <a:pt x="260" y="2575"/>
                    <a:pt x="330" y="2595"/>
                    <a:pt x="411" y="2595"/>
                  </a:cubicBezTo>
                  <a:cubicBezTo>
                    <a:pt x="634" y="2595"/>
                    <a:pt x="935" y="2442"/>
                    <a:pt x="1187" y="2190"/>
                  </a:cubicBezTo>
                  <a:cubicBezTo>
                    <a:pt x="1529" y="1848"/>
                    <a:pt x="1621" y="1437"/>
                    <a:pt x="1415" y="1277"/>
                  </a:cubicBezTo>
                  <a:cubicBezTo>
                    <a:pt x="1362" y="1242"/>
                    <a:pt x="1294" y="1224"/>
                    <a:pt x="1216" y="1224"/>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7" name="Google Shape;3477;p43"/>
            <p:cNvSpPr/>
            <p:nvPr/>
          </p:nvSpPr>
          <p:spPr>
            <a:xfrm>
              <a:off x="5378975" y="2442325"/>
              <a:ext cx="39400" cy="87400"/>
            </a:xfrm>
            <a:custGeom>
              <a:avLst/>
              <a:gdLst/>
              <a:ahLst/>
              <a:cxnLst/>
              <a:rect l="l" t="t" r="r" b="b"/>
              <a:pathLst>
                <a:path w="1576" h="3496" extrusionOk="0">
                  <a:moveTo>
                    <a:pt x="1165" y="1"/>
                  </a:moveTo>
                  <a:cubicBezTo>
                    <a:pt x="919" y="1"/>
                    <a:pt x="637" y="358"/>
                    <a:pt x="549" y="823"/>
                  </a:cubicBezTo>
                  <a:cubicBezTo>
                    <a:pt x="435" y="1280"/>
                    <a:pt x="549" y="1691"/>
                    <a:pt x="800" y="1714"/>
                  </a:cubicBezTo>
                  <a:cubicBezTo>
                    <a:pt x="808" y="1714"/>
                    <a:pt x="816" y="1715"/>
                    <a:pt x="824" y="1715"/>
                  </a:cubicBezTo>
                  <a:cubicBezTo>
                    <a:pt x="1091" y="1715"/>
                    <a:pt x="1373" y="1358"/>
                    <a:pt x="1462" y="915"/>
                  </a:cubicBezTo>
                  <a:cubicBezTo>
                    <a:pt x="1576" y="435"/>
                    <a:pt x="1462" y="47"/>
                    <a:pt x="1188" y="2"/>
                  </a:cubicBezTo>
                  <a:cubicBezTo>
                    <a:pt x="1180" y="1"/>
                    <a:pt x="1173" y="1"/>
                    <a:pt x="1165" y="1"/>
                  </a:cubicBezTo>
                  <a:close/>
                  <a:moveTo>
                    <a:pt x="549" y="2261"/>
                  </a:moveTo>
                  <a:cubicBezTo>
                    <a:pt x="366" y="2261"/>
                    <a:pt x="138" y="2512"/>
                    <a:pt x="69" y="2855"/>
                  </a:cubicBezTo>
                  <a:cubicBezTo>
                    <a:pt x="1" y="3197"/>
                    <a:pt x="69" y="3471"/>
                    <a:pt x="252" y="3494"/>
                  </a:cubicBezTo>
                  <a:cubicBezTo>
                    <a:pt x="259" y="3495"/>
                    <a:pt x="266" y="3495"/>
                    <a:pt x="274" y="3495"/>
                  </a:cubicBezTo>
                  <a:cubicBezTo>
                    <a:pt x="452" y="3495"/>
                    <a:pt x="666" y="3230"/>
                    <a:pt x="731" y="2923"/>
                  </a:cubicBezTo>
                  <a:cubicBezTo>
                    <a:pt x="823" y="2581"/>
                    <a:pt x="731" y="2284"/>
                    <a:pt x="549" y="226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78" name="Google Shape;3478;p43"/>
          <p:cNvGrpSpPr/>
          <p:nvPr/>
        </p:nvGrpSpPr>
        <p:grpSpPr>
          <a:xfrm>
            <a:off x="531352" y="2320309"/>
            <a:ext cx="1815461" cy="4431667"/>
            <a:chOff x="2307900" y="1132175"/>
            <a:chExt cx="1409374" cy="3440379"/>
          </a:xfrm>
        </p:grpSpPr>
        <p:sp>
          <p:nvSpPr>
            <p:cNvPr id="3479" name="Google Shape;3479;p43"/>
            <p:cNvSpPr/>
            <p:nvPr/>
          </p:nvSpPr>
          <p:spPr>
            <a:xfrm>
              <a:off x="2376849" y="4244605"/>
              <a:ext cx="1340425" cy="32794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0" name="Google Shape;3480;p43"/>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1" name="Google Shape;3481;p43"/>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2" name="Google Shape;3482;p43"/>
            <p:cNvSpPr/>
            <p:nvPr/>
          </p:nvSpPr>
          <p:spPr>
            <a:xfrm>
              <a:off x="2307900" y="2346525"/>
              <a:ext cx="998525" cy="989875"/>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3" name="Google Shape;3483;p43"/>
            <p:cNvSpPr/>
            <p:nvPr/>
          </p:nvSpPr>
          <p:spPr>
            <a:xfrm>
              <a:off x="2432775" y="2400400"/>
              <a:ext cx="873650" cy="936200"/>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4" name="Google Shape;3484;p43"/>
            <p:cNvSpPr/>
            <p:nvPr/>
          </p:nvSpPr>
          <p:spPr>
            <a:xfrm>
              <a:off x="2355150" y="2458675"/>
              <a:ext cx="519300" cy="878025"/>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5" name="Google Shape;3485;p43"/>
            <p:cNvSpPr/>
            <p:nvPr/>
          </p:nvSpPr>
          <p:spPr>
            <a:xfrm>
              <a:off x="2355150" y="2489725"/>
              <a:ext cx="163225" cy="311750"/>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6" name="Google Shape;3486;p43"/>
            <p:cNvSpPr/>
            <p:nvPr/>
          </p:nvSpPr>
          <p:spPr>
            <a:xfrm>
              <a:off x="2366000" y="2459325"/>
              <a:ext cx="273350" cy="327175"/>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7" name="Google Shape;3487;p43"/>
            <p:cNvSpPr/>
            <p:nvPr/>
          </p:nvSpPr>
          <p:spPr>
            <a:xfrm>
              <a:off x="2396825" y="2673450"/>
              <a:ext cx="99300" cy="592350"/>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8" name="Google Shape;3488;p43"/>
            <p:cNvSpPr/>
            <p:nvPr/>
          </p:nvSpPr>
          <p:spPr>
            <a:xfrm>
              <a:off x="2650750" y="3617325"/>
              <a:ext cx="322425" cy="665050"/>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9" name="Google Shape;3489;p43"/>
            <p:cNvSpPr/>
            <p:nvPr/>
          </p:nvSpPr>
          <p:spPr>
            <a:xfrm>
              <a:off x="2830500" y="3852725"/>
              <a:ext cx="12000" cy="3450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0" name="Google Shape;3490;p43"/>
            <p:cNvSpPr/>
            <p:nvPr/>
          </p:nvSpPr>
          <p:spPr>
            <a:xfrm>
              <a:off x="2860750" y="3742250"/>
              <a:ext cx="74775" cy="182675"/>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1" name="Google Shape;3491;p43"/>
            <p:cNvSpPr/>
            <p:nvPr/>
          </p:nvSpPr>
          <p:spPr>
            <a:xfrm>
              <a:off x="2873300" y="3817975"/>
              <a:ext cx="25700" cy="36350"/>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2" name="Google Shape;3492;p43"/>
            <p:cNvSpPr/>
            <p:nvPr/>
          </p:nvSpPr>
          <p:spPr>
            <a:xfrm>
              <a:off x="2650750" y="3617350"/>
              <a:ext cx="293325" cy="665025"/>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3" name="Google Shape;3493;p43"/>
            <p:cNvSpPr/>
            <p:nvPr/>
          </p:nvSpPr>
          <p:spPr>
            <a:xfrm>
              <a:off x="2675850" y="4250675"/>
              <a:ext cx="315600" cy="158600"/>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4" name="Google Shape;3494;p43"/>
            <p:cNvSpPr/>
            <p:nvPr/>
          </p:nvSpPr>
          <p:spPr>
            <a:xfrm>
              <a:off x="2675850" y="4250675"/>
              <a:ext cx="309875" cy="158600"/>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5" name="Google Shape;3495;p43"/>
            <p:cNvSpPr/>
            <p:nvPr/>
          </p:nvSpPr>
          <p:spPr>
            <a:xfrm>
              <a:off x="2679850" y="4310025"/>
              <a:ext cx="304175" cy="99250"/>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6" name="Google Shape;3496;p43"/>
            <p:cNvSpPr/>
            <p:nvPr/>
          </p:nvSpPr>
          <p:spPr>
            <a:xfrm>
              <a:off x="2679850" y="4310025"/>
              <a:ext cx="300750" cy="99200"/>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7" name="Google Shape;3497;p43"/>
            <p:cNvSpPr/>
            <p:nvPr/>
          </p:nvSpPr>
          <p:spPr>
            <a:xfrm>
              <a:off x="3045625" y="3608950"/>
              <a:ext cx="314450" cy="683325"/>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8" name="Google Shape;3498;p43"/>
            <p:cNvSpPr/>
            <p:nvPr/>
          </p:nvSpPr>
          <p:spPr>
            <a:xfrm>
              <a:off x="3244775" y="3851050"/>
              <a:ext cx="11450" cy="3450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9" name="Google Shape;3499;p43"/>
            <p:cNvSpPr/>
            <p:nvPr/>
          </p:nvSpPr>
          <p:spPr>
            <a:xfrm>
              <a:off x="3281875" y="3730725"/>
              <a:ext cx="55375" cy="189600"/>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0" name="Google Shape;3500;p43"/>
            <p:cNvSpPr/>
            <p:nvPr/>
          </p:nvSpPr>
          <p:spPr>
            <a:xfrm>
              <a:off x="3283575" y="3810450"/>
              <a:ext cx="25125" cy="37300"/>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1" name="Google Shape;3501;p43"/>
            <p:cNvSpPr/>
            <p:nvPr/>
          </p:nvSpPr>
          <p:spPr>
            <a:xfrm>
              <a:off x="3045625" y="3609300"/>
              <a:ext cx="292750" cy="682975"/>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2" name="Google Shape;3502;p43"/>
            <p:cNvSpPr/>
            <p:nvPr/>
          </p:nvSpPr>
          <p:spPr>
            <a:xfrm>
              <a:off x="3137500" y="4263800"/>
              <a:ext cx="323575" cy="134300"/>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3" name="Google Shape;3503;p43"/>
            <p:cNvSpPr/>
            <p:nvPr/>
          </p:nvSpPr>
          <p:spPr>
            <a:xfrm>
              <a:off x="3137500" y="4266100"/>
              <a:ext cx="321850" cy="132000"/>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4" name="Google Shape;3504;p43"/>
            <p:cNvSpPr/>
            <p:nvPr/>
          </p:nvSpPr>
          <p:spPr>
            <a:xfrm>
              <a:off x="3148350" y="4324300"/>
              <a:ext cx="310450" cy="73800"/>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5" name="Google Shape;3505;p43"/>
            <p:cNvSpPr/>
            <p:nvPr/>
          </p:nvSpPr>
          <p:spPr>
            <a:xfrm>
              <a:off x="3148350" y="4324300"/>
              <a:ext cx="307575" cy="73875"/>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6" name="Google Shape;3506;p43"/>
            <p:cNvSpPr/>
            <p:nvPr/>
          </p:nvSpPr>
          <p:spPr>
            <a:xfrm>
              <a:off x="2624500" y="3152800"/>
              <a:ext cx="724725" cy="1041975"/>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7" name="Google Shape;3507;p43"/>
            <p:cNvSpPr/>
            <p:nvPr/>
          </p:nvSpPr>
          <p:spPr>
            <a:xfrm>
              <a:off x="2624500" y="3228050"/>
              <a:ext cx="724725" cy="966725"/>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8" name="Google Shape;3508;p43"/>
            <p:cNvSpPr/>
            <p:nvPr/>
          </p:nvSpPr>
          <p:spPr>
            <a:xfrm>
              <a:off x="3186575" y="3152800"/>
              <a:ext cx="136975" cy="225975"/>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00B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9" name="Google Shape;3509;p43"/>
            <p:cNvSpPr/>
            <p:nvPr/>
          </p:nvSpPr>
          <p:spPr>
            <a:xfrm>
              <a:off x="2984000" y="3451950"/>
              <a:ext cx="94750" cy="137975"/>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0" name="Google Shape;3510;p43"/>
            <p:cNvSpPr/>
            <p:nvPr/>
          </p:nvSpPr>
          <p:spPr>
            <a:xfrm>
              <a:off x="3021100" y="3319400"/>
              <a:ext cx="13125" cy="99350"/>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1" name="Google Shape;3511;p43"/>
            <p:cNvSpPr/>
            <p:nvPr/>
          </p:nvSpPr>
          <p:spPr>
            <a:xfrm>
              <a:off x="3023375" y="3302300"/>
              <a:ext cx="38825" cy="130200"/>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2" name="Google Shape;3512;p43"/>
            <p:cNvSpPr/>
            <p:nvPr/>
          </p:nvSpPr>
          <p:spPr>
            <a:xfrm>
              <a:off x="2675275" y="3207000"/>
              <a:ext cx="152925" cy="955825"/>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3" name="Google Shape;3513;p43"/>
            <p:cNvSpPr/>
            <p:nvPr/>
          </p:nvSpPr>
          <p:spPr>
            <a:xfrm>
              <a:off x="3212250" y="3282325"/>
              <a:ext cx="117575" cy="96075"/>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00B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4" name="Google Shape;3514;p43"/>
            <p:cNvSpPr/>
            <p:nvPr/>
          </p:nvSpPr>
          <p:spPr>
            <a:xfrm>
              <a:off x="3194000" y="3284025"/>
              <a:ext cx="121550" cy="117475"/>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00B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5" name="Google Shape;3515;p43"/>
            <p:cNvSpPr/>
            <p:nvPr/>
          </p:nvSpPr>
          <p:spPr>
            <a:xfrm>
              <a:off x="2998825" y="3500400"/>
              <a:ext cx="134125" cy="693250"/>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6" name="Google Shape;3516;p43"/>
            <p:cNvSpPr/>
            <p:nvPr/>
          </p:nvSpPr>
          <p:spPr>
            <a:xfrm>
              <a:off x="2624500" y="3152800"/>
              <a:ext cx="688775" cy="21592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7" name="Google Shape;3517;p43"/>
            <p:cNvSpPr/>
            <p:nvPr/>
          </p:nvSpPr>
          <p:spPr>
            <a:xfrm>
              <a:off x="2867600" y="3669575"/>
              <a:ext cx="46800" cy="10060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8" name="Google Shape;3518;p43"/>
            <p:cNvSpPr/>
            <p:nvPr/>
          </p:nvSpPr>
          <p:spPr>
            <a:xfrm>
              <a:off x="3292700" y="3637575"/>
              <a:ext cx="28575" cy="104900"/>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9" name="Google Shape;3519;p43"/>
            <p:cNvSpPr/>
            <p:nvPr/>
          </p:nvSpPr>
          <p:spPr>
            <a:xfrm>
              <a:off x="2914950" y="2403375"/>
              <a:ext cx="422875" cy="733125"/>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0" name="Google Shape;3520;p43"/>
            <p:cNvSpPr/>
            <p:nvPr/>
          </p:nvSpPr>
          <p:spPr>
            <a:xfrm>
              <a:off x="2916650" y="2431500"/>
              <a:ext cx="346400" cy="669550"/>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1" name="Google Shape;3521;p43"/>
            <p:cNvSpPr/>
            <p:nvPr/>
          </p:nvSpPr>
          <p:spPr>
            <a:xfrm>
              <a:off x="3043350" y="2447050"/>
              <a:ext cx="195750" cy="598550"/>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2" name="Google Shape;3522;p43"/>
            <p:cNvSpPr/>
            <p:nvPr/>
          </p:nvSpPr>
          <p:spPr>
            <a:xfrm>
              <a:off x="2956600" y="2404250"/>
              <a:ext cx="379500" cy="737925"/>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3" name="Google Shape;3523;p43"/>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4" name="Google Shape;3524;p43"/>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5" name="Google Shape;3525;p43"/>
            <p:cNvSpPr/>
            <p:nvPr/>
          </p:nvSpPr>
          <p:spPr>
            <a:xfrm>
              <a:off x="3185475" y="2773850"/>
              <a:ext cx="37650" cy="103350"/>
            </a:xfrm>
            <a:custGeom>
              <a:avLst/>
              <a:gdLst/>
              <a:ahLst/>
              <a:cxnLst/>
              <a:rect l="l" t="t" r="r" b="b"/>
              <a:pathLst>
                <a:path w="1506" h="4134" extrusionOk="0">
                  <a:moveTo>
                    <a:pt x="321" y="1"/>
                  </a:moveTo>
                  <a:cubicBezTo>
                    <a:pt x="127" y="1"/>
                    <a:pt x="0" y="312"/>
                    <a:pt x="44" y="687"/>
                  </a:cubicBezTo>
                  <a:cubicBezTo>
                    <a:pt x="90" y="1075"/>
                    <a:pt x="318" y="1417"/>
                    <a:pt x="524" y="1440"/>
                  </a:cubicBezTo>
                  <a:cubicBezTo>
                    <a:pt x="752" y="1440"/>
                    <a:pt x="866" y="1143"/>
                    <a:pt x="820" y="733"/>
                  </a:cubicBezTo>
                  <a:cubicBezTo>
                    <a:pt x="775" y="344"/>
                    <a:pt x="569" y="25"/>
                    <a:pt x="341" y="2"/>
                  </a:cubicBezTo>
                  <a:cubicBezTo>
                    <a:pt x="334" y="1"/>
                    <a:pt x="327" y="1"/>
                    <a:pt x="321" y="1"/>
                  </a:cubicBezTo>
                  <a:close/>
                  <a:moveTo>
                    <a:pt x="752" y="2124"/>
                  </a:moveTo>
                  <a:cubicBezTo>
                    <a:pt x="468" y="2124"/>
                    <a:pt x="274" y="2550"/>
                    <a:pt x="341" y="3084"/>
                  </a:cubicBezTo>
                  <a:cubicBezTo>
                    <a:pt x="410" y="3631"/>
                    <a:pt x="706" y="4111"/>
                    <a:pt x="1003" y="4133"/>
                  </a:cubicBezTo>
                  <a:cubicBezTo>
                    <a:pt x="1323" y="4133"/>
                    <a:pt x="1505" y="3700"/>
                    <a:pt x="1437" y="3152"/>
                  </a:cubicBezTo>
                  <a:cubicBezTo>
                    <a:pt x="1368" y="2604"/>
                    <a:pt x="1071" y="2148"/>
                    <a:pt x="775" y="2125"/>
                  </a:cubicBezTo>
                  <a:cubicBezTo>
                    <a:pt x="767" y="2124"/>
                    <a:pt x="760" y="2124"/>
                    <a:pt x="752" y="2124"/>
                  </a:cubicBezTo>
                  <a:close/>
                </a:path>
              </a:pathLst>
            </a:custGeom>
            <a:solidFill>
              <a:srgbClr val="7AE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6" name="Google Shape;3526;p43"/>
            <p:cNvSpPr/>
            <p:nvPr/>
          </p:nvSpPr>
          <p:spPr>
            <a:xfrm>
              <a:off x="2685550" y="3247375"/>
              <a:ext cx="510750" cy="51525"/>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Google Shape;3527;p43"/>
            <p:cNvSpPr/>
            <p:nvPr/>
          </p:nvSpPr>
          <p:spPr>
            <a:xfrm>
              <a:off x="2802525" y="2438350"/>
              <a:ext cx="305900" cy="114975"/>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8" name="Google Shape;3528;p43"/>
            <p:cNvSpPr/>
            <p:nvPr/>
          </p:nvSpPr>
          <p:spPr>
            <a:xfrm>
              <a:off x="2818525" y="2438350"/>
              <a:ext cx="233975" cy="82725"/>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Google Shape;3529;p43"/>
            <p:cNvSpPr/>
            <p:nvPr/>
          </p:nvSpPr>
          <p:spPr>
            <a:xfrm>
              <a:off x="2552600" y="2410225"/>
              <a:ext cx="422300" cy="733125"/>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43"/>
            <p:cNvSpPr/>
            <p:nvPr/>
          </p:nvSpPr>
          <p:spPr>
            <a:xfrm>
              <a:off x="2554300" y="2438350"/>
              <a:ext cx="346400" cy="669550"/>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Google Shape;3531;p43"/>
            <p:cNvSpPr/>
            <p:nvPr/>
          </p:nvSpPr>
          <p:spPr>
            <a:xfrm>
              <a:off x="2681000" y="2453900"/>
              <a:ext cx="195750" cy="598550"/>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2" name="Google Shape;3532;p43"/>
            <p:cNvSpPr/>
            <p:nvPr/>
          </p:nvSpPr>
          <p:spPr>
            <a:xfrm>
              <a:off x="2594250" y="2411125"/>
              <a:ext cx="379500" cy="737900"/>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Google Shape;3533;p43"/>
            <p:cNvSpPr/>
            <p:nvPr/>
          </p:nvSpPr>
          <p:spPr>
            <a:xfrm>
              <a:off x="2849325" y="2316250"/>
              <a:ext cx="186050" cy="187075"/>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4" name="Google Shape;3534;p43"/>
            <p:cNvSpPr/>
            <p:nvPr/>
          </p:nvSpPr>
          <p:spPr>
            <a:xfrm>
              <a:off x="2849325" y="2316250"/>
              <a:ext cx="186050" cy="176350"/>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Google Shape;3535;p43"/>
            <p:cNvSpPr/>
            <p:nvPr/>
          </p:nvSpPr>
          <p:spPr>
            <a:xfrm>
              <a:off x="3381600" y="1726625"/>
              <a:ext cx="235825" cy="290175"/>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6" name="Google Shape;3536;p43"/>
            <p:cNvSpPr/>
            <p:nvPr/>
          </p:nvSpPr>
          <p:spPr>
            <a:xfrm>
              <a:off x="3413125" y="1774950"/>
              <a:ext cx="92450" cy="183300"/>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Google Shape;3537;p43"/>
            <p:cNvSpPr/>
            <p:nvPr/>
          </p:nvSpPr>
          <p:spPr>
            <a:xfrm>
              <a:off x="3401975" y="1779000"/>
              <a:ext cx="140125" cy="178325"/>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8" name="Google Shape;3538;p43"/>
            <p:cNvSpPr/>
            <p:nvPr/>
          </p:nvSpPr>
          <p:spPr>
            <a:xfrm>
              <a:off x="2320350" y="1367500"/>
              <a:ext cx="1270825" cy="1006900"/>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Google Shape;3539;p43"/>
            <p:cNvSpPr/>
            <p:nvPr/>
          </p:nvSpPr>
          <p:spPr>
            <a:xfrm>
              <a:off x="2660450" y="1500250"/>
              <a:ext cx="930725" cy="874225"/>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0" name="Google Shape;3540;p43"/>
            <p:cNvSpPr/>
            <p:nvPr/>
          </p:nvSpPr>
          <p:spPr>
            <a:xfrm>
              <a:off x="2403675" y="2137075"/>
              <a:ext cx="240825" cy="93175"/>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1" name="Google Shape;3541;p43"/>
            <p:cNvSpPr/>
            <p:nvPr/>
          </p:nvSpPr>
          <p:spPr>
            <a:xfrm>
              <a:off x="2413375" y="1988550"/>
              <a:ext cx="164925" cy="200775"/>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2" name="Google Shape;3542;p43"/>
            <p:cNvSpPr/>
            <p:nvPr/>
          </p:nvSpPr>
          <p:spPr>
            <a:xfrm>
              <a:off x="2419075" y="1988700"/>
              <a:ext cx="172350" cy="201725"/>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Google Shape;3543;p43"/>
            <p:cNvSpPr/>
            <p:nvPr/>
          </p:nvSpPr>
          <p:spPr>
            <a:xfrm>
              <a:off x="2811825" y="1706250"/>
              <a:ext cx="549375" cy="120600"/>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4" name="Google Shape;3544;p43"/>
            <p:cNvSpPr/>
            <p:nvPr/>
          </p:nvSpPr>
          <p:spPr>
            <a:xfrm>
              <a:off x="3290425" y="1723925"/>
              <a:ext cx="4025" cy="60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Google Shape;3545;p43"/>
            <p:cNvSpPr/>
            <p:nvPr/>
          </p:nvSpPr>
          <p:spPr>
            <a:xfrm>
              <a:off x="2878425" y="1787475"/>
              <a:ext cx="3125" cy="1525"/>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6" name="Google Shape;3546;p43"/>
            <p:cNvSpPr/>
            <p:nvPr/>
          </p:nvSpPr>
          <p:spPr>
            <a:xfrm>
              <a:off x="2865875" y="1793550"/>
              <a:ext cx="1175" cy="60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Google Shape;3547;p43"/>
            <p:cNvSpPr/>
            <p:nvPr/>
          </p:nvSpPr>
          <p:spPr>
            <a:xfrm>
              <a:off x="3094125" y="2019925"/>
              <a:ext cx="147825" cy="82450"/>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8" name="Google Shape;3548;p43"/>
            <p:cNvSpPr/>
            <p:nvPr/>
          </p:nvSpPr>
          <p:spPr>
            <a:xfrm>
              <a:off x="3237350" y="1809850"/>
              <a:ext cx="140400" cy="28300"/>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Google Shape;3549;p43"/>
            <p:cNvSpPr/>
            <p:nvPr/>
          </p:nvSpPr>
          <p:spPr>
            <a:xfrm>
              <a:off x="3261325" y="1854650"/>
              <a:ext cx="129550" cy="131925"/>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0" name="Google Shape;3550;p43"/>
            <p:cNvSpPr/>
            <p:nvPr/>
          </p:nvSpPr>
          <p:spPr>
            <a:xfrm>
              <a:off x="3206550" y="1818875"/>
              <a:ext cx="219700" cy="217025"/>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1" name="Google Shape;3551;p43"/>
            <p:cNvSpPr/>
            <p:nvPr/>
          </p:nvSpPr>
          <p:spPr>
            <a:xfrm>
              <a:off x="3212825" y="1841850"/>
              <a:ext cx="214000" cy="198400"/>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2" name="Google Shape;3552;p43"/>
            <p:cNvSpPr/>
            <p:nvPr/>
          </p:nvSpPr>
          <p:spPr>
            <a:xfrm>
              <a:off x="3222525" y="1852350"/>
              <a:ext cx="160375" cy="164875"/>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Google Shape;3553;p43"/>
            <p:cNvSpPr/>
            <p:nvPr/>
          </p:nvSpPr>
          <p:spPr>
            <a:xfrm>
              <a:off x="3251050" y="1882725"/>
              <a:ext cx="89625" cy="92600"/>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4" name="Google Shape;3554;p43"/>
            <p:cNvSpPr/>
            <p:nvPr/>
          </p:nvSpPr>
          <p:spPr>
            <a:xfrm>
              <a:off x="3233925" y="1872875"/>
              <a:ext cx="148975" cy="144350"/>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Google Shape;3555;p43"/>
            <p:cNvSpPr/>
            <p:nvPr/>
          </p:nvSpPr>
          <p:spPr>
            <a:xfrm>
              <a:off x="3339403" y="1892182"/>
              <a:ext cx="46451" cy="47561"/>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6" name="Google Shape;3556;p43"/>
            <p:cNvSpPr/>
            <p:nvPr/>
          </p:nvSpPr>
          <p:spPr>
            <a:xfrm>
              <a:off x="2783125" y="1859675"/>
              <a:ext cx="184925" cy="108500"/>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Google Shape;3557;p43"/>
            <p:cNvSpPr/>
            <p:nvPr/>
          </p:nvSpPr>
          <p:spPr>
            <a:xfrm>
              <a:off x="2772875" y="1876750"/>
              <a:ext cx="254525" cy="219525"/>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8" name="Google Shape;3558;p43"/>
            <p:cNvSpPr/>
            <p:nvPr/>
          </p:nvSpPr>
          <p:spPr>
            <a:xfrm>
              <a:off x="2792275" y="1899100"/>
              <a:ext cx="240825" cy="202600"/>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Google Shape;3559;p43"/>
            <p:cNvSpPr/>
            <p:nvPr/>
          </p:nvSpPr>
          <p:spPr>
            <a:xfrm>
              <a:off x="2796250" y="1903725"/>
              <a:ext cx="175800" cy="171125"/>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0" name="Google Shape;3560;p43"/>
            <p:cNvSpPr/>
            <p:nvPr/>
          </p:nvSpPr>
          <p:spPr>
            <a:xfrm>
              <a:off x="2827075" y="1934775"/>
              <a:ext cx="99325" cy="96475"/>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Google Shape;3561;p43"/>
            <p:cNvSpPr/>
            <p:nvPr/>
          </p:nvSpPr>
          <p:spPr>
            <a:xfrm>
              <a:off x="2808825" y="1924800"/>
              <a:ext cx="163225" cy="150050"/>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2" name="Google Shape;3562;p43"/>
            <p:cNvSpPr/>
            <p:nvPr/>
          </p:nvSpPr>
          <p:spPr>
            <a:xfrm>
              <a:off x="2925212" y="1944843"/>
              <a:ext cx="50278" cy="49036"/>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Google Shape;3563;p43"/>
            <p:cNvSpPr/>
            <p:nvPr/>
          </p:nvSpPr>
          <p:spPr>
            <a:xfrm>
              <a:off x="3051900" y="2105075"/>
              <a:ext cx="217450" cy="9765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4" name="Google Shape;3564;p43"/>
            <p:cNvSpPr/>
            <p:nvPr/>
          </p:nvSpPr>
          <p:spPr>
            <a:xfrm>
              <a:off x="3164325" y="2196950"/>
              <a:ext cx="58225" cy="31450"/>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Google Shape;3565;p43"/>
            <p:cNvSpPr/>
            <p:nvPr/>
          </p:nvSpPr>
          <p:spPr>
            <a:xfrm>
              <a:off x="2374550" y="1367500"/>
              <a:ext cx="982675" cy="714275"/>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6" name="Google Shape;3566;p43"/>
            <p:cNvSpPr/>
            <p:nvPr/>
          </p:nvSpPr>
          <p:spPr>
            <a:xfrm>
              <a:off x="2327200" y="1132175"/>
              <a:ext cx="1232600" cy="930775"/>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Google Shape;3567;p43"/>
            <p:cNvSpPr/>
            <p:nvPr/>
          </p:nvSpPr>
          <p:spPr>
            <a:xfrm>
              <a:off x="2343750" y="1132175"/>
              <a:ext cx="1140150" cy="930775"/>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8" name="Google Shape;3568;p43"/>
            <p:cNvSpPr/>
            <p:nvPr/>
          </p:nvSpPr>
          <p:spPr>
            <a:xfrm>
              <a:off x="2598825" y="1878550"/>
              <a:ext cx="25700" cy="123325"/>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Google Shape;3569;p43"/>
            <p:cNvSpPr/>
            <p:nvPr/>
          </p:nvSpPr>
          <p:spPr>
            <a:xfrm>
              <a:off x="2754600" y="1522500"/>
              <a:ext cx="230000" cy="11592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0" name="Google Shape;3570;p43"/>
            <p:cNvSpPr/>
            <p:nvPr/>
          </p:nvSpPr>
          <p:spPr>
            <a:xfrm>
              <a:off x="2958325" y="1365575"/>
              <a:ext cx="334400" cy="243725"/>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Google Shape;3571;p43"/>
            <p:cNvSpPr/>
            <p:nvPr/>
          </p:nvSpPr>
          <p:spPr>
            <a:xfrm>
              <a:off x="3039925" y="1262850"/>
              <a:ext cx="370350" cy="363525"/>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2" name="Google Shape;3572;p43"/>
            <p:cNvSpPr/>
            <p:nvPr/>
          </p:nvSpPr>
          <p:spPr>
            <a:xfrm>
              <a:off x="3031350" y="1141875"/>
              <a:ext cx="118150" cy="294500"/>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Google Shape;3573;p43"/>
            <p:cNvSpPr/>
            <p:nvPr/>
          </p:nvSpPr>
          <p:spPr>
            <a:xfrm>
              <a:off x="2553750" y="1374650"/>
              <a:ext cx="71350" cy="172400"/>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4" name="Google Shape;3574;p43"/>
            <p:cNvSpPr/>
            <p:nvPr/>
          </p:nvSpPr>
          <p:spPr>
            <a:xfrm>
              <a:off x="2639900" y="1255925"/>
              <a:ext cx="360675" cy="295700"/>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Google Shape;3575;p43"/>
            <p:cNvSpPr/>
            <p:nvPr/>
          </p:nvSpPr>
          <p:spPr>
            <a:xfrm>
              <a:off x="3054750" y="1164075"/>
              <a:ext cx="44550" cy="155925"/>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6" name="Google Shape;3576;p43"/>
            <p:cNvSpPr/>
            <p:nvPr/>
          </p:nvSpPr>
          <p:spPr>
            <a:xfrm>
              <a:off x="2454450" y="1584700"/>
              <a:ext cx="85625" cy="85625"/>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7" name="Google Shape;3577;p43"/>
            <p:cNvSpPr/>
            <p:nvPr/>
          </p:nvSpPr>
          <p:spPr>
            <a:xfrm>
              <a:off x="2468725" y="1610800"/>
              <a:ext cx="107300" cy="238700"/>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8" name="Google Shape;3578;p43"/>
            <p:cNvSpPr/>
            <p:nvPr/>
          </p:nvSpPr>
          <p:spPr>
            <a:xfrm>
              <a:off x="3381150" y="1485400"/>
              <a:ext cx="20575" cy="167275"/>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Google Shape;3579;p43"/>
            <p:cNvSpPr/>
            <p:nvPr/>
          </p:nvSpPr>
          <p:spPr>
            <a:xfrm>
              <a:off x="2775150" y="1328925"/>
              <a:ext cx="95875" cy="58550"/>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0" name="Google Shape;3580;p43"/>
            <p:cNvSpPr/>
            <p:nvPr/>
          </p:nvSpPr>
          <p:spPr>
            <a:xfrm>
              <a:off x="2618800" y="1696800"/>
              <a:ext cx="70775" cy="88300"/>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Google Shape;3581;p43"/>
            <p:cNvSpPr/>
            <p:nvPr/>
          </p:nvSpPr>
          <p:spPr>
            <a:xfrm>
              <a:off x="3320675" y="2664900"/>
              <a:ext cx="90750" cy="101850"/>
            </a:xfrm>
            <a:custGeom>
              <a:avLst/>
              <a:gdLst/>
              <a:ahLst/>
              <a:cxnLst/>
              <a:rect l="l" t="t" r="r" b="b"/>
              <a:pathLst>
                <a:path w="3630" h="4074" extrusionOk="0">
                  <a:moveTo>
                    <a:pt x="2260" y="0"/>
                  </a:moveTo>
                  <a:lnTo>
                    <a:pt x="0" y="2945"/>
                  </a:lnTo>
                  <a:cubicBezTo>
                    <a:pt x="0" y="2945"/>
                    <a:pt x="1088" y="4074"/>
                    <a:pt x="1317" y="4074"/>
                  </a:cubicBezTo>
                  <a:cubicBezTo>
                    <a:pt x="1330" y="4074"/>
                    <a:pt x="1340" y="4070"/>
                    <a:pt x="1347" y="4063"/>
                  </a:cubicBezTo>
                  <a:cubicBezTo>
                    <a:pt x="1461" y="3904"/>
                    <a:pt x="3630" y="1781"/>
                    <a:pt x="3630" y="1781"/>
                  </a:cubicBezTo>
                  <a:lnTo>
                    <a:pt x="226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2" name="Google Shape;3582;p43"/>
            <p:cNvSpPr/>
            <p:nvPr/>
          </p:nvSpPr>
          <p:spPr>
            <a:xfrm>
              <a:off x="3258475" y="2680875"/>
              <a:ext cx="321275" cy="307775"/>
            </a:xfrm>
            <a:custGeom>
              <a:avLst/>
              <a:gdLst/>
              <a:ahLst/>
              <a:cxnLst/>
              <a:rect l="l" t="t" r="r" b="b"/>
              <a:pathLst>
                <a:path w="12851" h="12311" extrusionOk="0">
                  <a:moveTo>
                    <a:pt x="5227" y="1"/>
                  </a:moveTo>
                  <a:lnTo>
                    <a:pt x="3447" y="2420"/>
                  </a:lnTo>
                  <a:lnTo>
                    <a:pt x="2192" y="1279"/>
                  </a:lnTo>
                  <a:lnTo>
                    <a:pt x="0" y="2237"/>
                  </a:lnTo>
                  <a:cubicBezTo>
                    <a:pt x="0" y="2237"/>
                    <a:pt x="10073" y="12310"/>
                    <a:pt x="11615" y="12310"/>
                  </a:cubicBezTo>
                  <a:cubicBezTo>
                    <a:pt x="11662" y="12310"/>
                    <a:pt x="11702" y="12300"/>
                    <a:pt x="11733" y="12281"/>
                  </a:cubicBezTo>
                  <a:cubicBezTo>
                    <a:pt x="12760" y="11641"/>
                    <a:pt x="12851" y="10044"/>
                    <a:pt x="12668" y="9907"/>
                  </a:cubicBezTo>
                  <a:cubicBezTo>
                    <a:pt x="12486" y="9770"/>
                    <a:pt x="5227" y="1"/>
                    <a:pt x="5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Google Shape;3583;p43"/>
            <p:cNvSpPr/>
            <p:nvPr/>
          </p:nvSpPr>
          <p:spPr>
            <a:xfrm>
              <a:off x="2953750" y="2659775"/>
              <a:ext cx="649400" cy="741625"/>
            </a:xfrm>
            <a:custGeom>
              <a:avLst/>
              <a:gdLst/>
              <a:ahLst/>
              <a:cxnLst/>
              <a:rect l="l" t="t" r="r" b="b"/>
              <a:pathLst>
                <a:path w="25976" h="29665" extrusionOk="0">
                  <a:moveTo>
                    <a:pt x="17599" y="0"/>
                  </a:moveTo>
                  <a:lnTo>
                    <a:pt x="16937" y="205"/>
                  </a:lnTo>
                  <a:lnTo>
                    <a:pt x="24857" y="10751"/>
                  </a:lnTo>
                  <a:cubicBezTo>
                    <a:pt x="24625" y="11598"/>
                    <a:pt x="24161" y="11835"/>
                    <a:pt x="23716" y="11835"/>
                  </a:cubicBezTo>
                  <a:cubicBezTo>
                    <a:pt x="23153" y="11835"/>
                    <a:pt x="22621" y="11458"/>
                    <a:pt x="22621" y="11458"/>
                  </a:cubicBezTo>
                  <a:lnTo>
                    <a:pt x="11276" y="2054"/>
                  </a:lnTo>
                  <a:lnTo>
                    <a:pt x="9975" y="2511"/>
                  </a:lnTo>
                  <a:lnTo>
                    <a:pt x="1" y="20246"/>
                  </a:lnTo>
                  <a:lnTo>
                    <a:pt x="12395" y="29513"/>
                  </a:lnTo>
                  <a:cubicBezTo>
                    <a:pt x="12803" y="29621"/>
                    <a:pt x="13180" y="29664"/>
                    <a:pt x="13522" y="29664"/>
                  </a:cubicBezTo>
                  <a:cubicBezTo>
                    <a:pt x="14917" y="29664"/>
                    <a:pt x="15727" y="28942"/>
                    <a:pt x="15727" y="28942"/>
                  </a:cubicBezTo>
                  <a:cubicBezTo>
                    <a:pt x="15978" y="28532"/>
                    <a:pt x="16207" y="28121"/>
                    <a:pt x="16435" y="27710"/>
                  </a:cubicBezTo>
                  <a:cubicBezTo>
                    <a:pt x="18261" y="24469"/>
                    <a:pt x="20110" y="21205"/>
                    <a:pt x="21936" y="17964"/>
                  </a:cubicBezTo>
                  <a:cubicBezTo>
                    <a:pt x="22849" y="16366"/>
                    <a:pt x="23739" y="14768"/>
                    <a:pt x="24652" y="13170"/>
                  </a:cubicBezTo>
                  <a:cubicBezTo>
                    <a:pt x="24926" y="12668"/>
                    <a:pt x="25291" y="12166"/>
                    <a:pt x="25519" y="11641"/>
                  </a:cubicBezTo>
                  <a:cubicBezTo>
                    <a:pt x="25976" y="10522"/>
                    <a:pt x="24538" y="9221"/>
                    <a:pt x="23922" y="8400"/>
                  </a:cubicBezTo>
                  <a:cubicBezTo>
                    <a:pt x="21822" y="5592"/>
                    <a:pt x="19699" y="2808"/>
                    <a:pt x="175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4" name="Google Shape;3584;p43"/>
            <p:cNvSpPr/>
            <p:nvPr/>
          </p:nvSpPr>
          <p:spPr>
            <a:xfrm>
              <a:off x="3203125" y="2659775"/>
              <a:ext cx="400025" cy="315375"/>
            </a:xfrm>
            <a:custGeom>
              <a:avLst/>
              <a:gdLst/>
              <a:ahLst/>
              <a:cxnLst/>
              <a:rect l="l" t="t" r="r" b="b"/>
              <a:pathLst>
                <a:path w="16001" h="12615" extrusionOk="0">
                  <a:moveTo>
                    <a:pt x="7624" y="0"/>
                  </a:moveTo>
                  <a:lnTo>
                    <a:pt x="6962" y="205"/>
                  </a:lnTo>
                  <a:lnTo>
                    <a:pt x="14882" y="10751"/>
                  </a:lnTo>
                  <a:cubicBezTo>
                    <a:pt x="14650" y="11598"/>
                    <a:pt x="14186" y="11835"/>
                    <a:pt x="13741" y="11835"/>
                  </a:cubicBezTo>
                  <a:cubicBezTo>
                    <a:pt x="13178" y="11835"/>
                    <a:pt x="12646" y="11458"/>
                    <a:pt x="12646" y="11458"/>
                  </a:cubicBezTo>
                  <a:lnTo>
                    <a:pt x="1301" y="2054"/>
                  </a:lnTo>
                  <a:lnTo>
                    <a:pt x="0" y="2511"/>
                  </a:lnTo>
                  <a:lnTo>
                    <a:pt x="12600" y="12143"/>
                  </a:lnTo>
                  <a:cubicBezTo>
                    <a:pt x="12600" y="12143"/>
                    <a:pt x="13289" y="12615"/>
                    <a:pt x="14062" y="12615"/>
                  </a:cubicBezTo>
                  <a:cubicBezTo>
                    <a:pt x="14515" y="12615"/>
                    <a:pt x="14996" y="12452"/>
                    <a:pt x="15385" y="11938"/>
                  </a:cubicBezTo>
                  <a:cubicBezTo>
                    <a:pt x="15453" y="11846"/>
                    <a:pt x="15499" y="11732"/>
                    <a:pt x="15544" y="11641"/>
                  </a:cubicBezTo>
                  <a:cubicBezTo>
                    <a:pt x="16001" y="10522"/>
                    <a:pt x="14563" y="9221"/>
                    <a:pt x="13947" y="8400"/>
                  </a:cubicBezTo>
                  <a:cubicBezTo>
                    <a:pt x="11847" y="5592"/>
                    <a:pt x="9724" y="2808"/>
                    <a:pt x="762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Google Shape;3585;p43"/>
            <p:cNvSpPr/>
            <p:nvPr/>
          </p:nvSpPr>
          <p:spPr>
            <a:xfrm>
              <a:off x="3259600" y="2936525"/>
              <a:ext cx="334425" cy="464875"/>
            </a:xfrm>
            <a:custGeom>
              <a:avLst/>
              <a:gdLst/>
              <a:ahLst/>
              <a:cxnLst/>
              <a:rect l="l" t="t" r="r" b="b"/>
              <a:pathLst>
                <a:path w="13377" h="18595" extrusionOk="0">
                  <a:moveTo>
                    <a:pt x="13354" y="0"/>
                  </a:moveTo>
                  <a:lnTo>
                    <a:pt x="12327" y="343"/>
                  </a:lnTo>
                  <a:cubicBezTo>
                    <a:pt x="12091" y="657"/>
                    <a:pt x="11790" y="766"/>
                    <a:pt x="11499" y="766"/>
                  </a:cubicBezTo>
                  <a:cubicBezTo>
                    <a:pt x="11368" y="766"/>
                    <a:pt x="11238" y="743"/>
                    <a:pt x="11117" y="708"/>
                  </a:cubicBezTo>
                  <a:lnTo>
                    <a:pt x="10660" y="845"/>
                  </a:lnTo>
                  <a:lnTo>
                    <a:pt x="1" y="18306"/>
                  </a:lnTo>
                  <a:lnTo>
                    <a:pt x="161" y="18443"/>
                  </a:lnTo>
                  <a:cubicBezTo>
                    <a:pt x="569" y="18551"/>
                    <a:pt x="946" y="18594"/>
                    <a:pt x="1288" y="18594"/>
                  </a:cubicBezTo>
                  <a:cubicBezTo>
                    <a:pt x="2683" y="18594"/>
                    <a:pt x="3493" y="17872"/>
                    <a:pt x="3493" y="17872"/>
                  </a:cubicBezTo>
                  <a:cubicBezTo>
                    <a:pt x="3744" y="17462"/>
                    <a:pt x="3973" y="17051"/>
                    <a:pt x="4201" y="16640"/>
                  </a:cubicBezTo>
                  <a:cubicBezTo>
                    <a:pt x="6027" y="13399"/>
                    <a:pt x="7876" y="10135"/>
                    <a:pt x="9702" y="6894"/>
                  </a:cubicBezTo>
                  <a:cubicBezTo>
                    <a:pt x="10615" y="5296"/>
                    <a:pt x="11505" y="3698"/>
                    <a:pt x="12418" y="2100"/>
                  </a:cubicBezTo>
                  <a:cubicBezTo>
                    <a:pt x="12692" y="1598"/>
                    <a:pt x="13057" y="1096"/>
                    <a:pt x="13285" y="571"/>
                  </a:cubicBezTo>
                  <a:cubicBezTo>
                    <a:pt x="13354" y="388"/>
                    <a:pt x="13377" y="206"/>
                    <a:pt x="13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6" name="Google Shape;3586;p43"/>
            <p:cNvSpPr/>
            <p:nvPr/>
          </p:nvSpPr>
          <p:spPr>
            <a:xfrm>
              <a:off x="3344625" y="2687150"/>
              <a:ext cx="207175" cy="233425"/>
            </a:xfrm>
            <a:custGeom>
              <a:avLst/>
              <a:gdLst/>
              <a:ahLst/>
              <a:cxnLst/>
              <a:rect l="l" t="t" r="r" b="b"/>
              <a:pathLst>
                <a:path w="8287" h="9337" extrusionOk="0">
                  <a:moveTo>
                    <a:pt x="1576" y="1"/>
                  </a:moveTo>
                  <a:lnTo>
                    <a:pt x="1" y="2169"/>
                  </a:lnTo>
                  <a:lnTo>
                    <a:pt x="8287" y="9336"/>
                  </a:lnTo>
                  <a:lnTo>
                    <a:pt x="1576"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Google Shape;3587;p43"/>
            <p:cNvSpPr/>
            <p:nvPr/>
          </p:nvSpPr>
          <p:spPr>
            <a:xfrm>
              <a:off x="3344625" y="2700850"/>
              <a:ext cx="156400" cy="175775"/>
            </a:xfrm>
            <a:custGeom>
              <a:avLst/>
              <a:gdLst/>
              <a:ahLst/>
              <a:cxnLst/>
              <a:rect l="l" t="t" r="r" b="b"/>
              <a:pathLst>
                <a:path w="6256" h="7031" extrusionOk="0">
                  <a:moveTo>
                    <a:pt x="1211" y="0"/>
                  </a:moveTo>
                  <a:lnTo>
                    <a:pt x="1" y="1621"/>
                  </a:lnTo>
                  <a:lnTo>
                    <a:pt x="6255" y="7031"/>
                  </a:lnTo>
                  <a:lnTo>
                    <a:pt x="121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8" name="Google Shape;3588;p43"/>
            <p:cNvSpPr/>
            <p:nvPr/>
          </p:nvSpPr>
          <p:spPr>
            <a:xfrm>
              <a:off x="3282450" y="2719100"/>
              <a:ext cx="241400" cy="186050"/>
            </a:xfrm>
            <a:custGeom>
              <a:avLst/>
              <a:gdLst/>
              <a:ahLst/>
              <a:cxnLst/>
              <a:rect l="l" t="t" r="r" b="b"/>
              <a:pathLst>
                <a:path w="9656" h="7442" extrusionOk="0">
                  <a:moveTo>
                    <a:pt x="616" y="1"/>
                  </a:moveTo>
                  <a:lnTo>
                    <a:pt x="0" y="298"/>
                  </a:lnTo>
                  <a:lnTo>
                    <a:pt x="9655" y="7442"/>
                  </a:lnTo>
                  <a:lnTo>
                    <a:pt x="616"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Google Shape;3589;p43"/>
            <p:cNvSpPr/>
            <p:nvPr/>
          </p:nvSpPr>
          <p:spPr>
            <a:xfrm>
              <a:off x="3269325" y="2726525"/>
              <a:ext cx="66200" cy="51950"/>
            </a:xfrm>
            <a:custGeom>
              <a:avLst/>
              <a:gdLst/>
              <a:ahLst/>
              <a:cxnLst/>
              <a:rect l="l" t="t" r="r" b="b"/>
              <a:pathLst>
                <a:path w="2648" h="2078" extrusionOk="0">
                  <a:moveTo>
                    <a:pt x="479" y="1"/>
                  </a:moveTo>
                  <a:lnTo>
                    <a:pt x="0" y="229"/>
                  </a:lnTo>
                  <a:lnTo>
                    <a:pt x="2648" y="2078"/>
                  </a:lnTo>
                  <a:lnTo>
                    <a:pt x="2648" y="2078"/>
                  </a:lnTo>
                  <a:lnTo>
                    <a:pt x="479"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90;p43"/>
            <p:cNvSpPr/>
            <p:nvPr/>
          </p:nvSpPr>
          <p:spPr>
            <a:xfrm>
              <a:off x="2969150" y="2748200"/>
              <a:ext cx="523300" cy="415450"/>
            </a:xfrm>
            <a:custGeom>
              <a:avLst/>
              <a:gdLst/>
              <a:ahLst/>
              <a:cxnLst/>
              <a:rect l="l" t="t" r="r" b="b"/>
              <a:pathLst>
                <a:path w="20932" h="16618" extrusionOk="0">
                  <a:moveTo>
                    <a:pt x="9770" y="1"/>
                  </a:moveTo>
                  <a:lnTo>
                    <a:pt x="1" y="16618"/>
                  </a:lnTo>
                  <a:lnTo>
                    <a:pt x="9953" y="1439"/>
                  </a:lnTo>
                  <a:lnTo>
                    <a:pt x="20932" y="8606"/>
                  </a:lnTo>
                  <a:lnTo>
                    <a:pt x="9770" y="1"/>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Google Shape;3591;p43"/>
            <p:cNvSpPr/>
            <p:nvPr/>
          </p:nvSpPr>
          <p:spPr>
            <a:xfrm>
              <a:off x="2979425" y="2985600"/>
              <a:ext cx="514175" cy="382350"/>
            </a:xfrm>
            <a:custGeom>
              <a:avLst/>
              <a:gdLst/>
              <a:ahLst/>
              <a:cxnLst/>
              <a:rect l="l" t="t" r="r" b="b"/>
              <a:pathLst>
                <a:path w="20567" h="15294" extrusionOk="0">
                  <a:moveTo>
                    <a:pt x="20566" y="0"/>
                  </a:moveTo>
                  <a:lnTo>
                    <a:pt x="1" y="7350"/>
                  </a:lnTo>
                  <a:lnTo>
                    <a:pt x="389" y="7441"/>
                  </a:lnTo>
                  <a:lnTo>
                    <a:pt x="11254" y="15293"/>
                  </a:lnTo>
                  <a:lnTo>
                    <a:pt x="20566"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92;p43"/>
            <p:cNvSpPr/>
            <p:nvPr/>
          </p:nvSpPr>
          <p:spPr>
            <a:xfrm>
              <a:off x="2839275" y="3043225"/>
              <a:ext cx="281700" cy="210675"/>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93;p43"/>
            <p:cNvSpPr/>
            <p:nvPr/>
          </p:nvSpPr>
          <p:spPr>
            <a:xfrm>
              <a:off x="2839275" y="3077475"/>
              <a:ext cx="276000" cy="176425"/>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94;p43"/>
            <p:cNvSpPr/>
            <p:nvPr/>
          </p:nvSpPr>
          <p:spPr>
            <a:xfrm>
              <a:off x="3062175" y="3064350"/>
              <a:ext cx="61075" cy="89850"/>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Google Shape;3595;p43"/>
            <p:cNvSpPr/>
            <p:nvPr/>
          </p:nvSpPr>
          <p:spPr>
            <a:xfrm>
              <a:off x="3031925" y="3116825"/>
              <a:ext cx="86100" cy="92350"/>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6" name="Google Shape;3596;p43"/>
            <p:cNvSpPr/>
            <p:nvPr/>
          </p:nvSpPr>
          <p:spPr>
            <a:xfrm>
              <a:off x="3002250" y="3156725"/>
              <a:ext cx="105025" cy="944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7" name="Google Shape;3597;p43"/>
            <p:cNvSpPr/>
            <p:nvPr/>
          </p:nvSpPr>
          <p:spPr>
            <a:xfrm>
              <a:off x="2880700" y="3038675"/>
              <a:ext cx="166100" cy="70775"/>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8" name="Google Shape;3598;p43"/>
            <p:cNvSpPr/>
            <p:nvPr/>
          </p:nvSpPr>
          <p:spPr>
            <a:xfrm>
              <a:off x="2985700" y="3079750"/>
              <a:ext cx="112450" cy="37125"/>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Google Shape;3599;p43"/>
            <p:cNvSpPr/>
            <p:nvPr/>
          </p:nvSpPr>
          <p:spPr>
            <a:xfrm>
              <a:off x="2463575" y="2470225"/>
              <a:ext cx="458825" cy="755075"/>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0" name="Google Shape;3600;p43"/>
            <p:cNvSpPr/>
            <p:nvPr/>
          </p:nvSpPr>
          <p:spPr>
            <a:xfrm>
              <a:off x="2463575" y="2470150"/>
              <a:ext cx="438275" cy="7551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Google Shape;3601;p43"/>
            <p:cNvSpPr/>
            <p:nvPr/>
          </p:nvSpPr>
          <p:spPr>
            <a:xfrm>
              <a:off x="2584550" y="2975900"/>
              <a:ext cx="105600" cy="24800"/>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2" name="Google Shape;3602;p43"/>
            <p:cNvSpPr/>
            <p:nvPr/>
          </p:nvSpPr>
          <p:spPr>
            <a:xfrm>
              <a:off x="2610225" y="2957750"/>
              <a:ext cx="70225" cy="33900"/>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03" name="Google Shape;3603;p43"/>
          <p:cNvGrpSpPr/>
          <p:nvPr/>
        </p:nvGrpSpPr>
        <p:grpSpPr>
          <a:xfrm>
            <a:off x="8492497" y="3515914"/>
            <a:ext cx="3167809" cy="3361597"/>
            <a:chOff x="6280422" y="2636935"/>
            <a:chExt cx="2375857" cy="2521198"/>
          </a:xfrm>
        </p:grpSpPr>
        <p:sp>
          <p:nvSpPr>
            <p:cNvPr id="3604" name="Google Shape;3604;p43"/>
            <p:cNvSpPr/>
            <p:nvPr/>
          </p:nvSpPr>
          <p:spPr>
            <a:xfrm>
              <a:off x="6445650" y="4366118"/>
              <a:ext cx="27" cy="619"/>
            </a:xfrm>
            <a:custGeom>
              <a:avLst/>
              <a:gdLst/>
              <a:ahLst/>
              <a:cxnLst/>
              <a:rect l="l" t="t" r="r" b="b"/>
              <a:pathLst>
                <a:path w="1" h="23" extrusionOk="0">
                  <a:moveTo>
                    <a:pt x="0" y="23"/>
                  </a:moveTo>
                  <a:cubicBezTo>
                    <a:pt x="0" y="23"/>
                    <a:pt x="0" y="23"/>
                    <a:pt x="0" y="23"/>
                  </a:cubicBezTo>
                  <a:cubicBezTo>
                    <a:pt x="0" y="23"/>
                    <a:pt x="0" y="23"/>
                    <a:pt x="0" y="0"/>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Google Shape;3605;p43"/>
            <p:cNvSpPr/>
            <p:nvPr/>
          </p:nvSpPr>
          <p:spPr>
            <a:xfrm>
              <a:off x="8342374" y="4566355"/>
              <a:ext cx="27" cy="619"/>
            </a:xfrm>
            <a:custGeom>
              <a:avLst/>
              <a:gdLst/>
              <a:ahLst/>
              <a:cxnLst/>
              <a:rect l="l" t="t" r="r" b="b"/>
              <a:pathLst>
                <a:path w="1" h="23" extrusionOk="0">
                  <a:moveTo>
                    <a:pt x="1" y="0"/>
                  </a:moveTo>
                  <a:cubicBezTo>
                    <a:pt x="1" y="0"/>
                    <a:pt x="1" y="0"/>
                    <a:pt x="1" y="0"/>
                  </a:cubicBezTo>
                  <a:cubicBezTo>
                    <a:pt x="1" y="0"/>
                    <a:pt x="1" y="0"/>
                    <a:pt x="1" y="23"/>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6" name="Google Shape;3606;p43"/>
            <p:cNvSpPr/>
            <p:nvPr/>
          </p:nvSpPr>
          <p:spPr>
            <a:xfrm>
              <a:off x="6494168" y="4150353"/>
              <a:ext cx="1948365" cy="1007779"/>
            </a:xfrm>
            <a:custGeom>
              <a:avLst/>
              <a:gdLst/>
              <a:ahLst/>
              <a:cxnLst/>
              <a:rect l="l" t="t" r="r" b="b"/>
              <a:pathLst>
                <a:path w="72403" h="37450" extrusionOk="0">
                  <a:moveTo>
                    <a:pt x="54370" y="5850"/>
                  </a:moveTo>
                  <a:cubicBezTo>
                    <a:pt x="54736" y="6146"/>
                    <a:pt x="55101" y="6489"/>
                    <a:pt x="55466" y="6854"/>
                  </a:cubicBezTo>
                  <a:cubicBezTo>
                    <a:pt x="55626" y="6991"/>
                    <a:pt x="55763" y="7128"/>
                    <a:pt x="55900" y="7265"/>
                  </a:cubicBezTo>
                  <a:cubicBezTo>
                    <a:pt x="55398" y="6785"/>
                    <a:pt x="54873" y="6329"/>
                    <a:pt x="54370" y="5850"/>
                  </a:cubicBezTo>
                  <a:close/>
                  <a:moveTo>
                    <a:pt x="20041" y="3864"/>
                  </a:moveTo>
                  <a:cubicBezTo>
                    <a:pt x="19859" y="4686"/>
                    <a:pt x="19653" y="5553"/>
                    <a:pt x="19516" y="6169"/>
                  </a:cubicBezTo>
                  <a:lnTo>
                    <a:pt x="19699" y="6169"/>
                  </a:lnTo>
                  <a:cubicBezTo>
                    <a:pt x="19699" y="6192"/>
                    <a:pt x="19699" y="6215"/>
                    <a:pt x="19676" y="6238"/>
                  </a:cubicBezTo>
                  <a:cubicBezTo>
                    <a:pt x="19676" y="6283"/>
                    <a:pt x="19676" y="6329"/>
                    <a:pt x="19653" y="6375"/>
                  </a:cubicBezTo>
                  <a:cubicBezTo>
                    <a:pt x="19630" y="6489"/>
                    <a:pt x="19630" y="6580"/>
                    <a:pt x="19608" y="6671"/>
                  </a:cubicBezTo>
                  <a:cubicBezTo>
                    <a:pt x="19608" y="6717"/>
                    <a:pt x="19585" y="6763"/>
                    <a:pt x="19585" y="6808"/>
                  </a:cubicBezTo>
                  <a:cubicBezTo>
                    <a:pt x="19562" y="6922"/>
                    <a:pt x="19539" y="7059"/>
                    <a:pt x="19516" y="7174"/>
                  </a:cubicBezTo>
                  <a:cubicBezTo>
                    <a:pt x="19516" y="7196"/>
                    <a:pt x="19516" y="7242"/>
                    <a:pt x="19493" y="7288"/>
                  </a:cubicBezTo>
                  <a:cubicBezTo>
                    <a:pt x="19493" y="7356"/>
                    <a:pt x="19471" y="7447"/>
                    <a:pt x="19448" y="7516"/>
                  </a:cubicBezTo>
                  <a:cubicBezTo>
                    <a:pt x="19448" y="7562"/>
                    <a:pt x="19448" y="7607"/>
                    <a:pt x="19448" y="7630"/>
                  </a:cubicBezTo>
                  <a:cubicBezTo>
                    <a:pt x="19425" y="7744"/>
                    <a:pt x="19402" y="7835"/>
                    <a:pt x="19402" y="7927"/>
                  </a:cubicBezTo>
                  <a:cubicBezTo>
                    <a:pt x="19379" y="7950"/>
                    <a:pt x="19379" y="7972"/>
                    <a:pt x="19379" y="7995"/>
                  </a:cubicBezTo>
                  <a:cubicBezTo>
                    <a:pt x="19379" y="8064"/>
                    <a:pt x="19356" y="8109"/>
                    <a:pt x="19356" y="8178"/>
                  </a:cubicBezTo>
                  <a:cubicBezTo>
                    <a:pt x="19356" y="8201"/>
                    <a:pt x="19334" y="8223"/>
                    <a:pt x="19334" y="8246"/>
                  </a:cubicBezTo>
                  <a:cubicBezTo>
                    <a:pt x="19334" y="8315"/>
                    <a:pt x="19311" y="8383"/>
                    <a:pt x="19311" y="8429"/>
                  </a:cubicBezTo>
                  <a:cubicBezTo>
                    <a:pt x="19311" y="8429"/>
                    <a:pt x="19311" y="8429"/>
                    <a:pt x="19311" y="8452"/>
                  </a:cubicBezTo>
                  <a:cubicBezTo>
                    <a:pt x="19311" y="8475"/>
                    <a:pt x="19311" y="8520"/>
                    <a:pt x="19311" y="8543"/>
                  </a:cubicBezTo>
                  <a:cubicBezTo>
                    <a:pt x="19311" y="8543"/>
                    <a:pt x="19311" y="8566"/>
                    <a:pt x="19311" y="8566"/>
                  </a:cubicBezTo>
                  <a:cubicBezTo>
                    <a:pt x="19288" y="8589"/>
                    <a:pt x="19311" y="8612"/>
                    <a:pt x="19311" y="8612"/>
                  </a:cubicBezTo>
                  <a:cubicBezTo>
                    <a:pt x="18923" y="8566"/>
                    <a:pt x="18558" y="8497"/>
                    <a:pt x="18192" y="8452"/>
                  </a:cubicBezTo>
                  <a:cubicBezTo>
                    <a:pt x="18101" y="8452"/>
                    <a:pt x="18010" y="8429"/>
                    <a:pt x="17918" y="8429"/>
                  </a:cubicBezTo>
                  <a:cubicBezTo>
                    <a:pt x="17645" y="8383"/>
                    <a:pt x="17371" y="8338"/>
                    <a:pt x="17097" y="8315"/>
                  </a:cubicBezTo>
                  <a:cubicBezTo>
                    <a:pt x="17051" y="8315"/>
                    <a:pt x="17028" y="8292"/>
                    <a:pt x="16983" y="8292"/>
                  </a:cubicBezTo>
                  <a:cubicBezTo>
                    <a:pt x="16663" y="8246"/>
                    <a:pt x="16344" y="8223"/>
                    <a:pt x="16024" y="8178"/>
                  </a:cubicBezTo>
                  <a:lnTo>
                    <a:pt x="15978" y="8178"/>
                  </a:lnTo>
                  <a:cubicBezTo>
                    <a:pt x="15659" y="8132"/>
                    <a:pt x="15339" y="8087"/>
                    <a:pt x="15020" y="8064"/>
                  </a:cubicBezTo>
                  <a:lnTo>
                    <a:pt x="14997" y="8064"/>
                  </a:lnTo>
                  <a:cubicBezTo>
                    <a:pt x="14540" y="8018"/>
                    <a:pt x="14107" y="7972"/>
                    <a:pt x="13673" y="7927"/>
                  </a:cubicBezTo>
                  <a:cubicBezTo>
                    <a:pt x="14038" y="7790"/>
                    <a:pt x="14403" y="7653"/>
                    <a:pt x="14769" y="7516"/>
                  </a:cubicBezTo>
                  <a:cubicBezTo>
                    <a:pt x="16138" y="6968"/>
                    <a:pt x="17667" y="6352"/>
                    <a:pt x="18763" y="5279"/>
                  </a:cubicBezTo>
                  <a:cubicBezTo>
                    <a:pt x="19151" y="4891"/>
                    <a:pt x="19585" y="4412"/>
                    <a:pt x="20041" y="3864"/>
                  </a:cubicBezTo>
                  <a:close/>
                  <a:moveTo>
                    <a:pt x="44282" y="714"/>
                  </a:moveTo>
                  <a:cubicBezTo>
                    <a:pt x="45309" y="3476"/>
                    <a:pt x="47249" y="7402"/>
                    <a:pt x="48778" y="9433"/>
                  </a:cubicBezTo>
                  <a:cubicBezTo>
                    <a:pt x="49691" y="10666"/>
                    <a:pt x="51106" y="11510"/>
                    <a:pt x="52385" y="12264"/>
                  </a:cubicBezTo>
                  <a:cubicBezTo>
                    <a:pt x="52522" y="12355"/>
                    <a:pt x="52659" y="12423"/>
                    <a:pt x="52796" y="12515"/>
                  </a:cubicBezTo>
                  <a:cubicBezTo>
                    <a:pt x="52773" y="12515"/>
                    <a:pt x="52750" y="12492"/>
                    <a:pt x="52727" y="12492"/>
                  </a:cubicBezTo>
                  <a:cubicBezTo>
                    <a:pt x="52590" y="12469"/>
                    <a:pt x="52453" y="12446"/>
                    <a:pt x="52316" y="12423"/>
                  </a:cubicBezTo>
                  <a:cubicBezTo>
                    <a:pt x="52248" y="12401"/>
                    <a:pt x="52179" y="12401"/>
                    <a:pt x="52111" y="12378"/>
                  </a:cubicBezTo>
                  <a:cubicBezTo>
                    <a:pt x="51974" y="12355"/>
                    <a:pt x="51837" y="12355"/>
                    <a:pt x="51677" y="12332"/>
                  </a:cubicBezTo>
                  <a:cubicBezTo>
                    <a:pt x="51631" y="12309"/>
                    <a:pt x="51563" y="12309"/>
                    <a:pt x="51494" y="12286"/>
                  </a:cubicBezTo>
                  <a:cubicBezTo>
                    <a:pt x="51358" y="12286"/>
                    <a:pt x="51198" y="12264"/>
                    <a:pt x="51061" y="12241"/>
                  </a:cubicBezTo>
                  <a:cubicBezTo>
                    <a:pt x="50992" y="12241"/>
                    <a:pt x="50924" y="12218"/>
                    <a:pt x="50855" y="12218"/>
                  </a:cubicBezTo>
                  <a:cubicBezTo>
                    <a:pt x="50718" y="12195"/>
                    <a:pt x="50581" y="12195"/>
                    <a:pt x="50445" y="12172"/>
                  </a:cubicBezTo>
                  <a:cubicBezTo>
                    <a:pt x="50376" y="12172"/>
                    <a:pt x="50308" y="12172"/>
                    <a:pt x="50239" y="12149"/>
                  </a:cubicBezTo>
                  <a:cubicBezTo>
                    <a:pt x="50102" y="12149"/>
                    <a:pt x="49965" y="12127"/>
                    <a:pt x="49805" y="12127"/>
                  </a:cubicBezTo>
                  <a:cubicBezTo>
                    <a:pt x="49737" y="12127"/>
                    <a:pt x="49691" y="12104"/>
                    <a:pt x="49623" y="12104"/>
                  </a:cubicBezTo>
                  <a:cubicBezTo>
                    <a:pt x="49486" y="12104"/>
                    <a:pt x="49326" y="12081"/>
                    <a:pt x="49189" y="12081"/>
                  </a:cubicBezTo>
                  <a:lnTo>
                    <a:pt x="49007" y="12081"/>
                  </a:lnTo>
                  <a:cubicBezTo>
                    <a:pt x="48870" y="12058"/>
                    <a:pt x="48733" y="12058"/>
                    <a:pt x="48596" y="12058"/>
                  </a:cubicBezTo>
                  <a:cubicBezTo>
                    <a:pt x="48527" y="12058"/>
                    <a:pt x="48459" y="12058"/>
                    <a:pt x="48390" y="12035"/>
                  </a:cubicBezTo>
                  <a:lnTo>
                    <a:pt x="47820" y="12035"/>
                  </a:lnTo>
                  <a:cubicBezTo>
                    <a:pt x="47683" y="12035"/>
                    <a:pt x="47546" y="12035"/>
                    <a:pt x="47432" y="12012"/>
                  </a:cubicBezTo>
                  <a:lnTo>
                    <a:pt x="46701" y="12012"/>
                  </a:lnTo>
                  <a:cubicBezTo>
                    <a:pt x="46587" y="12012"/>
                    <a:pt x="46473" y="12012"/>
                    <a:pt x="46359" y="12035"/>
                  </a:cubicBezTo>
                  <a:lnTo>
                    <a:pt x="45720" y="12035"/>
                  </a:lnTo>
                  <a:cubicBezTo>
                    <a:pt x="45606" y="12035"/>
                    <a:pt x="45514" y="12035"/>
                    <a:pt x="45400" y="12058"/>
                  </a:cubicBezTo>
                  <a:lnTo>
                    <a:pt x="44989" y="12058"/>
                  </a:lnTo>
                  <a:cubicBezTo>
                    <a:pt x="44944" y="12058"/>
                    <a:pt x="44898" y="12058"/>
                    <a:pt x="44852" y="12081"/>
                  </a:cubicBezTo>
                  <a:lnTo>
                    <a:pt x="44510" y="12081"/>
                  </a:lnTo>
                  <a:cubicBezTo>
                    <a:pt x="44441" y="12081"/>
                    <a:pt x="44350" y="12104"/>
                    <a:pt x="44282" y="12104"/>
                  </a:cubicBezTo>
                  <a:lnTo>
                    <a:pt x="44190" y="12104"/>
                  </a:lnTo>
                  <a:cubicBezTo>
                    <a:pt x="44122" y="12104"/>
                    <a:pt x="44053" y="12104"/>
                    <a:pt x="44008" y="12127"/>
                  </a:cubicBezTo>
                  <a:lnTo>
                    <a:pt x="43780" y="12127"/>
                  </a:lnTo>
                  <a:cubicBezTo>
                    <a:pt x="43757" y="12127"/>
                    <a:pt x="43734" y="12149"/>
                    <a:pt x="43711" y="12149"/>
                  </a:cubicBezTo>
                  <a:lnTo>
                    <a:pt x="43528" y="12149"/>
                  </a:lnTo>
                  <a:cubicBezTo>
                    <a:pt x="43665" y="12127"/>
                    <a:pt x="43734" y="12104"/>
                    <a:pt x="43734" y="12081"/>
                  </a:cubicBezTo>
                  <a:cubicBezTo>
                    <a:pt x="43734" y="12058"/>
                    <a:pt x="43643" y="12035"/>
                    <a:pt x="43506" y="12035"/>
                  </a:cubicBezTo>
                  <a:cubicBezTo>
                    <a:pt x="43894" y="10095"/>
                    <a:pt x="44168" y="7721"/>
                    <a:pt x="44259" y="5188"/>
                  </a:cubicBezTo>
                  <a:lnTo>
                    <a:pt x="44259" y="5188"/>
                  </a:lnTo>
                  <a:cubicBezTo>
                    <a:pt x="44236" y="5211"/>
                    <a:pt x="44213" y="5233"/>
                    <a:pt x="44190" y="5256"/>
                  </a:cubicBezTo>
                  <a:cubicBezTo>
                    <a:pt x="44282" y="3750"/>
                    <a:pt x="44327" y="2220"/>
                    <a:pt x="44282" y="714"/>
                  </a:cubicBezTo>
                  <a:close/>
                  <a:moveTo>
                    <a:pt x="63021" y="13702"/>
                  </a:moveTo>
                  <a:lnTo>
                    <a:pt x="63021" y="13702"/>
                  </a:lnTo>
                  <a:cubicBezTo>
                    <a:pt x="63204" y="13838"/>
                    <a:pt x="63386" y="13975"/>
                    <a:pt x="63569" y="14090"/>
                  </a:cubicBezTo>
                  <a:cubicBezTo>
                    <a:pt x="63911" y="14318"/>
                    <a:pt x="64208" y="14478"/>
                    <a:pt x="64391" y="14592"/>
                  </a:cubicBezTo>
                  <a:lnTo>
                    <a:pt x="64368" y="14592"/>
                  </a:lnTo>
                  <a:cubicBezTo>
                    <a:pt x="64254" y="14546"/>
                    <a:pt x="64163" y="14523"/>
                    <a:pt x="64071" y="14478"/>
                  </a:cubicBezTo>
                  <a:cubicBezTo>
                    <a:pt x="63957" y="14432"/>
                    <a:pt x="63866" y="14386"/>
                    <a:pt x="63774" y="14341"/>
                  </a:cubicBezTo>
                  <a:cubicBezTo>
                    <a:pt x="63752" y="14318"/>
                    <a:pt x="63706" y="14295"/>
                    <a:pt x="63683" y="14272"/>
                  </a:cubicBezTo>
                  <a:cubicBezTo>
                    <a:pt x="63615" y="14227"/>
                    <a:pt x="63569" y="14204"/>
                    <a:pt x="63523" y="14158"/>
                  </a:cubicBezTo>
                  <a:cubicBezTo>
                    <a:pt x="63432" y="14112"/>
                    <a:pt x="63341" y="14021"/>
                    <a:pt x="63272" y="13953"/>
                  </a:cubicBezTo>
                  <a:cubicBezTo>
                    <a:pt x="63181" y="13861"/>
                    <a:pt x="63090" y="13793"/>
                    <a:pt x="63021" y="13702"/>
                  </a:cubicBezTo>
                  <a:close/>
                  <a:moveTo>
                    <a:pt x="68271" y="15870"/>
                  </a:moveTo>
                  <a:lnTo>
                    <a:pt x="68271" y="15870"/>
                  </a:lnTo>
                  <a:cubicBezTo>
                    <a:pt x="68225" y="15938"/>
                    <a:pt x="68180" y="15984"/>
                    <a:pt x="68134" y="16007"/>
                  </a:cubicBezTo>
                  <a:cubicBezTo>
                    <a:pt x="68088" y="16007"/>
                    <a:pt x="68043" y="15984"/>
                    <a:pt x="67997" y="15984"/>
                  </a:cubicBezTo>
                  <a:cubicBezTo>
                    <a:pt x="68088" y="15938"/>
                    <a:pt x="68180" y="15916"/>
                    <a:pt x="68271" y="15870"/>
                  </a:cubicBezTo>
                  <a:close/>
                  <a:moveTo>
                    <a:pt x="69932" y="17340"/>
                  </a:moveTo>
                  <a:cubicBezTo>
                    <a:pt x="70133" y="17454"/>
                    <a:pt x="70354" y="17610"/>
                    <a:pt x="70554" y="17787"/>
                  </a:cubicBezTo>
                  <a:cubicBezTo>
                    <a:pt x="70829" y="18041"/>
                    <a:pt x="71064" y="18354"/>
                    <a:pt x="71243" y="18598"/>
                  </a:cubicBezTo>
                  <a:lnTo>
                    <a:pt x="71243" y="18598"/>
                  </a:lnTo>
                  <a:cubicBezTo>
                    <a:pt x="71087" y="18407"/>
                    <a:pt x="70954" y="18253"/>
                    <a:pt x="70873" y="18152"/>
                  </a:cubicBezTo>
                  <a:cubicBezTo>
                    <a:pt x="70622" y="17901"/>
                    <a:pt x="70325" y="17673"/>
                    <a:pt x="70051" y="17445"/>
                  </a:cubicBezTo>
                  <a:cubicBezTo>
                    <a:pt x="70012" y="17405"/>
                    <a:pt x="69972" y="17365"/>
                    <a:pt x="69932" y="17340"/>
                  </a:cubicBezTo>
                  <a:close/>
                  <a:moveTo>
                    <a:pt x="19790" y="22010"/>
                  </a:moveTo>
                  <a:cubicBezTo>
                    <a:pt x="19813" y="22033"/>
                    <a:pt x="19836" y="22056"/>
                    <a:pt x="19859" y="22078"/>
                  </a:cubicBezTo>
                  <a:cubicBezTo>
                    <a:pt x="19813" y="22056"/>
                    <a:pt x="19767" y="22033"/>
                    <a:pt x="19744" y="22010"/>
                  </a:cubicBezTo>
                  <a:close/>
                  <a:moveTo>
                    <a:pt x="20914" y="22002"/>
                  </a:moveTo>
                  <a:cubicBezTo>
                    <a:pt x="21671" y="22002"/>
                    <a:pt x="22434" y="22039"/>
                    <a:pt x="23168" y="22147"/>
                  </a:cubicBezTo>
                  <a:cubicBezTo>
                    <a:pt x="23397" y="22193"/>
                    <a:pt x="23648" y="22261"/>
                    <a:pt x="23899" y="22329"/>
                  </a:cubicBezTo>
                  <a:cubicBezTo>
                    <a:pt x="24994" y="22626"/>
                    <a:pt x="26090" y="22923"/>
                    <a:pt x="26957" y="23037"/>
                  </a:cubicBezTo>
                  <a:cubicBezTo>
                    <a:pt x="27391" y="23106"/>
                    <a:pt x="27756" y="23151"/>
                    <a:pt x="28007" y="23174"/>
                  </a:cubicBezTo>
                  <a:lnTo>
                    <a:pt x="28395" y="23174"/>
                  </a:lnTo>
                  <a:cubicBezTo>
                    <a:pt x="28395" y="23174"/>
                    <a:pt x="28532" y="23197"/>
                    <a:pt x="28783" y="23197"/>
                  </a:cubicBezTo>
                  <a:cubicBezTo>
                    <a:pt x="29057" y="23197"/>
                    <a:pt x="29400" y="23197"/>
                    <a:pt x="29833" y="23174"/>
                  </a:cubicBezTo>
                  <a:cubicBezTo>
                    <a:pt x="30077" y="23174"/>
                    <a:pt x="30351" y="23164"/>
                    <a:pt x="30648" y="23164"/>
                  </a:cubicBezTo>
                  <a:cubicBezTo>
                    <a:pt x="30797" y="23164"/>
                    <a:pt x="30952" y="23166"/>
                    <a:pt x="31111" y="23174"/>
                  </a:cubicBezTo>
                  <a:cubicBezTo>
                    <a:pt x="31888" y="23288"/>
                    <a:pt x="32641" y="23471"/>
                    <a:pt x="33417" y="23562"/>
                  </a:cubicBezTo>
                  <a:cubicBezTo>
                    <a:pt x="34239" y="23676"/>
                    <a:pt x="35083" y="23973"/>
                    <a:pt x="35905" y="24019"/>
                  </a:cubicBezTo>
                  <a:lnTo>
                    <a:pt x="35950" y="24019"/>
                  </a:lnTo>
                  <a:cubicBezTo>
                    <a:pt x="36065" y="24041"/>
                    <a:pt x="36179" y="24064"/>
                    <a:pt x="36293" y="24087"/>
                  </a:cubicBezTo>
                  <a:cubicBezTo>
                    <a:pt x="36202" y="24133"/>
                    <a:pt x="36110" y="24178"/>
                    <a:pt x="35996" y="24224"/>
                  </a:cubicBezTo>
                  <a:cubicBezTo>
                    <a:pt x="35448" y="24475"/>
                    <a:pt x="34969" y="24749"/>
                    <a:pt x="34604" y="25069"/>
                  </a:cubicBezTo>
                  <a:cubicBezTo>
                    <a:pt x="34398" y="25183"/>
                    <a:pt x="34261" y="25342"/>
                    <a:pt x="34124" y="25479"/>
                  </a:cubicBezTo>
                  <a:cubicBezTo>
                    <a:pt x="34094" y="25479"/>
                    <a:pt x="34074" y="25469"/>
                    <a:pt x="34064" y="25469"/>
                  </a:cubicBezTo>
                  <a:cubicBezTo>
                    <a:pt x="34058" y="25469"/>
                    <a:pt x="34056" y="25472"/>
                    <a:pt x="34056" y="25479"/>
                  </a:cubicBezTo>
                  <a:cubicBezTo>
                    <a:pt x="34033" y="25479"/>
                    <a:pt x="34056" y="25502"/>
                    <a:pt x="34079" y="25525"/>
                  </a:cubicBezTo>
                  <a:cubicBezTo>
                    <a:pt x="33736" y="25799"/>
                    <a:pt x="33417" y="26096"/>
                    <a:pt x="33166" y="26529"/>
                  </a:cubicBezTo>
                  <a:cubicBezTo>
                    <a:pt x="33554" y="26758"/>
                    <a:pt x="33965" y="26986"/>
                    <a:pt x="34421" y="27237"/>
                  </a:cubicBezTo>
                  <a:cubicBezTo>
                    <a:pt x="33371" y="27922"/>
                    <a:pt x="31956" y="28858"/>
                    <a:pt x="30586" y="29839"/>
                  </a:cubicBezTo>
                  <a:cubicBezTo>
                    <a:pt x="30472" y="29930"/>
                    <a:pt x="30358" y="29999"/>
                    <a:pt x="30244" y="30090"/>
                  </a:cubicBezTo>
                  <a:cubicBezTo>
                    <a:pt x="29902" y="30341"/>
                    <a:pt x="29582" y="30592"/>
                    <a:pt x="29263" y="30820"/>
                  </a:cubicBezTo>
                  <a:cubicBezTo>
                    <a:pt x="29263" y="30820"/>
                    <a:pt x="29263" y="30843"/>
                    <a:pt x="29240" y="30843"/>
                  </a:cubicBezTo>
                  <a:cubicBezTo>
                    <a:pt x="29194" y="30889"/>
                    <a:pt x="29126" y="30935"/>
                    <a:pt x="29080" y="30980"/>
                  </a:cubicBezTo>
                  <a:cubicBezTo>
                    <a:pt x="29080" y="30957"/>
                    <a:pt x="29057" y="30957"/>
                    <a:pt x="29057" y="30935"/>
                  </a:cubicBezTo>
                  <a:cubicBezTo>
                    <a:pt x="29034" y="30912"/>
                    <a:pt x="29012" y="30889"/>
                    <a:pt x="28989" y="30866"/>
                  </a:cubicBezTo>
                  <a:cubicBezTo>
                    <a:pt x="28966" y="30843"/>
                    <a:pt x="28920" y="30820"/>
                    <a:pt x="28897" y="30775"/>
                  </a:cubicBezTo>
                  <a:cubicBezTo>
                    <a:pt x="28875" y="30752"/>
                    <a:pt x="28829" y="30729"/>
                    <a:pt x="28806" y="30706"/>
                  </a:cubicBezTo>
                  <a:cubicBezTo>
                    <a:pt x="28783" y="30684"/>
                    <a:pt x="28738" y="30638"/>
                    <a:pt x="28715" y="30615"/>
                  </a:cubicBezTo>
                  <a:cubicBezTo>
                    <a:pt x="28646" y="30547"/>
                    <a:pt x="28601" y="30501"/>
                    <a:pt x="28532" y="30432"/>
                  </a:cubicBezTo>
                  <a:cubicBezTo>
                    <a:pt x="28509" y="30410"/>
                    <a:pt x="28464" y="30387"/>
                    <a:pt x="28441" y="30341"/>
                  </a:cubicBezTo>
                  <a:cubicBezTo>
                    <a:pt x="28418" y="30341"/>
                    <a:pt x="28418" y="30318"/>
                    <a:pt x="28395" y="30318"/>
                  </a:cubicBezTo>
                  <a:cubicBezTo>
                    <a:pt x="28327" y="30250"/>
                    <a:pt x="28281" y="30204"/>
                    <a:pt x="28213" y="30136"/>
                  </a:cubicBezTo>
                  <a:cubicBezTo>
                    <a:pt x="28190" y="30136"/>
                    <a:pt x="28167" y="30113"/>
                    <a:pt x="28144" y="30090"/>
                  </a:cubicBezTo>
                  <a:cubicBezTo>
                    <a:pt x="28144" y="30067"/>
                    <a:pt x="28144" y="30067"/>
                    <a:pt x="28121" y="30067"/>
                  </a:cubicBezTo>
                  <a:cubicBezTo>
                    <a:pt x="27756" y="29725"/>
                    <a:pt x="27368" y="29383"/>
                    <a:pt x="26957" y="29040"/>
                  </a:cubicBezTo>
                  <a:lnTo>
                    <a:pt x="26934" y="29040"/>
                  </a:lnTo>
                  <a:cubicBezTo>
                    <a:pt x="26843" y="28949"/>
                    <a:pt x="26729" y="28858"/>
                    <a:pt x="26638" y="28766"/>
                  </a:cubicBezTo>
                  <a:lnTo>
                    <a:pt x="26615" y="28766"/>
                  </a:lnTo>
                  <a:cubicBezTo>
                    <a:pt x="25314" y="27671"/>
                    <a:pt x="23922" y="26598"/>
                    <a:pt x="22917" y="25867"/>
                  </a:cubicBezTo>
                  <a:cubicBezTo>
                    <a:pt x="22826" y="25799"/>
                    <a:pt x="22757" y="25753"/>
                    <a:pt x="22689" y="25685"/>
                  </a:cubicBezTo>
                  <a:cubicBezTo>
                    <a:pt x="22689" y="25685"/>
                    <a:pt x="22666" y="25685"/>
                    <a:pt x="22666" y="25662"/>
                  </a:cubicBezTo>
                  <a:cubicBezTo>
                    <a:pt x="22598" y="25616"/>
                    <a:pt x="22529" y="25571"/>
                    <a:pt x="22461" y="25525"/>
                  </a:cubicBezTo>
                  <a:cubicBezTo>
                    <a:pt x="22461" y="25525"/>
                    <a:pt x="22438" y="25502"/>
                    <a:pt x="22438" y="25502"/>
                  </a:cubicBezTo>
                  <a:cubicBezTo>
                    <a:pt x="22164" y="25320"/>
                    <a:pt x="21959" y="25160"/>
                    <a:pt x="21799" y="25046"/>
                  </a:cubicBezTo>
                  <a:cubicBezTo>
                    <a:pt x="21799" y="25046"/>
                    <a:pt x="21799" y="25023"/>
                    <a:pt x="21799" y="25023"/>
                  </a:cubicBezTo>
                  <a:cubicBezTo>
                    <a:pt x="22164" y="24817"/>
                    <a:pt x="22552" y="24680"/>
                    <a:pt x="22986" y="24635"/>
                  </a:cubicBezTo>
                  <a:cubicBezTo>
                    <a:pt x="22438" y="23790"/>
                    <a:pt x="21548" y="23128"/>
                    <a:pt x="20749" y="22603"/>
                  </a:cubicBezTo>
                  <a:cubicBezTo>
                    <a:pt x="20612" y="22421"/>
                    <a:pt x="20452" y="22215"/>
                    <a:pt x="20292" y="22010"/>
                  </a:cubicBezTo>
                  <a:cubicBezTo>
                    <a:pt x="20499" y="22005"/>
                    <a:pt x="20706" y="22002"/>
                    <a:pt x="20914" y="22002"/>
                  </a:cubicBezTo>
                  <a:close/>
                  <a:moveTo>
                    <a:pt x="38807" y="1"/>
                  </a:moveTo>
                  <a:cubicBezTo>
                    <a:pt x="36532" y="1"/>
                    <a:pt x="34178" y="131"/>
                    <a:pt x="31751" y="417"/>
                  </a:cubicBezTo>
                  <a:cubicBezTo>
                    <a:pt x="31157" y="509"/>
                    <a:pt x="30564" y="623"/>
                    <a:pt x="29947" y="737"/>
                  </a:cubicBezTo>
                  <a:cubicBezTo>
                    <a:pt x="20155" y="2700"/>
                    <a:pt x="9770" y="7288"/>
                    <a:pt x="138" y="12652"/>
                  </a:cubicBezTo>
                  <a:cubicBezTo>
                    <a:pt x="69" y="12880"/>
                    <a:pt x="1" y="13131"/>
                    <a:pt x="23" y="13405"/>
                  </a:cubicBezTo>
                  <a:cubicBezTo>
                    <a:pt x="46" y="13770"/>
                    <a:pt x="183" y="14135"/>
                    <a:pt x="411" y="14432"/>
                  </a:cubicBezTo>
                  <a:cubicBezTo>
                    <a:pt x="640" y="14729"/>
                    <a:pt x="959" y="14934"/>
                    <a:pt x="1279" y="15048"/>
                  </a:cubicBezTo>
                  <a:cubicBezTo>
                    <a:pt x="1279" y="15094"/>
                    <a:pt x="1279" y="15140"/>
                    <a:pt x="1279" y="15208"/>
                  </a:cubicBezTo>
                  <a:cubicBezTo>
                    <a:pt x="1279" y="18289"/>
                    <a:pt x="3539" y="21371"/>
                    <a:pt x="6392" y="24019"/>
                  </a:cubicBezTo>
                  <a:cubicBezTo>
                    <a:pt x="6392" y="24019"/>
                    <a:pt x="6392" y="24041"/>
                    <a:pt x="6414" y="24041"/>
                  </a:cubicBezTo>
                  <a:cubicBezTo>
                    <a:pt x="6529" y="24156"/>
                    <a:pt x="6666" y="24270"/>
                    <a:pt x="6780" y="24384"/>
                  </a:cubicBezTo>
                  <a:cubicBezTo>
                    <a:pt x="6825" y="24429"/>
                    <a:pt x="6871" y="24475"/>
                    <a:pt x="6917" y="24521"/>
                  </a:cubicBezTo>
                  <a:cubicBezTo>
                    <a:pt x="7008" y="24589"/>
                    <a:pt x="7122" y="24680"/>
                    <a:pt x="7213" y="24772"/>
                  </a:cubicBezTo>
                  <a:cubicBezTo>
                    <a:pt x="7259" y="24817"/>
                    <a:pt x="7305" y="24863"/>
                    <a:pt x="7350" y="24886"/>
                  </a:cubicBezTo>
                  <a:cubicBezTo>
                    <a:pt x="7464" y="24977"/>
                    <a:pt x="7556" y="25069"/>
                    <a:pt x="7670" y="25160"/>
                  </a:cubicBezTo>
                  <a:cubicBezTo>
                    <a:pt x="7693" y="25183"/>
                    <a:pt x="7738" y="25228"/>
                    <a:pt x="7784" y="25251"/>
                  </a:cubicBezTo>
                  <a:cubicBezTo>
                    <a:pt x="7921" y="25388"/>
                    <a:pt x="8081" y="25502"/>
                    <a:pt x="8218" y="25616"/>
                  </a:cubicBezTo>
                  <a:cubicBezTo>
                    <a:pt x="8218" y="25616"/>
                    <a:pt x="8241" y="25639"/>
                    <a:pt x="8241" y="25639"/>
                  </a:cubicBezTo>
                  <a:cubicBezTo>
                    <a:pt x="8377" y="25753"/>
                    <a:pt x="8514" y="25845"/>
                    <a:pt x="8651" y="25959"/>
                  </a:cubicBezTo>
                  <a:cubicBezTo>
                    <a:pt x="8697" y="26004"/>
                    <a:pt x="8743" y="26027"/>
                    <a:pt x="8788" y="26073"/>
                  </a:cubicBezTo>
                  <a:cubicBezTo>
                    <a:pt x="8880" y="26141"/>
                    <a:pt x="8994" y="26233"/>
                    <a:pt x="9085" y="26301"/>
                  </a:cubicBezTo>
                  <a:cubicBezTo>
                    <a:pt x="9131" y="26347"/>
                    <a:pt x="9176" y="26392"/>
                    <a:pt x="9222" y="26415"/>
                  </a:cubicBezTo>
                  <a:cubicBezTo>
                    <a:pt x="9336" y="26507"/>
                    <a:pt x="9450" y="26575"/>
                    <a:pt x="9564" y="26666"/>
                  </a:cubicBezTo>
                  <a:cubicBezTo>
                    <a:pt x="9587" y="26689"/>
                    <a:pt x="9633" y="26735"/>
                    <a:pt x="9679" y="26758"/>
                  </a:cubicBezTo>
                  <a:cubicBezTo>
                    <a:pt x="9975" y="26963"/>
                    <a:pt x="10249" y="27191"/>
                    <a:pt x="10546" y="27397"/>
                  </a:cubicBezTo>
                  <a:cubicBezTo>
                    <a:pt x="10592" y="27420"/>
                    <a:pt x="10637" y="27465"/>
                    <a:pt x="10660" y="27488"/>
                  </a:cubicBezTo>
                  <a:cubicBezTo>
                    <a:pt x="10774" y="27556"/>
                    <a:pt x="10888" y="27625"/>
                    <a:pt x="10980" y="27716"/>
                  </a:cubicBezTo>
                  <a:cubicBezTo>
                    <a:pt x="11025" y="27739"/>
                    <a:pt x="11071" y="27762"/>
                    <a:pt x="11117" y="27808"/>
                  </a:cubicBezTo>
                  <a:cubicBezTo>
                    <a:pt x="11231" y="27876"/>
                    <a:pt x="11345" y="27945"/>
                    <a:pt x="11436" y="28036"/>
                  </a:cubicBezTo>
                  <a:cubicBezTo>
                    <a:pt x="11482" y="28059"/>
                    <a:pt x="11505" y="28081"/>
                    <a:pt x="11550" y="28104"/>
                  </a:cubicBezTo>
                  <a:cubicBezTo>
                    <a:pt x="11824" y="28287"/>
                    <a:pt x="12121" y="28492"/>
                    <a:pt x="12395" y="28675"/>
                  </a:cubicBezTo>
                  <a:cubicBezTo>
                    <a:pt x="12440" y="28698"/>
                    <a:pt x="12463" y="28721"/>
                    <a:pt x="12486" y="28743"/>
                  </a:cubicBezTo>
                  <a:cubicBezTo>
                    <a:pt x="12600" y="28812"/>
                    <a:pt x="12714" y="28880"/>
                    <a:pt x="12806" y="28949"/>
                  </a:cubicBezTo>
                  <a:cubicBezTo>
                    <a:pt x="12851" y="28972"/>
                    <a:pt x="12897" y="28994"/>
                    <a:pt x="12920" y="29017"/>
                  </a:cubicBezTo>
                  <a:cubicBezTo>
                    <a:pt x="13034" y="29086"/>
                    <a:pt x="13125" y="29154"/>
                    <a:pt x="13239" y="29200"/>
                  </a:cubicBezTo>
                  <a:cubicBezTo>
                    <a:pt x="13262" y="29223"/>
                    <a:pt x="13285" y="29246"/>
                    <a:pt x="13331" y="29268"/>
                  </a:cubicBezTo>
                  <a:cubicBezTo>
                    <a:pt x="13582" y="29428"/>
                    <a:pt x="13856" y="29588"/>
                    <a:pt x="14107" y="29748"/>
                  </a:cubicBezTo>
                  <a:cubicBezTo>
                    <a:pt x="14129" y="29771"/>
                    <a:pt x="14152" y="29793"/>
                    <a:pt x="14175" y="29793"/>
                  </a:cubicBezTo>
                  <a:cubicBezTo>
                    <a:pt x="14266" y="29862"/>
                    <a:pt x="14381" y="29907"/>
                    <a:pt x="14472" y="29976"/>
                  </a:cubicBezTo>
                  <a:cubicBezTo>
                    <a:pt x="14495" y="29999"/>
                    <a:pt x="14517" y="30022"/>
                    <a:pt x="14563" y="30022"/>
                  </a:cubicBezTo>
                  <a:cubicBezTo>
                    <a:pt x="14654" y="30090"/>
                    <a:pt x="14746" y="30136"/>
                    <a:pt x="14837" y="30204"/>
                  </a:cubicBezTo>
                  <a:cubicBezTo>
                    <a:pt x="14860" y="30204"/>
                    <a:pt x="14883" y="30227"/>
                    <a:pt x="14906" y="30250"/>
                  </a:cubicBezTo>
                  <a:cubicBezTo>
                    <a:pt x="15134" y="30387"/>
                    <a:pt x="15362" y="30501"/>
                    <a:pt x="15567" y="30615"/>
                  </a:cubicBezTo>
                  <a:cubicBezTo>
                    <a:pt x="15590" y="30638"/>
                    <a:pt x="15590" y="30638"/>
                    <a:pt x="15613" y="30661"/>
                  </a:cubicBezTo>
                  <a:cubicBezTo>
                    <a:pt x="15704" y="30706"/>
                    <a:pt x="15773" y="30752"/>
                    <a:pt x="15864" y="30798"/>
                  </a:cubicBezTo>
                  <a:cubicBezTo>
                    <a:pt x="15887" y="30820"/>
                    <a:pt x="15910" y="30820"/>
                    <a:pt x="15933" y="30843"/>
                  </a:cubicBezTo>
                  <a:cubicBezTo>
                    <a:pt x="16001" y="30889"/>
                    <a:pt x="16092" y="30935"/>
                    <a:pt x="16161" y="30957"/>
                  </a:cubicBezTo>
                  <a:cubicBezTo>
                    <a:pt x="16184" y="30980"/>
                    <a:pt x="16184" y="30980"/>
                    <a:pt x="16207" y="30980"/>
                  </a:cubicBezTo>
                  <a:cubicBezTo>
                    <a:pt x="16389" y="31094"/>
                    <a:pt x="16549" y="31186"/>
                    <a:pt x="16709" y="31277"/>
                  </a:cubicBezTo>
                  <a:lnTo>
                    <a:pt x="16732" y="31277"/>
                  </a:lnTo>
                  <a:cubicBezTo>
                    <a:pt x="16800" y="31323"/>
                    <a:pt x="16846" y="31345"/>
                    <a:pt x="16914" y="31391"/>
                  </a:cubicBezTo>
                  <a:lnTo>
                    <a:pt x="16937" y="31391"/>
                  </a:lnTo>
                  <a:cubicBezTo>
                    <a:pt x="17005" y="31437"/>
                    <a:pt x="17051" y="31460"/>
                    <a:pt x="17120" y="31482"/>
                  </a:cubicBezTo>
                  <a:cubicBezTo>
                    <a:pt x="17120" y="31482"/>
                    <a:pt x="17120" y="31505"/>
                    <a:pt x="17120" y="31505"/>
                  </a:cubicBezTo>
                  <a:cubicBezTo>
                    <a:pt x="17234" y="31551"/>
                    <a:pt x="17348" y="31619"/>
                    <a:pt x="17416" y="31642"/>
                  </a:cubicBezTo>
                  <a:cubicBezTo>
                    <a:pt x="17416" y="31665"/>
                    <a:pt x="17416" y="31665"/>
                    <a:pt x="17439" y="31665"/>
                  </a:cubicBezTo>
                  <a:cubicBezTo>
                    <a:pt x="17462" y="31665"/>
                    <a:pt x="17485" y="31688"/>
                    <a:pt x="17508" y="31711"/>
                  </a:cubicBezTo>
                  <a:lnTo>
                    <a:pt x="17530" y="31711"/>
                  </a:lnTo>
                  <a:cubicBezTo>
                    <a:pt x="17576" y="31734"/>
                    <a:pt x="17622" y="31756"/>
                    <a:pt x="17622" y="31756"/>
                  </a:cubicBezTo>
                  <a:cubicBezTo>
                    <a:pt x="17576" y="31734"/>
                    <a:pt x="17781" y="31209"/>
                    <a:pt x="18055" y="30569"/>
                  </a:cubicBezTo>
                  <a:lnTo>
                    <a:pt x="18306" y="30638"/>
                  </a:lnTo>
                  <a:lnTo>
                    <a:pt x="20292" y="31209"/>
                  </a:lnTo>
                  <a:lnTo>
                    <a:pt x="21936" y="31688"/>
                  </a:lnTo>
                  <a:cubicBezTo>
                    <a:pt x="21753" y="31779"/>
                    <a:pt x="21616" y="31893"/>
                    <a:pt x="21639" y="31939"/>
                  </a:cubicBezTo>
                  <a:cubicBezTo>
                    <a:pt x="21644" y="31948"/>
                    <a:pt x="21656" y="31952"/>
                    <a:pt x="21676" y="31952"/>
                  </a:cubicBezTo>
                  <a:cubicBezTo>
                    <a:pt x="21753" y="31952"/>
                    <a:pt x="21936" y="31893"/>
                    <a:pt x="22118" y="31893"/>
                  </a:cubicBezTo>
                  <a:lnTo>
                    <a:pt x="22164" y="31893"/>
                  </a:lnTo>
                  <a:cubicBezTo>
                    <a:pt x="22050" y="31916"/>
                    <a:pt x="21913" y="31962"/>
                    <a:pt x="21730" y="32007"/>
                  </a:cubicBezTo>
                  <a:cubicBezTo>
                    <a:pt x="21571" y="31962"/>
                    <a:pt x="21411" y="31962"/>
                    <a:pt x="21411" y="31962"/>
                  </a:cubicBezTo>
                  <a:cubicBezTo>
                    <a:pt x="21411" y="31962"/>
                    <a:pt x="21182" y="32007"/>
                    <a:pt x="20954" y="32099"/>
                  </a:cubicBezTo>
                  <a:cubicBezTo>
                    <a:pt x="20817" y="32167"/>
                    <a:pt x="20680" y="32236"/>
                    <a:pt x="20612" y="32304"/>
                  </a:cubicBezTo>
                  <a:cubicBezTo>
                    <a:pt x="19356" y="32647"/>
                    <a:pt x="17736" y="33171"/>
                    <a:pt x="16754" y="33719"/>
                  </a:cubicBezTo>
                  <a:cubicBezTo>
                    <a:pt x="16732" y="33719"/>
                    <a:pt x="16709" y="33742"/>
                    <a:pt x="16709" y="33742"/>
                  </a:cubicBezTo>
                  <a:cubicBezTo>
                    <a:pt x="16640" y="33788"/>
                    <a:pt x="16595" y="33811"/>
                    <a:pt x="16526" y="33856"/>
                  </a:cubicBezTo>
                  <a:lnTo>
                    <a:pt x="16503" y="33856"/>
                  </a:lnTo>
                  <a:cubicBezTo>
                    <a:pt x="16412" y="33925"/>
                    <a:pt x="16321" y="33993"/>
                    <a:pt x="16229" y="34062"/>
                  </a:cubicBezTo>
                  <a:cubicBezTo>
                    <a:pt x="16229" y="34062"/>
                    <a:pt x="16207" y="34085"/>
                    <a:pt x="16207" y="34085"/>
                  </a:cubicBezTo>
                  <a:cubicBezTo>
                    <a:pt x="16161" y="34107"/>
                    <a:pt x="16138" y="34130"/>
                    <a:pt x="16115" y="34176"/>
                  </a:cubicBezTo>
                  <a:cubicBezTo>
                    <a:pt x="16092" y="34176"/>
                    <a:pt x="16070" y="34199"/>
                    <a:pt x="16047" y="34221"/>
                  </a:cubicBezTo>
                  <a:cubicBezTo>
                    <a:pt x="16024" y="34244"/>
                    <a:pt x="16001" y="34267"/>
                    <a:pt x="15978" y="34290"/>
                  </a:cubicBezTo>
                  <a:cubicBezTo>
                    <a:pt x="15978" y="34313"/>
                    <a:pt x="15955" y="34336"/>
                    <a:pt x="15933" y="34358"/>
                  </a:cubicBezTo>
                  <a:cubicBezTo>
                    <a:pt x="15933" y="34381"/>
                    <a:pt x="15910" y="34404"/>
                    <a:pt x="15910" y="34427"/>
                  </a:cubicBezTo>
                  <a:cubicBezTo>
                    <a:pt x="15887" y="34473"/>
                    <a:pt x="15864" y="34518"/>
                    <a:pt x="15841" y="34564"/>
                  </a:cubicBezTo>
                  <a:cubicBezTo>
                    <a:pt x="15841" y="34564"/>
                    <a:pt x="15841" y="34587"/>
                    <a:pt x="15841" y="34609"/>
                  </a:cubicBezTo>
                  <a:cubicBezTo>
                    <a:pt x="15841" y="34632"/>
                    <a:pt x="15841" y="34655"/>
                    <a:pt x="15841" y="34701"/>
                  </a:cubicBezTo>
                  <a:cubicBezTo>
                    <a:pt x="15841" y="34701"/>
                    <a:pt x="15841" y="34724"/>
                    <a:pt x="15841" y="34746"/>
                  </a:cubicBezTo>
                  <a:cubicBezTo>
                    <a:pt x="15864" y="34769"/>
                    <a:pt x="15864" y="34815"/>
                    <a:pt x="15887" y="34838"/>
                  </a:cubicBezTo>
                  <a:cubicBezTo>
                    <a:pt x="15887" y="34861"/>
                    <a:pt x="15887" y="34861"/>
                    <a:pt x="15910" y="34883"/>
                  </a:cubicBezTo>
                  <a:cubicBezTo>
                    <a:pt x="15933" y="34929"/>
                    <a:pt x="15955" y="34975"/>
                    <a:pt x="16001" y="34998"/>
                  </a:cubicBezTo>
                  <a:cubicBezTo>
                    <a:pt x="16001" y="35020"/>
                    <a:pt x="16024" y="35020"/>
                    <a:pt x="16024" y="35043"/>
                  </a:cubicBezTo>
                  <a:cubicBezTo>
                    <a:pt x="16070" y="35066"/>
                    <a:pt x="16115" y="35112"/>
                    <a:pt x="16161" y="35134"/>
                  </a:cubicBezTo>
                  <a:cubicBezTo>
                    <a:pt x="16184" y="35157"/>
                    <a:pt x="16207" y="35157"/>
                    <a:pt x="16229" y="35180"/>
                  </a:cubicBezTo>
                  <a:cubicBezTo>
                    <a:pt x="16275" y="35226"/>
                    <a:pt x="16344" y="35249"/>
                    <a:pt x="16389" y="35271"/>
                  </a:cubicBezTo>
                  <a:cubicBezTo>
                    <a:pt x="16412" y="35294"/>
                    <a:pt x="16435" y="35294"/>
                    <a:pt x="16458" y="35317"/>
                  </a:cubicBezTo>
                  <a:lnTo>
                    <a:pt x="16480" y="35317"/>
                  </a:lnTo>
                  <a:cubicBezTo>
                    <a:pt x="16572" y="35363"/>
                    <a:pt x="16663" y="35408"/>
                    <a:pt x="16754" y="35431"/>
                  </a:cubicBezTo>
                  <a:cubicBezTo>
                    <a:pt x="16891" y="35477"/>
                    <a:pt x="17005" y="35522"/>
                    <a:pt x="17142" y="35568"/>
                  </a:cubicBezTo>
                  <a:cubicBezTo>
                    <a:pt x="17188" y="35568"/>
                    <a:pt x="17234" y="35591"/>
                    <a:pt x="17279" y="35591"/>
                  </a:cubicBezTo>
                  <a:cubicBezTo>
                    <a:pt x="17371" y="35614"/>
                    <a:pt x="17462" y="35637"/>
                    <a:pt x="17553" y="35659"/>
                  </a:cubicBezTo>
                  <a:cubicBezTo>
                    <a:pt x="17622" y="35682"/>
                    <a:pt x="17667" y="35682"/>
                    <a:pt x="17736" y="35705"/>
                  </a:cubicBezTo>
                  <a:cubicBezTo>
                    <a:pt x="17827" y="35705"/>
                    <a:pt x="17918" y="35728"/>
                    <a:pt x="18010" y="35751"/>
                  </a:cubicBezTo>
                  <a:cubicBezTo>
                    <a:pt x="18078" y="35751"/>
                    <a:pt x="18124" y="35751"/>
                    <a:pt x="18192" y="35774"/>
                  </a:cubicBezTo>
                  <a:cubicBezTo>
                    <a:pt x="18284" y="35774"/>
                    <a:pt x="18375" y="35796"/>
                    <a:pt x="18489" y="35796"/>
                  </a:cubicBezTo>
                  <a:cubicBezTo>
                    <a:pt x="18558" y="35819"/>
                    <a:pt x="18626" y="35819"/>
                    <a:pt x="18695" y="35819"/>
                  </a:cubicBezTo>
                  <a:cubicBezTo>
                    <a:pt x="18786" y="35842"/>
                    <a:pt x="18877" y="35842"/>
                    <a:pt x="18991" y="35842"/>
                  </a:cubicBezTo>
                  <a:cubicBezTo>
                    <a:pt x="19060" y="35842"/>
                    <a:pt x="19128" y="35865"/>
                    <a:pt x="19197" y="35865"/>
                  </a:cubicBezTo>
                  <a:lnTo>
                    <a:pt x="19722" y="35865"/>
                  </a:lnTo>
                  <a:cubicBezTo>
                    <a:pt x="19836" y="35865"/>
                    <a:pt x="19950" y="35888"/>
                    <a:pt x="20041" y="35888"/>
                  </a:cubicBezTo>
                  <a:cubicBezTo>
                    <a:pt x="20133" y="35888"/>
                    <a:pt x="20201" y="35865"/>
                    <a:pt x="20269" y="35865"/>
                  </a:cubicBezTo>
                  <a:lnTo>
                    <a:pt x="20612" y="35865"/>
                  </a:lnTo>
                  <a:cubicBezTo>
                    <a:pt x="20680" y="35865"/>
                    <a:pt x="20772" y="35865"/>
                    <a:pt x="20863" y="35842"/>
                  </a:cubicBezTo>
                  <a:lnTo>
                    <a:pt x="21160" y="35842"/>
                  </a:lnTo>
                  <a:cubicBezTo>
                    <a:pt x="21274" y="35842"/>
                    <a:pt x="21365" y="35819"/>
                    <a:pt x="21456" y="35819"/>
                  </a:cubicBezTo>
                  <a:cubicBezTo>
                    <a:pt x="21548" y="35819"/>
                    <a:pt x="21639" y="35796"/>
                    <a:pt x="21753" y="35796"/>
                  </a:cubicBezTo>
                  <a:cubicBezTo>
                    <a:pt x="21844" y="35796"/>
                    <a:pt x="21959" y="35774"/>
                    <a:pt x="22050" y="35774"/>
                  </a:cubicBezTo>
                  <a:cubicBezTo>
                    <a:pt x="22141" y="35751"/>
                    <a:pt x="22232" y="35751"/>
                    <a:pt x="22324" y="35728"/>
                  </a:cubicBezTo>
                  <a:cubicBezTo>
                    <a:pt x="22438" y="35728"/>
                    <a:pt x="22552" y="35705"/>
                    <a:pt x="22666" y="35705"/>
                  </a:cubicBezTo>
                  <a:cubicBezTo>
                    <a:pt x="22757" y="35682"/>
                    <a:pt x="22826" y="35682"/>
                    <a:pt x="22917" y="35659"/>
                  </a:cubicBezTo>
                  <a:cubicBezTo>
                    <a:pt x="23031" y="35659"/>
                    <a:pt x="23168" y="35637"/>
                    <a:pt x="23282" y="35614"/>
                  </a:cubicBezTo>
                  <a:cubicBezTo>
                    <a:pt x="23351" y="35614"/>
                    <a:pt x="23419" y="35591"/>
                    <a:pt x="23488" y="35591"/>
                  </a:cubicBezTo>
                  <a:cubicBezTo>
                    <a:pt x="23625" y="35568"/>
                    <a:pt x="23762" y="35545"/>
                    <a:pt x="23899" y="35522"/>
                  </a:cubicBezTo>
                  <a:cubicBezTo>
                    <a:pt x="23944" y="35500"/>
                    <a:pt x="24013" y="35500"/>
                    <a:pt x="24081" y="35500"/>
                  </a:cubicBezTo>
                  <a:cubicBezTo>
                    <a:pt x="24218" y="35454"/>
                    <a:pt x="24355" y="35431"/>
                    <a:pt x="24492" y="35408"/>
                  </a:cubicBezTo>
                  <a:cubicBezTo>
                    <a:pt x="24538" y="35408"/>
                    <a:pt x="24606" y="35386"/>
                    <a:pt x="24652" y="35386"/>
                  </a:cubicBezTo>
                  <a:cubicBezTo>
                    <a:pt x="24789" y="35363"/>
                    <a:pt x="24949" y="35317"/>
                    <a:pt x="25108" y="35294"/>
                  </a:cubicBezTo>
                  <a:cubicBezTo>
                    <a:pt x="25131" y="35271"/>
                    <a:pt x="25177" y="35271"/>
                    <a:pt x="25200" y="35271"/>
                  </a:cubicBezTo>
                  <a:cubicBezTo>
                    <a:pt x="25360" y="35226"/>
                    <a:pt x="25519" y="35203"/>
                    <a:pt x="25679" y="35157"/>
                  </a:cubicBezTo>
                  <a:cubicBezTo>
                    <a:pt x="25702" y="35157"/>
                    <a:pt x="25725" y="35134"/>
                    <a:pt x="25748" y="35134"/>
                  </a:cubicBezTo>
                  <a:cubicBezTo>
                    <a:pt x="25930" y="35089"/>
                    <a:pt x="26090" y="35066"/>
                    <a:pt x="26250" y="35020"/>
                  </a:cubicBezTo>
                  <a:cubicBezTo>
                    <a:pt x="26250" y="35020"/>
                    <a:pt x="26273" y="34998"/>
                    <a:pt x="26295" y="34998"/>
                  </a:cubicBezTo>
                  <a:cubicBezTo>
                    <a:pt x="26455" y="34952"/>
                    <a:pt x="26638" y="34906"/>
                    <a:pt x="26797" y="34861"/>
                  </a:cubicBezTo>
                  <a:cubicBezTo>
                    <a:pt x="27026" y="34792"/>
                    <a:pt x="27231" y="34724"/>
                    <a:pt x="27459" y="34655"/>
                  </a:cubicBezTo>
                  <a:cubicBezTo>
                    <a:pt x="28350" y="35294"/>
                    <a:pt x="29856" y="35933"/>
                    <a:pt x="31591" y="36436"/>
                  </a:cubicBezTo>
                  <a:lnTo>
                    <a:pt x="31614" y="36436"/>
                  </a:lnTo>
                  <a:cubicBezTo>
                    <a:pt x="31796" y="36481"/>
                    <a:pt x="31956" y="36550"/>
                    <a:pt x="32139" y="36595"/>
                  </a:cubicBezTo>
                  <a:lnTo>
                    <a:pt x="32207" y="36595"/>
                  </a:lnTo>
                  <a:cubicBezTo>
                    <a:pt x="32367" y="36641"/>
                    <a:pt x="32527" y="36687"/>
                    <a:pt x="32709" y="36732"/>
                  </a:cubicBezTo>
                  <a:cubicBezTo>
                    <a:pt x="32732" y="36755"/>
                    <a:pt x="32778" y="36755"/>
                    <a:pt x="32823" y="36755"/>
                  </a:cubicBezTo>
                  <a:cubicBezTo>
                    <a:pt x="32960" y="36801"/>
                    <a:pt x="33120" y="36846"/>
                    <a:pt x="33280" y="36869"/>
                  </a:cubicBezTo>
                  <a:cubicBezTo>
                    <a:pt x="33326" y="36892"/>
                    <a:pt x="33371" y="36892"/>
                    <a:pt x="33417" y="36915"/>
                  </a:cubicBezTo>
                  <a:lnTo>
                    <a:pt x="33508" y="36915"/>
                  </a:lnTo>
                  <a:cubicBezTo>
                    <a:pt x="33622" y="36938"/>
                    <a:pt x="33736" y="36983"/>
                    <a:pt x="33851" y="36983"/>
                  </a:cubicBezTo>
                  <a:cubicBezTo>
                    <a:pt x="33919" y="37006"/>
                    <a:pt x="33965" y="37029"/>
                    <a:pt x="34033" y="37029"/>
                  </a:cubicBezTo>
                  <a:cubicBezTo>
                    <a:pt x="34170" y="37052"/>
                    <a:pt x="34307" y="37075"/>
                    <a:pt x="34421" y="37097"/>
                  </a:cubicBezTo>
                  <a:cubicBezTo>
                    <a:pt x="34512" y="37120"/>
                    <a:pt x="34581" y="37143"/>
                    <a:pt x="34649" y="37143"/>
                  </a:cubicBezTo>
                  <a:cubicBezTo>
                    <a:pt x="34764" y="37166"/>
                    <a:pt x="34878" y="37189"/>
                    <a:pt x="34992" y="37212"/>
                  </a:cubicBezTo>
                  <a:cubicBezTo>
                    <a:pt x="35083" y="37212"/>
                    <a:pt x="35174" y="37234"/>
                    <a:pt x="35266" y="37234"/>
                  </a:cubicBezTo>
                  <a:cubicBezTo>
                    <a:pt x="35357" y="37257"/>
                    <a:pt x="35471" y="37280"/>
                    <a:pt x="35562" y="37280"/>
                  </a:cubicBezTo>
                  <a:cubicBezTo>
                    <a:pt x="35677" y="37303"/>
                    <a:pt x="35768" y="37303"/>
                    <a:pt x="35859" y="37326"/>
                  </a:cubicBezTo>
                  <a:cubicBezTo>
                    <a:pt x="35950" y="37326"/>
                    <a:pt x="36042" y="37349"/>
                    <a:pt x="36133" y="37349"/>
                  </a:cubicBezTo>
                  <a:cubicBezTo>
                    <a:pt x="36247" y="37371"/>
                    <a:pt x="36338" y="37371"/>
                    <a:pt x="36430" y="37371"/>
                  </a:cubicBezTo>
                  <a:cubicBezTo>
                    <a:pt x="36521" y="37394"/>
                    <a:pt x="36612" y="37394"/>
                    <a:pt x="36681" y="37394"/>
                  </a:cubicBezTo>
                  <a:cubicBezTo>
                    <a:pt x="36795" y="37417"/>
                    <a:pt x="36886" y="37417"/>
                    <a:pt x="36978" y="37417"/>
                  </a:cubicBezTo>
                  <a:lnTo>
                    <a:pt x="37000" y="37417"/>
                  </a:lnTo>
                  <a:cubicBezTo>
                    <a:pt x="37092" y="37417"/>
                    <a:pt x="37160" y="37440"/>
                    <a:pt x="37229" y="37440"/>
                  </a:cubicBezTo>
                  <a:lnTo>
                    <a:pt x="37754" y="37440"/>
                  </a:lnTo>
                  <a:cubicBezTo>
                    <a:pt x="37792" y="37447"/>
                    <a:pt x="37827" y="37450"/>
                    <a:pt x="37862" y="37450"/>
                  </a:cubicBezTo>
                  <a:cubicBezTo>
                    <a:pt x="37931" y="37450"/>
                    <a:pt x="37997" y="37440"/>
                    <a:pt x="38073" y="37440"/>
                  </a:cubicBezTo>
                  <a:lnTo>
                    <a:pt x="38256" y="37440"/>
                  </a:lnTo>
                  <a:cubicBezTo>
                    <a:pt x="38347" y="37440"/>
                    <a:pt x="38461" y="37440"/>
                    <a:pt x="38553" y="37417"/>
                  </a:cubicBezTo>
                  <a:lnTo>
                    <a:pt x="38735" y="37417"/>
                  </a:lnTo>
                  <a:cubicBezTo>
                    <a:pt x="38826" y="37417"/>
                    <a:pt x="38941" y="37394"/>
                    <a:pt x="39032" y="37394"/>
                  </a:cubicBezTo>
                  <a:cubicBezTo>
                    <a:pt x="39078" y="37371"/>
                    <a:pt x="39123" y="37371"/>
                    <a:pt x="39192" y="37371"/>
                  </a:cubicBezTo>
                  <a:cubicBezTo>
                    <a:pt x="39283" y="37349"/>
                    <a:pt x="39397" y="37326"/>
                    <a:pt x="39488" y="37303"/>
                  </a:cubicBezTo>
                  <a:lnTo>
                    <a:pt x="39602" y="37303"/>
                  </a:lnTo>
                  <a:cubicBezTo>
                    <a:pt x="39694" y="37280"/>
                    <a:pt x="39785" y="37257"/>
                    <a:pt x="39876" y="37234"/>
                  </a:cubicBezTo>
                  <a:cubicBezTo>
                    <a:pt x="39899" y="37212"/>
                    <a:pt x="39945" y="37212"/>
                    <a:pt x="39991" y="37189"/>
                  </a:cubicBezTo>
                  <a:cubicBezTo>
                    <a:pt x="40105" y="37166"/>
                    <a:pt x="40196" y="37143"/>
                    <a:pt x="40287" y="37097"/>
                  </a:cubicBezTo>
                  <a:lnTo>
                    <a:pt x="40310" y="37097"/>
                  </a:lnTo>
                  <a:cubicBezTo>
                    <a:pt x="40333" y="37075"/>
                    <a:pt x="40356" y="37075"/>
                    <a:pt x="40379" y="37052"/>
                  </a:cubicBezTo>
                  <a:cubicBezTo>
                    <a:pt x="40424" y="37029"/>
                    <a:pt x="40493" y="37006"/>
                    <a:pt x="40538" y="36983"/>
                  </a:cubicBezTo>
                  <a:cubicBezTo>
                    <a:pt x="40561" y="36960"/>
                    <a:pt x="40584" y="36960"/>
                    <a:pt x="40607" y="36938"/>
                  </a:cubicBezTo>
                  <a:cubicBezTo>
                    <a:pt x="40652" y="36915"/>
                    <a:pt x="40698" y="36892"/>
                    <a:pt x="40744" y="36846"/>
                  </a:cubicBezTo>
                  <a:cubicBezTo>
                    <a:pt x="40767" y="36846"/>
                    <a:pt x="40767" y="36824"/>
                    <a:pt x="40789" y="36824"/>
                  </a:cubicBezTo>
                  <a:cubicBezTo>
                    <a:pt x="40812" y="36778"/>
                    <a:pt x="40858" y="36755"/>
                    <a:pt x="40881" y="36709"/>
                  </a:cubicBezTo>
                  <a:cubicBezTo>
                    <a:pt x="40904" y="36687"/>
                    <a:pt x="40904" y="36664"/>
                    <a:pt x="40904" y="36664"/>
                  </a:cubicBezTo>
                  <a:cubicBezTo>
                    <a:pt x="40926" y="36641"/>
                    <a:pt x="40949" y="36595"/>
                    <a:pt x="40949" y="36572"/>
                  </a:cubicBezTo>
                  <a:cubicBezTo>
                    <a:pt x="40949" y="36550"/>
                    <a:pt x="40949" y="36527"/>
                    <a:pt x="40949" y="36527"/>
                  </a:cubicBezTo>
                  <a:cubicBezTo>
                    <a:pt x="40972" y="36481"/>
                    <a:pt x="40972" y="36458"/>
                    <a:pt x="40972" y="36436"/>
                  </a:cubicBezTo>
                  <a:cubicBezTo>
                    <a:pt x="40972" y="36413"/>
                    <a:pt x="40972" y="36390"/>
                    <a:pt x="40949" y="36390"/>
                  </a:cubicBezTo>
                  <a:cubicBezTo>
                    <a:pt x="40949" y="36344"/>
                    <a:pt x="40949" y="36299"/>
                    <a:pt x="40926" y="36253"/>
                  </a:cubicBezTo>
                  <a:cubicBezTo>
                    <a:pt x="40904" y="36230"/>
                    <a:pt x="40904" y="36207"/>
                    <a:pt x="40881" y="36184"/>
                  </a:cubicBezTo>
                  <a:cubicBezTo>
                    <a:pt x="40858" y="36162"/>
                    <a:pt x="40858" y="36139"/>
                    <a:pt x="40835" y="36116"/>
                  </a:cubicBezTo>
                  <a:cubicBezTo>
                    <a:pt x="40812" y="36093"/>
                    <a:pt x="40789" y="36070"/>
                    <a:pt x="40767" y="36025"/>
                  </a:cubicBezTo>
                  <a:cubicBezTo>
                    <a:pt x="40767" y="36025"/>
                    <a:pt x="40744" y="36002"/>
                    <a:pt x="40721" y="35979"/>
                  </a:cubicBezTo>
                  <a:cubicBezTo>
                    <a:pt x="40698" y="35956"/>
                    <a:pt x="40675" y="35911"/>
                    <a:pt x="40652" y="35888"/>
                  </a:cubicBezTo>
                  <a:cubicBezTo>
                    <a:pt x="40630" y="35888"/>
                    <a:pt x="40607" y="35865"/>
                    <a:pt x="40607" y="35865"/>
                  </a:cubicBezTo>
                  <a:cubicBezTo>
                    <a:pt x="40538" y="35796"/>
                    <a:pt x="40447" y="35728"/>
                    <a:pt x="40356" y="35659"/>
                  </a:cubicBezTo>
                  <a:cubicBezTo>
                    <a:pt x="40356" y="35637"/>
                    <a:pt x="40333" y="35637"/>
                    <a:pt x="40310" y="35637"/>
                  </a:cubicBezTo>
                  <a:cubicBezTo>
                    <a:pt x="40264" y="35591"/>
                    <a:pt x="40219" y="35545"/>
                    <a:pt x="40173" y="35522"/>
                  </a:cubicBezTo>
                  <a:cubicBezTo>
                    <a:pt x="40150" y="35500"/>
                    <a:pt x="40127" y="35500"/>
                    <a:pt x="40127" y="35477"/>
                  </a:cubicBezTo>
                  <a:cubicBezTo>
                    <a:pt x="40059" y="35454"/>
                    <a:pt x="40013" y="35408"/>
                    <a:pt x="39945" y="35386"/>
                  </a:cubicBezTo>
                  <a:cubicBezTo>
                    <a:pt x="38986" y="34792"/>
                    <a:pt x="37503" y="34199"/>
                    <a:pt x="36361" y="33788"/>
                  </a:cubicBezTo>
                  <a:cubicBezTo>
                    <a:pt x="36293" y="33719"/>
                    <a:pt x="36156" y="33651"/>
                    <a:pt x="36042" y="33560"/>
                  </a:cubicBezTo>
                  <a:cubicBezTo>
                    <a:pt x="35813" y="33468"/>
                    <a:pt x="35562" y="33400"/>
                    <a:pt x="35562" y="33400"/>
                  </a:cubicBezTo>
                  <a:cubicBezTo>
                    <a:pt x="35562" y="33400"/>
                    <a:pt x="35425" y="33400"/>
                    <a:pt x="35266" y="33423"/>
                  </a:cubicBezTo>
                  <a:cubicBezTo>
                    <a:pt x="35083" y="33354"/>
                    <a:pt x="34946" y="33308"/>
                    <a:pt x="34832" y="33286"/>
                  </a:cubicBezTo>
                  <a:lnTo>
                    <a:pt x="34878" y="33286"/>
                  </a:lnTo>
                  <a:cubicBezTo>
                    <a:pt x="35061" y="33304"/>
                    <a:pt x="35230" y="33367"/>
                    <a:pt x="35313" y="33367"/>
                  </a:cubicBezTo>
                  <a:cubicBezTo>
                    <a:pt x="35333" y="33367"/>
                    <a:pt x="35348" y="33363"/>
                    <a:pt x="35357" y="33354"/>
                  </a:cubicBezTo>
                  <a:cubicBezTo>
                    <a:pt x="35380" y="33331"/>
                    <a:pt x="35266" y="33194"/>
                    <a:pt x="35083" y="33080"/>
                  </a:cubicBezTo>
                  <a:lnTo>
                    <a:pt x="36749" y="32738"/>
                  </a:lnTo>
                  <a:lnTo>
                    <a:pt x="38735" y="32304"/>
                  </a:lnTo>
                  <a:cubicBezTo>
                    <a:pt x="38781" y="32464"/>
                    <a:pt x="38781" y="32578"/>
                    <a:pt x="38735" y="32601"/>
                  </a:cubicBezTo>
                  <a:lnTo>
                    <a:pt x="38758" y="32601"/>
                  </a:lnTo>
                  <a:cubicBezTo>
                    <a:pt x="38826" y="32578"/>
                    <a:pt x="39055" y="32487"/>
                    <a:pt x="39397" y="32373"/>
                  </a:cubicBezTo>
                  <a:cubicBezTo>
                    <a:pt x="39420" y="32350"/>
                    <a:pt x="39420" y="32350"/>
                    <a:pt x="39420" y="32350"/>
                  </a:cubicBezTo>
                  <a:cubicBezTo>
                    <a:pt x="39808" y="32213"/>
                    <a:pt x="40310" y="32030"/>
                    <a:pt x="40949" y="31802"/>
                  </a:cubicBezTo>
                  <a:cubicBezTo>
                    <a:pt x="40949" y="31802"/>
                    <a:pt x="40949" y="31779"/>
                    <a:pt x="40972" y="31779"/>
                  </a:cubicBezTo>
                  <a:cubicBezTo>
                    <a:pt x="41040" y="31756"/>
                    <a:pt x="41109" y="31734"/>
                    <a:pt x="41200" y="31711"/>
                  </a:cubicBezTo>
                  <a:cubicBezTo>
                    <a:pt x="41223" y="31688"/>
                    <a:pt x="41246" y="31688"/>
                    <a:pt x="41292" y="31665"/>
                  </a:cubicBezTo>
                  <a:cubicBezTo>
                    <a:pt x="41360" y="31642"/>
                    <a:pt x="41429" y="31619"/>
                    <a:pt x="41497" y="31574"/>
                  </a:cubicBezTo>
                  <a:cubicBezTo>
                    <a:pt x="41565" y="31574"/>
                    <a:pt x="41611" y="31551"/>
                    <a:pt x="41657" y="31528"/>
                  </a:cubicBezTo>
                  <a:cubicBezTo>
                    <a:pt x="41702" y="31505"/>
                    <a:pt x="41748" y="31505"/>
                    <a:pt x="41794" y="31482"/>
                  </a:cubicBezTo>
                  <a:cubicBezTo>
                    <a:pt x="41885" y="31437"/>
                    <a:pt x="41999" y="31414"/>
                    <a:pt x="42090" y="31368"/>
                  </a:cubicBezTo>
                  <a:cubicBezTo>
                    <a:pt x="42182" y="31345"/>
                    <a:pt x="42273" y="31300"/>
                    <a:pt x="42342" y="31277"/>
                  </a:cubicBezTo>
                  <a:cubicBezTo>
                    <a:pt x="42387" y="31254"/>
                    <a:pt x="42433" y="31231"/>
                    <a:pt x="42478" y="31231"/>
                  </a:cubicBezTo>
                  <a:cubicBezTo>
                    <a:pt x="42524" y="31209"/>
                    <a:pt x="42593" y="31186"/>
                    <a:pt x="42661" y="31163"/>
                  </a:cubicBezTo>
                  <a:cubicBezTo>
                    <a:pt x="42730" y="31140"/>
                    <a:pt x="42798" y="31094"/>
                    <a:pt x="42867" y="31072"/>
                  </a:cubicBezTo>
                  <a:cubicBezTo>
                    <a:pt x="42912" y="31049"/>
                    <a:pt x="42958" y="31049"/>
                    <a:pt x="43026" y="31026"/>
                  </a:cubicBezTo>
                  <a:cubicBezTo>
                    <a:pt x="43095" y="31003"/>
                    <a:pt x="43186" y="30957"/>
                    <a:pt x="43255" y="30935"/>
                  </a:cubicBezTo>
                  <a:cubicBezTo>
                    <a:pt x="43300" y="30912"/>
                    <a:pt x="43369" y="30889"/>
                    <a:pt x="43414" y="30866"/>
                  </a:cubicBezTo>
                  <a:cubicBezTo>
                    <a:pt x="43483" y="30843"/>
                    <a:pt x="43551" y="30820"/>
                    <a:pt x="43620" y="30798"/>
                  </a:cubicBezTo>
                  <a:cubicBezTo>
                    <a:pt x="43688" y="30775"/>
                    <a:pt x="43757" y="30752"/>
                    <a:pt x="43802" y="30729"/>
                  </a:cubicBezTo>
                  <a:cubicBezTo>
                    <a:pt x="43939" y="30684"/>
                    <a:pt x="44076" y="30638"/>
                    <a:pt x="44190" y="30569"/>
                  </a:cubicBezTo>
                  <a:cubicBezTo>
                    <a:pt x="44236" y="30569"/>
                    <a:pt x="44259" y="30547"/>
                    <a:pt x="44282" y="30547"/>
                  </a:cubicBezTo>
                  <a:cubicBezTo>
                    <a:pt x="44396" y="30501"/>
                    <a:pt x="44487" y="30478"/>
                    <a:pt x="44601" y="30432"/>
                  </a:cubicBezTo>
                  <a:cubicBezTo>
                    <a:pt x="44647" y="30410"/>
                    <a:pt x="44715" y="30387"/>
                    <a:pt x="44784" y="30364"/>
                  </a:cubicBezTo>
                  <a:cubicBezTo>
                    <a:pt x="44852" y="30318"/>
                    <a:pt x="44944" y="30296"/>
                    <a:pt x="45012" y="30273"/>
                  </a:cubicBezTo>
                  <a:cubicBezTo>
                    <a:pt x="45081" y="30250"/>
                    <a:pt x="45126" y="30227"/>
                    <a:pt x="45195" y="30204"/>
                  </a:cubicBezTo>
                  <a:cubicBezTo>
                    <a:pt x="45263" y="30181"/>
                    <a:pt x="45354" y="30136"/>
                    <a:pt x="45423" y="30113"/>
                  </a:cubicBezTo>
                  <a:cubicBezTo>
                    <a:pt x="45491" y="30090"/>
                    <a:pt x="45560" y="30067"/>
                    <a:pt x="45606" y="30044"/>
                  </a:cubicBezTo>
                  <a:cubicBezTo>
                    <a:pt x="45697" y="29999"/>
                    <a:pt x="45788" y="29976"/>
                    <a:pt x="45879" y="29953"/>
                  </a:cubicBezTo>
                  <a:cubicBezTo>
                    <a:pt x="45925" y="29930"/>
                    <a:pt x="45994" y="29907"/>
                    <a:pt x="46062" y="29885"/>
                  </a:cubicBezTo>
                  <a:cubicBezTo>
                    <a:pt x="46131" y="29839"/>
                    <a:pt x="46199" y="29816"/>
                    <a:pt x="46290" y="29793"/>
                  </a:cubicBezTo>
                  <a:cubicBezTo>
                    <a:pt x="46404" y="29748"/>
                    <a:pt x="46519" y="29702"/>
                    <a:pt x="46633" y="29656"/>
                  </a:cubicBezTo>
                  <a:cubicBezTo>
                    <a:pt x="46724" y="29611"/>
                    <a:pt x="46792" y="29588"/>
                    <a:pt x="46884" y="29542"/>
                  </a:cubicBezTo>
                  <a:cubicBezTo>
                    <a:pt x="46952" y="29519"/>
                    <a:pt x="47021" y="29497"/>
                    <a:pt x="47089" y="29474"/>
                  </a:cubicBezTo>
                  <a:cubicBezTo>
                    <a:pt x="47158" y="29451"/>
                    <a:pt x="47226" y="29428"/>
                    <a:pt x="47317" y="29383"/>
                  </a:cubicBezTo>
                  <a:cubicBezTo>
                    <a:pt x="47386" y="29360"/>
                    <a:pt x="47454" y="29337"/>
                    <a:pt x="47523" y="29314"/>
                  </a:cubicBezTo>
                  <a:cubicBezTo>
                    <a:pt x="47614" y="29268"/>
                    <a:pt x="47683" y="29246"/>
                    <a:pt x="47751" y="29223"/>
                  </a:cubicBezTo>
                  <a:cubicBezTo>
                    <a:pt x="47820" y="29200"/>
                    <a:pt x="47888" y="29177"/>
                    <a:pt x="47957" y="29131"/>
                  </a:cubicBezTo>
                  <a:cubicBezTo>
                    <a:pt x="48048" y="29109"/>
                    <a:pt x="48116" y="29086"/>
                    <a:pt x="48208" y="29040"/>
                  </a:cubicBezTo>
                  <a:cubicBezTo>
                    <a:pt x="48276" y="29017"/>
                    <a:pt x="48322" y="28994"/>
                    <a:pt x="48390" y="28972"/>
                  </a:cubicBezTo>
                  <a:cubicBezTo>
                    <a:pt x="48482" y="28949"/>
                    <a:pt x="48550" y="28903"/>
                    <a:pt x="48641" y="28880"/>
                  </a:cubicBezTo>
                  <a:cubicBezTo>
                    <a:pt x="48778" y="28812"/>
                    <a:pt x="48938" y="28766"/>
                    <a:pt x="49075" y="28698"/>
                  </a:cubicBezTo>
                  <a:cubicBezTo>
                    <a:pt x="49121" y="28675"/>
                    <a:pt x="49166" y="28675"/>
                    <a:pt x="49212" y="28652"/>
                  </a:cubicBezTo>
                  <a:cubicBezTo>
                    <a:pt x="49235" y="28652"/>
                    <a:pt x="49258" y="28629"/>
                    <a:pt x="49258" y="28629"/>
                  </a:cubicBezTo>
                  <a:cubicBezTo>
                    <a:pt x="52590" y="27328"/>
                    <a:pt x="55603" y="26050"/>
                    <a:pt x="56356" y="25502"/>
                  </a:cubicBezTo>
                  <a:cubicBezTo>
                    <a:pt x="58159" y="24156"/>
                    <a:pt x="59985" y="20093"/>
                    <a:pt x="58023" y="15528"/>
                  </a:cubicBezTo>
                  <a:cubicBezTo>
                    <a:pt x="57954" y="15345"/>
                    <a:pt x="57840" y="15185"/>
                    <a:pt x="57726" y="15025"/>
                  </a:cubicBezTo>
                  <a:lnTo>
                    <a:pt x="57726" y="15025"/>
                  </a:lnTo>
                  <a:cubicBezTo>
                    <a:pt x="58388" y="15322"/>
                    <a:pt x="59050" y="15619"/>
                    <a:pt x="59712" y="15916"/>
                  </a:cubicBezTo>
                  <a:cubicBezTo>
                    <a:pt x="60008" y="16030"/>
                    <a:pt x="60556" y="16144"/>
                    <a:pt x="60784" y="16349"/>
                  </a:cubicBezTo>
                  <a:cubicBezTo>
                    <a:pt x="60899" y="16463"/>
                    <a:pt x="60990" y="16600"/>
                    <a:pt x="61058" y="16783"/>
                  </a:cubicBezTo>
                  <a:cubicBezTo>
                    <a:pt x="61058" y="16829"/>
                    <a:pt x="61081" y="16851"/>
                    <a:pt x="61081" y="16897"/>
                  </a:cubicBezTo>
                  <a:cubicBezTo>
                    <a:pt x="61172" y="17422"/>
                    <a:pt x="61469" y="18107"/>
                    <a:pt x="61994" y="18632"/>
                  </a:cubicBezTo>
                  <a:cubicBezTo>
                    <a:pt x="62268" y="18883"/>
                    <a:pt x="62588" y="19043"/>
                    <a:pt x="62816" y="19225"/>
                  </a:cubicBezTo>
                  <a:cubicBezTo>
                    <a:pt x="63067" y="19385"/>
                    <a:pt x="63204" y="19568"/>
                    <a:pt x="63295" y="19750"/>
                  </a:cubicBezTo>
                  <a:cubicBezTo>
                    <a:pt x="63386" y="19956"/>
                    <a:pt x="63409" y="20138"/>
                    <a:pt x="63409" y="20275"/>
                  </a:cubicBezTo>
                  <a:cubicBezTo>
                    <a:pt x="63432" y="20389"/>
                    <a:pt x="63432" y="20481"/>
                    <a:pt x="63432" y="20481"/>
                  </a:cubicBezTo>
                  <a:cubicBezTo>
                    <a:pt x="63432" y="20481"/>
                    <a:pt x="63432" y="20572"/>
                    <a:pt x="63432" y="20732"/>
                  </a:cubicBezTo>
                  <a:cubicBezTo>
                    <a:pt x="63455" y="20846"/>
                    <a:pt x="63455" y="21028"/>
                    <a:pt x="63523" y="21257"/>
                  </a:cubicBezTo>
                  <a:cubicBezTo>
                    <a:pt x="63523" y="21416"/>
                    <a:pt x="63592" y="21553"/>
                    <a:pt x="63729" y="21668"/>
                  </a:cubicBezTo>
                  <a:cubicBezTo>
                    <a:pt x="63820" y="21736"/>
                    <a:pt x="63911" y="21805"/>
                    <a:pt x="64003" y="21850"/>
                  </a:cubicBezTo>
                  <a:cubicBezTo>
                    <a:pt x="64119" y="21894"/>
                    <a:pt x="64243" y="21909"/>
                    <a:pt x="64360" y="21909"/>
                  </a:cubicBezTo>
                  <a:cubicBezTo>
                    <a:pt x="64427" y="21909"/>
                    <a:pt x="64492" y="21904"/>
                    <a:pt x="64551" y="21896"/>
                  </a:cubicBezTo>
                  <a:cubicBezTo>
                    <a:pt x="64916" y="21850"/>
                    <a:pt x="65258" y="21690"/>
                    <a:pt x="65532" y="21439"/>
                  </a:cubicBezTo>
                  <a:cubicBezTo>
                    <a:pt x="65829" y="21165"/>
                    <a:pt x="66011" y="20823"/>
                    <a:pt x="66080" y="20481"/>
                  </a:cubicBezTo>
                  <a:cubicBezTo>
                    <a:pt x="66148" y="20115"/>
                    <a:pt x="66126" y="19773"/>
                    <a:pt x="66011" y="19522"/>
                  </a:cubicBezTo>
                  <a:cubicBezTo>
                    <a:pt x="65966" y="19408"/>
                    <a:pt x="65920" y="19317"/>
                    <a:pt x="65874" y="19225"/>
                  </a:cubicBezTo>
                  <a:cubicBezTo>
                    <a:pt x="65874" y="19202"/>
                    <a:pt x="65874" y="19202"/>
                    <a:pt x="65874" y="19180"/>
                  </a:cubicBezTo>
                  <a:cubicBezTo>
                    <a:pt x="66240" y="19362"/>
                    <a:pt x="66582" y="19590"/>
                    <a:pt x="66947" y="19819"/>
                  </a:cubicBezTo>
                  <a:cubicBezTo>
                    <a:pt x="66584" y="19637"/>
                    <a:pt x="66310" y="19491"/>
                    <a:pt x="66236" y="19491"/>
                  </a:cubicBezTo>
                  <a:cubicBezTo>
                    <a:pt x="66226" y="19491"/>
                    <a:pt x="66219" y="19494"/>
                    <a:pt x="66217" y="19499"/>
                  </a:cubicBezTo>
                  <a:cubicBezTo>
                    <a:pt x="66171" y="19545"/>
                    <a:pt x="67061" y="20321"/>
                    <a:pt x="68111" y="20823"/>
                  </a:cubicBezTo>
                  <a:cubicBezTo>
                    <a:pt x="68659" y="21097"/>
                    <a:pt x="69230" y="21280"/>
                    <a:pt x="69686" y="21325"/>
                  </a:cubicBezTo>
                  <a:cubicBezTo>
                    <a:pt x="69804" y="21350"/>
                    <a:pt x="69918" y="21360"/>
                    <a:pt x="70023" y="21360"/>
                  </a:cubicBezTo>
                  <a:cubicBezTo>
                    <a:pt x="70304" y="21360"/>
                    <a:pt x="70514" y="21290"/>
                    <a:pt x="70531" y="21257"/>
                  </a:cubicBezTo>
                  <a:cubicBezTo>
                    <a:pt x="70531" y="21257"/>
                    <a:pt x="70554" y="21257"/>
                    <a:pt x="70599" y="21234"/>
                  </a:cubicBezTo>
                  <a:cubicBezTo>
                    <a:pt x="70599" y="21211"/>
                    <a:pt x="70622" y="21188"/>
                    <a:pt x="70645" y="21188"/>
                  </a:cubicBezTo>
                  <a:lnTo>
                    <a:pt x="70668" y="21188"/>
                  </a:lnTo>
                  <a:cubicBezTo>
                    <a:pt x="70896" y="21074"/>
                    <a:pt x="70896" y="20937"/>
                    <a:pt x="71124" y="20869"/>
                  </a:cubicBezTo>
                  <a:cubicBezTo>
                    <a:pt x="71216" y="20937"/>
                    <a:pt x="71330" y="20983"/>
                    <a:pt x="71512" y="21028"/>
                  </a:cubicBezTo>
                  <a:cubicBezTo>
                    <a:pt x="71569" y="21057"/>
                    <a:pt x="71643" y="21076"/>
                    <a:pt x="71723" y="21076"/>
                  </a:cubicBezTo>
                  <a:cubicBezTo>
                    <a:pt x="71773" y="21076"/>
                    <a:pt x="71825" y="21069"/>
                    <a:pt x="71877" y="21051"/>
                  </a:cubicBezTo>
                  <a:cubicBezTo>
                    <a:pt x="71992" y="21006"/>
                    <a:pt x="72129" y="20960"/>
                    <a:pt x="72243" y="20823"/>
                  </a:cubicBezTo>
                  <a:cubicBezTo>
                    <a:pt x="72357" y="20686"/>
                    <a:pt x="72402" y="20481"/>
                    <a:pt x="72380" y="20321"/>
                  </a:cubicBezTo>
                  <a:cubicBezTo>
                    <a:pt x="72357" y="20138"/>
                    <a:pt x="72288" y="20001"/>
                    <a:pt x="72220" y="19864"/>
                  </a:cubicBezTo>
                  <a:cubicBezTo>
                    <a:pt x="72083" y="19613"/>
                    <a:pt x="71923" y="19385"/>
                    <a:pt x="71763" y="19180"/>
                  </a:cubicBezTo>
                  <a:cubicBezTo>
                    <a:pt x="71718" y="19134"/>
                    <a:pt x="71695" y="19088"/>
                    <a:pt x="71649" y="19043"/>
                  </a:cubicBezTo>
                  <a:lnTo>
                    <a:pt x="71604" y="18974"/>
                  </a:lnTo>
                  <a:cubicBezTo>
                    <a:pt x="71581" y="18883"/>
                    <a:pt x="71558" y="18746"/>
                    <a:pt x="71489" y="18541"/>
                  </a:cubicBezTo>
                  <a:cubicBezTo>
                    <a:pt x="71352" y="18244"/>
                    <a:pt x="71124" y="17833"/>
                    <a:pt x="70828" y="17491"/>
                  </a:cubicBezTo>
                  <a:cubicBezTo>
                    <a:pt x="70531" y="17148"/>
                    <a:pt x="70166" y="16851"/>
                    <a:pt x="69869" y="16692"/>
                  </a:cubicBezTo>
                  <a:cubicBezTo>
                    <a:pt x="69732" y="16578"/>
                    <a:pt x="69618" y="16532"/>
                    <a:pt x="69526" y="16486"/>
                  </a:cubicBezTo>
                  <a:lnTo>
                    <a:pt x="69390" y="16418"/>
                  </a:lnTo>
                  <a:cubicBezTo>
                    <a:pt x="69390" y="16418"/>
                    <a:pt x="69184" y="16326"/>
                    <a:pt x="68865" y="16212"/>
                  </a:cubicBezTo>
                  <a:cubicBezTo>
                    <a:pt x="68728" y="16167"/>
                    <a:pt x="68568" y="16121"/>
                    <a:pt x="68385" y="16075"/>
                  </a:cubicBezTo>
                  <a:cubicBezTo>
                    <a:pt x="68431" y="16053"/>
                    <a:pt x="68477" y="16030"/>
                    <a:pt x="68499" y="15984"/>
                  </a:cubicBezTo>
                  <a:cubicBezTo>
                    <a:pt x="68613" y="15870"/>
                    <a:pt x="68705" y="15687"/>
                    <a:pt x="68682" y="15459"/>
                  </a:cubicBezTo>
                  <a:cubicBezTo>
                    <a:pt x="68659" y="15254"/>
                    <a:pt x="68499" y="15140"/>
                    <a:pt x="68408" y="15071"/>
                  </a:cubicBezTo>
                  <a:cubicBezTo>
                    <a:pt x="68294" y="14980"/>
                    <a:pt x="68157" y="14934"/>
                    <a:pt x="68043" y="14888"/>
                  </a:cubicBezTo>
                  <a:cubicBezTo>
                    <a:pt x="67815" y="14797"/>
                    <a:pt x="67586" y="14752"/>
                    <a:pt x="67404" y="14706"/>
                  </a:cubicBezTo>
                  <a:cubicBezTo>
                    <a:pt x="67244" y="14637"/>
                    <a:pt x="67061" y="14592"/>
                    <a:pt x="66924" y="14546"/>
                  </a:cubicBezTo>
                  <a:cubicBezTo>
                    <a:pt x="66810" y="14523"/>
                    <a:pt x="66742" y="14500"/>
                    <a:pt x="66742" y="14500"/>
                  </a:cubicBezTo>
                  <a:lnTo>
                    <a:pt x="66582" y="14500"/>
                  </a:lnTo>
                  <a:cubicBezTo>
                    <a:pt x="66514" y="14500"/>
                    <a:pt x="66377" y="14478"/>
                    <a:pt x="66217" y="14478"/>
                  </a:cubicBezTo>
                  <a:cubicBezTo>
                    <a:pt x="65920" y="14478"/>
                    <a:pt x="65532" y="14500"/>
                    <a:pt x="65144" y="14523"/>
                  </a:cubicBezTo>
                  <a:cubicBezTo>
                    <a:pt x="64939" y="14546"/>
                    <a:pt x="64733" y="14569"/>
                    <a:pt x="64551" y="14569"/>
                  </a:cubicBezTo>
                  <a:cubicBezTo>
                    <a:pt x="64391" y="14432"/>
                    <a:pt x="64094" y="14204"/>
                    <a:pt x="63706" y="13907"/>
                  </a:cubicBezTo>
                  <a:cubicBezTo>
                    <a:pt x="63409" y="13679"/>
                    <a:pt x="63067" y="13382"/>
                    <a:pt x="62702" y="13085"/>
                  </a:cubicBezTo>
                  <a:cubicBezTo>
                    <a:pt x="62359" y="12789"/>
                    <a:pt x="61994" y="12423"/>
                    <a:pt x="61629" y="12081"/>
                  </a:cubicBezTo>
                  <a:cubicBezTo>
                    <a:pt x="60899" y="11396"/>
                    <a:pt x="60191" y="10689"/>
                    <a:pt x="59666" y="10141"/>
                  </a:cubicBezTo>
                  <a:cubicBezTo>
                    <a:pt x="59118" y="9593"/>
                    <a:pt x="58776" y="9228"/>
                    <a:pt x="58776" y="9228"/>
                  </a:cubicBezTo>
                  <a:cubicBezTo>
                    <a:pt x="58776" y="9228"/>
                    <a:pt x="58388" y="8885"/>
                    <a:pt x="57840" y="8360"/>
                  </a:cubicBezTo>
                  <a:cubicBezTo>
                    <a:pt x="57269" y="7835"/>
                    <a:pt x="56493" y="7174"/>
                    <a:pt x="55740" y="6534"/>
                  </a:cubicBezTo>
                  <a:cubicBezTo>
                    <a:pt x="55032" y="5941"/>
                    <a:pt x="54302" y="5348"/>
                    <a:pt x="53640" y="5005"/>
                  </a:cubicBezTo>
                  <a:cubicBezTo>
                    <a:pt x="53617" y="4959"/>
                    <a:pt x="53572" y="4914"/>
                    <a:pt x="53549" y="4845"/>
                  </a:cubicBezTo>
                  <a:lnTo>
                    <a:pt x="53549" y="4845"/>
                  </a:lnTo>
                  <a:cubicBezTo>
                    <a:pt x="53640" y="4937"/>
                    <a:pt x="53731" y="4959"/>
                    <a:pt x="53731" y="4959"/>
                  </a:cubicBezTo>
                  <a:cubicBezTo>
                    <a:pt x="53754" y="4914"/>
                    <a:pt x="53572" y="4731"/>
                    <a:pt x="53389" y="4389"/>
                  </a:cubicBezTo>
                  <a:cubicBezTo>
                    <a:pt x="53206" y="4046"/>
                    <a:pt x="53001" y="3567"/>
                    <a:pt x="52773" y="3065"/>
                  </a:cubicBezTo>
                  <a:cubicBezTo>
                    <a:pt x="52544" y="2563"/>
                    <a:pt x="52339" y="2106"/>
                    <a:pt x="52202" y="1718"/>
                  </a:cubicBezTo>
                  <a:cubicBezTo>
                    <a:pt x="52156" y="1650"/>
                    <a:pt x="52134" y="1581"/>
                    <a:pt x="52111" y="1513"/>
                  </a:cubicBezTo>
                  <a:cubicBezTo>
                    <a:pt x="48067" y="583"/>
                    <a:pt x="43614" y="1"/>
                    <a:pt x="38807"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Google Shape;3607;p43"/>
            <p:cNvSpPr/>
            <p:nvPr/>
          </p:nvSpPr>
          <p:spPr>
            <a:xfrm>
              <a:off x="6785927" y="4807738"/>
              <a:ext cx="461803" cy="270768"/>
            </a:xfrm>
            <a:custGeom>
              <a:avLst/>
              <a:gdLst/>
              <a:ahLst/>
              <a:cxnLst/>
              <a:rect l="l" t="t" r="r" b="b"/>
              <a:pathLst>
                <a:path w="17161" h="10062" extrusionOk="0">
                  <a:moveTo>
                    <a:pt x="8263" y="0"/>
                  </a:moveTo>
                  <a:cubicBezTo>
                    <a:pt x="6369" y="548"/>
                    <a:pt x="4748" y="5159"/>
                    <a:pt x="4748" y="5159"/>
                  </a:cubicBezTo>
                  <a:lnTo>
                    <a:pt x="9131" y="6369"/>
                  </a:lnTo>
                  <a:cubicBezTo>
                    <a:pt x="9131" y="6369"/>
                    <a:pt x="1" y="8332"/>
                    <a:pt x="3698" y="9656"/>
                  </a:cubicBezTo>
                  <a:cubicBezTo>
                    <a:pt x="4495" y="9939"/>
                    <a:pt x="5573" y="10061"/>
                    <a:pt x="6771" y="10061"/>
                  </a:cubicBezTo>
                  <a:cubicBezTo>
                    <a:pt x="11167" y="10061"/>
                    <a:pt x="17161" y="8412"/>
                    <a:pt x="16640" y="7031"/>
                  </a:cubicBezTo>
                  <a:cubicBezTo>
                    <a:pt x="15978" y="5273"/>
                    <a:pt x="8263" y="0"/>
                    <a:pt x="8263"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8" name="Google Shape;3608;p43"/>
            <p:cNvSpPr/>
            <p:nvPr/>
          </p:nvSpPr>
          <p:spPr>
            <a:xfrm>
              <a:off x="6913695" y="4807738"/>
              <a:ext cx="297302" cy="207960"/>
            </a:xfrm>
            <a:custGeom>
              <a:avLst/>
              <a:gdLst/>
              <a:ahLst/>
              <a:cxnLst/>
              <a:rect l="l" t="t" r="r" b="b"/>
              <a:pathLst>
                <a:path w="11048" h="7728" extrusionOk="0">
                  <a:moveTo>
                    <a:pt x="3515" y="0"/>
                  </a:moveTo>
                  <a:cubicBezTo>
                    <a:pt x="1621" y="548"/>
                    <a:pt x="0" y="5159"/>
                    <a:pt x="0" y="5159"/>
                  </a:cubicBezTo>
                  <a:lnTo>
                    <a:pt x="434" y="5273"/>
                  </a:lnTo>
                  <a:cubicBezTo>
                    <a:pt x="1094" y="4139"/>
                    <a:pt x="2481" y="2072"/>
                    <a:pt x="3955" y="2072"/>
                  </a:cubicBezTo>
                  <a:cubicBezTo>
                    <a:pt x="4112" y="2072"/>
                    <a:pt x="4270" y="2095"/>
                    <a:pt x="4428" y="2146"/>
                  </a:cubicBezTo>
                  <a:cubicBezTo>
                    <a:pt x="6620" y="2854"/>
                    <a:pt x="7464" y="4292"/>
                    <a:pt x="7236" y="4680"/>
                  </a:cubicBezTo>
                  <a:cubicBezTo>
                    <a:pt x="7030" y="4976"/>
                    <a:pt x="4383" y="5752"/>
                    <a:pt x="3241" y="6049"/>
                  </a:cubicBezTo>
                  <a:lnTo>
                    <a:pt x="4383" y="6369"/>
                  </a:lnTo>
                  <a:cubicBezTo>
                    <a:pt x="4383" y="6369"/>
                    <a:pt x="3881" y="6460"/>
                    <a:pt x="3196" y="6643"/>
                  </a:cubicBezTo>
                  <a:cubicBezTo>
                    <a:pt x="3639" y="7107"/>
                    <a:pt x="4317" y="7728"/>
                    <a:pt x="4633" y="7728"/>
                  </a:cubicBezTo>
                  <a:cubicBezTo>
                    <a:pt x="4659" y="7728"/>
                    <a:pt x="4682" y="7724"/>
                    <a:pt x="4702" y="7715"/>
                  </a:cubicBezTo>
                  <a:cubicBezTo>
                    <a:pt x="5022" y="7578"/>
                    <a:pt x="9062" y="6460"/>
                    <a:pt x="11048" y="5912"/>
                  </a:cubicBezTo>
                  <a:cubicBezTo>
                    <a:pt x="8902" y="3675"/>
                    <a:pt x="3515" y="0"/>
                    <a:pt x="3515"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Google Shape;3609;p43"/>
            <p:cNvSpPr/>
            <p:nvPr/>
          </p:nvSpPr>
          <p:spPr>
            <a:xfrm>
              <a:off x="6785927" y="4903564"/>
              <a:ext cx="461803" cy="174942"/>
            </a:xfrm>
            <a:custGeom>
              <a:avLst/>
              <a:gdLst/>
              <a:ahLst/>
              <a:cxnLst/>
              <a:rect l="l" t="t" r="r" b="b"/>
              <a:pathLst>
                <a:path w="17161" h="6501" extrusionOk="0">
                  <a:moveTo>
                    <a:pt x="13125" y="0"/>
                  </a:moveTo>
                  <a:cubicBezTo>
                    <a:pt x="10181" y="160"/>
                    <a:pt x="7556" y="1895"/>
                    <a:pt x="7076" y="2237"/>
                  </a:cubicBezTo>
                  <a:lnTo>
                    <a:pt x="9131" y="2808"/>
                  </a:lnTo>
                  <a:cubicBezTo>
                    <a:pt x="9131" y="2808"/>
                    <a:pt x="1" y="4771"/>
                    <a:pt x="3698" y="6095"/>
                  </a:cubicBezTo>
                  <a:cubicBezTo>
                    <a:pt x="4495" y="6378"/>
                    <a:pt x="5573" y="6500"/>
                    <a:pt x="6771" y="6500"/>
                  </a:cubicBezTo>
                  <a:cubicBezTo>
                    <a:pt x="11167" y="6500"/>
                    <a:pt x="17161" y="4851"/>
                    <a:pt x="16640" y="3470"/>
                  </a:cubicBezTo>
                  <a:cubicBezTo>
                    <a:pt x="16344" y="2716"/>
                    <a:pt x="14814" y="1347"/>
                    <a:pt x="1312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0" name="Google Shape;3610;p43"/>
            <p:cNvSpPr/>
            <p:nvPr/>
          </p:nvSpPr>
          <p:spPr>
            <a:xfrm>
              <a:off x="6847362" y="4919522"/>
              <a:ext cx="400367" cy="158984"/>
            </a:xfrm>
            <a:custGeom>
              <a:avLst/>
              <a:gdLst/>
              <a:ahLst/>
              <a:cxnLst/>
              <a:rect l="l" t="t" r="r" b="b"/>
              <a:pathLst>
                <a:path w="14878" h="5908" extrusionOk="0">
                  <a:moveTo>
                    <a:pt x="11550" y="1"/>
                  </a:moveTo>
                  <a:cubicBezTo>
                    <a:pt x="9267" y="457"/>
                    <a:pt x="6094" y="1188"/>
                    <a:pt x="6094" y="1188"/>
                  </a:cubicBezTo>
                  <a:cubicBezTo>
                    <a:pt x="6094" y="1188"/>
                    <a:pt x="5798" y="1735"/>
                    <a:pt x="5980" y="1964"/>
                  </a:cubicBezTo>
                  <a:lnTo>
                    <a:pt x="6323" y="2078"/>
                  </a:lnTo>
                  <a:cubicBezTo>
                    <a:pt x="6346" y="2055"/>
                    <a:pt x="6368" y="2055"/>
                    <a:pt x="6391" y="2055"/>
                  </a:cubicBezTo>
                  <a:cubicBezTo>
                    <a:pt x="6470" y="2042"/>
                    <a:pt x="6564" y="2036"/>
                    <a:pt x="6669" y="2036"/>
                  </a:cubicBezTo>
                  <a:cubicBezTo>
                    <a:pt x="7687" y="2036"/>
                    <a:pt x="9701" y="2584"/>
                    <a:pt x="8377" y="2626"/>
                  </a:cubicBezTo>
                  <a:cubicBezTo>
                    <a:pt x="6939" y="2694"/>
                    <a:pt x="2260" y="4018"/>
                    <a:pt x="1712" y="4132"/>
                  </a:cubicBezTo>
                  <a:cubicBezTo>
                    <a:pt x="1679" y="4138"/>
                    <a:pt x="1651" y="4141"/>
                    <a:pt x="1627" y="4141"/>
                  </a:cubicBezTo>
                  <a:cubicBezTo>
                    <a:pt x="1468" y="4141"/>
                    <a:pt x="1496" y="4017"/>
                    <a:pt x="1575" y="3858"/>
                  </a:cubicBezTo>
                  <a:lnTo>
                    <a:pt x="1575" y="3858"/>
                  </a:lnTo>
                  <a:cubicBezTo>
                    <a:pt x="457" y="4406"/>
                    <a:pt x="0" y="4999"/>
                    <a:pt x="1415" y="5502"/>
                  </a:cubicBezTo>
                  <a:cubicBezTo>
                    <a:pt x="2212" y="5785"/>
                    <a:pt x="3290" y="5907"/>
                    <a:pt x="4488" y="5907"/>
                  </a:cubicBezTo>
                  <a:cubicBezTo>
                    <a:pt x="8884" y="5907"/>
                    <a:pt x="14878" y="4258"/>
                    <a:pt x="14357" y="2877"/>
                  </a:cubicBezTo>
                  <a:cubicBezTo>
                    <a:pt x="14106" y="2237"/>
                    <a:pt x="12942" y="1142"/>
                    <a:pt x="1155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Google Shape;3611;p43"/>
            <p:cNvSpPr/>
            <p:nvPr/>
          </p:nvSpPr>
          <p:spPr>
            <a:xfrm>
              <a:off x="6888508" y="5010720"/>
              <a:ext cx="340304" cy="67894"/>
            </a:xfrm>
            <a:custGeom>
              <a:avLst/>
              <a:gdLst/>
              <a:ahLst/>
              <a:cxnLst/>
              <a:rect l="l" t="t" r="r" b="b"/>
              <a:pathLst>
                <a:path w="12646" h="2523" extrusionOk="0">
                  <a:moveTo>
                    <a:pt x="11188" y="1"/>
                  </a:moveTo>
                  <a:cubicBezTo>
                    <a:pt x="10174" y="1"/>
                    <a:pt x="8841" y="109"/>
                    <a:pt x="7076" y="355"/>
                  </a:cubicBezTo>
                  <a:cubicBezTo>
                    <a:pt x="3059" y="926"/>
                    <a:pt x="1005" y="1656"/>
                    <a:pt x="0" y="2158"/>
                  </a:cubicBezTo>
                  <a:cubicBezTo>
                    <a:pt x="779" y="2412"/>
                    <a:pt x="1802" y="2523"/>
                    <a:pt x="2932" y="2523"/>
                  </a:cubicBezTo>
                  <a:cubicBezTo>
                    <a:pt x="6671" y="2523"/>
                    <a:pt x="11576" y="1313"/>
                    <a:pt x="12646" y="104"/>
                  </a:cubicBezTo>
                  <a:cubicBezTo>
                    <a:pt x="12253" y="37"/>
                    <a:pt x="11774" y="1"/>
                    <a:pt x="11188" y="1"/>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2" name="Google Shape;3612;p43"/>
            <p:cNvSpPr/>
            <p:nvPr/>
          </p:nvSpPr>
          <p:spPr>
            <a:xfrm>
              <a:off x="6976342" y="4903564"/>
              <a:ext cx="215011" cy="73114"/>
            </a:xfrm>
            <a:custGeom>
              <a:avLst/>
              <a:gdLst/>
              <a:ahLst/>
              <a:cxnLst/>
              <a:rect l="l" t="t" r="r" b="b"/>
              <a:pathLst>
                <a:path w="7990" h="2717" extrusionOk="0">
                  <a:moveTo>
                    <a:pt x="6049" y="0"/>
                  </a:moveTo>
                  <a:cubicBezTo>
                    <a:pt x="3105" y="160"/>
                    <a:pt x="480" y="1895"/>
                    <a:pt x="0" y="2237"/>
                  </a:cubicBezTo>
                  <a:lnTo>
                    <a:pt x="1712" y="2716"/>
                  </a:lnTo>
                  <a:cubicBezTo>
                    <a:pt x="2922" y="2420"/>
                    <a:pt x="5730" y="1758"/>
                    <a:pt x="7989" y="1644"/>
                  </a:cubicBezTo>
                  <a:cubicBezTo>
                    <a:pt x="7419" y="1119"/>
                    <a:pt x="6734" y="571"/>
                    <a:pt x="60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Google Shape;3613;p43"/>
            <p:cNvSpPr/>
            <p:nvPr/>
          </p:nvSpPr>
          <p:spPr>
            <a:xfrm>
              <a:off x="6863939" y="4990457"/>
              <a:ext cx="381369" cy="88103"/>
            </a:xfrm>
            <a:custGeom>
              <a:avLst/>
              <a:gdLst/>
              <a:ahLst/>
              <a:cxnLst/>
              <a:rect l="l" t="t" r="r" b="b"/>
              <a:pathLst>
                <a:path w="14172" h="3274" extrusionOk="0">
                  <a:moveTo>
                    <a:pt x="11656" y="1"/>
                  </a:moveTo>
                  <a:cubicBezTo>
                    <a:pt x="10647" y="1"/>
                    <a:pt x="9315" y="108"/>
                    <a:pt x="7556" y="355"/>
                  </a:cubicBezTo>
                  <a:cubicBezTo>
                    <a:pt x="2762" y="1039"/>
                    <a:pt x="754" y="1952"/>
                    <a:pt x="0" y="2386"/>
                  </a:cubicBezTo>
                  <a:cubicBezTo>
                    <a:pt x="23" y="2409"/>
                    <a:pt x="46" y="2432"/>
                    <a:pt x="69" y="2455"/>
                  </a:cubicBezTo>
                  <a:cubicBezTo>
                    <a:pt x="2817" y="905"/>
                    <a:pt x="8503" y="384"/>
                    <a:pt x="9741" y="384"/>
                  </a:cubicBezTo>
                  <a:cubicBezTo>
                    <a:pt x="9871" y="384"/>
                    <a:pt x="9951" y="390"/>
                    <a:pt x="9975" y="400"/>
                  </a:cubicBezTo>
                  <a:cubicBezTo>
                    <a:pt x="10249" y="515"/>
                    <a:pt x="9541" y="629"/>
                    <a:pt x="6186" y="1154"/>
                  </a:cubicBezTo>
                  <a:cubicBezTo>
                    <a:pt x="3630" y="1564"/>
                    <a:pt x="1598" y="2432"/>
                    <a:pt x="731" y="2843"/>
                  </a:cubicBezTo>
                  <a:cubicBezTo>
                    <a:pt x="754" y="2843"/>
                    <a:pt x="776" y="2866"/>
                    <a:pt x="799" y="2866"/>
                  </a:cubicBezTo>
                  <a:cubicBezTo>
                    <a:pt x="1596" y="3151"/>
                    <a:pt x="2676" y="3274"/>
                    <a:pt x="3874" y="3274"/>
                  </a:cubicBezTo>
                  <a:cubicBezTo>
                    <a:pt x="8237" y="3274"/>
                    <a:pt x="14171" y="1642"/>
                    <a:pt x="13741" y="263"/>
                  </a:cubicBezTo>
                  <a:cubicBezTo>
                    <a:pt x="13275" y="97"/>
                    <a:pt x="12610" y="1"/>
                    <a:pt x="116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4" name="Google Shape;3614;p43"/>
            <p:cNvSpPr/>
            <p:nvPr/>
          </p:nvSpPr>
          <p:spPr>
            <a:xfrm>
              <a:off x="7122571" y="4843367"/>
              <a:ext cx="462502" cy="273917"/>
            </a:xfrm>
            <a:custGeom>
              <a:avLst/>
              <a:gdLst/>
              <a:ahLst/>
              <a:cxnLst/>
              <a:rect l="l" t="t" r="r" b="b"/>
              <a:pathLst>
                <a:path w="17187" h="10179" extrusionOk="0">
                  <a:moveTo>
                    <a:pt x="9494" y="0"/>
                  </a:moveTo>
                  <a:cubicBezTo>
                    <a:pt x="9494" y="0"/>
                    <a:pt x="1437" y="4725"/>
                    <a:pt x="661" y="6437"/>
                  </a:cubicBezTo>
                  <a:cubicBezTo>
                    <a:pt x="0" y="7894"/>
                    <a:pt x="6947" y="10178"/>
                    <a:pt x="11366" y="10178"/>
                  </a:cubicBezTo>
                  <a:cubicBezTo>
                    <a:pt x="12138" y="10178"/>
                    <a:pt x="12833" y="10108"/>
                    <a:pt x="13397" y="9952"/>
                  </a:cubicBezTo>
                  <a:cubicBezTo>
                    <a:pt x="17186" y="8879"/>
                    <a:pt x="8193" y="6300"/>
                    <a:pt x="8193" y="6300"/>
                  </a:cubicBezTo>
                  <a:lnTo>
                    <a:pt x="12644" y="5387"/>
                  </a:lnTo>
                  <a:cubicBezTo>
                    <a:pt x="12644" y="5387"/>
                    <a:pt x="11343" y="662"/>
                    <a:pt x="9494"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43"/>
            <p:cNvSpPr/>
            <p:nvPr/>
          </p:nvSpPr>
          <p:spPr>
            <a:xfrm>
              <a:off x="7164900" y="4843367"/>
              <a:ext cx="297948" cy="205673"/>
            </a:xfrm>
            <a:custGeom>
              <a:avLst/>
              <a:gdLst/>
              <a:ahLst/>
              <a:cxnLst/>
              <a:rect l="l" t="t" r="r" b="b"/>
              <a:pathLst>
                <a:path w="11072" h="7643" extrusionOk="0">
                  <a:moveTo>
                    <a:pt x="7921" y="0"/>
                  </a:moveTo>
                  <a:cubicBezTo>
                    <a:pt x="7921" y="0"/>
                    <a:pt x="2306" y="3310"/>
                    <a:pt x="1" y="5387"/>
                  </a:cubicBezTo>
                  <a:cubicBezTo>
                    <a:pt x="1941" y="6049"/>
                    <a:pt x="5890" y="7441"/>
                    <a:pt x="6209" y="7624"/>
                  </a:cubicBezTo>
                  <a:cubicBezTo>
                    <a:pt x="6235" y="7637"/>
                    <a:pt x="6265" y="7643"/>
                    <a:pt x="6299" y="7643"/>
                  </a:cubicBezTo>
                  <a:cubicBezTo>
                    <a:pt x="6630" y="7643"/>
                    <a:pt x="7329" y="7077"/>
                    <a:pt x="7784" y="6642"/>
                  </a:cubicBezTo>
                  <a:cubicBezTo>
                    <a:pt x="7099" y="6437"/>
                    <a:pt x="6620" y="6300"/>
                    <a:pt x="6620" y="6300"/>
                  </a:cubicBezTo>
                  <a:lnTo>
                    <a:pt x="7761" y="6049"/>
                  </a:lnTo>
                  <a:cubicBezTo>
                    <a:pt x="6666" y="5661"/>
                    <a:pt x="4064" y="4725"/>
                    <a:pt x="3904" y="4406"/>
                  </a:cubicBezTo>
                  <a:cubicBezTo>
                    <a:pt x="3676" y="4018"/>
                    <a:pt x="4634" y="2648"/>
                    <a:pt x="6871" y="2077"/>
                  </a:cubicBezTo>
                  <a:cubicBezTo>
                    <a:pt x="6995" y="2047"/>
                    <a:pt x="7117" y="2032"/>
                    <a:pt x="7239" y="2032"/>
                  </a:cubicBezTo>
                  <a:cubicBezTo>
                    <a:pt x="8750" y="2032"/>
                    <a:pt x="10046" y="4274"/>
                    <a:pt x="10637" y="5478"/>
                  </a:cubicBezTo>
                  <a:lnTo>
                    <a:pt x="11071" y="5387"/>
                  </a:lnTo>
                  <a:cubicBezTo>
                    <a:pt x="11071" y="5387"/>
                    <a:pt x="9770" y="662"/>
                    <a:pt x="7921"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6" name="Google Shape;3616;p43"/>
            <p:cNvSpPr/>
            <p:nvPr/>
          </p:nvSpPr>
          <p:spPr>
            <a:xfrm>
              <a:off x="7122571" y="4929963"/>
              <a:ext cx="462502" cy="187321"/>
            </a:xfrm>
            <a:custGeom>
              <a:avLst/>
              <a:gdLst/>
              <a:ahLst/>
              <a:cxnLst/>
              <a:rect l="l" t="t" r="r" b="b"/>
              <a:pathLst>
                <a:path w="17187" h="6961" extrusionOk="0">
                  <a:moveTo>
                    <a:pt x="4404" y="1"/>
                  </a:moveTo>
                  <a:cubicBezTo>
                    <a:pt x="2624" y="1233"/>
                    <a:pt x="1003" y="2489"/>
                    <a:pt x="661" y="3219"/>
                  </a:cubicBezTo>
                  <a:cubicBezTo>
                    <a:pt x="0" y="4676"/>
                    <a:pt x="6947" y="6960"/>
                    <a:pt x="11366" y="6960"/>
                  </a:cubicBezTo>
                  <a:cubicBezTo>
                    <a:pt x="12138" y="6960"/>
                    <a:pt x="12833" y="6890"/>
                    <a:pt x="13397" y="6734"/>
                  </a:cubicBezTo>
                  <a:cubicBezTo>
                    <a:pt x="17186" y="5661"/>
                    <a:pt x="8193" y="3082"/>
                    <a:pt x="8193" y="3082"/>
                  </a:cubicBezTo>
                  <a:lnTo>
                    <a:pt x="10293" y="2648"/>
                  </a:lnTo>
                  <a:cubicBezTo>
                    <a:pt x="9814" y="2260"/>
                    <a:pt x="7326" y="366"/>
                    <a:pt x="440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7" name="Google Shape;3617;p43"/>
            <p:cNvSpPr/>
            <p:nvPr/>
          </p:nvSpPr>
          <p:spPr>
            <a:xfrm>
              <a:off x="7122571" y="4944710"/>
              <a:ext cx="399237" cy="172574"/>
            </a:xfrm>
            <a:custGeom>
              <a:avLst/>
              <a:gdLst/>
              <a:ahLst/>
              <a:cxnLst/>
              <a:rect l="l" t="t" r="r" b="b"/>
              <a:pathLst>
                <a:path w="14836" h="6413" extrusionOk="0">
                  <a:moveTo>
                    <a:pt x="3651" y="0"/>
                  </a:moveTo>
                  <a:cubicBezTo>
                    <a:pt x="2190" y="1028"/>
                    <a:pt x="935" y="2055"/>
                    <a:pt x="661" y="2671"/>
                  </a:cubicBezTo>
                  <a:cubicBezTo>
                    <a:pt x="0" y="4128"/>
                    <a:pt x="6947" y="6412"/>
                    <a:pt x="11366" y="6412"/>
                  </a:cubicBezTo>
                  <a:cubicBezTo>
                    <a:pt x="12138" y="6412"/>
                    <a:pt x="12833" y="6342"/>
                    <a:pt x="13397" y="6186"/>
                  </a:cubicBezTo>
                  <a:cubicBezTo>
                    <a:pt x="14835" y="5775"/>
                    <a:pt x="14424" y="5136"/>
                    <a:pt x="13329" y="4520"/>
                  </a:cubicBezTo>
                  <a:lnTo>
                    <a:pt x="13329" y="4520"/>
                  </a:lnTo>
                  <a:cubicBezTo>
                    <a:pt x="13405" y="4673"/>
                    <a:pt x="13418" y="4810"/>
                    <a:pt x="13285" y="4810"/>
                  </a:cubicBezTo>
                  <a:cubicBezTo>
                    <a:pt x="13260" y="4810"/>
                    <a:pt x="13229" y="4805"/>
                    <a:pt x="13192" y="4794"/>
                  </a:cubicBezTo>
                  <a:cubicBezTo>
                    <a:pt x="12644" y="4634"/>
                    <a:pt x="8079" y="2991"/>
                    <a:pt x="6641" y="2831"/>
                  </a:cubicBezTo>
                  <a:cubicBezTo>
                    <a:pt x="5417" y="2697"/>
                    <a:pt x="7078" y="2355"/>
                    <a:pt x="8145" y="2355"/>
                  </a:cubicBezTo>
                  <a:cubicBezTo>
                    <a:pt x="8351" y="2355"/>
                    <a:pt x="8536" y="2368"/>
                    <a:pt x="8672" y="2397"/>
                  </a:cubicBezTo>
                  <a:cubicBezTo>
                    <a:pt x="8695" y="2420"/>
                    <a:pt x="8718" y="2420"/>
                    <a:pt x="8741" y="2420"/>
                  </a:cubicBezTo>
                  <a:lnTo>
                    <a:pt x="9083" y="2351"/>
                  </a:lnTo>
                  <a:cubicBezTo>
                    <a:pt x="9289" y="2123"/>
                    <a:pt x="9015" y="1575"/>
                    <a:pt x="9015" y="1575"/>
                  </a:cubicBezTo>
                  <a:cubicBezTo>
                    <a:pt x="9015" y="1575"/>
                    <a:pt x="5888" y="617"/>
                    <a:pt x="365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8" name="Google Shape;3618;p43"/>
            <p:cNvSpPr/>
            <p:nvPr/>
          </p:nvSpPr>
          <p:spPr>
            <a:xfrm>
              <a:off x="7144018" y="5033082"/>
              <a:ext cx="335406" cy="84174"/>
            </a:xfrm>
            <a:custGeom>
              <a:avLst/>
              <a:gdLst/>
              <a:ahLst/>
              <a:cxnLst/>
              <a:rect l="l" t="t" r="r" b="b"/>
              <a:pathLst>
                <a:path w="12464" h="3128" extrusionOk="0">
                  <a:moveTo>
                    <a:pt x="657" y="0"/>
                  </a:moveTo>
                  <a:cubicBezTo>
                    <a:pt x="415" y="0"/>
                    <a:pt x="197" y="9"/>
                    <a:pt x="1" y="26"/>
                  </a:cubicBezTo>
                  <a:cubicBezTo>
                    <a:pt x="1073" y="1424"/>
                    <a:pt x="6725" y="3127"/>
                    <a:pt x="10525" y="3127"/>
                  </a:cubicBezTo>
                  <a:cubicBezTo>
                    <a:pt x="11255" y="3127"/>
                    <a:pt x="11916" y="3065"/>
                    <a:pt x="12463" y="2925"/>
                  </a:cubicBezTo>
                  <a:cubicBezTo>
                    <a:pt x="11505" y="2377"/>
                    <a:pt x="9496" y="1510"/>
                    <a:pt x="5524" y="665"/>
                  </a:cubicBezTo>
                  <a:cubicBezTo>
                    <a:pt x="3287" y="180"/>
                    <a:pt x="1735" y="0"/>
                    <a:pt x="657" y="0"/>
                  </a:cubicBezTo>
                  <a:close/>
                </a:path>
              </a:pathLst>
            </a:custGeom>
            <a:solidFill>
              <a:srgbClr val="958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Google Shape;3619;p43"/>
            <p:cNvSpPr/>
            <p:nvPr/>
          </p:nvSpPr>
          <p:spPr>
            <a:xfrm>
              <a:off x="7185782" y="4929963"/>
              <a:ext cx="213800" cy="81107"/>
            </a:xfrm>
            <a:custGeom>
              <a:avLst/>
              <a:gdLst/>
              <a:ahLst/>
              <a:cxnLst/>
              <a:rect l="l" t="t" r="r" b="b"/>
              <a:pathLst>
                <a:path w="7945" h="3014" extrusionOk="0">
                  <a:moveTo>
                    <a:pt x="2055" y="1"/>
                  </a:moveTo>
                  <a:cubicBezTo>
                    <a:pt x="1325" y="526"/>
                    <a:pt x="594" y="1028"/>
                    <a:pt x="1" y="1507"/>
                  </a:cubicBezTo>
                  <a:cubicBezTo>
                    <a:pt x="2238" y="1758"/>
                    <a:pt x="5000" y="2626"/>
                    <a:pt x="6187" y="3014"/>
                  </a:cubicBezTo>
                  <a:lnTo>
                    <a:pt x="7944" y="2648"/>
                  </a:lnTo>
                  <a:cubicBezTo>
                    <a:pt x="7465" y="2260"/>
                    <a:pt x="4977" y="366"/>
                    <a:pt x="2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0" name="Google Shape;3620;p43"/>
            <p:cNvSpPr/>
            <p:nvPr/>
          </p:nvSpPr>
          <p:spPr>
            <a:xfrm>
              <a:off x="7125181" y="5013465"/>
              <a:ext cx="380050" cy="103846"/>
            </a:xfrm>
            <a:custGeom>
              <a:avLst/>
              <a:gdLst/>
              <a:ahLst/>
              <a:cxnLst/>
              <a:rect l="l" t="t" r="r" b="b"/>
              <a:pathLst>
                <a:path w="14123" h="3859" extrusionOk="0">
                  <a:moveTo>
                    <a:pt x="1905" y="1"/>
                  </a:moveTo>
                  <a:cubicBezTo>
                    <a:pt x="1339" y="1"/>
                    <a:pt x="903" y="52"/>
                    <a:pt x="564" y="139"/>
                  </a:cubicBezTo>
                  <a:cubicBezTo>
                    <a:pt x="1" y="1594"/>
                    <a:pt x="6864" y="3859"/>
                    <a:pt x="11261" y="3859"/>
                  </a:cubicBezTo>
                  <a:cubicBezTo>
                    <a:pt x="12035" y="3859"/>
                    <a:pt x="12733" y="3788"/>
                    <a:pt x="13300" y="3631"/>
                  </a:cubicBezTo>
                  <a:cubicBezTo>
                    <a:pt x="13323" y="3608"/>
                    <a:pt x="13346" y="3608"/>
                    <a:pt x="13369" y="3608"/>
                  </a:cubicBezTo>
                  <a:cubicBezTo>
                    <a:pt x="12524" y="3129"/>
                    <a:pt x="10561" y="2125"/>
                    <a:pt x="8051" y="1554"/>
                  </a:cubicBezTo>
                  <a:cubicBezTo>
                    <a:pt x="4718" y="801"/>
                    <a:pt x="4033" y="641"/>
                    <a:pt x="4307" y="550"/>
                  </a:cubicBezTo>
                  <a:cubicBezTo>
                    <a:pt x="4321" y="543"/>
                    <a:pt x="4355" y="540"/>
                    <a:pt x="4406" y="540"/>
                  </a:cubicBezTo>
                  <a:cubicBezTo>
                    <a:pt x="5278" y="540"/>
                    <a:pt x="11294" y="1454"/>
                    <a:pt x="14054" y="3243"/>
                  </a:cubicBezTo>
                  <a:cubicBezTo>
                    <a:pt x="14076" y="3243"/>
                    <a:pt x="14099" y="3220"/>
                    <a:pt x="14122" y="3197"/>
                  </a:cubicBezTo>
                  <a:cubicBezTo>
                    <a:pt x="13392" y="2695"/>
                    <a:pt x="11451" y="1668"/>
                    <a:pt x="6727" y="664"/>
                  </a:cubicBezTo>
                  <a:cubicBezTo>
                    <a:pt x="4515" y="186"/>
                    <a:pt x="2978" y="1"/>
                    <a:pt x="190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1" name="Google Shape;3621;p43"/>
            <p:cNvSpPr/>
            <p:nvPr/>
          </p:nvSpPr>
          <p:spPr>
            <a:xfrm>
              <a:off x="6280422" y="4026137"/>
              <a:ext cx="832918" cy="540837"/>
            </a:xfrm>
            <a:custGeom>
              <a:avLst/>
              <a:gdLst/>
              <a:ahLst/>
              <a:cxnLst/>
              <a:rect l="l" t="t" r="r" b="b"/>
              <a:pathLst>
                <a:path w="30952" h="20098" extrusionOk="0">
                  <a:moveTo>
                    <a:pt x="26124" y="0"/>
                  </a:moveTo>
                  <a:cubicBezTo>
                    <a:pt x="25352" y="0"/>
                    <a:pt x="24738" y="92"/>
                    <a:pt x="24538" y="286"/>
                  </a:cubicBezTo>
                  <a:cubicBezTo>
                    <a:pt x="24538" y="286"/>
                    <a:pt x="21068" y="6175"/>
                    <a:pt x="19927" y="6928"/>
                  </a:cubicBezTo>
                  <a:cubicBezTo>
                    <a:pt x="16663" y="9050"/>
                    <a:pt x="13239" y="10899"/>
                    <a:pt x="10066" y="13136"/>
                  </a:cubicBezTo>
                  <a:cubicBezTo>
                    <a:pt x="9556" y="13491"/>
                    <a:pt x="8918" y="13580"/>
                    <a:pt x="8240" y="13580"/>
                  </a:cubicBezTo>
                  <a:cubicBezTo>
                    <a:pt x="7555" y="13580"/>
                    <a:pt x="6830" y="13489"/>
                    <a:pt x="6155" y="13489"/>
                  </a:cubicBezTo>
                  <a:cubicBezTo>
                    <a:pt x="5735" y="13489"/>
                    <a:pt x="5335" y="13524"/>
                    <a:pt x="4976" y="13638"/>
                  </a:cubicBezTo>
                  <a:cubicBezTo>
                    <a:pt x="4314" y="13867"/>
                    <a:pt x="5387" y="14255"/>
                    <a:pt x="5707" y="14460"/>
                  </a:cubicBezTo>
                  <a:cubicBezTo>
                    <a:pt x="5603" y="14452"/>
                    <a:pt x="5504" y="14449"/>
                    <a:pt x="5410" y="14449"/>
                  </a:cubicBezTo>
                  <a:cubicBezTo>
                    <a:pt x="4377" y="14449"/>
                    <a:pt x="3842" y="14883"/>
                    <a:pt x="3173" y="15259"/>
                  </a:cubicBezTo>
                  <a:cubicBezTo>
                    <a:pt x="2876" y="15442"/>
                    <a:pt x="2580" y="15601"/>
                    <a:pt x="2306" y="15807"/>
                  </a:cubicBezTo>
                  <a:cubicBezTo>
                    <a:pt x="1849" y="16126"/>
                    <a:pt x="0" y="17793"/>
                    <a:pt x="982" y="18112"/>
                  </a:cubicBezTo>
                  <a:cubicBezTo>
                    <a:pt x="1187" y="18158"/>
                    <a:pt x="1438" y="18112"/>
                    <a:pt x="1621" y="18181"/>
                  </a:cubicBezTo>
                  <a:cubicBezTo>
                    <a:pt x="1872" y="18295"/>
                    <a:pt x="1849" y="18409"/>
                    <a:pt x="2077" y="18569"/>
                  </a:cubicBezTo>
                  <a:cubicBezTo>
                    <a:pt x="2260" y="18683"/>
                    <a:pt x="2488" y="18683"/>
                    <a:pt x="2694" y="18683"/>
                  </a:cubicBezTo>
                  <a:cubicBezTo>
                    <a:pt x="2751" y="18685"/>
                    <a:pt x="2806" y="18686"/>
                    <a:pt x="2860" y="18686"/>
                  </a:cubicBezTo>
                  <a:cubicBezTo>
                    <a:pt x="3324" y="18686"/>
                    <a:pt x="3682" y="18602"/>
                    <a:pt x="4132" y="18500"/>
                  </a:cubicBezTo>
                  <a:cubicBezTo>
                    <a:pt x="5113" y="18249"/>
                    <a:pt x="5981" y="17724"/>
                    <a:pt x="6871" y="17450"/>
                  </a:cubicBezTo>
                  <a:lnTo>
                    <a:pt x="6871" y="17450"/>
                  </a:lnTo>
                  <a:cubicBezTo>
                    <a:pt x="6734" y="18066"/>
                    <a:pt x="6460" y="18728"/>
                    <a:pt x="6848" y="19299"/>
                  </a:cubicBezTo>
                  <a:cubicBezTo>
                    <a:pt x="7112" y="19644"/>
                    <a:pt x="7773" y="20097"/>
                    <a:pt x="8237" y="20097"/>
                  </a:cubicBezTo>
                  <a:cubicBezTo>
                    <a:pt x="8295" y="20097"/>
                    <a:pt x="8349" y="20090"/>
                    <a:pt x="8400" y="20075"/>
                  </a:cubicBezTo>
                  <a:cubicBezTo>
                    <a:pt x="9016" y="19892"/>
                    <a:pt x="8788" y="19231"/>
                    <a:pt x="8834" y="18774"/>
                  </a:cubicBezTo>
                  <a:cubicBezTo>
                    <a:pt x="8925" y="17975"/>
                    <a:pt x="9473" y="17952"/>
                    <a:pt x="10112" y="17701"/>
                  </a:cubicBezTo>
                  <a:cubicBezTo>
                    <a:pt x="10614" y="17496"/>
                    <a:pt x="10911" y="17222"/>
                    <a:pt x="11230" y="16811"/>
                  </a:cubicBezTo>
                  <a:cubicBezTo>
                    <a:pt x="11482" y="16492"/>
                    <a:pt x="11755" y="15875"/>
                    <a:pt x="12075" y="15647"/>
                  </a:cubicBezTo>
                  <a:cubicBezTo>
                    <a:pt x="12326" y="15487"/>
                    <a:pt x="12851" y="15487"/>
                    <a:pt x="13148" y="15419"/>
                  </a:cubicBezTo>
                  <a:cubicBezTo>
                    <a:pt x="13992" y="15213"/>
                    <a:pt x="14837" y="14985"/>
                    <a:pt x="15681" y="14757"/>
                  </a:cubicBezTo>
                  <a:cubicBezTo>
                    <a:pt x="17325" y="14323"/>
                    <a:pt x="18991" y="13821"/>
                    <a:pt x="20589" y="13205"/>
                  </a:cubicBezTo>
                  <a:cubicBezTo>
                    <a:pt x="21890" y="12703"/>
                    <a:pt x="23351" y="12155"/>
                    <a:pt x="24401" y="11173"/>
                  </a:cubicBezTo>
                  <a:cubicBezTo>
                    <a:pt x="26934" y="8777"/>
                    <a:pt x="30951" y="2819"/>
                    <a:pt x="30860" y="1495"/>
                  </a:cubicBezTo>
                  <a:cubicBezTo>
                    <a:pt x="30796" y="542"/>
                    <a:pt x="27996" y="0"/>
                    <a:pt x="26124"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2" name="Google Shape;3622;p43"/>
            <p:cNvSpPr/>
            <p:nvPr/>
          </p:nvSpPr>
          <p:spPr>
            <a:xfrm>
              <a:off x="6294550" y="4026137"/>
              <a:ext cx="818791" cy="540837"/>
            </a:xfrm>
            <a:custGeom>
              <a:avLst/>
              <a:gdLst/>
              <a:ahLst/>
              <a:cxnLst/>
              <a:rect l="l" t="t" r="r" b="b"/>
              <a:pathLst>
                <a:path w="30427" h="20098" extrusionOk="0">
                  <a:moveTo>
                    <a:pt x="25599" y="0"/>
                  </a:moveTo>
                  <a:cubicBezTo>
                    <a:pt x="24827" y="0"/>
                    <a:pt x="24213" y="92"/>
                    <a:pt x="24013" y="286"/>
                  </a:cubicBezTo>
                  <a:cubicBezTo>
                    <a:pt x="24013" y="286"/>
                    <a:pt x="20543" y="6175"/>
                    <a:pt x="19402" y="6928"/>
                  </a:cubicBezTo>
                  <a:cubicBezTo>
                    <a:pt x="19379" y="6928"/>
                    <a:pt x="19356" y="6951"/>
                    <a:pt x="19333" y="6973"/>
                  </a:cubicBezTo>
                  <a:cubicBezTo>
                    <a:pt x="19394" y="6972"/>
                    <a:pt x="19455" y="6972"/>
                    <a:pt x="19517" y="6972"/>
                  </a:cubicBezTo>
                  <a:cubicBezTo>
                    <a:pt x="20909" y="6972"/>
                    <a:pt x="22688" y="7233"/>
                    <a:pt x="23191" y="8457"/>
                  </a:cubicBezTo>
                  <a:cubicBezTo>
                    <a:pt x="24021" y="10468"/>
                    <a:pt x="16858" y="14048"/>
                    <a:pt x="13442" y="14048"/>
                  </a:cubicBezTo>
                  <a:cubicBezTo>
                    <a:pt x="13291" y="14048"/>
                    <a:pt x="13147" y="14041"/>
                    <a:pt x="13011" y="14026"/>
                  </a:cubicBezTo>
                  <a:cubicBezTo>
                    <a:pt x="11436" y="13867"/>
                    <a:pt x="11093" y="12931"/>
                    <a:pt x="11139" y="12063"/>
                  </a:cubicBezTo>
                  <a:lnTo>
                    <a:pt x="11139" y="12063"/>
                  </a:lnTo>
                  <a:cubicBezTo>
                    <a:pt x="10591" y="12406"/>
                    <a:pt x="10066" y="12748"/>
                    <a:pt x="9541" y="13136"/>
                  </a:cubicBezTo>
                  <a:cubicBezTo>
                    <a:pt x="9199" y="13364"/>
                    <a:pt x="8811" y="13479"/>
                    <a:pt x="8400" y="13547"/>
                  </a:cubicBezTo>
                  <a:cubicBezTo>
                    <a:pt x="8765" y="13775"/>
                    <a:pt x="9176" y="14072"/>
                    <a:pt x="9496" y="14506"/>
                  </a:cubicBezTo>
                  <a:cubicBezTo>
                    <a:pt x="10311" y="15535"/>
                    <a:pt x="8506" y="18539"/>
                    <a:pt x="7339" y="18539"/>
                  </a:cubicBezTo>
                  <a:cubicBezTo>
                    <a:pt x="7263" y="18539"/>
                    <a:pt x="7191" y="18526"/>
                    <a:pt x="7122" y="18500"/>
                  </a:cubicBezTo>
                  <a:cubicBezTo>
                    <a:pt x="5981" y="18066"/>
                    <a:pt x="7259" y="16355"/>
                    <a:pt x="7259" y="16355"/>
                  </a:cubicBezTo>
                  <a:lnTo>
                    <a:pt x="7259" y="16355"/>
                  </a:lnTo>
                  <a:cubicBezTo>
                    <a:pt x="7259" y="16355"/>
                    <a:pt x="4091" y="17685"/>
                    <a:pt x="3057" y="17685"/>
                  </a:cubicBezTo>
                  <a:cubicBezTo>
                    <a:pt x="3016" y="17685"/>
                    <a:pt x="2979" y="17683"/>
                    <a:pt x="2945" y="17678"/>
                  </a:cubicBezTo>
                  <a:cubicBezTo>
                    <a:pt x="2032" y="17587"/>
                    <a:pt x="3721" y="16537"/>
                    <a:pt x="3721" y="16537"/>
                  </a:cubicBezTo>
                  <a:lnTo>
                    <a:pt x="3721" y="16537"/>
                  </a:lnTo>
                  <a:cubicBezTo>
                    <a:pt x="3721" y="16537"/>
                    <a:pt x="1712" y="17450"/>
                    <a:pt x="982" y="17450"/>
                  </a:cubicBezTo>
                  <a:cubicBezTo>
                    <a:pt x="754" y="17450"/>
                    <a:pt x="617" y="17268"/>
                    <a:pt x="525" y="17039"/>
                  </a:cubicBezTo>
                  <a:cubicBezTo>
                    <a:pt x="160" y="17496"/>
                    <a:pt x="0" y="17952"/>
                    <a:pt x="457" y="18112"/>
                  </a:cubicBezTo>
                  <a:cubicBezTo>
                    <a:pt x="662" y="18158"/>
                    <a:pt x="913" y="18112"/>
                    <a:pt x="1096" y="18181"/>
                  </a:cubicBezTo>
                  <a:cubicBezTo>
                    <a:pt x="1347" y="18295"/>
                    <a:pt x="1324" y="18409"/>
                    <a:pt x="1552" y="18569"/>
                  </a:cubicBezTo>
                  <a:cubicBezTo>
                    <a:pt x="1735" y="18683"/>
                    <a:pt x="1963" y="18683"/>
                    <a:pt x="2169" y="18683"/>
                  </a:cubicBezTo>
                  <a:cubicBezTo>
                    <a:pt x="2226" y="18685"/>
                    <a:pt x="2281" y="18686"/>
                    <a:pt x="2335" y="18686"/>
                  </a:cubicBezTo>
                  <a:cubicBezTo>
                    <a:pt x="2799" y="18686"/>
                    <a:pt x="3157" y="18602"/>
                    <a:pt x="3607" y="18500"/>
                  </a:cubicBezTo>
                  <a:cubicBezTo>
                    <a:pt x="4588" y="18249"/>
                    <a:pt x="5456" y="17724"/>
                    <a:pt x="6346" y="17450"/>
                  </a:cubicBezTo>
                  <a:lnTo>
                    <a:pt x="6346" y="17450"/>
                  </a:lnTo>
                  <a:cubicBezTo>
                    <a:pt x="6209" y="18066"/>
                    <a:pt x="5935" y="18728"/>
                    <a:pt x="6323" y="19299"/>
                  </a:cubicBezTo>
                  <a:cubicBezTo>
                    <a:pt x="6587" y="19644"/>
                    <a:pt x="7248" y="20097"/>
                    <a:pt x="7712" y="20097"/>
                  </a:cubicBezTo>
                  <a:cubicBezTo>
                    <a:pt x="7770" y="20097"/>
                    <a:pt x="7824" y="20090"/>
                    <a:pt x="7875" y="20075"/>
                  </a:cubicBezTo>
                  <a:cubicBezTo>
                    <a:pt x="8491" y="19892"/>
                    <a:pt x="8263" y="19231"/>
                    <a:pt x="8309" y="18774"/>
                  </a:cubicBezTo>
                  <a:cubicBezTo>
                    <a:pt x="8400" y="17975"/>
                    <a:pt x="8948" y="17952"/>
                    <a:pt x="9587" y="17701"/>
                  </a:cubicBezTo>
                  <a:cubicBezTo>
                    <a:pt x="10089" y="17496"/>
                    <a:pt x="10386" y="17222"/>
                    <a:pt x="10705" y="16811"/>
                  </a:cubicBezTo>
                  <a:cubicBezTo>
                    <a:pt x="10957" y="16492"/>
                    <a:pt x="11230" y="15875"/>
                    <a:pt x="11550" y="15647"/>
                  </a:cubicBezTo>
                  <a:cubicBezTo>
                    <a:pt x="11801" y="15487"/>
                    <a:pt x="12326" y="15487"/>
                    <a:pt x="12623" y="15419"/>
                  </a:cubicBezTo>
                  <a:cubicBezTo>
                    <a:pt x="13467" y="15213"/>
                    <a:pt x="14312" y="14985"/>
                    <a:pt x="15156" y="14757"/>
                  </a:cubicBezTo>
                  <a:cubicBezTo>
                    <a:pt x="16800" y="14323"/>
                    <a:pt x="18466" y="13821"/>
                    <a:pt x="20064" y="13205"/>
                  </a:cubicBezTo>
                  <a:cubicBezTo>
                    <a:pt x="21365" y="12703"/>
                    <a:pt x="22826" y="12155"/>
                    <a:pt x="23876" y="11173"/>
                  </a:cubicBezTo>
                  <a:cubicBezTo>
                    <a:pt x="26409" y="8777"/>
                    <a:pt x="30426" y="2819"/>
                    <a:pt x="30335" y="1495"/>
                  </a:cubicBezTo>
                  <a:cubicBezTo>
                    <a:pt x="30271" y="542"/>
                    <a:pt x="27471" y="0"/>
                    <a:pt x="25599"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3" name="Google Shape;3623;p43"/>
            <p:cNvSpPr/>
            <p:nvPr/>
          </p:nvSpPr>
          <p:spPr>
            <a:xfrm>
              <a:off x="6332628" y="4458473"/>
              <a:ext cx="123490" cy="74810"/>
            </a:xfrm>
            <a:custGeom>
              <a:avLst/>
              <a:gdLst/>
              <a:ahLst/>
              <a:cxnLst/>
              <a:rect l="l" t="t" r="r" b="b"/>
              <a:pathLst>
                <a:path w="4589" h="2780" extrusionOk="0">
                  <a:moveTo>
                    <a:pt x="3573" y="1"/>
                  </a:moveTo>
                  <a:cubicBezTo>
                    <a:pt x="3488" y="1"/>
                    <a:pt x="3252" y="66"/>
                    <a:pt x="2945" y="174"/>
                  </a:cubicBezTo>
                  <a:cubicBezTo>
                    <a:pt x="2762" y="266"/>
                    <a:pt x="2534" y="380"/>
                    <a:pt x="2306" y="471"/>
                  </a:cubicBezTo>
                  <a:cubicBezTo>
                    <a:pt x="2078" y="585"/>
                    <a:pt x="1849" y="722"/>
                    <a:pt x="1598" y="836"/>
                  </a:cubicBezTo>
                  <a:cubicBezTo>
                    <a:pt x="1347" y="951"/>
                    <a:pt x="1119" y="1042"/>
                    <a:pt x="868" y="1179"/>
                  </a:cubicBezTo>
                  <a:cubicBezTo>
                    <a:pt x="617" y="1293"/>
                    <a:pt x="411" y="1453"/>
                    <a:pt x="229" y="1635"/>
                  </a:cubicBezTo>
                  <a:cubicBezTo>
                    <a:pt x="160" y="1727"/>
                    <a:pt x="92" y="1818"/>
                    <a:pt x="46" y="1955"/>
                  </a:cubicBezTo>
                  <a:cubicBezTo>
                    <a:pt x="1" y="2069"/>
                    <a:pt x="1" y="2229"/>
                    <a:pt x="46" y="2343"/>
                  </a:cubicBezTo>
                  <a:cubicBezTo>
                    <a:pt x="69" y="2434"/>
                    <a:pt x="160" y="2503"/>
                    <a:pt x="183" y="2548"/>
                  </a:cubicBezTo>
                  <a:cubicBezTo>
                    <a:pt x="229" y="2571"/>
                    <a:pt x="252" y="2594"/>
                    <a:pt x="252" y="2594"/>
                  </a:cubicBezTo>
                  <a:cubicBezTo>
                    <a:pt x="252" y="2615"/>
                    <a:pt x="575" y="2778"/>
                    <a:pt x="975" y="2778"/>
                  </a:cubicBezTo>
                  <a:cubicBezTo>
                    <a:pt x="1000" y="2778"/>
                    <a:pt x="1025" y="2778"/>
                    <a:pt x="1050" y="2777"/>
                  </a:cubicBezTo>
                  <a:cubicBezTo>
                    <a:pt x="1095" y="2779"/>
                    <a:pt x="1140" y="2780"/>
                    <a:pt x="1187" y="2780"/>
                  </a:cubicBezTo>
                  <a:cubicBezTo>
                    <a:pt x="1600" y="2780"/>
                    <a:pt x="2108" y="2692"/>
                    <a:pt x="2580" y="2548"/>
                  </a:cubicBezTo>
                  <a:cubicBezTo>
                    <a:pt x="3653" y="2229"/>
                    <a:pt x="4588" y="1681"/>
                    <a:pt x="4566" y="1612"/>
                  </a:cubicBezTo>
                  <a:cubicBezTo>
                    <a:pt x="4564" y="1608"/>
                    <a:pt x="4557" y="1605"/>
                    <a:pt x="4546" y="1605"/>
                  </a:cubicBezTo>
                  <a:cubicBezTo>
                    <a:pt x="4398" y="1605"/>
                    <a:pt x="3463" y="1992"/>
                    <a:pt x="2488" y="2183"/>
                  </a:cubicBezTo>
                  <a:cubicBezTo>
                    <a:pt x="2130" y="2261"/>
                    <a:pt x="1771" y="2296"/>
                    <a:pt x="1463" y="2296"/>
                  </a:cubicBezTo>
                  <a:cubicBezTo>
                    <a:pt x="1321" y="2296"/>
                    <a:pt x="1189" y="2289"/>
                    <a:pt x="1073" y="2274"/>
                  </a:cubicBezTo>
                  <a:cubicBezTo>
                    <a:pt x="733" y="2254"/>
                    <a:pt x="568" y="2164"/>
                    <a:pt x="548" y="2158"/>
                  </a:cubicBezTo>
                  <a:lnTo>
                    <a:pt x="548" y="2158"/>
                  </a:lnTo>
                  <a:cubicBezTo>
                    <a:pt x="547" y="2137"/>
                    <a:pt x="526" y="2137"/>
                    <a:pt x="526" y="2137"/>
                  </a:cubicBezTo>
                  <a:cubicBezTo>
                    <a:pt x="526" y="2137"/>
                    <a:pt x="520" y="2143"/>
                    <a:pt x="517" y="2143"/>
                  </a:cubicBezTo>
                  <a:cubicBezTo>
                    <a:pt x="514" y="2143"/>
                    <a:pt x="514" y="2137"/>
                    <a:pt x="526" y="2115"/>
                  </a:cubicBezTo>
                  <a:cubicBezTo>
                    <a:pt x="526" y="2069"/>
                    <a:pt x="571" y="2023"/>
                    <a:pt x="617" y="1955"/>
                  </a:cubicBezTo>
                  <a:cubicBezTo>
                    <a:pt x="708" y="1818"/>
                    <a:pt x="891" y="1681"/>
                    <a:pt x="1073" y="1544"/>
                  </a:cubicBezTo>
                  <a:cubicBezTo>
                    <a:pt x="1256" y="1430"/>
                    <a:pt x="1530" y="1293"/>
                    <a:pt x="1781" y="1179"/>
                  </a:cubicBezTo>
                  <a:cubicBezTo>
                    <a:pt x="2009" y="1042"/>
                    <a:pt x="2237" y="882"/>
                    <a:pt x="2466" y="745"/>
                  </a:cubicBezTo>
                  <a:cubicBezTo>
                    <a:pt x="2671" y="608"/>
                    <a:pt x="2877" y="471"/>
                    <a:pt x="3036" y="357"/>
                  </a:cubicBezTo>
                  <a:cubicBezTo>
                    <a:pt x="3402" y="174"/>
                    <a:pt x="3630" y="37"/>
                    <a:pt x="3607" y="15"/>
                  </a:cubicBezTo>
                  <a:cubicBezTo>
                    <a:pt x="3607" y="5"/>
                    <a:pt x="3595" y="1"/>
                    <a:pt x="3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4" name="Google Shape;3624;p43"/>
            <p:cNvSpPr/>
            <p:nvPr/>
          </p:nvSpPr>
          <p:spPr>
            <a:xfrm>
              <a:off x="6294550" y="4424916"/>
              <a:ext cx="154813" cy="94158"/>
            </a:xfrm>
            <a:custGeom>
              <a:avLst/>
              <a:gdLst/>
              <a:ahLst/>
              <a:cxnLst/>
              <a:rect l="l" t="t" r="r" b="b"/>
              <a:pathLst>
                <a:path w="5753" h="3499" extrusionOk="0">
                  <a:moveTo>
                    <a:pt x="5721" y="0"/>
                  </a:moveTo>
                  <a:cubicBezTo>
                    <a:pt x="5641" y="0"/>
                    <a:pt x="5420" y="45"/>
                    <a:pt x="5136" y="120"/>
                  </a:cubicBezTo>
                  <a:cubicBezTo>
                    <a:pt x="4771" y="189"/>
                    <a:pt x="4292" y="303"/>
                    <a:pt x="3789" y="440"/>
                  </a:cubicBezTo>
                  <a:cubicBezTo>
                    <a:pt x="3310" y="554"/>
                    <a:pt x="2831" y="691"/>
                    <a:pt x="2465" y="828"/>
                  </a:cubicBezTo>
                  <a:cubicBezTo>
                    <a:pt x="2100" y="942"/>
                    <a:pt x="1872" y="1056"/>
                    <a:pt x="1872" y="1056"/>
                  </a:cubicBezTo>
                  <a:cubicBezTo>
                    <a:pt x="1872" y="1056"/>
                    <a:pt x="1826" y="1079"/>
                    <a:pt x="1712" y="1148"/>
                  </a:cubicBezTo>
                  <a:cubicBezTo>
                    <a:pt x="1621" y="1193"/>
                    <a:pt x="1484" y="1262"/>
                    <a:pt x="1324" y="1376"/>
                  </a:cubicBezTo>
                  <a:cubicBezTo>
                    <a:pt x="1233" y="1421"/>
                    <a:pt x="1142" y="1490"/>
                    <a:pt x="1050" y="1536"/>
                  </a:cubicBezTo>
                  <a:cubicBezTo>
                    <a:pt x="1028" y="1558"/>
                    <a:pt x="1028" y="1558"/>
                    <a:pt x="982" y="1604"/>
                  </a:cubicBezTo>
                  <a:lnTo>
                    <a:pt x="913" y="1650"/>
                  </a:lnTo>
                  <a:cubicBezTo>
                    <a:pt x="868" y="1695"/>
                    <a:pt x="822" y="1741"/>
                    <a:pt x="776" y="1764"/>
                  </a:cubicBezTo>
                  <a:cubicBezTo>
                    <a:pt x="594" y="1924"/>
                    <a:pt x="411" y="2106"/>
                    <a:pt x="251" y="2334"/>
                  </a:cubicBezTo>
                  <a:cubicBezTo>
                    <a:pt x="160" y="2449"/>
                    <a:pt x="92" y="2563"/>
                    <a:pt x="46" y="2700"/>
                  </a:cubicBezTo>
                  <a:cubicBezTo>
                    <a:pt x="0" y="2859"/>
                    <a:pt x="23" y="3042"/>
                    <a:pt x="114" y="3179"/>
                  </a:cubicBezTo>
                  <a:cubicBezTo>
                    <a:pt x="183" y="3316"/>
                    <a:pt x="320" y="3384"/>
                    <a:pt x="411" y="3430"/>
                  </a:cubicBezTo>
                  <a:cubicBezTo>
                    <a:pt x="548" y="3499"/>
                    <a:pt x="685" y="3499"/>
                    <a:pt x="776" y="3499"/>
                  </a:cubicBezTo>
                  <a:cubicBezTo>
                    <a:pt x="1164" y="3430"/>
                    <a:pt x="1393" y="3270"/>
                    <a:pt x="1370" y="3247"/>
                  </a:cubicBezTo>
                  <a:cubicBezTo>
                    <a:pt x="1367" y="3244"/>
                    <a:pt x="1359" y="3243"/>
                    <a:pt x="1347" y="3243"/>
                  </a:cubicBezTo>
                  <a:cubicBezTo>
                    <a:pt x="1290" y="3243"/>
                    <a:pt x="1136" y="3275"/>
                    <a:pt x="919" y="3275"/>
                  </a:cubicBezTo>
                  <a:cubicBezTo>
                    <a:pt x="874" y="3275"/>
                    <a:pt x="827" y="3274"/>
                    <a:pt x="776" y="3270"/>
                  </a:cubicBezTo>
                  <a:cubicBezTo>
                    <a:pt x="685" y="3270"/>
                    <a:pt x="617" y="3270"/>
                    <a:pt x="548" y="3225"/>
                  </a:cubicBezTo>
                  <a:cubicBezTo>
                    <a:pt x="457" y="3156"/>
                    <a:pt x="388" y="3111"/>
                    <a:pt x="366" y="3042"/>
                  </a:cubicBezTo>
                  <a:cubicBezTo>
                    <a:pt x="343" y="2974"/>
                    <a:pt x="343" y="2905"/>
                    <a:pt x="366" y="2814"/>
                  </a:cubicBezTo>
                  <a:cubicBezTo>
                    <a:pt x="411" y="2745"/>
                    <a:pt x="480" y="2654"/>
                    <a:pt x="548" y="2563"/>
                  </a:cubicBezTo>
                  <a:cubicBezTo>
                    <a:pt x="685" y="2403"/>
                    <a:pt x="891" y="2243"/>
                    <a:pt x="1073" y="2129"/>
                  </a:cubicBezTo>
                  <a:cubicBezTo>
                    <a:pt x="1119" y="2083"/>
                    <a:pt x="1164" y="2061"/>
                    <a:pt x="1210" y="2015"/>
                  </a:cubicBezTo>
                  <a:lnTo>
                    <a:pt x="1256" y="1969"/>
                  </a:lnTo>
                  <a:lnTo>
                    <a:pt x="1324" y="1946"/>
                  </a:lnTo>
                  <a:cubicBezTo>
                    <a:pt x="1416" y="1901"/>
                    <a:pt x="1484" y="1855"/>
                    <a:pt x="1575" y="1809"/>
                  </a:cubicBezTo>
                  <a:cubicBezTo>
                    <a:pt x="1735" y="1718"/>
                    <a:pt x="1849" y="1650"/>
                    <a:pt x="1963" y="1604"/>
                  </a:cubicBezTo>
                  <a:lnTo>
                    <a:pt x="2100" y="1536"/>
                  </a:lnTo>
                  <a:cubicBezTo>
                    <a:pt x="2100" y="1536"/>
                    <a:pt x="2306" y="1421"/>
                    <a:pt x="2648" y="1284"/>
                  </a:cubicBezTo>
                  <a:cubicBezTo>
                    <a:pt x="2990" y="1125"/>
                    <a:pt x="3447" y="965"/>
                    <a:pt x="3903" y="782"/>
                  </a:cubicBezTo>
                  <a:cubicBezTo>
                    <a:pt x="4383" y="623"/>
                    <a:pt x="4839" y="463"/>
                    <a:pt x="5182" y="326"/>
                  </a:cubicBezTo>
                  <a:cubicBezTo>
                    <a:pt x="5524" y="166"/>
                    <a:pt x="5752" y="52"/>
                    <a:pt x="5752" y="6"/>
                  </a:cubicBezTo>
                  <a:cubicBezTo>
                    <a:pt x="5748" y="2"/>
                    <a:pt x="5738" y="0"/>
                    <a:pt x="572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5" name="Google Shape;3625;p43"/>
            <p:cNvSpPr/>
            <p:nvPr/>
          </p:nvSpPr>
          <p:spPr>
            <a:xfrm>
              <a:off x="6319119" y="4409497"/>
              <a:ext cx="156024" cy="61732"/>
            </a:xfrm>
            <a:custGeom>
              <a:avLst/>
              <a:gdLst/>
              <a:ahLst/>
              <a:cxnLst/>
              <a:rect l="l" t="t" r="r" b="b"/>
              <a:pathLst>
                <a:path w="5798" h="2294" extrusionOk="0">
                  <a:moveTo>
                    <a:pt x="4754" y="0"/>
                  </a:moveTo>
                  <a:cubicBezTo>
                    <a:pt x="4564" y="0"/>
                    <a:pt x="4360" y="3"/>
                    <a:pt x="4155" y="9"/>
                  </a:cubicBezTo>
                  <a:cubicBezTo>
                    <a:pt x="3744" y="31"/>
                    <a:pt x="3333" y="54"/>
                    <a:pt x="3013" y="100"/>
                  </a:cubicBezTo>
                  <a:cubicBezTo>
                    <a:pt x="2717" y="146"/>
                    <a:pt x="2511" y="191"/>
                    <a:pt x="2511" y="191"/>
                  </a:cubicBezTo>
                  <a:cubicBezTo>
                    <a:pt x="2511" y="191"/>
                    <a:pt x="2443" y="214"/>
                    <a:pt x="2374" y="237"/>
                  </a:cubicBezTo>
                  <a:cubicBezTo>
                    <a:pt x="2283" y="283"/>
                    <a:pt x="2146" y="305"/>
                    <a:pt x="2009" y="374"/>
                  </a:cubicBezTo>
                  <a:cubicBezTo>
                    <a:pt x="1712" y="488"/>
                    <a:pt x="1324" y="693"/>
                    <a:pt x="1005" y="967"/>
                  </a:cubicBezTo>
                  <a:cubicBezTo>
                    <a:pt x="662" y="1218"/>
                    <a:pt x="388" y="1561"/>
                    <a:pt x="229" y="1812"/>
                  </a:cubicBezTo>
                  <a:cubicBezTo>
                    <a:pt x="69" y="2086"/>
                    <a:pt x="0" y="2291"/>
                    <a:pt x="23" y="2291"/>
                  </a:cubicBezTo>
                  <a:cubicBezTo>
                    <a:pt x="27" y="2293"/>
                    <a:pt x="30" y="2294"/>
                    <a:pt x="35" y="2294"/>
                  </a:cubicBezTo>
                  <a:cubicBezTo>
                    <a:pt x="89" y="2294"/>
                    <a:pt x="219" y="2160"/>
                    <a:pt x="388" y="1949"/>
                  </a:cubicBezTo>
                  <a:cubicBezTo>
                    <a:pt x="594" y="1743"/>
                    <a:pt x="891" y="1469"/>
                    <a:pt x="1210" y="1264"/>
                  </a:cubicBezTo>
                  <a:cubicBezTo>
                    <a:pt x="1552" y="1059"/>
                    <a:pt x="1895" y="922"/>
                    <a:pt x="2169" y="830"/>
                  </a:cubicBezTo>
                  <a:cubicBezTo>
                    <a:pt x="2306" y="785"/>
                    <a:pt x="2420" y="762"/>
                    <a:pt x="2511" y="739"/>
                  </a:cubicBezTo>
                  <a:cubicBezTo>
                    <a:pt x="2602" y="716"/>
                    <a:pt x="2648" y="716"/>
                    <a:pt x="2648" y="716"/>
                  </a:cubicBezTo>
                  <a:cubicBezTo>
                    <a:pt x="2648" y="716"/>
                    <a:pt x="2831" y="648"/>
                    <a:pt x="3105" y="579"/>
                  </a:cubicBezTo>
                  <a:cubicBezTo>
                    <a:pt x="3401" y="511"/>
                    <a:pt x="3789" y="442"/>
                    <a:pt x="4177" y="374"/>
                  </a:cubicBezTo>
                  <a:cubicBezTo>
                    <a:pt x="4976" y="260"/>
                    <a:pt x="5798" y="146"/>
                    <a:pt x="5775" y="77"/>
                  </a:cubicBezTo>
                  <a:cubicBezTo>
                    <a:pt x="5775" y="26"/>
                    <a:pt x="5326" y="0"/>
                    <a:pt x="47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6" name="Google Shape;3626;p43"/>
            <p:cNvSpPr/>
            <p:nvPr/>
          </p:nvSpPr>
          <p:spPr>
            <a:xfrm>
              <a:off x="6406334" y="4379008"/>
              <a:ext cx="133931" cy="37835"/>
            </a:xfrm>
            <a:custGeom>
              <a:avLst/>
              <a:gdLst/>
              <a:ahLst/>
              <a:cxnLst/>
              <a:rect l="l" t="t" r="r" b="b"/>
              <a:pathLst>
                <a:path w="4977" h="1406" extrusionOk="0">
                  <a:moveTo>
                    <a:pt x="2032" y="0"/>
                  </a:moveTo>
                  <a:cubicBezTo>
                    <a:pt x="2032" y="0"/>
                    <a:pt x="1964" y="0"/>
                    <a:pt x="1849" y="23"/>
                  </a:cubicBezTo>
                  <a:cubicBezTo>
                    <a:pt x="1712" y="23"/>
                    <a:pt x="1530" y="46"/>
                    <a:pt x="1370" y="69"/>
                  </a:cubicBezTo>
                  <a:cubicBezTo>
                    <a:pt x="1187" y="92"/>
                    <a:pt x="959" y="115"/>
                    <a:pt x="731" y="160"/>
                  </a:cubicBezTo>
                  <a:cubicBezTo>
                    <a:pt x="617" y="183"/>
                    <a:pt x="503" y="206"/>
                    <a:pt x="389" y="274"/>
                  </a:cubicBezTo>
                  <a:cubicBezTo>
                    <a:pt x="274" y="320"/>
                    <a:pt x="115" y="388"/>
                    <a:pt x="69" y="594"/>
                  </a:cubicBezTo>
                  <a:lnTo>
                    <a:pt x="69" y="571"/>
                  </a:lnTo>
                  <a:lnTo>
                    <a:pt x="69" y="571"/>
                  </a:lnTo>
                  <a:cubicBezTo>
                    <a:pt x="1" y="776"/>
                    <a:pt x="69" y="959"/>
                    <a:pt x="160" y="1073"/>
                  </a:cubicBezTo>
                  <a:cubicBezTo>
                    <a:pt x="229" y="1187"/>
                    <a:pt x="343" y="1279"/>
                    <a:pt x="434" y="1324"/>
                  </a:cubicBezTo>
                  <a:cubicBezTo>
                    <a:pt x="541" y="1385"/>
                    <a:pt x="637" y="1405"/>
                    <a:pt x="690" y="1405"/>
                  </a:cubicBezTo>
                  <a:cubicBezTo>
                    <a:pt x="716" y="1405"/>
                    <a:pt x="731" y="1400"/>
                    <a:pt x="731" y="1393"/>
                  </a:cubicBezTo>
                  <a:cubicBezTo>
                    <a:pt x="754" y="1370"/>
                    <a:pt x="640" y="1301"/>
                    <a:pt x="526" y="1187"/>
                  </a:cubicBezTo>
                  <a:cubicBezTo>
                    <a:pt x="411" y="1073"/>
                    <a:pt x="252" y="845"/>
                    <a:pt x="366" y="685"/>
                  </a:cubicBezTo>
                  <a:lnTo>
                    <a:pt x="366" y="662"/>
                  </a:lnTo>
                  <a:cubicBezTo>
                    <a:pt x="366" y="639"/>
                    <a:pt x="594" y="571"/>
                    <a:pt x="799" y="548"/>
                  </a:cubicBezTo>
                  <a:lnTo>
                    <a:pt x="1393" y="548"/>
                  </a:lnTo>
                  <a:cubicBezTo>
                    <a:pt x="1469" y="541"/>
                    <a:pt x="1535" y="538"/>
                    <a:pt x="1593" y="538"/>
                  </a:cubicBezTo>
                  <a:cubicBezTo>
                    <a:pt x="1710" y="538"/>
                    <a:pt x="1796" y="548"/>
                    <a:pt x="1872" y="548"/>
                  </a:cubicBezTo>
                  <a:cubicBezTo>
                    <a:pt x="1903" y="541"/>
                    <a:pt x="1931" y="538"/>
                    <a:pt x="1954" y="538"/>
                  </a:cubicBezTo>
                  <a:cubicBezTo>
                    <a:pt x="2002" y="538"/>
                    <a:pt x="2032" y="548"/>
                    <a:pt x="2032" y="548"/>
                  </a:cubicBezTo>
                  <a:lnTo>
                    <a:pt x="2146" y="548"/>
                  </a:lnTo>
                  <a:cubicBezTo>
                    <a:pt x="2207" y="548"/>
                    <a:pt x="2268" y="538"/>
                    <a:pt x="2342" y="538"/>
                  </a:cubicBezTo>
                  <a:cubicBezTo>
                    <a:pt x="2379" y="538"/>
                    <a:pt x="2420" y="541"/>
                    <a:pt x="2466" y="548"/>
                  </a:cubicBezTo>
                  <a:cubicBezTo>
                    <a:pt x="2740" y="548"/>
                    <a:pt x="3105" y="594"/>
                    <a:pt x="3470" y="639"/>
                  </a:cubicBezTo>
                  <a:cubicBezTo>
                    <a:pt x="3835" y="685"/>
                    <a:pt x="4223" y="685"/>
                    <a:pt x="4497" y="685"/>
                  </a:cubicBezTo>
                  <a:cubicBezTo>
                    <a:pt x="4794" y="662"/>
                    <a:pt x="4976" y="617"/>
                    <a:pt x="4976" y="571"/>
                  </a:cubicBezTo>
                  <a:cubicBezTo>
                    <a:pt x="4976" y="548"/>
                    <a:pt x="4771" y="503"/>
                    <a:pt x="4520" y="480"/>
                  </a:cubicBezTo>
                  <a:cubicBezTo>
                    <a:pt x="4246" y="411"/>
                    <a:pt x="3881" y="343"/>
                    <a:pt x="3538" y="251"/>
                  </a:cubicBezTo>
                  <a:cubicBezTo>
                    <a:pt x="3173" y="183"/>
                    <a:pt x="2808" y="92"/>
                    <a:pt x="2511" y="46"/>
                  </a:cubicBezTo>
                  <a:cubicBezTo>
                    <a:pt x="2374" y="23"/>
                    <a:pt x="2260" y="23"/>
                    <a:pt x="2169" y="23"/>
                  </a:cubicBezTo>
                  <a:cubicBezTo>
                    <a:pt x="2078" y="0"/>
                    <a:pt x="2032" y="0"/>
                    <a:pt x="203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7" name="Google Shape;3627;p43"/>
            <p:cNvSpPr/>
            <p:nvPr/>
          </p:nvSpPr>
          <p:spPr>
            <a:xfrm>
              <a:off x="6454853" y="4437967"/>
              <a:ext cx="145610" cy="130487"/>
            </a:xfrm>
            <a:custGeom>
              <a:avLst/>
              <a:gdLst/>
              <a:ahLst/>
              <a:cxnLst/>
              <a:rect l="l" t="t" r="r" b="b"/>
              <a:pathLst>
                <a:path w="5411" h="4849" extrusionOk="0">
                  <a:moveTo>
                    <a:pt x="5388" y="1"/>
                  </a:moveTo>
                  <a:cubicBezTo>
                    <a:pt x="5342" y="1"/>
                    <a:pt x="5251" y="297"/>
                    <a:pt x="5045" y="708"/>
                  </a:cubicBezTo>
                  <a:cubicBezTo>
                    <a:pt x="4840" y="1119"/>
                    <a:pt x="4452" y="1621"/>
                    <a:pt x="3927" y="1895"/>
                  </a:cubicBezTo>
                  <a:cubicBezTo>
                    <a:pt x="3676" y="2032"/>
                    <a:pt x="3402" y="2123"/>
                    <a:pt x="3082" y="2237"/>
                  </a:cubicBezTo>
                  <a:cubicBezTo>
                    <a:pt x="2785" y="2329"/>
                    <a:pt x="2512" y="2534"/>
                    <a:pt x="2352" y="2762"/>
                  </a:cubicBezTo>
                  <a:cubicBezTo>
                    <a:pt x="2192" y="2991"/>
                    <a:pt x="2078" y="3219"/>
                    <a:pt x="2055" y="3356"/>
                  </a:cubicBezTo>
                  <a:cubicBezTo>
                    <a:pt x="2009" y="3516"/>
                    <a:pt x="1987" y="3584"/>
                    <a:pt x="1987" y="3584"/>
                  </a:cubicBezTo>
                  <a:cubicBezTo>
                    <a:pt x="1987" y="3584"/>
                    <a:pt x="1987" y="3675"/>
                    <a:pt x="1964" y="3812"/>
                  </a:cubicBezTo>
                  <a:cubicBezTo>
                    <a:pt x="1941" y="3927"/>
                    <a:pt x="1918" y="4132"/>
                    <a:pt x="1827" y="4246"/>
                  </a:cubicBezTo>
                  <a:cubicBezTo>
                    <a:pt x="1802" y="4335"/>
                    <a:pt x="1694" y="4378"/>
                    <a:pt x="1550" y="4378"/>
                  </a:cubicBezTo>
                  <a:cubicBezTo>
                    <a:pt x="1288" y="4378"/>
                    <a:pt x="906" y="4237"/>
                    <a:pt x="686" y="3972"/>
                  </a:cubicBezTo>
                  <a:cubicBezTo>
                    <a:pt x="480" y="3790"/>
                    <a:pt x="366" y="3516"/>
                    <a:pt x="320" y="3265"/>
                  </a:cubicBezTo>
                  <a:cubicBezTo>
                    <a:pt x="275" y="2991"/>
                    <a:pt x="297" y="2740"/>
                    <a:pt x="389" y="2534"/>
                  </a:cubicBezTo>
                  <a:cubicBezTo>
                    <a:pt x="549" y="2123"/>
                    <a:pt x="845" y="1941"/>
                    <a:pt x="822" y="1918"/>
                  </a:cubicBezTo>
                  <a:cubicBezTo>
                    <a:pt x="822" y="1916"/>
                    <a:pt x="819" y="1915"/>
                    <a:pt x="814" y="1915"/>
                  </a:cubicBezTo>
                  <a:cubicBezTo>
                    <a:pt x="757" y="1915"/>
                    <a:pt x="434" y="2028"/>
                    <a:pt x="206" y="2443"/>
                  </a:cubicBezTo>
                  <a:cubicBezTo>
                    <a:pt x="69" y="2671"/>
                    <a:pt x="1" y="2968"/>
                    <a:pt x="24" y="3287"/>
                  </a:cubicBezTo>
                  <a:cubicBezTo>
                    <a:pt x="46" y="3607"/>
                    <a:pt x="161" y="3949"/>
                    <a:pt x="389" y="4223"/>
                  </a:cubicBezTo>
                  <a:cubicBezTo>
                    <a:pt x="617" y="4520"/>
                    <a:pt x="937" y="4703"/>
                    <a:pt x="1256" y="4794"/>
                  </a:cubicBezTo>
                  <a:cubicBezTo>
                    <a:pt x="1373" y="4827"/>
                    <a:pt x="1502" y="4849"/>
                    <a:pt x="1635" y="4849"/>
                  </a:cubicBezTo>
                  <a:cubicBezTo>
                    <a:pt x="1683" y="4849"/>
                    <a:pt x="1732" y="4846"/>
                    <a:pt x="1781" y="4840"/>
                  </a:cubicBezTo>
                  <a:cubicBezTo>
                    <a:pt x="1964" y="4794"/>
                    <a:pt x="2146" y="4657"/>
                    <a:pt x="2238" y="4520"/>
                  </a:cubicBezTo>
                  <a:cubicBezTo>
                    <a:pt x="2420" y="4246"/>
                    <a:pt x="2443" y="4041"/>
                    <a:pt x="2466" y="3904"/>
                  </a:cubicBezTo>
                  <a:cubicBezTo>
                    <a:pt x="2512" y="3767"/>
                    <a:pt x="2512" y="3698"/>
                    <a:pt x="2512" y="3698"/>
                  </a:cubicBezTo>
                  <a:cubicBezTo>
                    <a:pt x="2512" y="3698"/>
                    <a:pt x="2534" y="3607"/>
                    <a:pt x="2557" y="3493"/>
                  </a:cubicBezTo>
                  <a:cubicBezTo>
                    <a:pt x="2580" y="3379"/>
                    <a:pt x="2626" y="3242"/>
                    <a:pt x="2740" y="3059"/>
                  </a:cubicBezTo>
                  <a:cubicBezTo>
                    <a:pt x="2854" y="2899"/>
                    <a:pt x="3014" y="2740"/>
                    <a:pt x="3265" y="2626"/>
                  </a:cubicBezTo>
                  <a:cubicBezTo>
                    <a:pt x="3516" y="2511"/>
                    <a:pt x="3835" y="2420"/>
                    <a:pt x="4132" y="2237"/>
                  </a:cubicBezTo>
                  <a:cubicBezTo>
                    <a:pt x="4703" y="1849"/>
                    <a:pt x="5068" y="1256"/>
                    <a:pt x="5228" y="799"/>
                  </a:cubicBezTo>
                  <a:cubicBezTo>
                    <a:pt x="5410" y="343"/>
                    <a:pt x="5410" y="1"/>
                    <a:pt x="538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8" name="Google Shape;3628;p43"/>
            <p:cNvSpPr/>
            <p:nvPr/>
          </p:nvSpPr>
          <p:spPr>
            <a:xfrm>
              <a:off x="6903254" y="3833811"/>
              <a:ext cx="412073" cy="336698"/>
            </a:xfrm>
            <a:custGeom>
              <a:avLst/>
              <a:gdLst/>
              <a:ahLst/>
              <a:cxnLst/>
              <a:rect l="l" t="t" r="r" b="b"/>
              <a:pathLst>
                <a:path w="15313" h="12512" extrusionOk="0">
                  <a:moveTo>
                    <a:pt x="10129" y="1"/>
                  </a:moveTo>
                  <a:cubicBezTo>
                    <a:pt x="8786" y="1"/>
                    <a:pt x="6853" y="427"/>
                    <a:pt x="4885" y="2320"/>
                  </a:cubicBezTo>
                  <a:cubicBezTo>
                    <a:pt x="1301" y="5766"/>
                    <a:pt x="0" y="8117"/>
                    <a:pt x="0" y="8117"/>
                  </a:cubicBezTo>
                  <a:cubicBezTo>
                    <a:pt x="0" y="8117"/>
                    <a:pt x="5501" y="10788"/>
                    <a:pt x="6323" y="12363"/>
                  </a:cubicBezTo>
                  <a:cubicBezTo>
                    <a:pt x="6377" y="12464"/>
                    <a:pt x="6462" y="12511"/>
                    <a:pt x="6573" y="12511"/>
                  </a:cubicBezTo>
                  <a:cubicBezTo>
                    <a:pt x="8193" y="12511"/>
                    <a:pt x="15313" y="2382"/>
                    <a:pt x="11938" y="288"/>
                  </a:cubicBezTo>
                  <a:cubicBezTo>
                    <a:pt x="11938" y="288"/>
                    <a:pt x="11232" y="1"/>
                    <a:pt x="1012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9" name="Google Shape;3629;p43"/>
            <p:cNvSpPr/>
            <p:nvPr/>
          </p:nvSpPr>
          <p:spPr>
            <a:xfrm>
              <a:off x="6903254" y="3833865"/>
              <a:ext cx="412073" cy="336644"/>
            </a:xfrm>
            <a:custGeom>
              <a:avLst/>
              <a:gdLst/>
              <a:ahLst/>
              <a:cxnLst/>
              <a:rect l="l" t="t" r="r" b="b"/>
              <a:pathLst>
                <a:path w="15313" h="12510" extrusionOk="0">
                  <a:moveTo>
                    <a:pt x="10124" y="0"/>
                  </a:moveTo>
                  <a:cubicBezTo>
                    <a:pt x="9408" y="0"/>
                    <a:pt x="8524" y="120"/>
                    <a:pt x="7555" y="515"/>
                  </a:cubicBezTo>
                  <a:cubicBezTo>
                    <a:pt x="7647" y="629"/>
                    <a:pt x="7692" y="743"/>
                    <a:pt x="7738" y="857"/>
                  </a:cubicBezTo>
                  <a:cubicBezTo>
                    <a:pt x="8058" y="1884"/>
                    <a:pt x="5022" y="6449"/>
                    <a:pt x="2671" y="6883"/>
                  </a:cubicBezTo>
                  <a:cubicBezTo>
                    <a:pt x="2546" y="6906"/>
                    <a:pt x="2433" y="6917"/>
                    <a:pt x="2331" y="6917"/>
                  </a:cubicBezTo>
                  <a:cubicBezTo>
                    <a:pt x="1738" y="6917"/>
                    <a:pt x="1500" y="6544"/>
                    <a:pt x="1461" y="6038"/>
                  </a:cubicBezTo>
                  <a:cubicBezTo>
                    <a:pt x="434" y="7339"/>
                    <a:pt x="0" y="8115"/>
                    <a:pt x="0" y="8115"/>
                  </a:cubicBezTo>
                  <a:cubicBezTo>
                    <a:pt x="0" y="8115"/>
                    <a:pt x="5501" y="10786"/>
                    <a:pt x="6323" y="12361"/>
                  </a:cubicBezTo>
                  <a:cubicBezTo>
                    <a:pt x="6377" y="12462"/>
                    <a:pt x="6462" y="12509"/>
                    <a:pt x="6573" y="12509"/>
                  </a:cubicBezTo>
                  <a:cubicBezTo>
                    <a:pt x="8193" y="12509"/>
                    <a:pt x="15313" y="2380"/>
                    <a:pt x="11938" y="286"/>
                  </a:cubicBezTo>
                  <a:cubicBezTo>
                    <a:pt x="11938" y="286"/>
                    <a:pt x="11231" y="0"/>
                    <a:pt x="101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0" name="Google Shape;3630;p43"/>
            <p:cNvSpPr/>
            <p:nvPr/>
          </p:nvSpPr>
          <p:spPr>
            <a:xfrm>
              <a:off x="6901559" y="4051809"/>
              <a:ext cx="125185" cy="74864"/>
            </a:xfrm>
            <a:custGeom>
              <a:avLst/>
              <a:gdLst/>
              <a:ahLst/>
              <a:cxnLst/>
              <a:rect l="l" t="t" r="r" b="b"/>
              <a:pathLst>
                <a:path w="4652" h="2782" extrusionOk="0">
                  <a:moveTo>
                    <a:pt x="271" y="1"/>
                  </a:moveTo>
                  <a:cubicBezTo>
                    <a:pt x="101" y="1"/>
                    <a:pt x="0" y="45"/>
                    <a:pt x="18" y="62"/>
                  </a:cubicBezTo>
                  <a:cubicBezTo>
                    <a:pt x="18" y="108"/>
                    <a:pt x="177" y="130"/>
                    <a:pt x="406" y="222"/>
                  </a:cubicBezTo>
                  <a:cubicBezTo>
                    <a:pt x="634" y="290"/>
                    <a:pt x="953" y="427"/>
                    <a:pt x="1250" y="564"/>
                  </a:cubicBezTo>
                  <a:cubicBezTo>
                    <a:pt x="1821" y="861"/>
                    <a:pt x="2369" y="1249"/>
                    <a:pt x="2369" y="1249"/>
                  </a:cubicBezTo>
                  <a:cubicBezTo>
                    <a:pt x="2369" y="1249"/>
                    <a:pt x="2962" y="1568"/>
                    <a:pt x="3487" y="1956"/>
                  </a:cubicBezTo>
                  <a:cubicBezTo>
                    <a:pt x="4032" y="2327"/>
                    <a:pt x="4473" y="2781"/>
                    <a:pt x="4571" y="2781"/>
                  </a:cubicBezTo>
                  <a:cubicBezTo>
                    <a:pt x="4576" y="2781"/>
                    <a:pt x="4580" y="2780"/>
                    <a:pt x="4583" y="2778"/>
                  </a:cubicBezTo>
                  <a:cubicBezTo>
                    <a:pt x="4651" y="2755"/>
                    <a:pt x="4263" y="2139"/>
                    <a:pt x="3738" y="1683"/>
                  </a:cubicBezTo>
                  <a:cubicBezTo>
                    <a:pt x="3236" y="1180"/>
                    <a:pt x="2665" y="792"/>
                    <a:pt x="2665" y="792"/>
                  </a:cubicBezTo>
                  <a:cubicBezTo>
                    <a:pt x="2665" y="792"/>
                    <a:pt x="2049" y="450"/>
                    <a:pt x="1387" y="222"/>
                  </a:cubicBezTo>
                  <a:cubicBezTo>
                    <a:pt x="1068" y="108"/>
                    <a:pt x="702" y="16"/>
                    <a:pt x="451" y="16"/>
                  </a:cubicBezTo>
                  <a:cubicBezTo>
                    <a:pt x="385" y="5"/>
                    <a:pt x="325" y="1"/>
                    <a:pt x="2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Google Shape;3631;p43"/>
            <p:cNvSpPr/>
            <p:nvPr/>
          </p:nvSpPr>
          <p:spPr>
            <a:xfrm>
              <a:off x="6956079" y="3781067"/>
              <a:ext cx="640646" cy="567263"/>
            </a:xfrm>
            <a:custGeom>
              <a:avLst/>
              <a:gdLst/>
              <a:ahLst/>
              <a:cxnLst/>
              <a:rect l="l" t="t" r="r" b="b"/>
              <a:pathLst>
                <a:path w="23807" h="21080" extrusionOk="0">
                  <a:moveTo>
                    <a:pt x="13412" y="1"/>
                  </a:moveTo>
                  <a:cubicBezTo>
                    <a:pt x="13277" y="1"/>
                    <a:pt x="13144" y="11"/>
                    <a:pt x="13011" y="34"/>
                  </a:cubicBezTo>
                  <a:cubicBezTo>
                    <a:pt x="12600" y="103"/>
                    <a:pt x="12189" y="217"/>
                    <a:pt x="11801" y="354"/>
                  </a:cubicBezTo>
                  <a:cubicBezTo>
                    <a:pt x="11344" y="514"/>
                    <a:pt x="10979" y="719"/>
                    <a:pt x="10591" y="947"/>
                  </a:cubicBezTo>
                  <a:cubicBezTo>
                    <a:pt x="10066" y="1267"/>
                    <a:pt x="9632" y="1312"/>
                    <a:pt x="9085" y="1472"/>
                  </a:cubicBezTo>
                  <a:cubicBezTo>
                    <a:pt x="8514" y="1632"/>
                    <a:pt x="7784" y="1837"/>
                    <a:pt x="7373" y="2294"/>
                  </a:cubicBezTo>
                  <a:cubicBezTo>
                    <a:pt x="6962" y="2728"/>
                    <a:pt x="6848" y="3390"/>
                    <a:pt x="6597" y="3937"/>
                  </a:cubicBezTo>
                  <a:cubicBezTo>
                    <a:pt x="6368" y="4417"/>
                    <a:pt x="6072" y="4850"/>
                    <a:pt x="5889" y="5353"/>
                  </a:cubicBezTo>
                  <a:cubicBezTo>
                    <a:pt x="5592" y="6106"/>
                    <a:pt x="5410" y="6950"/>
                    <a:pt x="4885" y="7589"/>
                  </a:cubicBezTo>
                  <a:cubicBezTo>
                    <a:pt x="4383" y="8160"/>
                    <a:pt x="4063" y="8731"/>
                    <a:pt x="3744" y="9415"/>
                  </a:cubicBezTo>
                  <a:cubicBezTo>
                    <a:pt x="2694" y="11629"/>
                    <a:pt x="1895" y="13958"/>
                    <a:pt x="1187" y="16309"/>
                  </a:cubicBezTo>
                  <a:cubicBezTo>
                    <a:pt x="1119" y="16537"/>
                    <a:pt x="365" y="19550"/>
                    <a:pt x="0" y="21079"/>
                  </a:cubicBezTo>
                  <a:lnTo>
                    <a:pt x="23510" y="21079"/>
                  </a:lnTo>
                  <a:cubicBezTo>
                    <a:pt x="23533" y="20828"/>
                    <a:pt x="23556" y="20645"/>
                    <a:pt x="23556" y="20577"/>
                  </a:cubicBezTo>
                  <a:cubicBezTo>
                    <a:pt x="23807" y="17450"/>
                    <a:pt x="23739" y="14300"/>
                    <a:pt x="23236" y="11196"/>
                  </a:cubicBezTo>
                  <a:cubicBezTo>
                    <a:pt x="22985" y="9689"/>
                    <a:pt x="22574" y="8251"/>
                    <a:pt x="22141" y="6768"/>
                  </a:cubicBezTo>
                  <a:cubicBezTo>
                    <a:pt x="21776" y="5444"/>
                    <a:pt x="22164" y="3869"/>
                    <a:pt x="21319" y="2682"/>
                  </a:cubicBezTo>
                  <a:cubicBezTo>
                    <a:pt x="20885" y="2089"/>
                    <a:pt x="19927" y="2180"/>
                    <a:pt x="19310" y="1906"/>
                  </a:cubicBezTo>
                  <a:cubicBezTo>
                    <a:pt x="18626" y="1632"/>
                    <a:pt x="17987" y="1335"/>
                    <a:pt x="17302" y="1084"/>
                  </a:cubicBezTo>
                  <a:cubicBezTo>
                    <a:pt x="16800" y="879"/>
                    <a:pt x="16320" y="651"/>
                    <a:pt x="15818" y="422"/>
                  </a:cubicBezTo>
                  <a:cubicBezTo>
                    <a:pt x="15544" y="285"/>
                    <a:pt x="15248" y="240"/>
                    <a:pt x="14928" y="217"/>
                  </a:cubicBezTo>
                  <a:cubicBezTo>
                    <a:pt x="14440" y="145"/>
                    <a:pt x="13923" y="1"/>
                    <a:pt x="134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43"/>
            <p:cNvSpPr/>
            <p:nvPr/>
          </p:nvSpPr>
          <p:spPr>
            <a:xfrm>
              <a:off x="7026098" y="3796702"/>
              <a:ext cx="570627" cy="551628"/>
            </a:xfrm>
            <a:custGeom>
              <a:avLst/>
              <a:gdLst/>
              <a:ahLst/>
              <a:cxnLst/>
              <a:rect l="l" t="t" r="r" b="b"/>
              <a:pathLst>
                <a:path w="21205" h="20499" extrusionOk="0">
                  <a:moveTo>
                    <a:pt x="13468" y="1"/>
                  </a:moveTo>
                  <a:cubicBezTo>
                    <a:pt x="9729" y="1"/>
                    <a:pt x="6644" y="1112"/>
                    <a:pt x="6802" y="2626"/>
                  </a:cubicBezTo>
                  <a:cubicBezTo>
                    <a:pt x="6906" y="3496"/>
                    <a:pt x="8190" y="3751"/>
                    <a:pt x="9658" y="3751"/>
                  </a:cubicBezTo>
                  <a:cubicBezTo>
                    <a:pt x="11733" y="3751"/>
                    <a:pt x="14175" y="3242"/>
                    <a:pt x="14175" y="3242"/>
                  </a:cubicBezTo>
                  <a:lnTo>
                    <a:pt x="14175" y="3242"/>
                  </a:lnTo>
                  <a:cubicBezTo>
                    <a:pt x="14472" y="3539"/>
                    <a:pt x="13650" y="13559"/>
                    <a:pt x="8035" y="13605"/>
                  </a:cubicBezTo>
                  <a:cubicBezTo>
                    <a:pt x="8022" y="13605"/>
                    <a:pt x="8010" y="13605"/>
                    <a:pt x="7997" y="13605"/>
                  </a:cubicBezTo>
                  <a:cubicBezTo>
                    <a:pt x="2449" y="13605"/>
                    <a:pt x="3903" y="3540"/>
                    <a:pt x="3903" y="3539"/>
                  </a:cubicBezTo>
                  <a:lnTo>
                    <a:pt x="3903" y="3539"/>
                  </a:lnTo>
                  <a:cubicBezTo>
                    <a:pt x="3698" y="3950"/>
                    <a:pt x="3447" y="4338"/>
                    <a:pt x="3287" y="4772"/>
                  </a:cubicBezTo>
                  <a:cubicBezTo>
                    <a:pt x="2990" y="5525"/>
                    <a:pt x="2808" y="6369"/>
                    <a:pt x="2283" y="7008"/>
                  </a:cubicBezTo>
                  <a:cubicBezTo>
                    <a:pt x="2146" y="7168"/>
                    <a:pt x="2009" y="7328"/>
                    <a:pt x="1895" y="7511"/>
                  </a:cubicBezTo>
                  <a:cubicBezTo>
                    <a:pt x="868" y="11071"/>
                    <a:pt x="69" y="16321"/>
                    <a:pt x="0" y="20498"/>
                  </a:cubicBezTo>
                  <a:lnTo>
                    <a:pt x="20908" y="20498"/>
                  </a:lnTo>
                  <a:cubicBezTo>
                    <a:pt x="20931" y="20247"/>
                    <a:pt x="20954" y="20064"/>
                    <a:pt x="20954" y="19996"/>
                  </a:cubicBezTo>
                  <a:cubicBezTo>
                    <a:pt x="21205" y="16869"/>
                    <a:pt x="21137" y="13719"/>
                    <a:pt x="20634" y="10615"/>
                  </a:cubicBezTo>
                  <a:cubicBezTo>
                    <a:pt x="20383" y="9108"/>
                    <a:pt x="19972" y="7670"/>
                    <a:pt x="19539" y="6187"/>
                  </a:cubicBezTo>
                  <a:cubicBezTo>
                    <a:pt x="19174" y="4863"/>
                    <a:pt x="19562" y="3288"/>
                    <a:pt x="18717" y="2101"/>
                  </a:cubicBezTo>
                  <a:cubicBezTo>
                    <a:pt x="18283" y="1508"/>
                    <a:pt x="17325" y="1599"/>
                    <a:pt x="16708" y="1325"/>
                  </a:cubicBezTo>
                  <a:cubicBezTo>
                    <a:pt x="16024" y="1051"/>
                    <a:pt x="15385" y="754"/>
                    <a:pt x="14700" y="503"/>
                  </a:cubicBezTo>
                  <a:cubicBezTo>
                    <a:pt x="14312" y="343"/>
                    <a:pt x="13947" y="184"/>
                    <a:pt x="13581" y="1"/>
                  </a:cubicBezTo>
                  <a:cubicBezTo>
                    <a:pt x="13543" y="1"/>
                    <a:pt x="13505" y="1"/>
                    <a:pt x="1346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Google Shape;3633;p43"/>
            <p:cNvSpPr/>
            <p:nvPr/>
          </p:nvSpPr>
          <p:spPr>
            <a:xfrm>
              <a:off x="7223887" y="3863600"/>
              <a:ext cx="231587" cy="47389"/>
            </a:xfrm>
            <a:custGeom>
              <a:avLst/>
              <a:gdLst/>
              <a:ahLst/>
              <a:cxnLst/>
              <a:rect l="l" t="t" r="r" b="b"/>
              <a:pathLst>
                <a:path w="8606" h="1761" extrusionOk="0">
                  <a:moveTo>
                    <a:pt x="8572" y="0"/>
                  </a:moveTo>
                  <a:cubicBezTo>
                    <a:pt x="8516" y="0"/>
                    <a:pt x="8275" y="110"/>
                    <a:pt x="7920" y="277"/>
                  </a:cubicBezTo>
                  <a:cubicBezTo>
                    <a:pt x="7532" y="460"/>
                    <a:pt x="6985" y="665"/>
                    <a:pt x="6460" y="825"/>
                  </a:cubicBezTo>
                  <a:cubicBezTo>
                    <a:pt x="5912" y="984"/>
                    <a:pt x="5364" y="1099"/>
                    <a:pt x="4953" y="1144"/>
                  </a:cubicBezTo>
                  <a:cubicBezTo>
                    <a:pt x="4748" y="1190"/>
                    <a:pt x="4565" y="1190"/>
                    <a:pt x="4451" y="1213"/>
                  </a:cubicBezTo>
                  <a:lnTo>
                    <a:pt x="4268" y="1213"/>
                  </a:lnTo>
                  <a:cubicBezTo>
                    <a:pt x="4268" y="1213"/>
                    <a:pt x="4200" y="1236"/>
                    <a:pt x="4063" y="1236"/>
                  </a:cubicBezTo>
                  <a:cubicBezTo>
                    <a:pt x="3949" y="1236"/>
                    <a:pt x="3789" y="1258"/>
                    <a:pt x="3561" y="1258"/>
                  </a:cubicBezTo>
                  <a:cubicBezTo>
                    <a:pt x="3150" y="1258"/>
                    <a:pt x="2602" y="1236"/>
                    <a:pt x="2054" y="1121"/>
                  </a:cubicBezTo>
                  <a:cubicBezTo>
                    <a:pt x="1529" y="984"/>
                    <a:pt x="1004" y="779"/>
                    <a:pt x="639" y="551"/>
                  </a:cubicBezTo>
                  <a:cubicBezTo>
                    <a:pt x="312" y="367"/>
                    <a:pt x="95" y="201"/>
                    <a:pt x="37" y="201"/>
                  </a:cubicBezTo>
                  <a:cubicBezTo>
                    <a:pt x="30" y="201"/>
                    <a:pt x="25" y="204"/>
                    <a:pt x="23" y="208"/>
                  </a:cubicBezTo>
                  <a:cubicBezTo>
                    <a:pt x="0" y="231"/>
                    <a:pt x="183" y="460"/>
                    <a:pt x="525" y="733"/>
                  </a:cubicBezTo>
                  <a:cubicBezTo>
                    <a:pt x="867" y="1007"/>
                    <a:pt x="1392" y="1281"/>
                    <a:pt x="1963" y="1487"/>
                  </a:cubicBezTo>
                  <a:cubicBezTo>
                    <a:pt x="2534" y="1669"/>
                    <a:pt x="3127" y="1738"/>
                    <a:pt x="3561" y="1761"/>
                  </a:cubicBezTo>
                  <a:lnTo>
                    <a:pt x="4314" y="1761"/>
                  </a:lnTo>
                  <a:cubicBezTo>
                    <a:pt x="4314" y="1761"/>
                    <a:pt x="4383" y="1738"/>
                    <a:pt x="4497" y="1738"/>
                  </a:cubicBezTo>
                  <a:cubicBezTo>
                    <a:pt x="4634" y="1715"/>
                    <a:pt x="4816" y="1692"/>
                    <a:pt x="5044" y="1646"/>
                  </a:cubicBezTo>
                  <a:cubicBezTo>
                    <a:pt x="5478" y="1555"/>
                    <a:pt x="6026" y="1395"/>
                    <a:pt x="6574" y="1190"/>
                  </a:cubicBezTo>
                  <a:cubicBezTo>
                    <a:pt x="7122" y="962"/>
                    <a:pt x="7647" y="688"/>
                    <a:pt x="8012" y="460"/>
                  </a:cubicBezTo>
                  <a:cubicBezTo>
                    <a:pt x="8377" y="231"/>
                    <a:pt x="8605" y="49"/>
                    <a:pt x="8582" y="3"/>
                  </a:cubicBezTo>
                  <a:cubicBezTo>
                    <a:pt x="8580" y="1"/>
                    <a:pt x="8577" y="0"/>
                    <a:pt x="857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4" name="Google Shape;3634;p43"/>
            <p:cNvSpPr/>
            <p:nvPr/>
          </p:nvSpPr>
          <p:spPr>
            <a:xfrm>
              <a:off x="7568469" y="4120618"/>
              <a:ext cx="761042" cy="612525"/>
            </a:xfrm>
            <a:custGeom>
              <a:avLst/>
              <a:gdLst/>
              <a:ahLst/>
              <a:cxnLst/>
              <a:rect l="l" t="t" r="r" b="b"/>
              <a:pathLst>
                <a:path w="28281" h="22762" extrusionOk="0">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8281" y="21745"/>
                    <a:pt x="26706" y="19805"/>
                    <a:pt x="26318" y="19417"/>
                  </a:cubicBezTo>
                  <a:cubicBezTo>
                    <a:pt x="26067" y="19189"/>
                    <a:pt x="25815" y="18961"/>
                    <a:pt x="25542" y="18755"/>
                  </a:cubicBezTo>
                  <a:cubicBezTo>
                    <a:pt x="24880" y="18230"/>
                    <a:pt x="24400" y="17660"/>
                    <a:pt x="23168" y="17591"/>
                  </a:cubicBezTo>
                  <a:cubicBezTo>
                    <a:pt x="23510" y="17431"/>
                    <a:pt x="24629" y="17180"/>
                    <a:pt x="23989" y="16884"/>
                  </a:cubicBezTo>
                  <a:cubicBezTo>
                    <a:pt x="22597" y="16176"/>
                    <a:pt x="20246" y="16724"/>
                    <a:pt x="19059" y="15583"/>
                  </a:cubicBezTo>
                  <a:cubicBezTo>
                    <a:pt x="16252" y="12889"/>
                    <a:pt x="13170" y="10538"/>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Google Shape;3635;p43"/>
            <p:cNvSpPr/>
            <p:nvPr/>
          </p:nvSpPr>
          <p:spPr>
            <a:xfrm>
              <a:off x="7568469" y="4120618"/>
              <a:ext cx="746914" cy="612525"/>
            </a:xfrm>
            <a:custGeom>
              <a:avLst/>
              <a:gdLst/>
              <a:ahLst/>
              <a:cxnLst/>
              <a:rect l="l" t="t" r="r" b="b"/>
              <a:pathLst>
                <a:path w="27756" h="22762" extrusionOk="0">
                  <a:moveTo>
                    <a:pt x="10328" y="7980"/>
                  </a:moveTo>
                  <a:lnTo>
                    <a:pt x="10328" y="7980"/>
                  </a:lnTo>
                  <a:cubicBezTo>
                    <a:pt x="10332" y="7981"/>
                    <a:pt x="10336" y="7982"/>
                    <a:pt x="10340" y="7982"/>
                  </a:cubicBezTo>
                  <a:cubicBezTo>
                    <a:pt x="10336" y="7981"/>
                    <a:pt x="10332" y="7981"/>
                    <a:pt x="10328" y="7980"/>
                  </a:cubicBezTo>
                  <a:close/>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7756" y="21814"/>
                    <a:pt x="27641" y="21357"/>
                    <a:pt x="27368" y="20832"/>
                  </a:cubicBezTo>
                  <a:lnTo>
                    <a:pt x="27368" y="20832"/>
                  </a:lnTo>
                  <a:cubicBezTo>
                    <a:pt x="27262" y="21044"/>
                    <a:pt x="27097" y="21177"/>
                    <a:pt x="26892" y="21177"/>
                  </a:cubicBezTo>
                  <a:cubicBezTo>
                    <a:pt x="26875" y="21177"/>
                    <a:pt x="26859" y="21176"/>
                    <a:pt x="26843" y="21175"/>
                  </a:cubicBezTo>
                  <a:cubicBezTo>
                    <a:pt x="26135" y="21061"/>
                    <a:pt x="24287" y="19851"/>
                    <a:pt x="24286" y="19851"/>
                  </a:cubicBezTo>
                  <a:lnTo>
                    <a:pt x="24286" y="19851"/>
                  </a:lnTo>
                  <a:cubicBezTo>
                    <a:pt x="24286" y="19851"/>
                    <a:pt x="25741" y="21107"/>
                    <a:pt x="24925" y="21107"/>
                  </a:cubicBezTo>
                  <a:cubicBezTo>
                    <a:pt x="24910" y="21107"/>
                    <a:pt x="24895" y="21107"/>
                    <a:pt x="24880" y="21106"/>
                  </a:cubicBezTo>
                  <a:cubicBezTo>
                    <a:pt x="23967" y="21061"/>
                    <a:pt x="20817" y="19121"/>
                    <a:pt x="20817" y="19121"/>
                  </a:cubicBezTo>
                  <a:lnTo>
                    <a:pt x="20817" y="19121"/>
                  </a:lnTo>
                  <a:cubicBezTo>
                    <a:pt x="20817" y="19121"/>
                    <a:pt x="21821" y="21015"/>
                    <a:pt x="20611" y="21266"/>
                  </a:cubicBezTo>
                  <a:cubicBezTo>
                    <a:pt x="20572" y="21274"/>
                    <a:pt x="20532" y="21279"/>
                    <a:pt x="20492" y="21279"/>
                  </a:cubicBezTo>
                  <a:cubicBezTo>
                    <a:pt x="19324" y="21279"/>
                    <a:pt x="17906" y="17857"/>
                    <a:pt x="18877" y="16952"/>
                  </a:cubicBezTo>
                  <a:cubicBezTo>
                    <a:pt x="19287" y="16587"/>
                    <a:pt x="19721" y="16336"/>
                    <a:pt x="20109" y="16153"/>
                  </a:cubicBezTo>
                  <a:cubicBezTo>
                    <a:pt x="19721" y="16039"/>
                    <a:pt x="19356" y="15857"/>
                    <a:pt x="19059" y="15583"/>
                  </a:cubicBezTo>
                  <a:cubicBezTo>
                    <a:pt x="18603" y="15126"/>
                    <a:pt x="18123" y="14692"/>
                    <a:pt x="17644" y="14282"/>
                  </a:cubicBezTo>
                  <a:cubicBezTo>
                    <a:pt x="17556" y="15138"/>
                    <a:pt x="17109" y="15952"/>
                    <a:pt x="15654" y="15952"/>
                  </a:cubicBezTo>
                  <a:cubicBezTo>
                    <a:pt x="15596" y="15952"/>
                    <a:pt x="15537" y="15950"/>
                    <a:pt x="15476" y="15948"/>
                  </a:cubicBezTo>
                  <a:cubicBezTo>
                    <a:pt x="12280" y="15765"/>
                    <a:pt x="5113" y="10812"/>
                    <a:pt x="6277" y="8872"/>
                  </a:cubicBezTo>
                  <a:cubicBezTo>
                    <a:pt x="6749" y="8081"/>
                    <a:pt x="7768" y="7847"/>
                    <a:pt x="8815" y="7847"/>
                  </a:cubicBezTo>
                  <a:cubicBezTo>
                    <a:pt x="9334" y="7847"/>
                    <a:pt x="9859" y="7905"/>
                    <a:pt x="10328" y="7980"/>
                  </a:cubicBezTo>
                  <a:lnTo>
                    <a:pt x="10328" y="7980"/>
                  </a:lnTo>
                  <a:cubicBezTo>
                    <a:pt x="10309" y="7974"/>
                    <a:pt x="10290" y="7955"/>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6" name="Google Shape;3636;p43"/>
            <p:cNvSpPr/>
            <p:nvPr/>
          </p:nvSpPr>
          <p:spPr>
            <a:xfrm>
              <a:off x="8156265" y="4636725"/>
              <a:ext cx="120422" cy="85359"/>
            </a:xfrm>
            <a:custGeom>
              <a:avLst/>
              <a:gdLst/>
              <a:ahLst/>
              <a:cxnLst/>
              <a:rect l="l" t="t" r="r" b="b"/>
              <a:pathLst>
                <a:path w="4475" h="3172" extrusionOk="0">
                  <a:moveTo>
                    <a:pt x="1235" y="0"/>
                  </a:moveTo>
                  <a:cubicBezTo>
                    <a:pt x="1222" y="0"/>
                    <a:pt x="1214" y="3"/>
                    <a:pt x="1211" y="10"/>
                  </a:cubicBezTo>
                  <a:cubicBezTo>
                    <a:pt x="1211" y="33"/>
                    <a:pt x="1416" y="215"/>
                    <a:pt x="1736" y="444"/>
                  </a:cubicBezTo>
                  <a:cubicBezTo>
                    <a:pt x="1895" y="581"/>
                    <a:pt x="2055" y="740"/>
                    <a:pt x="2261" y="900"/>
                  </a:cubicBezTo>
                  <a:cubicBezTo>
                    <a:pt x="2443" y="1083"/>
                    <a:pt x="2649" y="1265"/>
                    <a:pt x="2854" y="1448"/>
                  </a:cubicBezTo>
                  <a:cubicBezTo>
                    <a:pt x="3082" y="1608"/>
                    <a:pt x="3311" y="1790"/>
                    <a:pt x="3493" y="1927"/>
                  </a:cubicBezTo>
                  <a:cubicBezTo>
                    <a:pt x="3653" y="2087"/>
                    <a:pt x="3813" y="2247"/>
                    <a:pt x="3881" y="2384"/>
                  </a:cubicBezTo>
                  <a:cubicBezTo>
                    <a:pt x="3927" y="2452"/>
                    <a:pt x="3950" y="2521"/>
                    <a:pt x="3950" y="2566"/>
                  </a:cubicBezTo>
                  <a:cubicBezTo>
                    <a:pt x="3950" y="2578"/>
                    <a:pt x="3950" y="2585"/>
                    <a:pt x="3950" y="2589"/>
                  </a:cubicBezTo>
                  <a:lnTo>
                    <a:pt x="3904" y="2589"/>
                  </a:lnTo>
                  <a:cubicBezTo>
                    <a:pt x="3922" y="2589"/>
                    <a:pt x="3838" y="2648"/>
                    <a:pt x="3594" y="2648"/>
                  </a:cubicBezTo>
                  <a:cubicBezTo>
                    <a:pt x="3532" y="2648"/>
                    <a:pt x="3461" y="2644"/>
                    <a:pt x="3379" y="2635"/>
                  </a:cubicBezTo>
                  <a:cubicBezTo>
                    <a:pt x="3014" y="2635"/>
                    <a:pt x="2489" y="2521"/>
                    <a:pt x="2009" y="2338"/>
                  </a:cubicBezTo>
                  <a:cubicBezTo>
                    <a:pt x="1059" y="1993"/>
                    <a:pt x="170" y="1443"/>
                    <a:pt x="39" y="1443"/>
                  </a:cubicBezTo>
                  <a:cubicBezTo>
                    <a:pt x="31" y="1443"/>
                    <a:pt x="26" y="1444"/>
                    <a:pt x="24" y="1448"/>
                  </a:cubicBezTo>
                  <a:cubicBezTo>
                    <a:pt x="1" y="1516"/>
                    <a:pt x="845" y="2201"/>
                    <a:pt x="1850" y="2681"/>
                  </a:cubicBezTo>
                  <a:cubicBezTo>
                    <a:pt x="2352" y="2909"/>
                    <a:pt x="2900" y="3091"/>
                    <a:pt x="3333" y="3137"/>
                  </a:cubicBezTo>
                  <a:cubicBezTo>
                    <a:pt x="3451" y="3162"/>
                    <a:pt x="3564" y="3171"/>
                    <a:pt x="3666" y="3171"/>
                  </a:cubicBezTo>
                  <a:cubicBezTo>
                    <a:pt x="3940" y="3171"/>
                    <a:pt x="4138" y="3102"/>
                    <a:pt x="4155" y="3069"/>
                  </a:cubicBezTo>
                  <a:cubicBezTo>
                    <a:pt x="4155" y="3069"/>
                    <a:pt x="4178" y="3069"/>
                    <a:pt x="4224" y="3046"/>
                  </a:cubicBezTo>
                  <a:cubicBezTo>
                    <a:pt x="4246" y="3023"/>
                    <a:pt x="4338" y="2954"/>
                    <a:pt x="4406" y="2863"/>
                  </a:cubicBezTo>
                  <a:cubicBezTo>
                    <a:pt x="4452" y="2772"/>
                    <a:pt x="4475" y="2589"/>
                    <a:pt x="4452" y="2475"/>
                  </a:cubicBezTo>
                  <a:cubicBezTo>
                    <a:pt x="4429" y="2338"/>
                    <a:pt x="4361" y="2247"/>
                    <a:pt x="4315" y="2133"/>
                  </a:cubicBezTo>
                  <a:cubicBezTo>
                    <a:pt x="4178" y="1927"/>
                    <a:pt x="3972" y="1745"/>
                    <a:pt x="3767" y="1585"/>
                  </a:cubicBezTo>
                  <a:cubicBezTo>
                    <a:pt x="3516" y="1402"/>
                    <a:pt x="3311" y="1288"/>
                    <a:pt x="3082" y="1128"/>
                  </a:cubicBezTo>
                  <a:cubicBezTo>
                    <a:pt x="2854" y="991"/>
                    <a:pt x="2649" y="832"/>
                    <a:pt x="2443" y="672"/>
                  </a:cubicBezTo>
                  <a:cubicBezTo>
                    <a:pt x="2238" y="535"/>
                    <a:pt x="2032" y="398"/>
                    <a:pt x="1850" y="284"/>
                  </a:cubicBezTo>
                  <a:cubicBezTo>
                    <a:pt x="1538" y="109"/>
                    <a:pt x="1310" y="0"/>
                    <a:pt x="123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Google Shape;3637;p43"/>
            <p:cNvSpPr/>
            <p:nvPr/>
          </p:nvSpPr>
          <p:spPr>
            <a:xfrm>
              <a:off x="8174698" y="4601042"/>
              <a:ext cx="141304" cy="113668"/>
            </a:xfrm>
            <a:custGeom>
              <a:avLst/>
              <a:gdLst/>
              <a:ahLst/>
              <a:cxnLst/>
              <a:rect l="l" t="t" r="r" b="b"/>
              <a:pathLst>
                <a:path w="5251" h="4224" extrusionOk="0">
                  <a:moveTo>
                    <a:pt x="54" y="0"/>
                  </a:moveTo>
                  <a:cubicBezTo>
                    <a:pt x="38" y="0"/>
                    <a:pt x="27" y="4"/>
                    <a:pt x="23" y="12"/>
                  </a:cubicBezTo>
                  <a:cubicBezTo>
                    <a:pt x="1" y="35"/>
                    <a:pt x="206" y="172"/>
                    <a:pt x="526" y="377"/>
                  </a:cubicBezTo>
                  <a:cubicBezTo>
                    <a:pt x="845" y="583"/>
                    <a:pt x="1279" y="811"/>
                    <a:pt x="1713" y="1062"/>
                  </a:cubicBezTo>
                  <a:cubicBezTo>
                    <a:pt x="2146" y="1290"/>
                    <a:pt x="2580" y="1519"/>
                    <a:pt x="2877" y="1724"/>
                  </a:cubicBezTo>
                  <a:cubicBezTo>
                    <a:pt x="3196" y="1907"/>
                    <a:pt x="3379" y="2066"/>
                    <a:pt x="3379" y="2066"/>
                  </a:cubicBezTo>
                  <a:cubicBezTo>
                    <a:pt x="3379" y="2066"/>
                    <a:pt x="3424" y="2089"/>
                    <a:pt x="3516" y="2158"/>
                  </a:cubicBezTo>
                  <a:cubicBezTo>
                    <a:pt x="3607" y="2203"/>
                    <a:pt x="3721" y="2295"/>
                    <a:pt x="3858" y="2409"/>
                  </a:cubicBezTo>
                  <a:cubicBezTo>
                    <a:pt x="3949" y="2454"/>
                    <a:pt x="4018" y="2523"/>
                    <a:pt x="4109" y="2591"/>
                  </a:cubicBezTo>
                  <a:lnTo>
                    <a:pt x="4155" y="2614"/>
                  </a:lnTo>
                  <a:lnTo>
                    <a:pt x="4200" y="2683"/>
                  </a:lnTo>
                  <a:cubicBezTo>
                    <a:pt x="4246" y="2706"/>
                    <a:pt x="4292" y="2751"/>
                    <a:pt x="4315" y="2797"/>
                  </a:cubicBezTo>
                  <a:cubicBezTo>
                    <a:pt x="4474" y="2957"/>
                    <a:pt x="4634" y="3139"/>
                    <a:pt x="4771" y="3322"/>
                  </a:cubicBezTo>
                  <a:cubicBezTo>
                    <a:pt x="4817" y="3413"/>
                    <a:pt x="4862" y="3504"/>
                    <a:pt x="4908" y="3596"/>
                  </a:cubicBezTo>
                  <a:cubicBezTo>
                    <a:pt x="4908" y="3687"/>
                    <a:pt x="4908" y="3755"/>
                    <a:pt x="4862" y="3801"/>
                  </a:cubicBezTo>
                  <a:cubicBezTo>
                    <a:pt x="4840" y="3870"/>
                    <a:pt x="4748" y="3915"/>
                    <a:pt x="4657" y="3961"/>
                  </a:cubicBezTo>
                  <a:cubicBezTo>
                    <a:pt x="4609" y="3977"/>
                    <a:pt x="4560" y="3993"/>
                    <a:pt x="4504" y="3993"/>
                  </a:cubicBezTo>
                  <a:cubicBezTo>
                    <a:pt x="4480" y="3993"/>
                    <a:pt x="4455" y="3990"/>
                    <a:pt x="4429" y="3984"/>
                  </a:cubicBezTo>
                  <a:cubicBezTo>
                    <a:pt x="4117" y="3963"/>
                    <a:pt x="3900" y="3867"/>
                    <a:pt x="3846" y="3867"/>
                  </a:cubicBezTo>
                  <a:cubicBezTo>
                    <a:pt x="3841" y="3867"/>
                    <a:pt x="3837" y="3868"/>
                    <a:pt x="3835" y="3870"/>
                  </a:cubicBezTo>
                  <a:cubicBezTo>
                    <a:pt x="3812" y="3892"/>
                    <a:pt x="4018" y="4075"/>
                    <a:pt x="4406" y="4189"/>
                  </a:cubicBezTo>
                  <a:cubicBezTo>
                    <a:pt x="4452" y="4212"/>
                    <a:pt x="4509" y="4223"/>
                    <a:pt x="4569" y="4223"/>
                  </a:cubicBezTo>
                  <a:cubicBezTo>
                    <a:pt x="4628" y="4223"/>
                    <a:pt x="4691" y="4212"/>
                    <a:pt x="4748" y="4189"/>
                  </a:cubicBezTo>
                  <a:cubicBezTo>
                    <a:pt x="4862" y="4166"/>
                    <a:pt x="4999" y="4121"/>
                    <a:pt x="5113" y="4007"/>
                  </a:cubicBezTo>
                  <a:cubicBezTo>
                    <a:pt x="5228" y="3870"/>
                    <a:pt x="5250" y="3687"/>
                    <a:pt x="5228" y="3527"/>
                  </a:cubicBezTo>
                  <a:cubicBezTo>
                    <a:pt x="5205" y="3390"/>
                    <a:pt x="5159" y="3253"/>
                    <a:pt x="5091" y="3139"/>
                  </a:cubicBezTo>
                  <a:cubicBezTo>
                    <a:pt x="4954" y="2888"/>
                    <a:pt x="4794" y="2683"/>
                    <a:pt x="4657" y="2500"/>
                  </a:cubicBezTo>
                  <a:cubicBezTo>
                    <a:pt x="4611" y="2454"/>
                    <a:pt x="4589" y="2409"/>
                    <a:pt x="4543" y="2363"/>
                  </a:cubicBezTo>
                  <a:lnTo>
                    <a:pt x="4497" y="2295"/>
                  </a:lnTo>
                  <a:cubicBezTo>
                    <a:pt x="4452" y="2272"/>
                    <a:pt x="4429" y="2249"/>
                    <a:pt x="4406" y="2226"/>
                  </a:cubicBezTo>
                  <a:cubicBezTo>
                    <a:pt x="4337" y="2158"/>
                    <a:pt x="4246" y="2089"/>
                    <a:pt x="4178" y="2021"/>
                  </a:cubicBezTo>
                  <a:cubicBezTo>
                    <a:pt x="4041" y="1884"/>
                    <a:pt x="3927" y="1793"/>
                    <a:pt x="3835" y="1724"/>
                  </a:cubicBezTo>
                  <a:cubicBezTo>
                    <a:pt x="3744" y="1656"/>
                    <a:pt x="3676" y="1633"/>
                    <a:pt x="3676" y="1633"/>
                  </a:cubicBezTo>
                  <a:cubicBezTo>
                    <a:pt x="3676" y="1633"/>
                    <a:pt x="3470" y="1473"/>
                    <a:pt x="3128" y="1290"/>
                  </a:cubicBezTo>
                  <a:cubicBezTo>
                    <a:pt x="2808" y="1108"/>
                    <a:pt x="2352" y="902"/>
                    <a:pt x="1872" y="720"/>
                  </a:cubicBezTo>
                  <a:cubicBezTo>
                    <a:pt x="1416" y="514"/>
                    <a:pt x="959" y="332"/>
                    <a:pt x="617" y="195"/>
                  </a:cubicBezTo>
                  <a:cubicBezTo>
                    <a:pt x="335" y="82"/>
                    <a:pt x="131" y="0"/>
                    <a:pt x="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8" name="Google Shape;3638;p43"/>
            <p:cNvSpPr/>
            <p:nvPr/>
          </p:nvSpPr>
          <p:spPr>
            <a:xfrm>
              <a:off x="8151367" y="4582609"/>
              <a:ext cx="145583" cy="83932"/>
            </a:xfrm>
            <a:custGeom>
              <a:avLst/>
              <a:gdLst/>
              <a:ahLst/>
              <a:cxnLst/>
              <a:rect l="l" t="t" r="r" b="b"/>
              <a:pathLst>
                <a:path w="5410" h="3119" extrusionOk="0">
                  <a:moveTo>
                    <a:pt x="102" y="1"/>
                  </a:moveTo>
                  <a:cubicBezTo>
                    <a:pt x="55" y="1"/>
                    <a:pt x="27" y="4"/>
                    <a:pt x="23" y="12"/>
                  </a:cubicBezTo>
                  <a:cubicBezTo>
                    <a:pt x="0" y="104"/>
                    <a:pt x="776" y="355"/>
                    <a:pt x="1552" y="583"/>
                  </a:cubicBezTo>
                  <a:cubicBezTo>
                    <a:pt x="1940" y="697"/>
                    <a:pt x="2306" y="834"/>
                    <a:pt x="2580" y="948"/>
                  </a:cubicBezTo>
                  <a:cubicBezTo>
                    <a:pt x="2853" y="1062"/>
                    <a:pt x="3036" y="1154"/>
                    <a:pt x="3036" y="1154"/>
                  </a:cubicBezTo>
                  <a:cubicBezTo>
                    <a:pt x="3036" y="1154"/>
                    <a:pt x="3082" y="1154"/>
                    <a:pt x="3150" y="1199"/>
                  </a:cubicBezTo>
                  <a:cubicBezTo>
                    <a:pt x="3241" y="1222"/>
                    <a:pt x="3356" y="1268"/>
                    <a:pt x="3470" y="1336"/>
                  </a:cubicBezTo>
                  <a:cubicBezTo>
                    <a:pt x="3744" y="1450"/>
                    <a:pt x="4063" y="1656"/>
                    <a:pt x="4360" y="1907"/>
                  </a:cubicBezTo>
                  <a:cubicBezTo>
                    <a:pt x="4657" y="2158"/>
                    <a:pt x="4885" y="2478"/>
                    <a:pt x="5067" y="2706"/>
                  </a:cubicBezTo>
                  <a:cubicBezTo>
                    <a:pt x="5218" y="2943"/>
                    <a:pt x="5328" y="3119"/>
                    <a:pt x="5359" y="3119"/>
                  </a:cubicBezTo>
                  <a:cubicBezTo>
                    <a:pt x="5361" y="3119"/>
                    <a:pt x="5363" y="3118"/>
                    <a:pt x="5364" y="3117"/>
                  </a:cubicBezTo>
                  <a:cubicBezTo>
                    <a:pt x="5410" y="3094"/>
                    <a:pt x="5364" y="2911"/>
                    <a:pt x="5250" y="2614"/>
                  </a:cubicBezTo>
                  <a:cubicBezTo>
                    <a:pt x="5113" y="2318"/>
                    <a:pt x="4908" y="1953"/>
                    <a:pt x="4611" y="1633"/>
                  </a:cubicBezTo>
                  <a:cubicBezTo>
                    <a:pt x="4337" y="1336"/>
                    <a:pt x="3995" y="1062"/>
                    <a:pt x="3721" y="903"/>
                  </a:cubicBezTo>
                  <a:cubicBezTo>
                    <a:pt x="3584" y="811"/>
                    <a:pt x="3470" y="766"/>
                    <a:pt x="3378" y="720"/>
                  </a:cubicBezTo>
                  <a:cubicBezTo>
                    <a:pt x="3287" y="674"/>
                    <a:pt x="3241" y="651"/>
                    <a:pt x="3241" y="651"/>
                  </a:cubicBezTo>
                  <a:cubicBezTo>
                    <a:pt x="3241" y="651"/>
                    <a:pt x="3059" y="583"/>
                    <a:pt x="2762" y="492"/>
                  </a:cubicBezTo>
                  <a:cubicBezTo>
                    <a:pt x="2465" y="378"/>
                    <a:pt x="2055" y="286"/>
                    <a:pt x="1644" y="218"/>
                  </a:cubicBezTo>
                  <a:cubicBezTo>
                    <a:pt x="984" y="86"/>
                    <a:pt x="324" y="1"/>
                    <a:pt x="10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Google Shape;3639;p43"/>
            <p:cNvSpPr/>
            <p:nvPr/>
          </p:nvSpPr>
          <p:spPr>
            <a:xfrm>
              <a:off x="8089931" y="4552819"/>
              <a:ext cx="131482" cy="43648"/>
            </a:xfrm>
            <a:custGeom>
              <a:avLst/>
              <a:gdLst/>
              <a:ahLst/>
              <a:cxnLst/>
              <a:rect l="l" t="t" r="r" b="b"/>
              <a:pathLst>
                <a:path w="4886" h="1622" extrusionOk="0">
                  <a:moveTo>
                    <a:pt x="2512" y="1"/>
                  </a:moveTo>
                  <a:cubicBezTo>
                    <a:pt x="2215" y="1"/>
                    <a:pt x="1850" y="24"/>
                    <a:pt x="1484" y="47"/>
                  </a:cubicBezTo>
                  <a:cubicBezTo>
                    <a:pt x="1119" y="92"/>
                    <a:pt x="754" y="92"/>
                    <a:pt x="480" y="115"/>
                  </a:cubicBezTo>
                  <a:cubicBezTo>
                    <a:pt x="400" y="108"/>
                    <a:pt x="327" y="106"/>
                    <a:pt x="265" y="106"/>
                  </a:cubicBezTo>
                  <a:cubicBezTo>
                    <a:pt x="113" y="106"/>
                    <a:pt x="17" y="122"/>
                    <a:pt x="1" y="138"/>
                  </a:cubicBezTo>
                  <a:cubicBezTo>
                    <a:pt x="1" y="184"/>
                    <a:pt x="183" y="252"/>
                    <a:pt x="457" y="320"/>
                  </a:cubicBezTo>
                  <a:cubicBezTo>
                    <a:pt x="731" y="366"/>
                    <a:pt x="1119" y="412"/>
                    <a:pt x="1484" y="435"/>
                  </a:cubicBezTo>
                  <a:cubicBezTo>
                    <a:pt x="1850" y="457"/>
                    <a:pt x="2215" y="457"/>
                    <a:pt x="2489" y="503"/>
                  </a:cubicBezTo>
                  <a:cubicBezTo>
                    <a:pt x="2603" y="503"/>
                    <a:pt x="2717" y="526"/>
                    <a:pt x="2785" y="549"/>
                  </a:cubicBezTo>
                  <a:lnTo>
                    <a:pt x="2922" y="549"/>
                  </a:lnTo>
                  <a:cubicBezTo>
                    <a:pt x="2922" y="549"/>
                    <a:pt x="2968" y="549"/>
                    <a:pt x="3082" y="572"/>
                  </a:cubicBezTo>
                  <a:cubicBezTo>
                    <a:pt x="3196" y="594"/>
                    <a:pt x="3310" y="617"/>
                    <a:pt x="3539" y="663"/>
                  </a:cubicBezTo>
                  <a:cubicBezTo>
                    <a:pt x="3721" y="686"/>
                    <a:pt x="3927" y="731"/>
                    <a:pt x="4132" y="777"/>
                  </a:cubicBezTo>
                  <a:cubicBezTo>
                    <a:pt x="4338" y="800"/>
                    <a:pt x="4543" y="891"/>
                    <a:pt x="4543" y="937"/>
                  </a:cubicBezTo>
                  <a:lnTo>
                    <a:pt x="4543" y="960"/>
                  </a:lnTo>
                  <a:cubicBezTo>
                    <a:pt x="4611" y="1119"/>
                    <a:pt x="4429" y="1325"/>
                    <a:pt x="4315" y="1416"/>
                  </a:cubicBezTo>
                  <a:cubicBezTo>
                    <a:pt x="4155" y="1530"/>
                    <a:pt x="4064" y="1576"/>
                    <a:pt x="4064" y="1599"/>
                  </a:cubicBezTo>
                  <a:cubicBezTo>
                    <a:pt x="4064" y="1610"/>
                    <a:pt x="4098" y="1622"/>
                    <a:pt x="4155" y="1622"/>
                  </a:cubicBezTo>
                  <a:cubicBezTo>
                    <a:pt x="4212" y="1622"/>
                    <a:pt x="4292" y="1610"/>
                    <a:pt x="4383" y="1576"/>
                  </a:cubicBezTo>
                  <a:cubicBezTo>
                    <a:pt x="4474" y="1530"/>
                    <a:pt x="4589" y="1485"/>
                    <a:pt x="4680" y="1370"/>
                  </a:cubicBezTo>
                  <a:cubicBezTo>
                    <a:pt x="4794" y="1279"/>
                    <a:pt x="4885" y="1097"/>
                    <a:pt x="4840" y="891"/>
                  </a:cubicBezTo>
                  <a:lnTo>
                    <a:pt x="4840" y="891"/>
                  </a:lnTo>
                  <a:lnTo>
                    <a:pt x="4863" y="914"/>
                  </a:lnTo>
                  <a:cubicBezTo>
                    <a:pt x="4840" y="709"/>
                    <a:pt x="4680" y="594"/>
                    <a:pt x="4589" y="526"/>
                  </a:cubicBezTo>
                  <a:cubicBezTo>
                    <a:pt x="4474" y="457"/>
                    <a:pt x="4360" y="412"/>
                    <a:pt x="4246" y="389"/>
                  </a:cubicBezTo>
                  <a:cubicBezTo>
                    <a:pt x="4041" y="298"/>
                    <a:pt x="3813" y="252"/>
                    <a:pt x="3630" y="206"/>
                  </a:cubicBezTo>
                  <a:cubicBezTo>
                    <a:pt x="3493" y="138"/>
                    <a:pt x="3288" y="92"/>
                    <a:pt x="3173" y="69"/>
                  </a:cubicBezTo>
                  <a:cubicBezTo>
                    <a:pt x="3059" y="24"/>
                    <a:pt x="2991" y="24"/>
                    <a:pt x="2991" y="24"/>
                  </a:cubicBezTo>
                  <a:lnTo>
                    <a:pt x="2854" y="24"/>
                  </a:lnTo>
                  <a:cubicBezTo>
                    <a:pt x="2763" y="24"/>
                    <a:pt x="2648" y="1"/>
                    <a:pt x="25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0" name="Google Shape;3640;p43"/>
            <p:cNvSpPr/>
            <p:nvPr/>
          </p:nvSpPr>
          <p:spPr>
            <a:xfrm>
              <a:off x="8022360" y="4590305"/>
              <a:ext cx="133339" cy="145206"/>
            </a:xfrm>
            <a:custGeom>
              <a:avLst/>
              <a:gdLst/>
              <a:ahLst/>
              <a:cxnLst/>
              <a:rect l="l" t="t" r="r" b="b"/>
              <a:pathLst>
                <a:path w="4955" h="5396" extrusionOk="0">
                  <a:moveTo>
                    <a:pt x="69" y="0"/>
                  </a:moveTo>
                  <a:cubicBezTo>
                    <a:pt x="47" y="0"/>
                    <a:pt x="1" y="343"/>
                    <a:pt x="92" y="822"/>
                  </a:cubicBezTo>
                  <a:cubicBezTo>
                    <a:pt x="206" y="1301"/>
                    <a:pt x="457" y="1918"/>
                    <a:pt x="982" y="2397"/>
                  </a:cubicBezTo>
                  <a:cubicBezTo>
                    <a:pt x="1234" y="2625"/>
                    <a:pt x="1530" y="2785"/>
                    <a:pt x="1758" y="2922"/>
                  </a:cubicBezTo>
                  <a:cubicBezTo>
                    <a:pt x="1987" y="3082"/>
                    <a:pt x="2147" y="3241"/>
                    <a:pt x="2215" y="3424"/>
                  </a:cubicBezTo>
                  <a:cubicBezTo>
                    <a:pt x="2306" y="3607"/>
                    <a:pt x="2329" y="3766"/>
                    <a:pt x="2329" y="3881"/>
                  </a:cubicBezTo>
                  <a:cubicBezTo>
                    <a:pt x="2329" y="4018"/>
                    <a:pt x="2329" y="4086"/>
                    <a:pt x="2329" y="4086"/>
                  </a:cubicBezTo>
                  <a:cubicBezTo>
                    <a:pt x="2329" y="4086"/>
                    <a:pt x="2352" y="4177"/>
                    <a:pt x="2352" y="4314"/>
                  </a:cubicBezTo>
                  <a:cubicBezTo>
                    <a:pt x="2375" y="4451"/>
                    <a:pt x="2352" y="4657"/>
                    <a:pt x="2489" y="4953"/>
                  </a:cubicBezTo>
                  <a:cubicBezTo>
                    <a:pt x="2557" y="5113"/>
                    <a:pt x="2717" y="5273"/>
                    <a:pt x="2900" y="5319"/>
                  </a:cubicBezTo>
                  <a:cubicBezTo>
                    <a:pt x="3037" y="5370"/>
                    <a:pt x="3174" y="5396"/>
                    <a:pt x="3301" y="5396"/>
                  </a:cubicBezTo>
                  <a:cubicBezTo>
                    <a:pt x="3343" y="5396"/>
                    <a:pt x="3385" y="5393"/>
                    <a:pt x="3425" y="5387"/>
                  </a:cubicBezTo>
                  <a:cubicBezTo>
                    <a:pt x="3767" y="5341"/>
                    <a:pt x="4110" y="5182"/>
                    <a:pt x="4361" y="4953"/>
                  </a:cubicBezTo>
                  <a:cubicBezTo>
                    <a:pt x="4634" y="4702"/>
                    <a:pt x="4817" y="4406"/>
                    <a:pt x="4886" y="4086"/>
                  </a:cubicBezTo>
                  <a:cubicBezTo>
                    <a:pt x="4954" y="3766"/>
                    <a:pt x="4908" y="3447"/>
                    <a:pt x="4817" y="3219"/>
                  </a:cubicBezTo>
                  <a:cubicBezTo>
                    <a:pt x="4647" y="2751"/>
                    <a:pt x="4338" y="2600"/>
                    <a:pt x="4297" y="2600"/>
                  </a:cubicBezTo>
                  <a:cubicBezTo>
                    <a:pt x="4294" y="2600"/>
                    <a:pt x="4292" y="2601"/>
                    <a:pt x="4292" y="2602"/>
                  </a:cubicBezTo>
                  <a:cubicBezTo>
                    <a:pt x="4246" y="2625"/>
                    <a:pt x="4520" y="2831"/>
                    <a:pt x="4612" y="3264"/>
                  </a:cubicBezTo>
                  <a:cubicBezTo>
                    <a:pt x="4680" y="3493"/>
                    <a:pt x="4680" y="3744"/>
                    <a:pt x="4589" y="3995"/>
                  </a:cubicBezTo>
                  <a:cubicBezTo>
                    <a:pt x="4498" y="4246"/>
                    <a:pt x="4338" y="4497"/>
                    <a:pt x="4110" y="4657"/>
                  </a:cubicBezTo>
                  <a:cubicBezTo>
                    <a:pt x="3905" y="4849"/>
                    <a:pt x="3598" y="4934"/>
                    <a:pt x="3351" y="4934"/>
                  </a:cubicBezTo>
                  <a:cubicBezTo>
                    <a:pt x="3130" y="4934"/>
                    <a:pt x="2956" y="4866"/>
                    <a:pt x="2945" y="4748"/>
                  </a:cubicBezTo>
                  <a:cubicBezTo>
                    <a:pt x="2877" y="4611"/>
                    <a:pt x="2877" y="4406"/>
                    <a:pt x="2877" y="4291"/>
                  </a:cubicBezTo>
                  <a:cubicBezTo>
                    <a:pt x="2877" y="4154"/>
                    <a:pt x="2877" y="4063"/>
                    <a:pt x="2877" y="4063"/>
                  </a:cubicBezTo>
                  <a:cubicBezTo>
                    <a:pt x="2877" y="4063"/>
                    <a:pt x="2877" y="3995"/>
                    <a:pt x="2854" y="3835"/>
                  </a:cubicBezTo>
                  <a:cubicBezTo>
                    <a:pt x="2831" y="3675"/>
                    <a:pt x="2786" y="3447"/>
                    <a:pt x="2649" y="3196"/>
                  </a:cubicBezTo>
                  <a:cubicBezTo>
                    <a:pt x="2535" y="2945"/>
                    <a:pt x="2283" y="2716"/>
                    <a:pt x="2010" y="2557"/>
                  </a:cubicBezTo>
                  <a:cubicBezTo>
                    <a:pt x="1713" y="2397"/>
                    <a:pt x="1439" y="2260"/>
                    <a:pt x="1211" y="2100"/>
                  </a:cubicBezTo>
                  <a:cubicBezTo>
                    <a:pt x="754" y="1735"/>
                    <a:pt x="457" y="1187"/>
                    <a:pt x="298" y="754"/>
                  </a:cubicBezTo>
                  <a:cubicBezTo>
                    <a:pt x="161" y="320"/>
                    <a:pt x="115" y="0"/>
                    <a:pt x="6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Google Shape;3641;p43"/>
            <p:cNvSpPr/>
            <p:nvPr/>
          </p:nvSpPr>
          <p:spPr>
            <a:xfrm>
              <a:off x="7417585" y="3868094"/>
              <a:ext cx="360971" cy="355508"/>
            </a:xfrm>
            <a:custGeom>
              <a:avLst/>
              <a:gdLst/>
              <a:ahLst/>
              <a:cxnLst/>
              <a:rect l="l" t="t" r="r" b="b"/>
              <a:pathLst>
                <a:path w="13414" h="13211" extrusionOk="0">
                  <a:moveTo>
                    <a:pt x="4247" y="0"/>
                  </a:moveTo>
                  <a:cubicBezTo>
                    <a:pt x="4008" y="0"/>
                    <a:pt x="3872" y="19"/>
                    <a:pt x="3872" y="19"/>
                  </a:cubicBezTo>
                  <a:cubicBezTo>
                    <a:pt x="1" y="1215"/>
                    <a:pt x="4544" y="13211"/>
                    <a:pt x="6027" y="13211"/>
                  </a:cubicBezTo>
                  <a:cubicBezTo>
                    <a:pt x="6101" y="13211"/>
                    <a:pt x="6166" y="13181"/>
                    <a:pt x="6223" y="13120"/>
                  </a:cubicBezTo>
                  <a:cubicBezTo>
                    <a:pt x="7433" y="11819"/>
                    <a:pt x="13413" y="10610"/>
                    <a:pt x="13413" y="10610"/>
                  </a:cubicBezTo>
                  <a:cubicBezTo>
                    <a:pt x="13413" y="10610"/>
                    <a:pt x="12751" y="8007"/>
                    <a:pt x="10172" y="3762"/>
                  </a:cubicBezTo>
                  <a:cubicBezTo>
                    <a:pt x="8086" y="329"/>
                    <a:pt x="5254" y="0"/>
                    <a:pt x="424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2" name="Google Shape;3642;p43"/>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rgbClr val="7AE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Google Shape;3643;p43"/>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rgbClr val="7AE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4" name="Google Shape;3644;p43"/>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Google Shape;3645;p43"/>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6" name="Google Shape;3646;p43"/>
            <p:cNvSpPr/>
            <p:nvPr/>
          </p:nvSpPr>
          <p:spPr>
            <a:xfrm>
              <a:off x="7417585" y="3868148"/>
              <a:ext cx="360971" cy="355454"/>
            </a:xfrm>
            <a:custGeom>
              <a:avLst/>
              <a:gdLst/>
              <a:ahLst/>
              <a:cxnLst/>
              <a:rect l="l" t="t" r="r" b="b"/>
              <a:pathLst>
                <a:path w="13414" h="13209" extrusionOk="0">
                  <a:moveTo>
                    <a:pt x="4223" y="0"/>
                  </a:moveTo>
                  <a:cubicBezTo>
                    <a:pt x="3999" y="0"/>
                    <a:pt x="3872" y="17"/>
                    <a:pt x="3872" y="17"/>
                  </a:cubicBezTo>
                  <a:cubicBezTo>
                    <a:pt x="1" y="1213"/>
                    <a:pt x="4544" y="13209"/>
                    <a:pt x="6027" y="13209"/>
                  </a:cubicBezTo>
                  <a:cubicBezTo>
                    <a:pt x="6101" y="13209"/>
                    <a:pt x="6166" y="13179"/>
                    <a:pt x="6223" y="13118"/>
                  </a:cubicBezTo>
                  <a:cubicBezTo>
                    <a:pt x="7433" y="11817"/>
                    <a:pt x="13413" y="10608"/>
                    <a:pt x="13413" y="10608"/>
                  </a:cubicBezTo>
                  <a:cubicBezTo>
                    <a:pt x="13413" y="10608"/>
                    <a:pt x="13208" y="9763"/>
                    <a:pt x="12546" y="8257"/>
                  </a:cubicBezTo>
                  <a:cubicBezTo>
                    <a:pt x="11895" y="9101"/>
                    <a:pt x="11076" y="9475"/>
                    <a:pt x="10223" y="9475"/>
                  </a:cubicBezTo>
                  <a:cubicBezTo>
                    <a:pt x="8264" y="9475"/>
                    <a:pt x="6124" y="7501"/>
                    <a:pt x="5424" y="4719"/>
                  </a:cubicBezTo>
                  <a:cubicBezTo>
                    <a:pt x="4785" y="2162"/>
                    <a:pt x="5744" y="1044"/>
                    <a:pt x="6680" y="542"/>
                  </a:cubicBezTo>
                  <a:cubicBezTo>
                    <a:pt x="5622" y="75"/>
                    <a:pt x="4701" y="0"/>
                    <a:pt x="422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Google Shape;3647;p43"/>
            <p:cNvSpPr/>
            <p:nvPr/>
          </p:nvSpPr>
          <p:spPr>
            <a:xfrm>
              <a:off x="6487414" y="3807762"/>
              <a:ext cx="1509194" cy="1190418"/>
            </a:xfrm>
            <a:custGeom>
              <a:avLst/>
              <a:gdLst/>
              <a:ahLst/>
              <a:cxnLst/>
              <a:rect l="l" t="t" r="r" b="b"/>
              <a:pathLst>
                <a:path w="56083" h="44237" extrusionOk="0">
                  <a:moveTo>
                    <a:pt x="28350" y="1"/>
                  </a:moveTo>
                  <a:cubicBezTo>
                    <a:pt x="28349" y="1"/>
                    <a:pt x="26980" y="343"/>
                    <a:pt x="26820" y="389"/>
                  </a:cubicBezTo>
                  <a:cubicBezTo>
                    <a:pt x="26455" y="526"/>
                    <a:pt x="25999" y="617"/>
                    <a:pt x="25656" y="845"/>
                  </a:cubicBezTo>
                  <a:cubicBezTo>
                    <a:pt x="24697" y="1507"/>
                    <a:pt x="24081" y="2603"/>
                    <a:pt x="23465" y="3584"/>
                  </a:cubicBezTo>
                  <a:cubicBezTo>
                    <a:pt x="22392" y="5274"/>
                    <a:pt x="21388" y="6985"/>
                    <a:pt x="20680" y="8880"/>
                  </a:cubicBezTo>
                  <a:cubicBezTo>
                    <a:pt x="19950" y="10843"/>
                    <a:pt x="19197" y="12783"/>
                    <a:pt x="18649" y="14837"/>
                  </a:cubicBezTo>
                  <a:cubicBezTo>
                    <a:pt x="18489" y="15453"/>
                    <a:pt x="17146" y="22308"/>
                    <a:pt x="17211" y="22324"/>
                  </a:cubicBezTo>
                  <a:lnTo>
                    <a:pt x="17211" y="22324"/>
                  </a:lnTo>
                  <a:cubicBezTo>
                    <a:pt x="13648" y="21849"/>
                    <a:pt x="10639" y="21522"/>
                    <a:pt x="8184" y="21522"/>
                  </a:cubicBezTo>
                  <a:cubicBezTo>
                    <a:pt x="2726" y="21522"/>
                    <a:pt x="1" y="23139"/>
                    <a:pt x="1" y="28350"/>
                  </a:cubicBezTo>
                  <a:cubicBezTo>
                    <a:pt x="1" y="35837"/>
                    <a:pt x="15362" y="43346"/>
                    <a:pt x="15613" y="43460"/>
                  </a:cubicBezTo>
                  <a:cubicBezTo>
                    <a:pt x="15476" y="43392"/>
                    <a:pt x="16891" y="40584"/>
                    <a:pt x="17051" y="40333"/>
                  </a:cubicBezTo>
                  <a:cubicBezTo>
                    <a:pt x="17941" y="38872"/>
                    <a:pt x="19037" y="37069"/>
                    <a:pt x="20726" y="36978"/>
                  </a:cubicBezTo>
                  <a:cubicBezTo>
                    <a:pt x="19995" y="35837"/>
                    <a:pt x="18535" y="35060"/>
                    <a:pt x="17644" y="34558"/>
                  </a:cubicBezTo>
                  <a:cubicBezTo>
                    <a:pt x="17944" y="34558"/>
                    <a:pt x="18250" y="34556"/>
                    <a:pt x="18559" y="34556"/>
                  </a:cubicBezTo>
                  <a:cubicBezTo>
                    <a:pt x="19642" y="34556"/>
                    <a:pt x="20764" y="34584"/>
                    <a:pt x="21776" y="34832"/>
                  </a:cubicBezTo>
                  <a:cubicBezTo>
                    <a:pt x="23739" y="35334"/>
                    <a:pt x="25519" y="35289"/>
                    <a:pt x="27459" y="35471"/>
                  </a:cubicBezTo>
                  <a:cubicBezTo>
                    <a:pt x="28555" y="35585"/>
                    <a:pt x="29628" y="35837"/>
                    <a:pt x="30723" y="35974"/>
                  </a:cubicBezTo>
                  <a:cubicBezTo>
                    <a:pt x="31565" y="36081"/>
                    <a:pt x="32434" y="36399"/>
                    <a:pt x="33299" y="36399"/>
                  </a:cubicBezTo>
                  <a:cubicBezTo>
                    <a:pt x="33537" y="36399"/>
                    <a:pt x="33774" y="36375"/>
                    <a:pt x="34010" y="36316"/>
                  </a:cubicBezTo>
                  <a:lnTo>
                    <a:pt x="34010" y="36316"/>
                  </a:lnTo>
                  <a:cubicBezTo>
                    <a:pt x="32915" y="37183"/>
                    <a:pt x="31294" y="37343"/>
                    <a:pt x="30449" y="38690"/>
                  </a:cubicBezTo>
                  <a:cubicBezTo>
                    <a:pt x="31614" y="39329"/>
                    <a:pt x="33211" y="40082"/>
                    <a:pt x="34193" y="41041"/>
                  </a:cubicBezTo>
                  <a:cubicBezTo>
                    <a:pt x="34467" y="41292"/>
                    <a:pt x="36087" y="44122"/>
                    <a:pt x="35791" y="44236"/>
                  </a:cubicBezTo>
                  <a:cubicBezTo>
                    <a:pt x="35791" y="44236"/>
                    <a:pt x="50878" y="38986"/>
                    <a:pt x="52613" y="37754"/>
                  </a:cubicBezTo>
                  <a:cubicBezTo>
                    <a:pt x="54348" y="36521"/>
                    <a:pt x="56082" y="32824"/>
                    <a:pt x="54211" y="28647"/>
                  </a:cubicBezTo>
                  <a:cubicBezTo>
                    <a:pt x="52991" y="25907"/>
                    <a:pt x="47346" y="25441"/>
                    <a:pt x="43641" y="25441"/>
                  </a:cubicBezTo>
                  <a:cubicBezTo>
                    <a:pt x="41728" y="25441"/>
                    <a:pt x="40333" y="25565"/>
                    <a:pt x="40333" y="25565"/>
                  </a:cubicBezTo>
                  <a:cubicBezTo>
                    <a:pt x="40721" y="23785"/>
                    <a:pt x="40972" y="21571"/>
                    <a:pt x="41063" y="19197"/>
                  </a:cubicBezTo>
                  <a:lnTo>
                    <a:pt x="41063" y="19197"/>
                  </a:lnTo>
                  <a:cubicBezTo>
                    <a:pt x="40541" y="19683"/>
                    <a:pt x="39947" y="20028"/>
                    <a:pt x="39316" y="20028"/>
                  </a:cubicBezTo>
                  <a:cubicBezTo>
                    <a:pt x="39148" y="20028"/>
                    <a:pt x="38977" y="20003"/>
                    <a:pt x="38804" y="19950"/>
                  </a:cubicBezTo>
                  <a:cubicBezTo>
                    <a:pt x="34923" y="18763"/>
                    <a:pt x="37776" y="4634"/>
                    <a:pt x="39625" y="2169"/>
                  </a:cubicBezTo>
                  <a:cubicBezTo>
                    <a:pt x="39499" y="1897"/>
                    <a:pt x="37179" y="912"/>
                    <a:pt x="36624" y="912"/>
                  </a:cubicBezTo>
                  <a:cubicBezTo>
                    <a:pt x="36575" y="912"/>
                    <a:pt x="36540" y="920"/>
                    <a:pt x="36521" y="937"/>
                  </a:cubicBezTo>
                  <a:cubicBezTo>
                    <a:pt x="33462" y="3836"/>
                    <a:pt x="33097" y="15111"/>
                    <a:pt x="33097" y="15111"/>
                  </a:cubicBezTo>
                  <a:lnTo>
                    <a:pt x="23830" y="14084"/>
                  </a:lnTo>
                  <a:cubicBezTo>
                    <a:pt x="23739" y="14084"/>
                    <a:pt x="24515" y="9314"/>
                    <a:pt x="24583" y="9040"/>
                  </a:cubicBezTo>
                  <a:cubicBezTo>
                    <a:pt x="25108" y="6985"/>
                    <a:pt x="25725" y="4977"/>
                    <a:pt x="26524" y="3059"/>
                  </a:cubicBezTo>
                  <a:cubicBezTo>
                    <a:pt x="26752" y="2512"/>
                    <a:pt x="26912" y="1895"/>
                    <a:pt x="27277" y="1416"/>
                  </a:cubicBezTo>
                  <a:cubicBezTo>
                    <a:pt x="27619" y="937"/>
                    <a:pt x="28053" y="526"/>
                    <a:pt x="2835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8" name="Google Shape;3648;p43"/>
            <p:cNvSpPr/>
            <p:nvPr/>
          </p:nvSpPr>
          <p:spPr>
            <a:xfrm>
              <a:off x="6723899" y="3084637"/>
              <a:ext cx="230511" cy="284493"/>
            </a:xfrm>
            <a:custGeom>
              <a:avLst/>
              <a:gdLst/>
              <a:ahLst/>
              <a:cxnLst/>
              <a:rect l="l" t="t" r="r" b="b"/>
              <a:pathLst>
                <a:path w="8566" h="10572" extrusionOk="0">
                  <a:moveTo>
                    <a:pt x="5531" y="0"/>
                  </a:moveTo>
                  <a:cubicBezTo>
                    <a:pt x="5172" y="0"/>
                    <a:pt x="4762" y="63"/>
                    <a:pt x="4291" y="213"/>
                  </a:cubicBezTo>
                  <a:cubicBezTo>
                    <a:pt x="0" y="1583"/>
                    <a:pt x="2146" y="9617"/>
                    <a:pt x="4269" y="10507"/>
                  </a:cubicBezTo>
                  <a:cubicBezTo>
                    <a:pt x="4372" y="10551"/>
                    <a:pt x="4476" y="10571"/>
                    <a:pt x="4579" y="10571"/>
                  </a:cubicBezTo>
                  <a:cubicBezTo>
                    <a:pt x="6600" y="10571"/>
                    <a:pt x="8565" y="2686"/>
                    <a:pt x="7784" y="1514"/>
                  </a:cubicBezTo>
                  <a:cubicBezTo>
                    <a:pt x="7784" y="1514"/>
                    <a:pt x="7295" y="0"/>
                    <a:pt x="5531" y="0"/>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Google Shape;3649;p43"/>
            <p:cNvSpPr/>
            <p:nvPr/>
          </p:nvSpPr>
          <p:spPr>
            <a:xfrm>
              <a:off x="6723899" y="3084637"/>
              <a:ext cx="230296" cy="285273"/>
            </a:xfrm>
            <a:custGeom>
              <a:avLst/>
              <a:gdLst/>
              <a:ahLst/>
              <a:cxnLst/>
              <a:rect l="l" t="t" r="r" b="b"/>
              <a:pathLst>
                <a:path w="8558" h="10601" extrusionOk="0">
                  <a:moveTo>
                    <a:pt x="5531" y="0"/>
                  </a:moveTo>
                  <a:cubicBezTo>
                    <a:pt x="5172" y="0"/>
                    <a:pt x="4762" y="63"/>
                    <a:pt x="4291" y="213"/>
                  </a:cubicBezTo>
                  <a:cubicBezTo>
                    <a:pt x="0" y="1583"/>
                    <a:pt x="2077" y="9800"/>
                    <a:pt x="4269" y="10507"/>
                  </a:cubicBezTo>
                  <a:cubicBezTo>
                    <a:pt x="4463" y="10571"/>
                    <a:pt x="4650" y="10601"/>
                    <a:pt x="4829" y="10601"/>
                  </a:cubicBezTo>
                  <a:cubicBezTo>
                    <a:pt x="7732" y="10601"/>
                    <a:pt x="8558" y="2675"/>
                    <a:pt x="7784" y="1514"/>
                  </a:cubicBezTo>
                  <a:cubicBezTo>
                    <a:pt x="7784" y="1514"/>
                    <a:pt x="7295" y="0"/>
                    <a:pt x="5531"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0" name="Google Shape;3650;p43"/>
            <p:cNvSpPr/>
            <p:nvPr/>
          </p:nvSpPr>
          <p:spPr>
            <a:xfrm>
              <a:off x="6831378" y="3129361"/>
              <a:ext cx="86650" cy="182853"/>
            </a:xfrm>
            <a:custGeom>
              <a:avLst/>
              <a:gdLst/>
              <a:ahLst/>
              <a:cxnLst/>
              <a:rect l="l" t="t" r="r" b="b"/>
              <a:pathLst>
                <a:path w="3220" h="6795" extrusionOk="0">
                  <a:moveTo>
                    <a:pt x="146" y="1"/>
                  </a:moveTo>
                  <a:cubicBezTo>
                    <a:pt x="126" y="1"/>
                    <a:pt x="115" y="4"/>
                    <a:pt x="115" y="12"/>
                  </a:cubicBezTo>
                  <a:cubicBezTo>
                    <a:pt x="92" y="35"/>
                    <a:pt x="434" y="194"/>
                    <a:pt x="822" y="491"/>
                  </a:cubicBezTo>
                  <a:cubicBezTo>
                    <a:pt x="1233" y="788"/>
                    <a:pt x="1667" y="1267"/>
                    <a:pt x="1941" y="1792"/>
                  </a:cubicBezTo>
                  <a:cubicBezTo>
                    <a:pt x="2238" y="2317"/>
                    <a:pt x="2375" y="2865"/>
                    <a:pt x="2397" y="3299"/>
                  </a:cubicBezTo>
                  <a:cubicBezTo>
                    <a:pt x="2397" y="3502"/>
                    <a:pt x="2387" y="3534"/>
                    <a:pt x="2380" y="3534"/>
                  </a:cubicBezTo>
                  <a:cubicBezTo>
                    <a:pt x="2377" y="3534"/>
                    <a:pt x="2375" y="3527"/>
                    <a:pt x="2375" y="3527"/>
                  </a:cubicBezTo>
                  <a:cubicBezTo>
                    <a:pt x="2367" y="3535"/>
                    <a:pt x="2362" y="3537"/>
                    <a:pt x="2358" y="3537"/>
                  </a:cubicBezTo>
                  <a:cubicBezTo>
                    <a:pt x="2349" y="3537"/>
                    <a:pt x="2344" y="3527"/>
                    <a:pt x="2329" y="3527"/>
                  </a:cubicBezTo>
                  <a:cubicBezTo>
                    <a:pt x="2329" y="3515"/>
                    <a:pt x="2335" y="3515"/>
                    <a:pt x="2335" y="3515"/>
                  </a:cubicBezTo>
                  <a:cubicBezTo>
                    <a:pt x="2335" y="3515"/>
                    <a:pt x="2329" y="3515"/>
                    <a:pt x="2306" y="3504"/>
                  </a:cubicBezTo>
                  <a:cubicBezTo>
                    <a:pt x="2283" y="3481"/>
                    <a:pt x="2260" y="3481"/>
                    <a:pt x="2238" y="3458"/>
                  </a:cubicBezTo>
                  <a:cubicBezTo>
                    <a:pt x="2238" y="3458"/>
                    <a:pt x="2146" y="3413"/>
                    <a:pt x="2101" y="3413"/>
                  </a:cubicBezTo>
                  <a:cubicBezTo>
                    <a:pt x="1918" y="3344"/>
                    <a:pt x="1895" y="3321"/>
                    <a:pt x="1895" y="3321"/>
                  </a:cubicBezTo>
                  <a:cubicBezTo>
                    <a:pt x="1895" y="3321"/>
                    <a:pt x="1827" y="3321"/>
                    <a:pt x="1576" y="3276"/>
                  </a:cubicBezTo>
                  <a:cubicBezTo>
                    <a:pt x="1528" y="3266"/>
                    <a:pt x="1469" y="3261"/>
                    <a:pt x="1400" y="3261"/>
                  </a:cubicBezTo>
                  <a:cubicBezTo>
                    <a:pt x="1302" y="3261"/>
                    <a:pt x="1184" y="3272"/>
                    <a:pt x="1051" y="3299"/>
                  </a:cubicBezTo>
                  <a:cubicBezTo>
                    <a:pt x="959" y="3321"/>
                    <a:pt x="845" y="3367"/>
                    <a:pt x="731" y="3436"/>
                  </a:cubicBezTo>
                  <a:cubicBezTo>
                    <a:pt x="640" y="3504"/>
                    <a:pt x="548" y="3573"/>
                    <a:pt x="480" y="3664"/>
                  </a:cubicBezTo>
                  <a:cubicBezTo>
                    <a:pt x="480" y="3664"/>
                    <a:pt x="480" y="3664"/>
                    <a:pt x="503" y="3641"/>
                  </a:cubicBezTo>
                  <a:lnTo>
                    <a:pt x="503" y="3641"/>
                  </a:lnTo>
                  <a:cubicBezTo>
                    <a:pt x="457" y="3732"/>
                    <a:pt x="275" y="3869"/>
                    <a:pt x="320" y="4189"/>
                  </a:cubicBezTo>
                  <a:cubicBezTo>
                    <a:pt x="389" y="4508"/>
                    <a:pt x="731" y="4759"/>
                    <a:pt x="982" y="4942"/>
                  </a:cubicBezTo>
                  <a:cubicBezTo>
                    <a:pt x="1256" y="5125"/>
                    <a:pt x="1507" y="5307"/>
                    <a:pt x="1621" y="5467"/>
                  </a:cubicBezTo>
                  <a:cubicBezTo>
                    <a:pt x="1758" y="5695"/>
                    <a:pt x="1827" y="5924"/>
                    <a:pt x="1758" y="6106"/>
                  </a:cubicBezTo>
                  <a:cubicBezTo>
                    <a:pt x="1713" y="6289"/>
                    <a:pt x="1507" y="6426"/>
                    <a:pt x="1233" y="6471"/>
                  </a:cubicBezTo>
                  <a:cubicBezTo>
                    <a:pt x="1166" y="6484"/>
                    <a:pt x="1097" y="6489"/>
                    <a:pt x="1028" y="6489"/>
                  </a:cubicBezTo>
                  <a:cubicBezTo>
                    <a:pt x="840" y="6489"/>
                    <a:pt x="653" y="6447"/>
                    <a:pt x="503" y="6380"/>
                  </a:cubicBezTo>
                  <a:cubicBezTo>
                    <a:pt x="106" y="6182"/>
                    <a:pt x="135" y="5877"/>
                    <a:pt x="55" y="5877"/>
                  </a:cubicBezTo>
                  <a:cubicBezTo>
                    <a:pt x="52" y="5877"/>
                    <a:pt x="49" y="5877"/>
                    <a:pt x="46" y="5878"/>
                  </a:cubicBezTo>
                  <a:cubicBezTo>
                    <a:pt x="24" y="5878"/>
                    <a:pt x="1" y="5924"/>
                    <a:pt x="1" y="6038"/>
                  </a:cubicBezTo>
                  <a:cubicBezTo>
                    <a:pt x="1" y="6152"/>
                    <a:pt x="69" y="6380"/>
                    <a:pt x="343" y="6540"/>
                  </a:cubicBezTo>
                  <a:cubicBezTo>
                    <a:pt x="569" y="6704"/>
                    <a:pt x="924" y="6794"/>
                    <a:pt x="1275" y="6794"/>
                  </a:cubicBezTo>
                  <a:cubicBezTo>
                    <a:pt x="1314" y="6794"/>
                    <a:pt x="1354" y="6793"/>
                    <a:pt x="1393" y="6791"/>
                  </a:cubicBezTo>
                  <a:cubicBezTo>
                    <a:pt x="1781" y="6791"/>
                    <a:pt x="2192" y="6608"/>
                    <a:pt x="2329" y="6312"/>
                  </a:cubicBezTo>
                  <a:cubicBezTo>
                    <a:pt x="2489" y="6015"/>
                    <a:pt x="2397" y="5672"/>
                    <a:pt x="2260" y="5376"/>
                  </a:cubicBezTo>
                  <a:cubicBezTo>
                    <a:pt x="2078" y="5011"/>
                    <a:pt x="1713" y="4782"/>
                    <a:pt x="1507" y="4600"/>
                  </a:cubicBezTo>
                  <a:cubicBezTo>
                    <a:pt x="1256" y="4417"/>
                    <a:pt x="1165" y="4280"/>
                    <a:pt x="1188" y="4234"/>
                  </a:cubicBezTo>
                  <a:cubicBezTo>
                    <a:pt x="1188" y="4212"/>
                    <a:pt x="1256" y="4143"/>
                    <a:pt x="1302" y="4098"/>
                  </a:cubicBezTo>
                  <a:lnTo>
                    <a:pt x="1325" y="4052"/>
                  </a:lnTo>
                  <a:cubicBezTo>
                    <a:pt x="1409" y="3954"/>
                    <a:pt x="1467" y="3942"/>
                    <a:pt x="1520" y="3942"/>
                  </a:cubicBezTo>
                  <a:cubicBezTo>
                    <a:pt x="1538" y="3942"/>
                    <a:pt x="1555" y="3943"/>
                    <a:pt x="1572" y="3943"/>
                  </a:cubicBezTo>
                  <a:cubicBezTo>
                    <a:pt x="1588" y="3943"/>
                    <a:pt x="1604" y="3942"/>
                    <a:pt x="1621" y="3938"/>
                  </a:cubicBezTo>
                  <a:cubicBezTo>
                    <a:pt x="1690" y="3961"/>
                    <a:pt x="1713" y="3961"/>
                    <a:pt x="1713" y="3961"/>
                  </a:cubicBezTo>
                  <a:cubicBezTo>
                    <a:pt x="1713" y="3961"/>
                    <a:pt x="1735" y="3961"/>
                    <a:pt x="1804" y="4006"/>
                  </a:cubicBezTo>
                  <a:cubicBezTo>
                    <a:pt x="1813" y="4006"/>
                    <a:pt x="1818" y="4003"/>
                    <a:pt x="1826" y="4003"/>
                  </a:cubicBezTo>
                  <a:cubicBezTo>
                    <a:pt x="1838" y="4003"/>
                    <a:pt x="1854" y="4011"/>
                    <a:pt x="1895" y="4052"/>
                  </a:cubicBezTo>
                  <a:cubicBezTo>
                    <a:pt x="1964" y="4075"/>
                    <a:pt x="2055" y="4143"/>
                    <a:pt x="2146" y="4189"/>
                  </a:cubicBezTo>
                  <a:cubicBezTo>
                    <a:pt x="2192" y="4234"/>
                    <a:pt x="2238" y="4234"/>
                    <a:pt x="2306" y="4303"/>
                  </a:cubicBezTo>
                  <a:cubicBezTo>
                    <a:pt x="2375" y="4371"/>
                    <a:pt x="2443" y="4440"/>
                    <a:pt x="2534" y="4508"/>
                  </a:cubicBezTo>
                  <a:cubicBezTo>
                    <a:pt x="2671" y="4645"/>
                    <a:pt x="2831" y="4782"/>
                    <a:pt x="3036" y="4965"/>
                  </a:cubicBezTo>
                  <a:cubicBezTo>
                    <a:pt x="3059" y="4828"/>
                    <a:pt x="3105" y="4600"/>
                    <a:pt x="3151" y="4326"/>
                  </a:cubicBezTo>
                  <a:cubicBezTo>
                    <a:pt x="3173" y="4166"/>
                    <a:pt x="3219" y="4006"/>
                    <a:pt x="3219" y="3824"/>
                  </a:cubicBezTo>
                  <a:cubicBezTo>
                    <a:pt x="3219" y="3595"/>
                    <a:pt x="3219" y="3527"/>
                    <a:pt x="3196" y="3367"/>
                  </a:cubicBezTo>
                  <a:cubicBezTo>
                    <a:pt x="3128" y="2865"/>
                    <a:pt x="2899" y="2249"/>
                    <a:pt x="2489" y="1678"/>
                  </a:cubicBezTo>
                  <a:cubicBezTo>
                    <a:pt x="2101" y="1107"/>
                    <a:pt x="1530" y="628"/>
                    <a:pt x="1028" y="331"/>
                  </a:cubicBezTo>
                  <a:cubicBezTo>
                    <a:pt x="607" y="102"/>
                    <a:pt x="251" y="1"/>
                    <a:pt x="1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1" name="Google Shape;3651;p43"/>
            <p:cNvSpPr/>
            <p:nvPr/>
          </p:nvSpPr>
          <p:spPr>
            <a:xfrm>
              <a:off x="6787783" y="3133963"/>
              <a:ext cx="134738" cy="177633"/>
            </a:xfrm>
            <a:custGeom>
              <a:avLst/>
              <a:gdLst/>
              <a:ahLst/>
              <a:cxnLst/>
              <a:rect l="l" t="t" r="r" b="b"/>
              <a:pathLst>
                <a:path w="5007" h="6601" extrusionOk="0">
                  <a:moveTo>
                    <a:pt x="2071" y="1"/>
                  </a:moveTo>
                  <a:cubicBezTo>
                    <a:pt x="1969" y="1"/>
                    <a:pt x="1865" y="15"/>
                    <a:pt x="1758" y="46"/>
                  </a:cubicBezTo>
                  <a:cubicBezTo>
                    <a:pt x="342" y="457"/>
                    <a:pt x="0" y="5821"/>
                    <a:pt x="2579" y="6529"/>
                  </a:cubicBezTo>
                  <a:cubicBezTo>
                    <a:pt x="2750" y="6577"/>
                    <a:pt x="2904" y="6600"/>
                    <a:pt x="3045" y="6600"/>
                  </a:cubicBezTo>
                  <a:cubicBezTo>
                    <a:pt x="5006" y="6600"/>
                    <a:pt x="4131" y="2146"/>
                    <a:pt x="4131" y="2146"/>
                  </a:cubicBezTo>
                  <a:cubicBezTo>
                    <a:pt x="4131" y="2146"/>
                    <a:pt x="3312" y="1"/>
                    <a:pt x="207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2" name="Google Shape;3652;p43"/>
            <p:cNvSpPr/>
            <p:nvPr/>
          </p:nvSpPr>
          <p:spPr>
            <a:xfrm>
              <a:off x="7238015" y="3705208"/>
              <a:ext cx="191653" cy="189339"/>
            </a:xfrm>
            <a:custGeom>
              <a:avLst/>
              <a:gdLst/>
              <a:ahLst/>
              <a:cxnLst/>
              <a:rect l="l" t="t" r="r" b="b"/>
              <a:pathLst>
                <a:path w="7122" h="7036" extrusionOk="0">
                  <a:moveTo>
                    <a:pt x="7122" y="0"/>
                  </a:moveTo>
                  <a:lnTo>
                    <a:pt x="0" y="1643"/>
                  </a:lnTo>
                  <a:lnTo>
                    <a:pt x="251" y="5935"/>
                  </a:lnTo>
                  <a:cubicBezTo>
                    <a:pt x="251" y="5935"/>
                    <a:pt x="1644" y="7035"/>
                    <a:pt x="3564" y="7035"/>
                  </a:cubicBezTo>
                  <a:cubicBezTo>
                    <a:pt x="4583" y="7035"/>
                    <a:pt x="5751" y="6725"/>
                    <a:pt x="6939" y="5775"/>
                  </a:cubicBezTo>
                  <a:lnTo>
                    <a:pt x="7122" y="0"/>
                  </a:ln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3" name="Google Shape;3653;p43"/>
            <p:cNvSpPr/>
            <p:nvPr/>
          </p:nvSpPr>
          <p:spPr>
            <a:xfrm>
              <a:off x="7238015" y="3705208"/>
              <a:ext cx="191653" cy="181831"/>
            </a:xfrm>
            <a:custGeom>
              <a:avLst/>
              <a:gdLst/>
              <a:ahLst/>
              <a:cxnLst/>
              <a:rect l="l" t="t" r="r" b="b"/>
              <a:pathLst>
                <a:path w="7122" h="6757" extrusionOk="0">
                  <a:moveTo>
                    <a:pt x="7122" y="0"/>
                  </a:moveTo>
                  <a:lnTo>
                    <a:pt x="0" y="1643"/>
                  </a:lnTo>
                  <a:lnTo>
                    <a:pt x="69" y="3150"/>
                  </a:lnTo>
                  <a:cubicBezTo>
                    <a:pt x="685" y="3127"/>
                    <a:pt x="1301" y="3127"/>
                    <a:pt x="1917" y="3104"/>
                  </a:cubicBezTo>
                  <a:cubicBezTo>
                    <a:pt x="2585" y="3085"/>
                    <a:pt x="3270" y="3031"/>
                    <a:pt x="3942" y="3031"/>
                  </a:cubicBezTo>
                  <a:cubicBezTo>
                    <a:pt x="4051" y="3031"/>
                    <a:pt x="4160" y="3033"/>
                    <a:pt x="4268" y="3036"/>
                  </a:cubicBezTo>
                  <a:cubicBezTo>
                    <a:pt x="6026" y="3127"/>
                    <a:pt x="5706" y="5113"/>
                    <a:pt x="5204" y="6756"/>
                  </a:cubicBezTo>
                  <a:cubicBezTo>
                    <a:pt x="5775" y="6551"/>
                    <a:pt x="6345" y="6231"/>
                    <a:pt x="6939" y="5775"/>
                  </a:cubicBezTo>
                  <a:lnTo>
                    <a:pt x="7122"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4" name="Google Shape;3654;p43"/>
            <p:cNvSpPr/>
            <p:nvPr/>
          </p:nvSpPr>
          <p:spPr>
            <a:xfrm>
              <a:off x="6724518" y="2765403"/>
              <a:ext cx="1255486" cy="982942"/>
            </a:xfrm>
            <a:custGeom>
              <a:avLst/>
              <a:gdLst/>
              <a:ahLst/>
              <a:cxnLst/>
              <a:rect l="l" t="t" r="r" b="b"/>
              <a:pathLst>
                <a:path w="46655" h="36527" extrusionOk="0">
                  <a:moveTo>
                    <a:pt x="23779" y="1"/>
                  </a:moveTo>
                  <a:cubicBezTo>
                    <a:pt x="21924" y="1"/>
                    <a:pt x="19866" y="229"/>
                    <a:pt x="17621" y="800"/>
                  </a:cubicBezTo>
                  <a:cubicBezTo>
                    <a:pt x="8194" y="3174"/>
                    <a:pt x="8080" y="11574"/>
                    <a:pt x="6985" y="17326"/>
                  </a:cubicBezTo>
                  <a:cubicBezTo>
                    <a:pt x="0" y="27118"/>
                    <a:pt x="7122" y="34262"/>
                    <a:pt x="15019" y="36043"/>
                  </a:cubicBezTo>
                  <a:cubicBezTo>
                    <a:pt x="16515" y="36376"/>
                    <a:pt x="18019" y="36527"/>
                    <a:pt x="19495" y="36527"/>
                  </a:cubicBezTo>
                  <a:cubicBezTo>
                    <a:pt x="26307" y="36527"/>
                    <a:pt x="32511" y="33311"/>
                    <a:pt x="34443" y="29971"/>
                  </a:cubicBezTo>
                  <a:cubicBezTo>
                    <a:pt x="34443" y="29971"/>
                    <a:pt x="34988" y="32534"/>
                    <a:pt x="37781" y="32534"/>
                  </a:cubicBezTo>
                  <a:cubicBezTo>
                    <a:pt x="38322" y="32534"/>
                    <a:pt x="38948" y="32438"/>
                    <a:pt x="39670" y="32208"/>
                  </a:cubicBezTo>
                  <a:cubicBezTo>
                    <a:pt x="43186" y="31112"/>
                    <a:pt x="46655" y="25885"/>
                    <a:pt x="44418" y="23329"/>
                  </a:cubicBezTo>
                  <a:cubicBezTo>
                    <a:pt x="43390" y="22136"/>
                    <a:pt x="42296" y="21767"/>
                    <a:pt x="41336" y="21767"/>
                  </a:cubicBezTo>
                  <a:cubicBezTo>
                    <a:pt x="39779" y="21767"/>
                    <a:pt x="38575" y="22735"/>
                    <a:pt x="38575" y="22735"/>
                  </a:cubicBezTo>
                  <a:cubicBezTo>
                    <a:pt x="38575" y="22735"/>
                    <a:pt x="45674" y="11597"/>
                    <a:pt x="35265" y="3562"/>
                  </a:cubicBezTo>
                  <a:cubicBezTo>
                    <a:pt x="35265" y="3562"/>
                    <a:pt x="31108" y="1"/>
                    <a:pt x="23779"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5" name="Google Shape;3655;p43"/>
            <p:cNvSpPr/>
            <p:nvPr/>
          </p:nvSpPr>
          <p:spPr>
            <a:xfrm>
              <a:off x="6724518" y="2872317"/>
              <a:ext cx="910904" cy="876243"/>
            </a:xfrm>
            <a:custGeom>
              <a:avLst/>
              <a:gdLst/>
              <a:ahLst/>
              <a:cxnLst/>
              <a:rect l="l" t="t" r="r" b="b"/>
              <a:pathLst>
                <a:path w="33850" h="32562" extrusionOk="0">
                  <a:moveTo>
                    <a:pt x="11709" y="0"/>
                  </a:moveTo>
                  <a:lnTo>
                    <a:pt x="11709" y="0"/>
                  </a:lnTo>
                  <a:cubicBezTo>
                    <a:pt x="8057" y="3652"/>
                    <a:pt x="7761" y="9199"/>
                    <a:pt x="6985" y="13353"/>
                  </a:cubicBezTo>
                  <a:cubicBezTo>
                    <a:pt x="0" y="23145"/>
                    <a:pt x="7122" y="30289"/>
                    <a:pt x="15019" y="32070"/>
                  </a:cubicBezTo>
                  <a:cubicBezTo>
                    <a:pt x="16518" y="32408"/>
                    <a:pt x="18026" y="32561"/>
                    <a:pt x="19506" y="32561"/>
                  </a:cubicBezTo>
                  <a:cubicBezTo>
                    <a:pt x="25711" y="32561"/>
                    <a:pt x="31417" y="29869"/>
                    <a:pt x="33850" y="26865"/>
                  </a:cubicBezTo>
                  <a:lnTo>
                    <a:pt x="33850" y="26865"/>
                  </a:lnTo>
                  <a:cubicBezTo>
                    <a:pt x="31130" y="29549"/>
                    <a:pt x="25861" y="31800"/>
                    <a:pt x="20170" y="31800"/>
                  </a:cubicBezTo>
                  <a:cubicBezTo>
                    <a:pt x="18697" y="31800"/>
                    <a:pt x="17196" y="31649"/>
                    <a:pt x="15704" y="31316"/>
                  </a:cubicBezTo>
                  <a:cubicBezTo>
                    <a:pt x="7806" y="29536"/>
                    <a:pt x="685" y="22392"/>
                    <a:pt x="7669" y="12600"/>
                  </a:cubicBezTo>
                  <a:cubicBezTo>
                    <a:pt x="8400" y="8719"/>
                    <a:pt x="8697" y="3629"/>
                    <a:pt x="1170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6" name="Google Shape;3656;p43"/>
            <p:cNvSpPr/>
            <p:nvPr/>
          </p:nvSpPr>
          <p:spPr>
            <a:xfrm>
              <a:off x="7652617" y="3551633"/>
              <a:ext cx="238342" cy="89180"/>
            </a:xfrm>
            <a:custGeom>
              <a:avLst/>
              <a:gdLst/>
              <a:ahLst/>
              <a:cxnLst/>
              <a:rect l="l" t="t" r="r" b="b"/>
              <a:pathLst>
                <a:path w="8857" h="3314" extrusionOk="0">
                  <a:moveTo>
                    <a:pt x="639" y="1"/>
                  </a:moveTo>
                  <a:cubicBezTo>
                    <a:pt x="479" y="297"/>
                    <a:pt x="251" y="594"/>
                    <a:pt x="0" y="891"/>
                  </a:cubicBezTo>
                  <a:cubicBezTo>
                    <a:pt x="168" y="1449"/>
                    <a:pt x="912" y="3314"/>
                    <a:pt x="3298" y="3314"/>
                  </a:cubicBezTo>
                  <a:cubicBezTo>
                    <a:pt x="3838" y="3314"/>
                    <a:pt x="4462" y="3218"/>
                    <a:pt x="5181" y="2991"/>
                  </a:cubicBezTo>
                  <a:cubicBezTo>
                    <a:pt x="6528" y="2580"/>
                    <a:pt x="7852" y="1553"/>
                    <a:pt x="8856" y="320"/>
                  </a:cubicBezTo>
                  <a:lnTo>
                    <a:pt x="8856" y="320"/>
                  </a:lnTo>
                  <a:cubicBezTo>
                    <a:pt x="7966" y="1211"/>
                    <a:pt x="6916" y="1918"/>
                    <a:pt x="5866" y="2238"/>
                  </a:cubicBezTo>
                  <a:cubicBezTo>
                    <a:pt x="5144" y="2467"/>
                    <a:pt x="4518" y="2564"/>
                    <a:pt x="3977" y="2564"/>
                  </a:cubicBezTo>
                  <a:cubicBezTo>
                    <a:pt x="1184" y="2564"/>
                    <a:pt x="639" y="1"/>
                    <a:pt x="63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7" name="Google Shape;3657;p43"/>
            <p:cNvSpPr/>
            <p:nvPr/>
          </p:nvSpPr>
          <p:spPr>
            <a:xfrm>
              <a:off x="7718331" y="3410974"/>
              <a:ext cx="171955" cy="190846"/>
            </a:xfrm>
            <a:custGeom>
              <a:avLst/>
              <a:gdLst/>
              <a:ahLst/>
              <a:cxnLst/>
              <a:rect l="l" t="t" r="r" b="b"/>
              <a:pathLst>
                <a:path w="6390" h="7092" extrusionOk="0">
                  <a:moveTo>
                    <a:pt x="5133" y="1"/>
                  </a:moveTo>
                  <a:cubicBezTo>
                    <a:pt x="5126" y="1"/>
                    <a:pt x="5120" y="1"/>
                    <a:pt x="5113" y="1"/>
                  </a:cubicBezTo>
                  <a:cubicBezTo>
                    <a:pt x="3812" y="46"/>
                    <a:pt x="982" y="2694"/>
                    <a:pt x="982" y="2694"/>
                  </a:cubicBezTo>
                  <a:cubicBezTo>
                    <a:pt x="982" y="2694"/>
                    <a:pt x="997" y="2694"/>
                    <a:pt x="1024" y="2694"/>
                  </a:cubicBezTo>
                  <a:cubicBezTo>
                    <a:pt x="1276" y="2694"/>
                    <a:pt x="2558" y="2749"/>
                    <a:pt x="2146" y="3904"/>
                  </a:cubicBezTo>
                  <a:cubicBezTo>
                    <a:pt x="1667" y="5159"/>
                    <a:pt x="0" y="5707"/>
                    <a:pt x="0" y="5707"/>
                  </a:cubicBezTo>
                  <a:cubicBezTo>
                    <a:pt x="0" y="5707"/>
                    <a:pt x="184" y="7092"/>
                    <a:pt x="1339" y="7092"/>
                  </a:cubicBezTo>
                  <a:cubicBezTo>
                    <a:pt x="1406" y="7092"/>
                    <a:pt x="1478" y="7087"/>
                    <a:pt x="1553" y="7077"/>
                  </a:cubicBezTo>
                  <a:cubicBezTo>
                    <a:pt x="2922" y="6894"/>
                    <a:pt x="6140" y="4360"/>
                    <a:pt x="6209" y="2192"/>
                  </a:cubicBezTo>
                  <a:cubicBezTo>
                    <a:pt x="6209" y="2192"/>
                    <a:pt x="6390" y="1"/>
                    <a:pt x="513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8" name="Google Shape;3658;p43"/>
            <p:cNvSpPr/>
            <p:nvPr/>
          </p:nvSpPr>
          <p:spPr>
            <a:xfrm>
              <a:off x="7706033" y="3410893"/>
              <a:ext cx="178171" cy="191841"/>
            </a:xfrm>
            <a:custGeom>
              <a:avLst/>
              <a:gdLst/>
              <a:ahLst/>
              <a:cxnLst/>
              <a:rect l="l" t="t" r="r" b="b"/>
              <a:pathLst>
                <a:path w="6621" h="7129" extrusionOk="0">
                  <a:moveTo>
                    <a:pt x="5443" y="0"/>
                  </a:moveTo>
                  <a:cubicBezTo>
                    <a:pt x="5075" y="0"/>
                    <a:pt x="4709" y="86"/>
                    <a:pt x="4361" y="209"/>
                  </a:cubicBezTo>
                  <a:cubicBezTo>
                    <a:pt x="3562" y="506"/>
                    <a:pt x="2808" y="962"/>
                    <a:pt x="2146" y="1465"/>
                  </a:cubicBezTo>
                  <a:cubicBezTo>
                    <a:pt x="1987" y="1579"/>
                    <a:pt x="1827" y="1693"/>
                    <a:pt x="1667" y="1830"/>
                  </a:cubicBezTo>
                  <a:cubicBezTo>
                    <a:pt x="1576" y="1898"/>
                    <a:pt x="1530" y="1944"/>
                    <a:pt x="1416" y="2035"/>
                  </a:cubicBezTo>
                  <a:cubicBezTo>
                    <a:pt x="1302" y="2149"/>
                    <a:pt x="1188" y="2286"/>
                    <a:pt x="1074" y="2400"/>
                  </a:cubicBezTo>
                  <a:cubicBezTo>
                    <a:pt x="845" y="2629"/>
                    <a:pt x="709" y="2834"/>
                    <a:pt x="549" y="3040"/>
                  </a:cubicBezTo>
                  <a:cubicBezTo>
                    <a:pt x="366" y="3313"/>
                    <a:pt x="298" y="3405"/>
                    <a:pt x="206" y="3542"/>
                  </a:cubicBezTo>
                  <a:cubicBezTo>
                    <a:pt x="503" y="3473"/>
                    <a:pt x="800" y="3382"/>
                    <a:pt x="1074" y="3313"/>
                  </a:cubicBezTo>
                  <a:cubicBezTo>
                    <a:pt x="1233" y="3268"/>
                    <a:pt x="1370" y="3222"/>
                    <a:pt x="1530" y="3199"/>
                  </a:cubicBezTo>
                  <a:cubicBezTo>
                    <a:pt x="1587" y="3188"/>
                    <a:pt x="1633" y="3188"/>
                    <a:pt x="1676" y="3188"/>
                  </a:cubicBezTo>
                  <a:cubicBezTo>
                    <a:pt x="1719" y="3188"/>
                    <a:pt x="1758" y="3188"/>
                    <a:pt x="1804" y="3176"/>
                  </a:cubicBezTo>
                  <a:cubicBezTo>
                    <a:pt x="1941" y="3176"/>
                    <a:pt x="1895" y="3199"/>
                    <a:pt x="1941" y="3199"/>
                  </a:cubicBezTo>
                  <a:cubicBezTo>
                    <a:pt x="1964" y="3199"/>
                    <a:pt x="1987" y="3199"/>
                    <a:pt x="1987" y="3222"/>
                  </a:cubicBezTo>
                  <a:cubicBezTo>
                    <a:pt x="2010" y="3245"/>
                    <a:pt x="2055" y="3245"/>
                    <a:pt x="2055" y="3245"/>
                  </a:cubicBezTo>
                  <a:cubicBezTo>
                    <a:pt x="2124" y="3313"/>
                    <a:pt x="2146" y="3382"/>
                    <a:pt x="2146" y="3382"/>
                  </a:cubicBezTo>
                  <a:cubicBezTo>
                    <a:pt x="2146" y="3382"/>
                    <a:pt x="2146" y="3405"/>
                    <a:pt x="2169" y="3428"/>
                  </a:cubicBezTo>
                  <a:cubicBezTo>
                    <a:pt x="2169" y="3473"/>
                    <a:pt x="2192" y="3542"/>
                    <a:pt x="2192" y="3610"/>
                  </a:cubicBezTo>
                  <a:cubicBezTo>
                    <a:pt x="2215" y="3770"/>
                    <a:pt x="2169" y="4044"/>
                    <a:pt x="1987" y="4341"/>
                  </a:cubicBezTo>
                  <a:cubicBezTo>
                    <a:pt x="1827" y="4614"/>
                    <a:pt x="1530" y="4934"/>
                    <a:pt x="1119" y="5139"/>
                  </a:cubicBezTo>
                  <a:cubicBezTo>
                    <a:pt x="1028" y="5208"/>
                    <a:pt x="914" y="5231"/>
                    <a:pt x="800" y="5299"/>
                  </a:cubicBezTo>
                  <a:cubicBezTo>
                    <a:pt x="731" y="5322"/>
                    <a:pt x="686" y="5322"/>
                    <a:pt x="617" y="5345"/>
                  </a:cubicBezTo>
                  <a:lnTo>
                    <a:pt x="275" y="5436"/>
                  </a:lnTo>
                  <a:lnTo>
                    <a:pt x="115" y="5459"/>
                  </a:lnTo>
                  <a:lnTo>
                    <a:pt x="24" y="5482"/>
                  </a:lnTo>
                  <a:cubicBezTo>
                    <a:pt x="1" y="5505"/>
                    <a:pt x="24" y="5550"/>
                    <a:pt x="24" y="5573"/>
                  </a:cubicBezTo>
                  <a:lnTo>
                    <a:pt x="92" y="5916"/>
                  </a:lnTo>
                  <a:cubicBezTo>
                    <a:pt x="115" y="6167"/>
                    <a:pt x="184" y="6281"/>
                    <a:pt x="252" y="6418"/>
                  </a:cubicBezTo>
                  <a:cubicBezTo>
                    <a:pt x="435" y="6714"/>
                    <a:pt x="731" y="6988"/>
                    <a:pt x="1074" y="7057"/>
                  </a:cubicBezTo>
                  <a:cubicBezTo>
                    <a:pt x="1257" y="7106"/>
                    <a:pt x="1434" y="7128"/>
                    <a:pt x="1601" y="7128"/>
                  </a:cubicBezTo>
                  <a:cubicBezTo>
                    <a:pt x="1745" y="7128"/>
                    <a:pt x="1882" y="7111"/>
                    <a:pt x="2010" y="7080"/>
                  </a:cubicBezTo>
                  <a:cubicBezTo>
                    <a:pt x="2580" y="6988"/>
                    <a:pt x="3060" y="6760"/>
                    <a:pt x="3425" y="6555"/>
                  </a:cubicBezTo>
                  <a:cubicBezTo>
                    <a:pt x="4178" y="6144"/>
                    <a:pt x="4520" y="5710"/>
                    <a:pt x="4498" y="5664"/>
                  </a:cubicBezTo>
                  <a:cubicBezTo>
                    <a:pt x="4496" y="5664"/>
                    <a:pt x="4494" y="5663"/>
                    <a:pt x="4492" y="5663"/>
                  </a:cubicBezTo>
                  <a:cubicBezTo>
                    <a:pt x="4425" y="5663"/>
                    <a:pt x="4016" y="5994"/>
                    <a:pt x="3265" y="6304"/>
                  </a:cubicBezTo>
                  <a:cubicBezTo>
                    <a:pt x="2900" y="6463"/>
                    <a:pt x="2420" y="6623"/>
                    <a:pt x="1941" y="6669"/>
                  </a:cubicBezTo>
                  <a:cubicBezTo>
                    <a:pt x="1852" y="6685"/>
                    <a:pt x="1763" y="6693"/>
                    <a:pt x="1676" y="6693"/>
                  </a:cubicBezTo>
                  <a:cubicBezTo>
                    <a:pt x="1518" y="6693"/>
                    <a:pt x="1366" y="6667"/>
                    <a:pt x="1233" y="6623"/>
                  </a:cubicBezTo>
                  <a:cubicBezTo>
                    <a:pt x="1005" y="6555"/>
                    <a:pt x="868" y="6395"/>
                    <a:pt x="777" y="6212"/>
                  </a:cubicBezTo>
                  <a:cubicBezTo>
                    <a:pt x="754" y="6121"/>
                    <a:pt x="686" y="5984"/>
                    <a:pt x="709" y="5984"/>
                  </a:cubicBezTo>
                  <a:cubicBezTo>
                    <a:pt x="709" y="5938"/>
                    <a:pt x="686" y="5916"/>
                    <a:pt x="754" y="5916"/>
                  </a:cubicBezTo>
                  <a:cubicBezTo>
                    <a:pt x="777" y="5916"/>
                    <a:pt x="777" y="5916"/>
                    <a:pt x="823" y="5893"/>
                  </a:cubicBezTo>
                  <a:cubicBezTo>
                    <a:pt x="891" y="5893"/>
                    <a:pt x="982" y="5870"/>
                    <a:pt x="1051" y="5847"/>
                  </a:cubicBezTo>
                  <a:cubicBezTo>
                    <a:pt x="1188" y="5801"/>
                    <a:pt x="1325" y="5756"/>
                    <a:pt x="1462" y="5687"/>
                  </a:cubicBezTo>
                  <a:cubicBezTo>
                    <a:pt x="2010" y="5436"/>
                    <a:pt x="2398" y="5071"/>
                    <a:pt x="2649" y="4683"/>
                  </a:cubicBezTo>
                  <a:cubicBezTo>
                    <a:pt x="2900" y="4295"/>
                    <a:pt x="2991" y="3930"/>
                    <a:pt x="2991" y="3633"/>
                  </a:cubicBezTo>
                  <a:cubicBezTo>
                    <a:pt x="2991" y="3473"/>
                    <a:pt x="2968" y="3359"/>
                    <a:pt x="2968" y="3268"/>
                  </a:cubicBezTo>
                  <a:cubicBezTo>
                    <a:pt x="2923" y="3199"/>
                    <a:pt x="2900" y="3154"/>
                    <a:pt x="2900" y="3154"/>
                  </a:cubicBezTo>
                  <a:cubicBezTo>
                    <a:pt x="2900" y="3154"/>
                    <a:pt x="2877" y="3108"/>
                    <a:pt x="2854" y="3017"/>
                  </a:cubicBezTo>
                  <a:cubicBezTo>
                    <a:pt x="2831" y="2948"/>
                    <a:pt x="2694" y="2834"/>
                    <a:pt x="2580" y="2720"/>
                  </a:cubicBezTo>
                  <a:cubicBezTo>
                    <a:pt x="2512" y="2652"/>
                    <a:pt x="2420" y="2629"/>
                    <a:pt x="2306" y="2560"/>
                  </a:cubicBezTo>
                  <a:cubicBezTo>
                    <a:pt x="2261" y="2537"/>
                    <a:pt x="2192" y="2515"/>
                    <a:pt x="2146" y="2515"/>
                  </a:cubicBezTo>
                  <a:cubicBezTo>
                    <a:pt x="2101" y="2515"/>
                    <a:pt x="2010" y="2492"/>
                    <a:pt x="2032" y="2492"/>
                  </a:cubicBezTo>
                  <a:cubicBezTo>
                    <a:pt x="2010" y="2492"/>
                    <a:pt x="1987" y="2492"/>
                    <a:pt x="1964" y="2515"/>
                  </a:cubicBezTo>
                  <a:cubicBezTo>
                    <a:pt x="1952" y="2521"/>
                    <a:pt x="1943" y="2524"/>
                    <a:pt x="1937" y="2524"/>
                  </a:cubicBezTo>
                  <a:cubicBezTo>
                    <a:pt x="1920" y="2524"/>
                    <a:pt x="1924" y="2502"/>
                    <a:pt x="1941" y="2469"/>
                  </a:cubicBezTo>
                  <a:lnTo>
                    <a:pt x="1964" y="2446"/>
                  </a:lnTo>
                  <a:cubicBezTo>
                    <a:pt x="1987" y="2423"/>
                    <a:pt x="2078" y="2332"/>
                    <a:pt x="2146" y="2263"/>
                  </a:cubicBezTo>
                  <a:cubicBezTo>
                    <a:pt x="2283" y="2149"/>
                    <a:pt x="2420" y="2012"/>
                    <a:pt x="2580" y="1898"/>
                  </a:cubicBezTo>
                  <a:cubicBezTo>
                    <a:pt x="3174" y="1396"/>
                    <a:pt x="3858" y="917"/>
                    <a:pt x="4543" y="597"/>
                  </a:cubicBezTo>
                  <a:cubicBezTo>
                    <a:pt x="4886" y="460"/>
                    <a:pt x="5251" y="346"/>
                    <a:pt x="5547" y="323"/>
                  </a:cubicBezTo>
                  <a:cubicBezTo>
                    <a:pt x="5867" y="323"/>
                    <a:pt x="6095" y="460"/>
                    <a:pt x="6232" y="643"/>
                  </a:cubicBezTo>
                  <a:cubicBezTo>
                    <a:pt x="6506" y="1031"/>
                    <a:pt x="6506" y="1350"/>
                    <a:pt x="6575" y="1350"/>
                  </a:cubicBezTo>
                  <a:cubicBezTo>
                    <a:pt x="6597" y="1350"/>
                    <a:pt x="6620" y="1282"/>
                    <a:pt x="6620" y="1122"/>
                  </a:cubicBezTo>
                  <a:cubicBezTo>
                    <a:pt x="6597" y="985"/>
                    <a:pt x="6597" y="780"/>
                    <a:pt x="6460" y="529"/>
                  </a:cubicBezTo>
                  <a:cubicBezTo>
                    <a:pt x="6392" y="415"/>
                    <a:pt x="6278" y="278"/>
                    <a:pt x="6118" y="186"/>
                  </a:cubicBezTo>
                  <a:cubicBezTo>
                    <a:pt x="5958" y="95"/>
                    <a:pt x="5753" y="27"/>
                    <a:pt x="5570" y="4"/>
                  </a:cubicBezTo>
                  <a:cubicBezTo>
                    <a:pt x="5528" y="1"/>
                    <a:pt x="5485" y="0"/>
                    <a:pt x="54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9" name="Google Shape;3659;p43"/>
            <p:cNvSpPr/>
            <p:nvPr/>
          </p:nvSpPr>
          <p:spPr>
            <a:xfrm>
              <a:off x="7829496" y="3369156"/>
              <a:ext cx="42410" cy="19752"/>
            </a:xfrm>
            <a:custGeom>
              <a:avLst/>
              <a:gdLst/>
              <a:ahLst/>
              <a:cxnLst/>
              <a:rect l="l" t="t" r="r" b="b"/>
              <a:pathLst>
                <a:path w="1576" h="734" extrusionOk="0">
                  <a:moveTo>
                    <a:pt x="787" y="0"/>
                  </a:moveTo>
                  <a:cubicBezTo>
                    <a:pt x="761" y="0"/>
                    <a:pt x="735" y="1"/>
                    <a:pt x="708" y="3"/>
                  </a:cubicBezTo>
                  <a:cubicBezTo>
                    <a:pt x="298" y="3"/>
                    <a:pt x="1" y="185"/>
                    <a:pt x="46" y="391"/>
                  </a:cubicBezTo>
                  <a:cubicBezTo>
                    <a:pt x="69" y="596"/>
                    <a:pt x="434" y="733"/>
                    <a:pt x="845" y="733"/>
                  </a:cubicBezTo>
                  <a:cubicBezTo>
                    <a:pt x="1256" y="710"/>
                    <a:pt x="1576" y="528"/>
                    <a:pt x="1530" y="322"/>
                  </a:cubicBezTo>
                  <a:cubicBezTo>
                    <a:pt x="1487" y="151"/>
                    <a:pt x="1165" y="0"/>
                    <a:pt x="787"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0" name="Google Shape;3660;p43"/>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rgbClr val="FFD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1" name="Google Shape;3661;p43"/>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2" name="Google Shape;3662;p43"/>
            <p:cNvSpPr/>
            <p:nvPr/>
          </p:nvSpPr>
          <p:spPr>
            <a:xfrm>
              <a:off x="7018106" y="3098495"/>
              <a:ext cx="3418" cy="484"/>
            </a:xfrm>
            <a:custGeom>
              <a:avLst/>
              <a:gdLst/>
              <a:ahLst/>
              <a:cxnLst/>
              <a:rect l="l" t="t" r="r" b="b"/>
              <a:pathLst>
                <a:path w="127" h="18" extrusionOk="0">
                  <a:moveTo>
                    <a:pt x="123" y="0"/>
                  </a:moveTo>
                  <a:cubicBezTo>
                    <a:pt x="120" y="0"/>
                    <a:pt x="80" y="6"/>
                    <a:pt x="1" y="18"/>
                  </a:cubicBezTo>
                  <a:lnTo>
                    <a:pt x="23" y="18"/>
                  </a:lnTo>
                  <a:cubicBezTo>
                    <a:pt x="92" y="6"/>
                    <a:pt x="126" y="0"/>
                    <a:pt x="123" y="0"/>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3" name="Google Shape;3663;p43"/>
            <p:cNvSpPr/>
            <p:nvPr/>
          </p:nvSpPr>
          <p:spPr>
            <a:xfrm>
              <a:off x="7419415" y="3188859"/>
              <a:ext cx="2879" cy="1642"/>
            </a:xfrm>
            <a:custGeom>
              <a:avLst/>
              <a:gdLst/>
              <a:ahLst/>
              <a:cxnLst/>
              <a:rect l="l" t="t" r="r" b="b"/>
              <a:pathLst>
                <a:path w="107" h="61" extrusionOk="0">
                  <a:moveTo>
                    <a:pt x="1" y="0"/>
                  </a:moveTo>
                  <a:cubicBezTo>
                    <a:pt x="0" y="0"/>
                    <a:pt x="9" y="7"/>
                    <a:pt x="28" y="18"/>
                  </a:cubicBezTo>
                  <a:lnTo>
                    <a:pt x="28" y="18"/>
                  </a:lnTo>
                  <a:cubicBezTo>
                    <a:pt x="11" y="6"/>
                    <a:pt x="2" y="0"/>
                    <a:pt x="1" y="0"/>
                  </a:cubicBezTo>
                  <a:close/>
                  <a:moveTo>
                    <a:pt x="28" y="18"/>
                  </a:moveTo>
                  <a:cubicBezTo>
                    <a:pt x="42" y="28"/>
                    <a:pt x="60" y="42"/>
                    <a:pt x="84" y="61"/>
                  </a:cubicBezTo>
                  <a:lnTo>
                    <a:pt x="107" y="61"/>
                  </a:lnTo>
                  <a:cubicBezTo>
                    <a:pt x="72" y="43"/>
                    <a:pt x="46" y="29"/>
                    <a:pt x="28" y="18"/>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4" name="Google Shape;3664;p43"/>
            <p:cNvSpPr/>
            <p:nvPr/>
          </p:nvSpPr>
          <p:spPr>
            <a:xfrm>
              <a:off x="7433327" y="3195990"/>
              <a:ext cx="1265" cy="646"/>
            </a:xfrm>
            <a:custGeom>
              <a:avLst/>
              <a:gdLst/>
              <a:ahLst/>
              <a:cxnLst/>
              <a:rect l="l" t="t" r="r" b="b"/>
              <a:pathLst>
                <a:path w="47" h="24" extrusionOk="0">
                  <a:moveTo>
                    <a:pt x="0" y="1"/>
                  </a:moveTo>
                  <a:cubicBezTo>
                    <a:pt x="23" y="1"/>
                    <a:pt x="23" y="1"/>
                    <a:pt x="46" y="24"/>
                  </a:cubicBezTo>
                  <a:cubicBezTo>
                    <a:pt x="23" y="1"/>
                    <a:pt x="23" y="1"/>
                    <a:pt x="0" y="1"/>
                  </a:cubicBezTo>
                  <a:cubicBezTo>
                    <a:pt x="0" y="1"/>
                    <a:pt x="0" y="1"/>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5" name="Google Shape;3665;p43"/>
            <p:cNvSpPr/>
            <p:nvPr/>
          </p:nvSpPr>
          <p:spPr>
            <a:xfrm>
              <a:off x="7004597" y="3098953"/>
              <a:ext cx="1265" cy="27"/>
            </a:xfrm>
            <a:custGeom>
              <a:avLst/>
              <a:gdLst/>
              <a:ahLst/>
              <a:cxnLst/>
              <a:rect l="l" t="t" r="r" b="b"/>
              <a:pathLst>
                <a:path w="47" h="1" extrusionOk="0">
                  <a:moveTo>
                    <a:pt x="0" y="1"/>
                  </a:moveTo>
                  <a:cubicBezTo>
                    <a:pt x="23" y="1"/>
                    <a:pt x="23" y="1"/>
                    <a:pt x="46" y="1"/>
                  </a:cubicBezTo>
                  <a:cubicBezTo>
                    <a:pt x="46" y="1"/>
                    <a:pt x="46" y="1"/>
                    <a:pt x="46" y="1"/>
                  </a:cubicBezTo>
                  <a:cubicBezTo>
                    <a:pt x="23" y="1"/>
                    <a:pt x="23" y="1"/>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6" name="Google Shape;3666;p43"/>
            <p:cNvSpPr/>
            <p:nvPr/>
          </p:nvSpPr>
          <p:spPr>
            <a:xfrm>
              <a:off x="7062938" y="3420204"/>
              <a:ext cx="157612" cy="91682"/>
            </a:xfrm>
            <a:custGeom>
              <a:avLst/>
              <a:gdLst/>
              <a:ahLst/>
              <a:cxnLst/>
              <a:rect l="l" t="t" r="r" b="b"/>
              <a:pathLst>
                <a:path w="5857" h="3407" extrusionOk="0">
                  <a:moveTo>
                    <a:pt x="937" y="0"/>
                  </a:moveTo>
                  <a:cubicBezTo>
                    <a:pt x="1" y="160"/>
                    <a:pt x="891" y="3310"/>
                    <a:pt x="2283" y="3401"/>
                  </a:cubicBezTo>
                  <a:cubicBezTo>
                    <a:pt x="2327" y="3405"/>
                    <a:pt x="2371" y="3406"/>
                    <a:pt x="2416" y="3406"/>
                  </a:cubicBezTo>
                  <a:cubicBezTo>
                    <a:pt x="3810" y="3406"/>
                    <a:pt x="5856" y="1738"/>
                    <a:pt x="5525" y="1119"/>
                  </a:cubicBezTo>
                  <a:cubicBezTo>
                    <a:pt x="5387" y="879"/>
                    <a:pt x="5045" y="812"/>
                    <a:pt x="4613" y="812"/>
                  </a:cubicBezTo>
                  <a:cubicBezTo>
                    <a:pt x="4081" y="812"/>
                    <a:pt x="3414" y="913"/>
                    <a:pt x="2831" y="913"/>
                  </a:cubicBezTo>
                  <a:cubicBezTo>
                    <a:pt x="2628" y="913"/>
                    <a:pt x="2434" y="901"/>
                    <a:pt x="2261" y="868"/>
                  </a:cubicBezTo>
                  <a:cubicBezTo>
                    <a:pt x="1188" y="639"/>
                    <a:pt x="937" y="0"/>
                    <a:pt x="937" y="0"/>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7" name="Google Shape;3667;p43"/>
            <p:cNvSpPr/>
            <p:nvPr/>
          </p:nvSpPr>
          <p:spPr>
            <a:xfrm>
              <a:off x="7073379" y="3390523"/>
              <a:ext cx="144372" cy="83394"/>
            </a:xfrm>
            <a:custGeom>
              <a:avLst/>
              <a:gdLst/>
              <a:ahLst/>
              <a:cxnLst/>
              <a:rect l="l" t="t" r="r" b="b"/>
              <a:pathLst>
                <a:path w="5365" h="3099" extrusionOk="0">
                  <a:moveTo>
                    <a:pt x="1692" y="1"/>
                  </a:moveTo>
                  <a:cubicBezTo>
                    <a:pt x="1595" y="1"/>
                    <a:pt x="1188" y="171"/>
                    <a:pt x="800" y="396"/>
                  </a:cubicBezTo>
                  <a:cubicBezTo>
                    <a:pt x="571" y="533"/>
                    <a:pt x="366" y="692"/>
                    <a:pt x="229" y="875"/>
                  </a:cubicBezTo>
                  <a:cubicBezTo>
                    <a:pt x="161" y="943"/>
                    <a:pt x="115" y="1035"/>
                    <a:pt x="92" y="1103"/>
                  </a:cubicBezTo>
                  <a:cubicBezTo>
                    <a:pt x="47" y="1149"/>
                    <a:pt x="47" y="1194"/>
                    <a:pt x="47" y="1194"/>
                  </a:cubicBezTo>
                  <a:cubicBezTo>
                    <a:pt x="47" y="1194"/>
                    <a:pt x="47" y="1240"/>
                    <a:pt x="24" y="1309"/>
                  </a:cubicBezTo>
                  <a:cubicBezTo>
                    <a:pt x="1" y="1377"/>
                    <a:pt x="24" y="1468"/>
                    <a:pt x="24" y="1582"/>
                  </a:cubicBezTo>
                  <a:cubicBezTo>
                    <a:pt x="69" y="1788"/>
                    <a:pt x="161" y="2039"/>
                    <a:pt x="320" y="2267"/>
                  </a:cubicBezTo>
                  <a:cubicBezTo>
                    <a:pt x="585" y="2686"/>
                    <a:pt x="956" y="2999"/>
                    <a:pt x="1002" y="2999"/>
                  </a:cubicBezTo>
                  <a:cubicBezTo>
                    <a:pt x="1003" y="2999"/>
                    <a:pt x="1004" y="2998"/>
                    <a:pt x="1005" y="2998"/>
                  </a:cubicBezTo>
                  <a:cubicBezTo>
                    <a:pt x="1074" y="2952"/>
                    <a:pt x="777" y="2541"/>
                    <a:pt x="571" y="2130"/>
                  </a:cubicBezTo>
                  <a:cubicBezTo>
                    <a:pt x="480" y="1902"/>
                    <a:pt x="412" y="1697"/>
                    <a:pt x="412" y="1537"/>
                  </a:cubicBezTo>
                  <a:cubicBezTo>
                    <a:pt x="412" y="1400"/>
                    <a:pt x="457" y="1309"/>
                    <a:pt x="457" y="1309"/>
                  </a:cubicBezTo>
                  <a:cubicBezTo>
                    <a:pt x="457" y="1309"/>
                    <a:pt x="457" y="1286"/>
                    <a:pt x="480" y="1263"/>
                  </a:cubicBezTo>
                  <a:cubicBezTo>
                    <a:pt x="480" y="1217"/>
                    <a:pt x="503" y="1149"/>
                    <a:pt x="549" y="1103"/>
                  </a:cubicBezTo>
                  <a:cubicBezTo>
                    <a:pt x="617" y="966"/>
                    <a:pt x="777" y="784"/>
                    <a:pt x="960" y="647"/>
                  </a:cubicBezTo>
                  <a:cubicBezTo>
                    <a:pt x="1325" y="350"/>
                    <a:pt x="1758" y="76"/>
                    <a:pt x="1713" y="8"/>
                  </a:cubicBezTo>
                  <a:cubicBezTo>
                    <a:pt x="1710" y="3"/>
                    <a:pt x="1703" y="1"/>
                    <a:pt x="1692" y="1"/>
                  </a:cubicBezTo>
                  <a:close/>
                  <a:moveTo>
                    <a:pt x="3562" y="2381"/>
                  </a:moveTo>
                  <a:cubicBezTo>
                    <a:pt x="3402" y="2381"/>
                    <a:pt x="3219" y="2427"/>
                    <a:pt x="3219" y="2427"/>
                  </a:cubicBezTo>
                  <a:cubicBezTo>
                    <a:pt x="3219" y="2427"/>
                    <a:pt x="3037" y="2518"/>
                    <a:pt x="2945" y="2678"/>
                  </a:cubicBezTo>
                  <a:cubicBezTo>
                    <a:pt x="2831" y="2838"/>
                    <a:pt x="2808" y="3020"/>
                    <a:pt x="2854" y="3043"/>
                  </a:cubicBezTo>
                  <a:cubicBezTo>
                    <a:pt x="2860" y="3045"/>
                    <a:pt x="2866" y="3046"/>
                    <a:pt x="2873" y="3046"/>
                  </a:cubicBezTo>
                  <a:cubicBezTo>
                    <a:pt x="2939" y="3046"/>
                    <a:pt x="3026" y="2948"/>
                    <a:pt x="3151" y="2906"/>
                  </a:cubicBezTo>
                  <a:cubicBezTo>
                    <a:pt x="3265" y="2838"/>
                    <a:pt x="3379" y="2815"/>
                    <a:pt x="3379" y="2815"/>
                  </a:cubicBezTo>
                  <a:cubicBezTo>
                    <a:pt x="3379" y="2815"/>
                    <a:pt x="3493" y="2747"/>
                    <a:pt x="3607" y="2678"/>
                  </a:cubicBezTo>
                  <a:cubicBezTo>
                    <a:pt x="3744" y="2632"/>
                    <a:pt x="3904" y="2587"/>
                    <a:pt x="3904" y="2518"/>
                  </a:cubicBezTo>
                  <a:cubicBezTo>
                    <a:pt x="3904" y="2473"/>
                    <a:pt x="3744" y="2404"/>
                    <a:pt x="3562" y="2381"/>
                  </a:cubicBezTo>
                  <a:close/>
                  <a:moveTo>
                    <a:pt x="4712" y="1352"/>
                  </a:moveTo>
                  <a:cubicBezTo>
                    <a:pt x="4708" y="1352"/>
                    <a:pt x="4705" y="1353"/>
                    <a:pt x="4703" y="1354"/>
                  </a:cubicBezTo>
                  <a:cubicBezTo>
                    <a:pt x="4634" y="1377"/>
                    <a:pt x="4703" y="1628"/>
                    <a:pt x="4794" y="1856"/>
                  </a:cubicBezTo>
                  <a:cubicBezTo>
                    <a:pt x="4840" y="1971"/>
                    <a:pt x="4885" y="2085"/>
                    <a:pt x="4908" y="2153"/>
                  </a:cubicBezTo>
                  <a:cubicBezTo>
                    <a:pt x="4908" y="2244"/>
                    <a:pt x="4931" y="2290"/>
                    <a:pt x="4931" y="2290"/>
                  </a:cubicBezTo>
                  <a:cubicBezTo>
                    <a:pt x="4931" y="2290"/>
                    <a:pt x="4954" y="2336"/>
                    <a:pt x="4954" y="2404"/>
                  </a:cubicBezTo>
                  <a:cubicBezTo>
                    <a:pt x="4977" y="2450"/>
                    <a:pt x="5000" y="2541"/>
                    <a:pt x="4977" y="2632"/>
                  </a:cubicBezTo>
                  <a:cubicBezTo>
                    <a:pt x="4931" y="2838"/>
                    <a:pt x="4794" y="3043"/>
                    <a:pt x="4840" y="3089"/>
                  </a:cubicBezTo>
                  <a:cubicBezTo>
                    <a:pt x="4843" y="3095"/>
                    <a:pt x="4851" y="3099"/>
                    <a:pt x="4861" y="3099"/>
                  </a:cubicBezTo>
                  <a:cubicBezTo>
                    <a:pt x="4926" y="3099"/>
                    <a:pt x="5114" y="2981"/>
                    <a:pt x="5251" y="2747"/>
                  </a:cubicBezTo>
                  <a:cubicBezTo>
                    <a:pt x="5319" y="2632"/>
                    <a:pt x="5365" y="2473"/>
                    <a:pt x="5342" y="2359"/>
                  </a:cubicBezTo>
                  <a:cubicBezTo>
                    <a:pt x="5342" y="2290"/>
                    <a:pt x="5342" y="2244"/>
                    <a:pt x="5342" y="2222"/>
                  </a:cubicBezTo>
                  <a:cubicBezTo>
                    <a:pt x="5342" y="2176"/>
                    <a:pt x="5319" y="2176"/>
                    <a:pt x="5319" y="2176"/>
                  </a:cubicBezTo>
                  <a:cubicBezTo>
                    <a:pt x="5319" y="2176"/>
                    <a:pt x="5296" y="2107"/>
                    <a:pt x="5251" y="2016"/>
                  </a:cubicBezTo>
                  <a:cubicBezTo>
                    <a:pt x="5205" y="1925"/>
                    <a:pt x="5137" y="1811"/>
                    <a:pt x="5045" y="1719"/>
                  </a:cubicBezTo>
                  <a:cubicBezTo>
                    <a:pt x="4895" y="1526"/>
                    <a:pt x="4764" y="1352"/>
                    <a:pt x="4712" y="135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8" name="Google Shape;3668;p43"/>
            <p:cNvSpPr/>
            <p:nvPr/>
          </p:nvSpPr>
          <p:spPr>
            <a:xfrm>
              <a:off x="7029785" y="3492619"/>
              <a:ext cx="221765" cy="127688"/>
            </a:xfrm>
            <a:custGeom>
              <a:avLst/>
              <a:gdLst/>
              <a:ahLst/>
              <a:cxnLst/>
              <a:rect l="l" t="t" r="r" b="b"/>
              <a:pathLst>
                <a:path w="8241" h="4745" extrusionOk="0">
                  <a:moveTo>
                    <a:pt x="967" y="0"/>
                  </a:moveTo>
                  <a:cubicBezTo>
                    <a:pt x="777" y="0"/>
                    <a:pt x="595" y="74"/>
                    <a:pt x="434" y="254"/>
                  </a:cubicBezTo>
                  <a:cubicBezTo>
                    <a:pt x="388" y="299"/>
                    <a:pt x="343" y="368"/>
                    <a:pt x="320" y="413"/>
                  </a:cubicBezTo>
                  <a:cubicBezTo>
                    <a:pt x="0" y="893"/>
                    <a:pt x="69" y="1737"/>
                    <a:pt x="320" y="2239"/>
                  </a:cubicBezTo>
                  <a:cubicBezTo>
                    <a:pt x="776" y="3221"/>
                    <a:pt x="1781" y="4134"/>
                    <a:pt x="2831" y="4476"/>
                  </a:cubicBezTo>
                  <a:cubicBezTo>
                    <a:pt x="3372" y="4655"/>
                    <a:pt x="3948" y="4745"/>
                    <a:pt x="4514" y="4745"/>
                  </a:cubicBezTo>
                  <a:cubicBezTo>
                    <a:pt x="6265" y="4745"/>
                    <a:pt x="7919" y="3885"/>
                    <a:pt x="8126" y="2125"/>
                  </a:cubicBezTo>
                  <a:cubicBezTo>
                    <a:pt x="8240" y="1252"/>
                    <a:pt x="7548" y="552"/>
                    <a:pt x="6760" y="552"/>
                  </a:cubicBezTo>
                  <a:cubicBezTo>
                    <a:pt x="6601" y="552"/>
                    <a:pt x="6438" y="580"/>
                    <a:pt x="6277" y="642"/>
                  </a:cubicBezTo>
                  <a:cubicBezTo>
                    <a:pt x="5501" y="938"/>
                    <a:pt x="4953" y="1988"/>
                    <a:pt x="4063" y="2011"/>
                  </a:cubicBezTo>
                  <a:cubicBezTo>
                    <a:pt x="4049" y="2012"/>
                    <a:pt x="4035" y="2012"/>
                    <a:pt x="4021" y="2012"/>
                  </a:cubicBezTo>
                  <a:cubicBezTo>
                    <a:pt x="3268" y="2012"/>
                    <a:pt x="2754" y="1408"/>
                    <a:pt x="2306" y="870"/>
                  </a:cubicBezTo>
                  <a:cubicBezTo>
                    <a:pt x="1978" y="476"/>
                    <a:pt x="1450" y="0"/>
                    <a:pt x="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9" name="Google Shape;3669;p43"/>
            <p:cNvSpPr/>
            <p:nvPr/>
          </p:nvSpPr>
          <p:spPr>
            <a:xfrm>
              <a:off x="7091194" y="3572246"/>
              <a:ext cx="142542" cy="48196"/>
            </a:xfrm>
            <a:custGeom>
              <a:avLst/>
              <a:gdLst/>
              <a:ahLst/>
              <a:cxnLst/>
              <a:rect l="l" t="t" r="r" b="b"/>
              <a:pathLst>
                <a:path w="5297" h="1791" extrusionOk="0">
                  <a:moveTo>
                    <a:pt x="3082" y="1"/>
                  </a:moveTo>
                  <a:cubicBezTo>
                    <a:pt x="1700" y="1"/>
                    <a:pt x="528" y="508"/>
                    <a:pt x="1" y="1289"/>
                  </a:cubicBezTo>
                  <a:cubicBezTo>
                    <a:pt x="183" y="1380"/>
                    <a:pt x="366" y="1472"/>
                    <a:pt x="549" y="1517"/>
                  </a:cubicBezTo>
                  <a:cubicBezTo>
                    <a:pt x="1093" y="1699"/>
                    <a:pt x="1672" y="1790"/>
                    <a:pt x="2240" y="1790"/>
                  </a:cubicBezTo>
                  <a:cubicBezTo>
                    <a:pt x="3458" y="1790"/>
                    <a:pt x="4627" y="1369"/>
                    <a:pt x="5296" y="513"/>
                  </a:cubicBezTo>
                  <a:cubicBezTo>
                    <a:pt x="4771" y="239"/>
                    <a:pt x="4132" y="56"/>
                    <a:pt x="3425" y="11"/>
                  </a:cubicBezTo>
                  <a:cubicBezTo>
                    <a:pt x="3309" y="4"/>
                    <a:pt x="3195" y="1"/>
                    <a:pt x="30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0" name="Google Shape;3670;p43"/>
            <p:cNvSpPr/>
            <p:nvPr/>
          </p:nvSpPr>
          <p:spPr>
            <a:xfrm>
              <a:off x="7326441" y="3288130"/>
              <a:ext cx="223622" cy="159980"/>
            </a:xfrm>
            <a:custGeom>
              <a:avLst/>
              <a:gdLst/>
              <a:ahLst/>
              <a:cxnLst/>
              <a:rect l="l" t="t" r="r" b="b"/>
              <a:pathLst>
                <a:path w="8310" h="5945" extrusionOk="0">
                  <a:moveTo>
                    <a:pt x="3448" y="1"/>
                  </a:moveTo>
                  <a:cubicBezTo>
                    <a:pt x="3242" y="24"/>
                    <a:pt x="3014" y="46"/>
                    <a:pt x="2786" y="115"/>
                  </a:cubicBezTo>
                  <a:cubicBezTo>
                    <a:pt x="2557" y="206"/>
                    <a:pt x="2329" y="297"/>
                    <a:pt x="2101" y="434"/>
                  </a:cubicBezTo>
                  <a:cubicBezTo>
                    <a:pt x="1918" y="594"/>
                    <a:pt x="1690" y="754"/>
                    <a:pt x="1507" y="959"/>
                  </a:cubicBezTo>
                  <a:cubicBezTo>
                    <a:pt x="1348" y="1165"/>
                    <a:pt x="1142" y="1347"/>
                    <a:pt x="1005" y="1576"/>
                  </a:cubicBezTo>
                  <a:cubicBezTo>
                    <a:pt x="412" y="2489"/>
                    <a:pt x="206" y="3516"/>
                    <a:pt x="69" y="4246"/>
                  </a:cubicBezTo>
                  <a:cubicBezTo>
                    <a:pt x="1" y="4999"/>
                    <a:pt x="1" y="5479"/>
                    <a:pt x="92" y="5502"/>
                  </a:cubicBezTo>
                  <a:cubicBezTo>
                    <a:pt x="95" y="5502"/>
                    <a:pt x="98" y="5502"/>
                    <a:pt x="101" y="5502"/>
                  </a:cubicBezTo>
                  <a:cubicBezTo>
                    <a:pt x="216" y="5502"/>
                    <a:pt x="417" y="5053"/>
                    <a:pt x="640" y="4429"/>
                  </a:cubicBezTo>
                  <a:cubicBezTo>
                    <a:pt x="937" y="3813"/>
                    <a:pt x="1279" y="2945"/>
                    <a:pt x="1827" y="2375"/>
                  </a:cubicBezTo>
                  <a:cubicBezTo>
                    <a:pt x="2292" y="1849"/>
                    <a:pt x="2829" y="1610"/>
                    <a:pt x="3247" y="1610"/>
                  </a:cubicBezTo>
                  <a:cubicBezTo>
                    <a:pt x="3301" y="1610"/>
                    <a:pt x="3352" y="1614"/>
                    <a:pt x="3402" y="1621"/>
                  </a:cubicBezTo>
                  <a:cubicBezTo>
                    <a:pt x="3791" y="1686"/>
                    <a:pt x="4058" y="1874"/>
                    <a:pt x="4084" y="1874"/>
                  </a:cubicBezTo>
                  <a:cubicBezTo>
                    <a:pt x="4086" y="1874"/>
                    <a:pt x="4087" y="1874"/>
                    <a:pt x="4087" y="1872"/>
                  </a:cubicBezTo>
                  <a:cubicBezTo>
                    <a:pt x="4087" y="1872"/>
                    <a:pt x="4155" y="1895"/>
                    <a:pt x="4269" y="1987"/>
                  </a:cubicBezTo>
                  <a:cubicBezTo>
                    <a:pt x="4338" y="2009"/>
                    <a:pt x="4406" y="2055"/>
                    <a:pt x="4497" y="2123"/>
                  </a:cubicBezTo>
                  <a:cubicBezTo>
                    <a:pt x="4589" y="2169"/>
                    <a:pt x="4680" y="2260"/>
                    <a:pt x="4771" y="2352"/>
                  </a:cubicBezTo>
                  <a:cubicBezTo>
                    <a:pt x="4817" y="2397"/>
                    <a:pt x="4885" y="2443"/>
                    <a:pt x="4931" y="2489"/>
                  </a:cubicBezTo>
                  <a:cubicBezTo>
                    <a:pt x="4977" y="2557"/>
                    <a:pt x="5022" y="2603"/>
                    <a:pt x="5091" y="2671"/>
                  </a:cubicBezTo>
                  <a:cubicBezTo>
                    <a:pt x="5182" y="2808"/>
                    <a:pt x="5319" y="2922"/>
                    <a:pt x="5410" y="3082"/>
                  </a:cubicBezTo>
                  <a:cubicBezTo>
                    <a:pt x="5502" y="3242"/>
                    <a:pt x="5616" y="3425"/>
                    <a:pt x="5707" y="3584"/>
                  </a:cubicBezTo>
                  <a:lnTo>
                    <a:pt x="5844" y="3881"/>
                  </a:lnTo>
                  <a:cubicBezTo>
                    <a:pt x="5867" y="3927"/>
                    <a:pt x="5890" y="3949"/>
                    <a:pt x="5913" y="4018"/>
                  </a:cubicBezTo>
                  <a:lnTo>
                    <a:pt x="6027" y="4315"/>
                  </a:lnTo>
                  <a:cubicBezTo>
                    <a:pt x="6141" y="4657"/>
                    <a:pt x="6278" y="4999"/>
                    <a:pt x="6392" y="5342"/>
                  </a:cubicBezTo>
                  <a:cubicBezTo>
                    <a:pt x="6460" y="5502"/>
                    <a:pt x="6506" y="5661"/>
                    <a:pt x="6575" y="5821"/>
                  </a:cubicBezTo>
                  <a:lnTo>
                    <a:pt x="6597" y="5935"/>
                  </a:lnTo>
                  <a:cubicBezTo>
                    <a:pt x="6604" y="5942"/>
                    <a:pt x="6609" y="5945"/>
                    <a:pt x="6613" y="5945"/>
                  </a:cubicBezTo>
                  <a:cubicBezTo>
                    <a:pt x="6622" y="5945"/>
                    <a:pt x="6627" y="5929"/>
                    <a:pt x="6643" y="5912"/>
                  </a:cubicBezTo>
                  <a:lnTo>
                    <a:pt x="6689" y="5867"/>
                  </a:lnTo>
                  <a:lnTo>
                    <a:pt x="6848" y="5639"/>
                  </a:lnTo>
                  <a:cubicBezTo>
                    <a:pt x="7282" y="5068"/>
                    <a:pt x="7670" y="4589"/>
                    <a:pt x="7898" y="4178"/>
                  </a:cubicBezTo>
                  <a:cubicBezTo>
                    <a:pt x="8127" y="3790"/>
                    <a:pt x="8195" y="3516"/>
                    <a:pt x="8241" y="3310"/>
                  </a:cubicBezTo>
                  <a:cubicBezTo>
                    <a:pt x="8309" y="3082"/>
                    <a:pt x="8309" y="2945"/>
                    <a:pt x="8264" y="2922"/>
                  </a:cubicBezTo>
                  <a:cubicBezTo>
                    <a:pt x="8258" y="2920"/>
                    <a:pt x="8252" y="2918"/>
                    <a:pt x="8244" y="2918"/>
                  </a:cubicBezTo>
                  <a:cubicBezTo>
                    <a:pt x="8194" y="2918"/>
                    <a:pt x="8110" y="2988"/>
                    <a:pt x="7990" y="3128"/>
                  </a:cubicBezTo>
                  <a:cubicBezTo>
                    <a:pt x="7853" y="3265"/>
                    <a:pt x="7670" y="3516"/>
                    <a:pt x="7465" y="3721"/>
                  </a:cubicBezTo>
                  <a:cubicBezTo>
                    <a:pt x="7328" y="3858"/>
                    <a:pt x="7168" y="3949"/>
                    <a:pt x="7054" y="4018"/>
                  </a:cubicBezTo>
                  <a:cubicBezTo>
                    <a:pt x="7038" y="4034"/>
                    <a:pt x="7025" y="4041"/>
                    <a:pt x="7016" y="4041"/>
                  </a:cubicBezTo>
                  <a:cubicBezTo>
                    <a:pt x="6969" y="4041"/>
                    <a:pt x="6981" y="3888"/>
                    <a:pt x="6963" y="3813"/>
                  </a:cubicBezTo>
                  <a:cubicBezTo>
                    <a:pt x="6963" y="3698"/>
                    <a:pt x="6940" y="3607"/>
                    <a:pt x="6940" y="3516"/>
                  </a:cubicBezTo>
                  <a:lnTo>
                    <a:pt x="6940" y="3470"/>
                  </a:lnTo>
                  <a:lnTo>
                    <a:pt x="6894" y="3310"/>
                  </a:lnTo>
                  <a:lnTo>
                    <a:pt x="6780" y="2945"/>
                  </a:lnTo>
                  <a:cubicBezTo>
                    <a:pt x="6689" y="2717"/>
                    <a:pt x="6575" y="2512"/>
                    <a:pt x="6483" y="2306"/>
                  </a:cubicBezTo>
                  <a:cubicBezTo>
                    <a:pt x="6529" y="2283"/>
                    <a:pt x="6552" y="2283"/>
                    <a:pt x="6575" y="2260"/>
                  </a:cubicBezTo>
                  <a:cubicBezTo>
                    <a:pt x="6848" y="2146"/>
                    <a:pt x="7054" y="1918"/>
                    <a:pt x="7054" y="1918"/>
                  </a:cubicBezTo>
                  <a:cubicBezTo>
                    <a:pt x="7054" y="1918"/>
                    <a:pt x="7100" y="1850"/>
                    <a:pt x="7145" y="1735"/>
                  </a:cubicBezTo>
                  <a:cubicBezTo>
                    <a:pt x="7214" y="1621"/>
                    <a:pt x="7237" y="1462"/>
                    <a:pt x="7282" y="1302"/>
                  </a:cubicBezTo>
                  <a:cubicBezTo>
                    <a:pt x="7305" y="959"/>
                    <a:pt x="7214" y="685"/>
                    <a:pt x="7168" y="685"/>
                  </a:cubicBezTo>
                  <a:cubicBezTo>
                    <a:pt x="7077" y="708"/>
                    <a:pt x="7031" y="982"/>
                    <a:pt x="6940" y="1188"/>
                  </a:cubicBezTo>
                  <a:cubicBezTo>
                    <a:pt x="6826" y="1393"/>
                    <a:pt x="6666" y="1530"/>
                    <a:pt x="6666" y="1530"/>
                  </a:cubicBezTo>
                  <a:cubicBezTo>
                    <a:pt x="6666" y="1530"/>
                    <a:pt x="6575" y="1735"/>
                    <a:pt x="6392" y="1918"/>
                  </a:cubicBezTo>
                  <a:cubicBezTo>
                    <a:pt x="6369" y="1941"/>
                    <a:pt x="6346" y="1964"/>
                    <a:pt x="6323" y="1987"/>
                  </a:cubicBezTo>
                  <a:cubicBezTo>
                    <a:pt x="6255" y="1872"/>
                    <a:pt x="6187" y="1758"/>
                    <a:pt x="6118" y="1644"/>
                  </a:cubicBezTo>
                  <a:cubicBezTo>
                    <a:pt x="6072" y="1553"/>
                    <a:pt x="6004" y="1462"/>
                    <a:pt x="5958" y="1370"/>
                  </a:cubicBezTo>
                  <a:cubicBezTo>
                    <a:pt x="5890" y="1302"/>
                    <a:pt x="5821" y="1210"/>
                    <a:pt x="5753" y="1142"/>
                  </a:cubicBezTo>
                  <a:cubicBezTo>
                    <a:pt x="5616" y="1005"/>
                    <a:pt x="5502" y="845"/>
                    <a:pt x="5388" y="754"/>
                  </a:cubicBezTo>
                  <a:cubicBezTo>
                    <a:pt x="5251" y="640"/>
                    <a:pt x="5137" y="549"/>
                    <a:pt x="5045" y="480"/>
                  </a:cubicBezTo>
                  <a:cubicBezTo>
                    <a:pt x="4954" y="412"/>
                    <a:pt x="4885" y="343"/>
                    <a:pt x="4840" y="320"/>
                  </a:cubicBezTo>
                  <a:cubicBezTo>
                    <a:pt x="4771" y="297"/>
                    <a:pt x="4749" y="275"/>
                    <a:pt x="4749" y="275"/>
                  </a:cubicBezTo>
                  <a:cubicBezTo>
                    <a:pt x="4749" y="275"/>
                    <a:pt x="4634" y="229"/>
                    <a:pt x="4406" y="138"/>
                  </a:cubicBezTo>
                  <a:cubicBezTo>
                    <a:pt x="4201" y="46"/>
                    <a:pt x="3836" y="1"/>
                    <a:pt x="34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1" name="Google Shape;3671;p43"/>
            <p:cNvSpPr/>
            <p:nvPr/>
          </p:nvSpPr>
          <p:spPr>
            <a:xfrm>
              <a:off x="6863939" y="3217114"/>
              <a:ext cx="194748" cy="160733"/>
            </a:xfrm>
            <a:custGeom>
              <a:avLst/>
              <a:gdLst/>
              <a:ahLst/>
              <a:cxnLst/>
              <a:rect l="l" t="t" r="r" b="b"/>
              <a:pathLst>
                <a:path w="7237" h="5973" extrusionOk="0">
                  <a:moveTo>
                    <a:pt x="4340" y="0"/>
                  </a:moveTo>
                  <a:cubicBezTo>
                    <a:pt x="4282" y="0"/>
                    <a:pt x="4227" y="5"/>
                    <a:pt x="4177" y="15"/>
                  </a:cubicBezTo>
                  <a:cubicBezTo>
                    <a:pt x="3972" y="38"/>
                    <a:pt x="3858" y="38"/>
                    <a:pt x="3858" y="38"/>
                  </a:cubicBezTo>
                  <a:cubicBezTo>
                    <a:pt x="3858" y="38"/>
                    <a:pt x="3812" y="38"/>
                    <a:pt x="3767" y="60"/>
                  </a:cubicBezTo>
                  <a:cubicBezTo>
                    <a:pt x="3698" y="83"/>
                    <a:pt x="3630" y="106"/>
                    <a:pt x="3516" y="152"/>
                  </a:cubicBezTo>
                  <a:cubicBezTo>
                    <a:pt x="3424" y="197"/>
                    <a:pt x="3310" y="243"/>
                    <a:pt x="3173" y="312"/>
                  </a:cubicBezTo>
                  <a:cubicBezTo>
                    <a:pt x="3036" y="380"/>
                    <a:pt x="2899" y="471"/>
                    <a:pt x="2739" y="585"/>
                  </a:cubicBezTo>
                  <a:cubicBezTo>
                    <a:pt x="2671" y="631"/>
                    <a:pt x="2603" y="677"/>
                    <a:pt x="2511" y="745"/>
                  </a:cubicBezTo>
                  <a:cubicBezTo>
                    <a:pt x="2443" y="814"/>
                    <a:pt x="2374" y="882"/>
                    <a:pt x="2283" y="951"/>
                  </a:cubicBezTo>
                  <a:cubicBezTo>
                    <a:pt x="2146" y="1088"/>
                    <a:pt x="1963" y="1225"/>
                    <a:pt x="1849" y="1407"/>
                  </a:cubicBezTo>
                  <a:cubicBezTo>
                    <a:pt x="1758" y="1521"/>
                    <a:pt x="1667" y="1635"/>
                    <a:pt x="1575" y="1750"/>
                  </a:cubicBezTo>
                  <a:cubicBezTo>
                    <a:pt x="1553" y="1727"/>
                    <a:pt x="1530" y="1681"/>
                    <a:pt x="1507" y="1658"/>
                  </a:cubicBezTo>
                  <a:cubicBezTo>
                    <a:pt x="1461" y="1544"/>
                    <a:pt x="1416" y="1453"/>
                    <a:pt x="1393" y="1362"/>
                  </a:cubicBezTo>
                  <a:cubicBezTo>
                    <a:pt x="1370" y="1293"/>
                    <a:pt x="1370" y="1247"/>
                    <a:pt x="1370" y="1247"/>
                  </a:cubicBezTo>
                  <a:cubicBezTo>
                    <a:pt x="1370" y="1247"/>
                    <a:pt x="1279" y="1042"/>
                    <a:pt x="1210" y="791"/>
                  </a:cubicBezTo>
                  <a:cubicBezTo>
                    <a:pt x="1142" y="563"/>
                    <a:pt x="1119" y="266"/>
                    <a:pt x="1050" y="266"/>
                  </a:cubicBezTo>
                  <a:cubicBezTo>
                    <a:pt x="982" y="266"/>
                    <a:pt x="891" y="540"/>
                    <a:pt x="868" y="837"/>
                  </a:cubicBezTo>
                  <a:cubicBezTo>
                    <a:pt x="845" y="1133"/>
                    <a:pt x="913" y="1453"/>
                    <a:pt x="913" y="1453"/>
                  </a:cubicBezTo>
                  <a:cubicBezTo>
                    <a:pt x="913" y="1453"/>
                    <a:pt x="959" y="1521"/>
                    <a:pt x="1005" y="1635"/>
                  </a:cubicBezTo>
                  <a:cubicBezTo>
                    <a:pt x="1073" y="1727"/>
                    <a:pt x="1165" y="1841"/>
                    <a:pt x="1279" y="1932"/>
                  </a:cubicBezTo>
                  <a:cubicBezTo>
                    <a:pt x="1301" y="1955"/>
                    <a:pt x="1347" y="1978"/>
                    <a:pt x="1393" y="2001"/>
                  </a:cubicBezTo>
                  <a:lnTo>
                    <a:pt x="1233" y="2252"/>
                  </a:lnTo>
                  <a:lnTo>
                    <a:pt x="1142" y="2411"/>
                  </a:lnTo>
                  <a:lnTo>
                    <a:pt x="1119" y="2457"/>
                  </a:lnTo>
                  <a:cubicBezTo>
                    <a:pt x="1096" y="2503"/>
                    <a:pt x="1073" y="2594"/>
                    <a:pt x="1028" y="2708"/>
                  </a:cubicBezTo>
                  <a:cubicBezTo>
                    <a:pt x="1010" y="2762"/>
                    <a:pt x="977" y="2902"/>
                    <a:pt x="942" y="2902"/>
                  </a:cubicBezTo>
                  <a:cubicBezTo>
                    <a:pt x="933" y="2902"/>
                    <a:pt x="923" y="2892"/>
                    <a:pt x="913" y="2868"/>
                  </a:cubicBezTo>
                  <a:cubicBezTo>
                    <a:pt x="822" y="2777"/>
                    <a:pt x="708" y="2663"/>
                    <a:pt x="617" y="2480"/>
                  </a:cubicBezTo>
                  <a:cubicBezTo>
                    <a:pt x="480" y="2252"/>
                    <a:pt x="366" y="1978"/>
                    <a:pt x="274" y="1818"/>
                  </a:cubicBezTo>
                  <a:cubicBezTo>
                    <a:pt x="192" y="1654"/>
                    <a:pt x="129" y="1563"/>
                    <a:pt x="83" y="1563"/>
                  </a:cubicBezTo>
                  <a:cubicBezTo>
                    <a:pt x="78" y="1563"/>
                    <a:pt x="74" y="1565"/>
                    <a:pt x="69" y="1567"/>
                  </a:cubicBezTo>
                  <a:cubicBezTo>
                    <a:pt x="23" y="1590"/>
                    <a:pt x="0" y="1704"/>
                    <a:pt x="0" y="1909"/>
                  </a:cubicBezTo>
                  <a:cubicBezTo>
                    <a:pt x="0" y="2138"/>
                    <a:pt x="0" y="2389"/>
                    <a:pt x="115" y="2777"/>
                  </a:cubicBezTo>
                  <a:cubicBezTo>
                    <a:pt x="229" y="3233"/>
                    <a:pt x="457" y="3758"/>
                    <a:pt x="708" y="4397"/>
                  </a:cubicBezTo>
                  <a:lnTo>
                    <a:pt x="822" y="4626"/>
                  </a:lnTo>
                  <a:lnTo>
                    <a:pt x="845" y="4694"/>
                  </a:lnTo>
                  <a:cubicBezTo>
                    <a:pt x="845" y="4710"/>
                    <a:pt x="856" y="4726"/>
                    <a:pt x="863" y="4726"/>
                  </a:cubicBezTo>
                  <a:cubicBezTo>
                    <a:pt x="866" y="4726"/>
                    <a:pt x="868" y="4724"/>
                    <a:pt x="868" y="4717"/>
                  </a:cubicBezTo>
                  <a:lnTo>
                    <a:pt x="936" y="4626"/>
                  </a:lnTo>
                  <a:cubicBezTo>
                    <a:pt x="1005" y="4489"/>
                    <a:pt x="1096" y="4374"/>
                    <a:pt x="1187" y="4237"/>
                  </a:cubicBezTo>
                  <a:cubicBezTo>
                    <a:pt x="1370" y="3964"/>
                    <a:pt x="1575" y="3690"/>
                    <a:pt x="1758" y="3393"/>
                  </a:cubicBezTo>
                  <a:lnTo>
                    <a:pt x="1918" y="3165"/>
                  </a:lnTo>
                  <a:cubicBezTo>
                    <a:pt x="1963" y="3096"/>
                    <a:pt x="1986" y="3073"/>
                    <a:pt x="2032" y="3028"/>
                  </a:cubicBezTo>
                  <a:lnTo>
                    <a:pt x="2214" y="2822"/>
                  </a:lnTo>
                  <a:cubicBezTo>
                    <a:pt x="2351" y="2685"/>
                    <a:pt x="2488" y="2548"/>
                    <a:pt x="2603" y="2434"/>
                  </a:cubicBezTo>
                  <a:cubicBezTo>
                    <a:pt x="3152" y="1925"/>
                    <a:pt x="3738" y="1598"/>
                    <a:pt x="4474" y="1598"/>
                  </a:cubicBezTo>
                  <a:cubicBezTo>
                    <a:pt x="4563" y="1598"/>
                    <a:pt x="4654" y="1603"/>
                    <a:pt x="4748" y="1613"/>
                  </a:cubicBezTo>
                  <a:cubicBezTo>
                    <a:pt x="5159" y="1658"/>
                    <a:pt x="5661" y="2023"/>
                    <a:pt x="5981" y="2685"/>
                  </a:cubicBezTo>
                  <a:cubicBezTo>
                    <a:pt x="6346" y="3347"/>
                    <a:pt x="6460" y="4215"/>
                    <a:pt x="6574" y="4854"/>
                  </a:cubicBezTo>
                  <a:cubicBezTo>
                    <a:pt x="6643" y="5516"/>
                    <a:pt x="6711" y="5972"/>
                    <a:pt x="6802" y="5972"/>
                  </a:cubicBezTo>
                  <a:cubicBezTo>
                    <a:pt x="6916" y="5972"/>
                    <a:pt x="7031" y="5539"/>
                    <a:pt x="7122" y="4831"/>
                  </a:cubicBezTo>
                  <a:cubicBezTo>
                    <a:pt x="7168" y="4123"/>
                    <a:pt x="7236" y="3142"/>
                    <a:pt x="6894" y="2183"/>
                  </a:cubicBezTo>
                  <a:cubicBezTo>
                    <a:pt x="6825" y="1932"/>
                    <a:pt x="6711" y="1704"/>
                    <a:pt x="6597" y="1476"/>
                  </a:cubicBezTo>
                  <a:cubicBezTo>
                    <a:pt x="6483" y="1247"/>
                    <a:pt x="6323" y="1065"/>
                    <a:pt x="6186" y="859"/>
                  </a:cubicBezTo>
                  <a:cubicBezTo>
                    <a:pt x="6003" y="677"/>
                    <a:pt x="5821" y="540"/>
                    <a:pt x="5638" y="403"/>
                  </a:cubicBezTo>
                  <a:cubicBezTo>
                    <a:pt x="5456" y="289"/>
                    <a:pt x="5273" y="197"/>
                    <a:pt x="5090" y="129"/>
                  </a:cubicBezTo>
                  <a:cubicBezTo>
                    <a:pt x="4805" y="58"/>
                    <a:pt x="4548" y="0"/>
                    <a:pt x="434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2" name="Google Shape;3672;p43"/>
            <p:cNvSpPr/>
            <p:nvPr/>
          </p:nvSpPr>
          <p:spPr>
            <a:xfrm>
              <a:off x="7637251" y="3579000"/>
              <a:ext cx="5543" cy="13832"/>
            </a:xfrm>
            <a:custGeom>
              <a:avLst/>
              <a:gdLst/>
              <a:ahLst/>
              <a:cxnLst/>
              <a:rect l="l" t="t" r="r" b="b"/>
              <a:pathLst>
                <a:path w="206" h="514" extrusionOk="0">
                  <a:moveTo>
                    <a:pt x="146" y="1"/>
                  </a:moveTo>
                  <a:cubicBezTo>
                    <a:pt x="101" y="1"/>
                    <a:pt x="46" y="257"/>
                    <a:pt x="0" y="513"/>
                  </a:cubicBezTo>
                  <a:cubicBezTo>
                    <a:pt x="69" y="422"/>
                    <a:pt x="137" y="330"/>
                    <a:pt x="206" y="239"/>
                  </a:cubicBezTo>
                  <a:cubicBezTo>
                    <a:pt x="190" y="69"/>
                    <a:pt x="170" y="1"/>
                    <a:pt x="146"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3" name="Google Shape;3673;p43"/>
            <p:cNvSpPr/>
            <p:nvPr/>
          </p:nvSpPr>
          <p:spPr>
            <a:xfrm>
              <a:off x="6884821" y="3253739"/>
              <a:ext cx="12917" cy="20290"/>
            </a:xfrm>
            <a:custGeom>
              <a:avLst/>
              <a:gdLst/>
              <a:ahLst/>
              <a:cxnLst/>
              <a:rect l="l" t="t" r="r" b="b"/>
              <a:pathLst>
                <a:path w="480" h="754" extrusionOk="0">
                  <a:moveTo>
                    <a:pt x="480" y="1"/>
                  </a:moveTo>
                  <a:lnTo>
                    <a:pt x="480" y="1"/>
                  </a:lnTo>
                  <a:cubicBezTo>
                    <a:pt x="297" y="252"/>
                    <a:pt x="160" y="503"/>
                    <a:pt x="0" y="754"/>
                  </a:cubicBezTo>
                  <a:cubicBezTo>
                    <a:pt x="183" y="548"/>
                    <a:pt x="343" y="274"/>
                    <a:pt x="480"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4" name="Google Shape;3674;p43"/>
            <p:cNvSpPr/>
            <p:nvPr/>
          </p:nvSpPr>
          <p:spPr>
            <a:xfrm>
              <a:off x="6943781" y="2765403"/>
              <a:ext cx="1015960" cy="806520"/>
            </a:xfrm>
            <a:custGeom>
              <a:avLst/>
              <a:gdLst/>
              <a:ahLst/>
              <a:cxnLst/>
              <a:rect l="l" t="t" r="r" b="b"/>
              <a:pathLst>
                <a:path w="37754" h="29971" extrusionOk="0">
                  <a:moveTo>
                    <a:pt x="15631" y="1"/>
                  </a:moveTo>
                  <a:cubicBezTo>
                    <a:pt x="13776" y="1"/>
                    <a:pt x="11718" y="229"/>
                    <a:pt x="9473" y="800"/>
                  </a:cubicBezTo>
                  <a:cubicBezTo>
                    <a:pt x="3242" y="2375"/>
                    <a:pt x="1073" y="6575"/>
                    <a:pt x="1" y="10912"/>
                  </a:cubicBezTo>
                  <a:cubicBezTo>
                    <a:pt x="183" y="10524"/>
                    <a:pt x="412" y="10136"/>
                    <a:pt x="685" y="9793"/>
                  </a:cubicBezTo>
                  <a:cubicBezTo>
                    <a:pt x="1553" y="8675"/>
                    <a:pt x="2626" y="7716"/>
                    <a:pt x="3767" y="6917"/>
                  </a:cubicBezTo>
                  <a:cubicBezTo>
                    <a:pt x="6529" y="5023"/>
                    <a:pt x="9785" y="4241"/>
                    <a:pt x="13066" y="4241"/>
                  </a:cubicBezTo>
                  <a:cubicBezTo>
                    <a:pt x="14016" y="4241"/>
                    <a:pt x="14968" y="4307"/>
                    <a:pt x="15910" y="4430"/>
                  </a:cubicBezTo>
                  <a:cubicBezTo>
                    <a:pt x="15910" y="4430"/>
                    <a:pt x="15339" y="15751"/>
                    <a:pt x="27414" y="19175"/>
                  </a:cubicBezTo>
                  <a:cubicBezTo>
                    <a:pt x="27414" y="19175"/>
                    <a:pt x="25223" y="22872"/>
                    <a:pt x="25976" y="24790"/>
                  </a:cubicBezTo>
                  <a:cubicBezTo>
                    <a:pt x="26168" y="25260"/>
                    <a:pt x="26589" y="25443"/>
                    <a:pt x="27140" y="25443"/>
                  </a:cubicBezTo>
                  <a:cubicBezTo>
                    <a:pt x="28813" y="25443"/>
                    <a:pt x="31696" y="23758"/>
                    <a:pt x="33120" y="23260"/>
                  </a:cubicBezTo>
                  <a:cubicBezTo>
                    <a:pt x="33312" y="23194"/>
                    <a:pt x="33496" y="23163"/>
                    <a:pt x="33673" y="23163"/>
                  </a:cubicBezTo>
                  <a:cubicBezTo>
                    <a:pt x="35435" y="23163"/>
                    <a:pt x="36434" y="26228"/>
                    <a:pt x="36019" y="27597"/>
                  </a:cubicBezTo>
                  <a:cubicBezTo>
                    <a:pt x="35791" y="28328"/>
                    <a:pt x="35380" y="29172"/>
                    <a:pt x="34832" y="29971"/>
                  </a:cubicBezTo>
                  <a:cubicBezTo>
                    <a:pt x="36727" y="27917"/>
                    <a:pt x="37754" y="25041"/>
                    <a:pt x="36270" y="23329"/>
                  </a:cubicBezTo>
                  <a:cubicBezTo>
                    <a:pt x="35242" y="22136"/>
                    <a:pt x="34148" y="21767"/>
                    <a:pt x="33188" y="21767"/>
                  </a:cubicBezTo>
                  <a:cubicBezTo>
                    <a:pt x="31631" y="21767"/>
                    <a:pt x="30427" y="22735"/>
                    <a:pt x="30427" y="22735"/>
                  </a:cubicBezTo>
                  <a:cubicBezTo>
                    <a:pt x="30427" y="22735"/>
                    <a:pt x="37526" y="11597"/>
                    <a:pt x="27117" y="3562"/>
                  </a:cubicBezTo>
                  <a:cubicBezTo>
                    <a:pt x="27117" y="3562"/>
                    <a:pt x="22960" y="1"/>
                    <a:pt x="15631" y="1"/>
                  </a:cubicBezTo>
                  <a:close/>
                </a:path>
              </a:pathLst>
            </a:custGeom>
            <a:solidFill>
              <a:srgbClr val="FFC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5" name="Google Shape;3675;p43"/>
            <p:cNvSpPr/>
            <p:nvPr/>
          </p:nvSpPr>
          <p:spPr>
            <a:xfrm>
              <a:off x="6803122" y="2636935"/>
              <a:ext cx="1853157" cy="1072202"/>
            </a:xfrm>
            <a:custGeom>
              <a:avLst/>
              <a:gdLst/>
              <a:ahLst/>
              <a:cxnLst/>
              <a:rect l="l" t="t" r="r" b="b"/>
              <a:pathLst>
                <a:path w="68865" h="39844" extrusionOk="0">
                  <a:moveTo>
                    <a:pt x="15558" y="1"/>
                  </a:moveTo>
                  <a:cubicBezTo>
                    <a:pt x="14688" y="1"/>
                    <a:pt x="13754" y="77"/>
                    <a:pt x="12760" y="256"/>
                  </a:cubicBezTo>
                  <a:cubicBezTo>
                    <a:pt x="6072" y="1466"/>
                    <a:pt x="1" y="10984"/>
                    <a:pt x="4474" y="17170"/>
                  </a:cubicBezTo>
                  <a:cubicBezTo>
                    <a:pt x="4459" y="17148"/>
                    <a:pt x="4440" y="17139"/>
                    <a:pt x="4417" y="17139"/>
                  </a:cubicBezTo>
                  <a:cubicBezTo>
                    <a:pt x="4073" y="17139"/>
                    <a:pt x="2965" y="19443"/>
                    <a:pt x="2922" y="19657"/>
                  </a:cubicBezTo>
                  <a:cubicBezTo>
                    <a:pt x="2740" y="20502"/>
                    <a:pt x="2375" y="22260"/>
                    <a:pt x="2991" y="22990"/>
                  </a:cubicBezTo>
                  <a:cubicBezTo>
                    <a:pt x="4315" y="22716"/>
                    <a:pt x="4611" y="20228"/>
                    <a:pt x="4840" y="19110"/>
                  </a:cubicBezTo>
                  <a:cubicBezTo>
                    <a:pt x="5022" y="18220"/>
                    <a:pt x="5136" y="17329"/>
                    <a:pt x="5319" y="16439"/>
                  </a:cubicBezTo>
                  <a:cubicBezTo>
                    <a:pt x="5524" y="15366"/>
                    <a:pt x="5867" y="14339"/>
                    <a:pt x="6574" y="13426"/>
                  </a:cubicBezTo>
                  <a:cubicBezTo>
                    <a:pt x="7442" y="12308"/>
                    <a:pt x="8515" y="11349"/>
                    <a:pt x="9679" y="10550"/>
                  </a:cubicBezTo>
                  <a:cubicBezTo>
                    <a:pt x="12423" y="8656"/>
                    <a:pt x="15675" y="7874"/>
                    <a:pt x="18956" y="7874"/>
                  </a:cubicBezTo>
                  <a:cubicBezTo>
                    <a:pt x="19905" y="7874"/>
                    <a:pt x="20856" y="7939"/>
                    <a:pt x="21799" y="8062"/>
                  </a:cubicBezTo>
                  <a:cubicBezTo>
                    <a:pt x="21799" y="8062"/>
                    <a:pt x="21228" y="19384"/>
                    <a:pt x="33303" y="22807"/>
                  </a:cubicBezTo>
                  <a:cubicBezTo>
                    <a:pt x="33303" y="22807"/>
                    <a:pt x="31112" y="26505"/>
                    <a:pt x="31888" y="28422"/>
                  </a:cubicBezTo>
                  <a:cubicBezTo>
                    <a:pt x="32073" y="28888"/>
                    <a:pt x="32481" y="29070"/>
                    <a:pt x="33020" y="29070"/>
                  </a:cubicBezTo>
                  <a:cubicBezTo>
                    <a:pt x="34675" y="29070"/>
                    <a:pt x="37563" y="27358"/>
                    <a:pt x="39009" y="26893"/>
                  </a:cubicBezTo>
                  <a:cubicBezTo>
                    <a:pt x="39146" y="26850"/>
                    <a:pt x="39282" y="26829"/>
                    <a:pt x="39416" y="26829"/>
                  </a:cubicBezTo>
                  <a:cubicBezTo>
                    <a:pt x="41037" y="26829"/>
                    <a:pt x="42330" y="29838"/>
                    <a:pt x="41908" y="31230"/>
                  </a:cubicBezTo>
                  <a:cubicBezTo>
                    <a:pt x="41315" y="33239"/>
                    <a:pt x="39215" y="35978"/>
                    <a:pt x="37206" y="36685"/>
                  </a:cubicBezTo>
                  <a:cubicBezTo>
                    <a:pt x="36397" y="36970"/>
                    <a:pt x="35660" y="37096"/>
                    <a:pt x="35010" y="37096"/>
                  </a:cubicBezTo>
                  <a:cubicBezTo>
                    <a:pt x="33057" y="37096"/>
                    <a:pt x="31888" y="35961"/>
                    <a:pt x="31888" y="34608"/>
                  </a:cubicBezTo>
                  <a:cubicBezTo>
                    <a:pt x="31888" y="34055"/>
                    <a:pt x="31858" y="33862"/>
                    <a:pt x="31817" y="33862"/>
                  </a:cubicBezTo>
                  <a:cubicBezTo>
                    <a:pt x="31723" y="33862"/>
                    <a:pt x="31568" y="34882"/>
                    <a:pt x="31568" y="34882"/>
                  </a:cubicBezTo>
                  <a:lnTo>
                    <a:pt x="28555" y="37553"/>
                  </a:lnTo>
                  <a:cubicBezTo>
                    <a:pt x="28555" y="37553"/>
                    <a:pt x="30919" y="39843"/>
                    <a:pt x="34892" y="39843"/>
                  </a:cubicBezTo>
                  <a:cubicBezTo>
                    <a:pt x="35353" y="39843"/>
                    <a:pt x="35836" y="39813"/>
                    <a:pt x="36339" y="39744"/>
                  </a:cubicBezTo>
                  <a:cubicBezTo>
                    <a:pt x="41200" y="39059"/>
                    <a:pt x="42616" y="34882"/>
                    <a:pt x="42616" y="34882"/>
                  </a:cubicBezTo>
                  <a:cubicBezTo>
                    <a:pt x="42616" y="34882"/>
                    <a:pt x="44362" y="38128"/>
                    <a:pt x="48202" y="38128"/>
                  </a:cubicBezTo>
                  <a:cubicBezTo>
                    <a:pt x="48572" y="38128"/>
                    <a:pt x="48962" y="38098"/>
                    <a:pt x="49372" y="38032"/>
                  </a:cubicBezTo>
                  <a:cubicBezTo>
                    <a:pt x="54028" y="37256"/>
                    <a:pt x="54599" y="35270"/>
                    <a:pt x="54599" y="35270"/>
                  </a:cubicBezTo>
                  <a:cubicBezTo>
                    <a:pt x="54599" y="35270"/>
                    <a:pt x="57249" y="36883"/>
                    <a:pt x="60387" y="36883"/>
                  </a:cubicBezTo>
                  <a:cubicBezTo>
                    <a:pt x="61199" y="36883"/>
                    <a:pt x="62044" y="36775"/>
                    <a:pt x="62884" y="36503"/>
                  </a:cubicBezTo>
                  <a:cubicBezTo>
                    <a:pt x="66970" y="35179"/>
                    <a:pt x="68865" y="29084"/>
                    <a:pt x="68865" y="29084"/>
                  </a:cubicBezTo>
                  <a:lnTo>
                    <a:pt x="68865" y="29084"/>
                  </a:lnTo>
                  <a:lnTo>
                    <a:pt x="65167" y="29472"/>
                  </a:lnTo>
                  <a:lnTo>
                    <a:pt x="65167" y="29472"/>
                  </a:lnTo>
                  <a:lnTo>
                    <a:pt x="67449" y="27943"/>
                  </a:lnTo>
                  <a:cubicBezTo>
                    <a:pt x="67449" y="27943"/>
                    <a:pt x="65829" y="27943"/>
                    <a:pt x="65167" y="27760"/>
                  </a:cubicBezTo>
                  <a:cubicBezTo>
                    <a:pt x="64595" y="27583"/>
                    <a:pt x="63511" y="25291"/>
                    <a:pt x="60649" y="25291"/>
                  </a:cubicBezTo>
                  <a:cubicBezTo>
                    <a:pt x="60200" y="25291"/>
                    <a:pt x="59706" y="25348"/>
                    <a:pt x="59164" y="25478"/>
                  </a:cubicBezTo>
                  <a:cubicBezTo>
                    <a:pt x="55169" y="26414"/>
                    <a:pt x="55169" y="30888"/>
                    <a:pt x="55169" y="30888"/>
                  </a:cubicBezTo>
                  <a:cubicBezTo>
                    <a:pt x="55169" y="30888"/>
                    <a:pt x="53208" y="23560"/>
                    <a:pt x="47582" y="23560"/>
                  </a:cubicBezTo>
                  <a:cubicBezTo>
                    <a:pt x="47547" y="23560"/>
                    <a:pt x="47512" y="23560"/>
                    <a:pt x="47477" y="23561"/>
                  </a:cubicBezTo>
                  <a:cubicBezTo>
                    <a:pt x="47477" y="23561"/>
                    <a:pt x="49098" y="17375"/>
                    <a:pt x="45195" y="14910"/>
                  </a:cubicBezTo>
                  <a:cubicBezTo>
                    <a:pt x="45195" y="14910"/>
                    <a:pt x="46336" y="6738"/>
                    <a:pt x="37868" y="2173"/>
                  </a:cubicBezTo>
                  <a:cubicBezTo>
                    <a:pt x="35230" y="751"/>
                    <a:pt x="32851" y="262"/>
                    <a:pt x="30826" y="262"/>
                  </a:cubicBezTo>
                  <a:cubicBezTo>
                    <a:pt x="26350" y="262"/>
                    <a:pt x="23602" y="2653"/>
                    <a:pt x="23602" y="2653"/>
                  </a:cubicBezTo>
                  <a:cubicBezTo>
                    <a:pt x="23602" y="2653"/>
                    <a:pt x="20683" y="1"/>
                    <a:pt x="155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6" name="Google Shape;3676;p43"/>
            <p:cNvSpPr/>
            <p:nvPr/>
          </p:nvSpPr>
          <p:spPr>
            <a:xfrm>
              <a:off x="6864558" y="2648721"/>
              <a:ext cx="1791722" cy="1060415"/>
            </a:xfrm>
            <a:custGeom>
              <a:avLst/>
              <a:gdLst/>
              <a:ahLst/>
              <a:cxnLst/>
              <a:rect l="l" t="t" r="r" b="b"/>
              <a:pathLst>
                <a:path w="66582" h="39406" extrusionOk="0">
                  <a:moveTo>
                    <a:pt x="26455" y="1"/>
                  </a:moveTo>
                  <a:cubicBezTo>
                    <a:pt x="23236" y="548"/>
                    <a:pt x="21319" y="2215"/>
                    <a:pt x="21319" y="2215"/>
                  </a:cubicBezTo>
                  <a:cubicBezTo>
                    <a:pt x="21319" y="2215"/>
                    <a:pt x="20246" y="1233"/>
                    <a:pt x="18238" y="457"/>
                  </a:cubicBezTo>
                  <a:lnTo>
                    <a:pt x="18238" y="457"/>
                  </a:lnTo>
                  <a:cubicBezTo>
                    <a:pt x="18991" y="2032"/>
                    <a:pt x="18922" y="4200"/>
                    <a:pt x="16480" y="4703"/>
                  </a:cubicBezTo>
                  <a:cubicBezTo>
                    <a:pt x="12851" y="5479"/>
                    <a:pt x="9747" y="8902"/>
                    <a:pt x="4542" y="9039"/>
                  </a:cubicBezTo>
                  <a:cubicBezTo>
                    <a:pt x="4501" y="9040"/>
                    <a:pt x="4460" y="9041"/>
                    <a:pt x="4420" y="9041"/>
                  </a:cubicBezTo>
                  <a:cubicBezTo>
                    <a:pt x="2467" y="9041"/>
                    <a:pt x="1965" y="7962"/>
                    <a:pt x="2032" y="6620"/>
                  </a:cubicBezTo>
                  <a:lnTo>
                    <a:pt x="2032" y="6620"/>
                  </a:lnTo>
                  <a:cubicBezTo>
                    <a:pt x="343" y="9884"/>
                    <a:pt x="0" y="13719"/>
                    <a:pt x="2191" y="16732"/>
                  </a:cubicBezTo>
                  <a:cubicBezTo>
                    <a:pt x="2176" y="16710"/>
                    <a:pt x="2157" y="16701"/>
                    <a:pt x="2134" y="16701"/>
                  </a:cubicBezTo>
                  <a:cubicBezTo>
                    <a:pt x="1790" y="16701"/>
                    <a:pt x="682" y="19005"/>
                    <a:pt x="639" y="19219"/>
                  </a:cubicBezTo>
                  <a:cubicBezTo>
                    <a:pt x="457" y="20064"/>
                    <a:pt x="92" y="21822"/>
                    <a:pt x="708" y="22552"/>
                  </a:cubicBezTo>
                  <a:cubicBezTo>
                    <a:pt x="2032" y="22278"/>
                    <a:pt x="2328" y="19790"/>
                    <a:pt x="2557" y="18672"/>
                  </a:cubicBezTo>
                  <a:cubicBezTo>
                    <a:pt x="2739" y="17782"/>
                    <a:pt x="2853" y="16891"/>
                    <a:pt x="3036" y="16001"/>
                  </a:cubicBezTo>
                  <a:cubicBezTo>
                    <a:pt x="3241" y="14928"/>
                    <a:pt x="3584" y="13901"/>
                    <a:pt x="4291" y="12988"/>
                  </a:cubicBezTo>
                  <a:cubicBezTo>
                    <a:pt x="5159" y="11870"/>
                    <a:pt x="6232" y="10911"/>
                    <a:pt x="7396" y="10112"/>
                  </a:cubicBezTo>
                  <a:cubicBezTo>
                    <a:pt x="10140" y="8218"/>
                    <a:pt x="13392" y="7436"/>
                    <a:pt x="16673" y="7436"/>
                  </a:cubicBezTo>
                  <a:cubicBezTo>
                    <a:pt x="17622" y="7436"/>
                    <a:pt x="18573" y="7501"/>
                    <a:pt x="19516" y="7624"/>
                  </a:cubicBezTo>
                  <a:cubicBezTo>
                    <a:pt x="19516" y="7624"/>
                    <a:pt x="18945" y="18946"/>
                    <a:pt x="31020" y="22369"/>
                  </a:cubicBezTo>
                  <a:cubicBezTo>
                    <a:pt x="31020" y="22369"/>
                    <a:pt x="28829" y="26067"/>
                    <a:pt x="29605" y="27984"/>
                  </a:cubicBezTo>
                  <a:cubicBezTo>
                    <a:pt x="29790" y="28450"/>
                    <a:pt x="30198" y="28632"/>
                    <a:pt x="30737" y="28632"/>
                  </a:cubicBezTo>
                  <a:cubicBezTo>
                    <a:pt x="32392" y="28632"/>
                    <a:pt x="35280" y="26920"/>
                    <a:pt x="36726" y="26455"/>
                  </a:cubicBezTo>
                  <a:cubicBezTo>
                    <a:pt x="36863" y="26412"/>
                    <a:pt x="36999" y="26391"/>
                    <a:pt x="37133" y="26391"/>
                  </a:cubicBezTo>
                  <a:cubicBezTo>
                    <a:pt x="38754" y="26391"/>
                    <a:pt x="40047" y="29400"/>
                    <a:pt x="39625" y="30792"/>
                  </a:cubicBezTo>
                  <a:cubicBezTo>
                    <a:pt x="39032" y="32801"/>
                    <a:pt x="36932" y="35540"/>
                    <a:pt x="34923" y="36247"/>
                  </a:cubicBezTo>
                  <a:cubicBezTo>
                    <a:pt x="34114" y="36532"/>
                    <a:pt x="33377" y="36658"/>
                    <a:pt x="32727" y="36658"/>
                  </a:cubicBezTo>
                  <a:cubicBezTo>
                    <a:pt x="30774" y="36658"/>
                    <a:pt x="29605" y="35523"/>
                    <a:pt x="29605" y="34170"/>
                  </a:cubicBezTo>
                  <a:cubicBezTo>
                    <a:pt x="29605" y="33617"/>
                    <a:pt x="29575" y="33424"/>
                    <a:pt x="29534" y="33424"/>
                  </a:cubicBezTo>
                  <a:cubicBezTo>
                    <a:pt x="29440" y="33424"/>
                    <a:pt x="29285" y="34444"/>
                    <a:pt x="29285" y="34444"/>
                  </a:cubicBezTo>
                  <a:lnTo>
                    <a:pt x="26272" y="37115"/>
                  </a:lnTo>
                  <a:cubicBezTo>
                    <a:pt x="26272" y="37115"/>
                    <a:pt x="28636" y="39405"/>
                    <a:pt x="32609" y="39405"/>
                  </a:cubicBezTo>
                  <a:cubicBezTo>
                    <a:pt x="33070" y="39405"/>
                    <a:pt x="33553" y="39375"/>
                    <a:pt x="34056" y="39306"/>
                  </a:cubicBezTo>
                  <a:cubicBezTo>
                    <a:pt x="38917" y="38621"/>
                    <a:pt x="40333" y="34444"/>
                    <a:pt x="40333" y="34444"/>
                  </a:cubicBezTo>
                  <a:cubicBezTo>
                    <a:pt x="40333" y="34444"/>
                    <a:pt x="42079" y="37690"/>
                    <a:pt x="45919" y="37690"/>
                  </a:cubicBezTo>
                  <a:cubicBezTo>
                    <a:pt x="46289" y="37690"/>
                    <a:pt x="46679" y="37660"/>
                    <a:pt x="47089" y="37594"/>
                  </a:cubicBezTo>
                  <a:cubicBezTo>
                    <a:pt x="51745" y="36818"/>
                    <a:pt x="52316" y="34832"/>
                    <a:pt x="52316" y="34832"/>
                  </a:cubicBezTo>
                  <a:cubicBezTo>
                    <a:pt x="52316" y="34832"/>
                    <a:pt x="54966" y="36445"/>
                    <a:pt x="58104" y="36445"/>
                  </a:cubicBezTo>
                  <a:cubicBezTo>
                    <a:pt x="58916" y="36445"/>
                    <a:pt x="59761" y="36337"/>
                    <a:pt x="60601" y="36065"/>
                  </a:cubicBezTo>
                  <a:cubicBezTo>
                    <a:pt x="64687" y="34741"/>
                    <a:pt x="66582" y="28646"/>
                    <a:pt x="66582" y="28646"/>
                  </a:cubicBezTo>
                  <a:lnTo>
                    <a:pt x="66582" y="28646"/>
                  </a:lnTo>
                  <a:lnTo>
                    <a:pt x="65669" y="28738"/>
                  </a:lnTo>
                  <a:cubicBezTo>
                    <a:pt x="63815" y="30362"/>
                    <a:pt x="61029" y="31856"/>
                    <a:pt x="58524" y="31856"/>
                  </a:cubicBezTo>
                  <a:cubicBezTo>
                    <a:pt x="57544" y="31856"/>
                    <a:pt x="56607" y="31628"/>
                    <a:pt x="55785" y="31089"/>
                  </a:cubicBezTo>
                  <a:cubicBezTo>
                    <a:pt x="53982" y="29902"/>
                    <a:pt x="54507" y="27596"/>
                    <a:pt x="55466" y="25611"/>
                  </a:cubicBezTo>
                  <a:lnTo>
                    <a:pt x="55466" y="25611"/>
                  </a:lnTo>
                  <a:cubicBezTo>
                    <a:pt x="52909" y="27117"/>
                    <a:pt x="52886" y="30450"/>
                    <a:pt x="52886" y="30450"/>
                  </a:cubicBezTo>
                  <a:cubicBezTo>
                    <a:pt x="52886" y="30450"/>
                    <a:pt x="52544" y="29126"/>
                    <a:pt x="51700" y="27619"/>
                  </a:cubicBezTo>
                  <a:lnTo>
                    <a:pt x="51700" y="27619"/>
                  </a:lnTo>
                  <a:cubicBezTo>
                    <a:pt x="51814" y="28281"/>
                    <a:pt x="51859" y="28966"/>
                    <a:pt x="51859" y="29628"/>
                  </a:cubicBezTo>
                  <a:cubicBezTo>
                    <a:pt x="51803" y="31786"/>
                    <a:pt x="49171" y="33457"/>
                    <a:pt x="47376" y="33457"/>
                  </a:cubicBezTo>
                  <a:cubicBezTo>
                    <a:pt x="47007" y="33457"/>
                    <a:pt x="46673" y="33386"/>
                    <a:pt x="46404" y="33234"/>
                  </a:cubicBezTo>
                  <a:cubicBezTo>
                    <a:pt x="44806" y="32344"/>
                    <a:pt x="46655" y="30335"/>
                    <a:pt x="47911" y="30061"/>
                  </a:cubicBezTo>
                  <a:cubicBezTo>
                    <a:pt x="49189" y="29810"/>
                    <a:pt x="50604" y="28783"/>
                    <a:pt x="50604" y="28783"/>
                  </a:cubicBezTo>
                  <a:lnTo>
                    <a:pt x="50604" y="28783"/>
                  </a:lnTo>
                  <a:cubicBezTo>
                    <a:pt x="50604" y="28783"/>
                    <a:pt x="50319" y="28808"/>
                    <a:pt x="49900" y="28808"/>
                  </a:cubicBezTo>
                  <a:cubicBezTo>
                    <a:pt x="49341" y="28808"/>
                    <a:pt x="48543" y="28764"/>
                    <a:pt x="47865" y="28555"/>
                  </a:cubicBezTo>
                  <a:cubicBezTo>
                    <a:pt x="46655" y="28167"/>
                    <a:pt x="46085" y="27345"/>
                    <a:pt x="46085" y="25884"/>
                  </a:cubicBezTo>
                  <a:cubicBezTo>
                    <a:pt x="46085" y="25063"/>
                    <a:pt x="46564" y="24081"/>
                    <a:pt x="46998" y="23374"/>
                  </a:cubicBezTo>
                  <a:cubicBezTo>
                    <a:pt x="46541" y="23237"/>
                    <a:pt x="46085" y="23168"/>
                    <a:pt x="45582" y="23145"/>
                  </a:cubicBezTo>
                  <a:cubicBezTo>
                    <a:pt x="44578" y="25474"/>
                    <a:pt x="41748" y="29696"/>
                    <a:pt x="40766" y="29765"/>
                  </a:cubicBezTo>
                  <a:cubicBezTo>
                    <a:pt x="40760" y="29765"/>
                    <a:pt x="40755" y="29765"/>
                    <a:pt x="40749" y="29765"/>
                  </a:cubicBezTo>
                  <a:cubicBezTo>
                    <a:pt x="39675" y="29765"/>
                    <a:pt x="40052" y="25492"/>
                    <a:pt x="38849" y="24561"/>
                  </a:cubicBezTo>
                  <a:cubicBezTo>
                    <a:pt x="38611" y="24380"/>
                    <a:pt x="38270" y="24314"/>
                    <a:pt x="37873" y="24314"/>
                  </a:cubicBezTo>
                  <a:cubicBezTo>
                    <a:pt x="36809" y="24314"/>
                    <a:pt x="35334" y="24785"/>
                    <a:pt x="34304" y="24785"/>
                  </a:cubicBezTo>
                  <a:cubicBezTo>
                    <a:pt x="33726" y="24785"/>
                    <a:pt x="33288" y="24636"/>
                    <a:pt x="33143" y="24173"/>
                  </a:cubicBezTo>
                  <a:cubicBezTo>
                    <a:pt x="32640" y="22598"/>
                    <a:pt x="38096" y="20680"/>
                    <a:pt x="39054" y="20680"/>
                  </a:cubicBezTo>
                  <a:cubicBezTo>
                    <a:pt x="39990" y="20680"/>
                    <a:pt x="40196" y="23488"/>
                    <a:pt x="40196" y="23488"/>
                  </a:cubicBezTo>
                  <a:cubicBezTo>
                    <a:pt x="40196" y="23488"/>
                    <a:pt x="41588" y="20247"/>
                    <a:pt x="43049" y="18398"/>
                  </a:cubicBezTo>
                  <a:cubicBezTo>
                    <a:pt x="43296" y="18082"/>
                    <a:pt x="43553" y="17952"/>
                    <a:pt x="43811" y="17952"/>
                  </a:cubicBezTo>
                  <a:cubicBezTo>
                    <a:pt x="44411" y="17952"/>
                    <a:pt x="45012" y="18654"/>
                    <a:pt x="45491" y="19356"/>
                  </a:cubicBezTo>
                  <a:cubicBezTo>
                    <a:pt x="45354" y="17599"/>
                    <a:pt x="44738" y="15636"/>
                    <a:pt x="42912" y="14472"/>
                  </a:cubicBezTo>
                  <a:cubicBezTo>
                    <a:pt x="42912" y="14472"/>
                    <a:pt x="43049" y="13399"/>
                    <a:pt x="42843" y="11801"/>
                  </a:cubicBezTo>
                  <a:cubicBezTo>
                    <a:pt x="42684" y="12463"/>
                    <a:pt x="42455" y="13011"/>
                    <a:pt x="42159" y="13331"/>
                  </a:cubicBezTo>
                  <a:cubicBezTo>
                    <a:pt x="41997" y="13498"/>
                    <a:pt x="41836" y="13571"/>
                    <a:pt x="41679" y="13571"/>
                  </a:cubicBezTo>
                  <a:cubicBezTo>
                    <a:pt x="40594" y="13571"/>
                    <a:pt x="39671" y="10090"/>
                    <a:pt x="39671" y="10089"/>
                  </a:cubicBezTo>
                  <a:lnTo>
                    <a:pt x="39671" y="10089"/>
                  </a:lnTo>
                  <a:cubicBezTo>
                    <a:pt x="39671" y="10091"/>
                    <a:pt x="41200" y="17576"/>
                    <a:pt x="37776" y="18603"/>
                  </a:cubicBezTo>
                  <a:cubicBezTo>
                    <a:pt x="37153" y="18786"/>
                    <a:pt x="36449" y="18887"/>
                    <a:pt x="35686" y="18887"/>
                  </a:cubicBezTo>
                  <a:cubicBezTo>
                    <a:pt x="32259" y="18887"/>
                    <a:pt x="27666" y="16843"/>
                    <a:pt x="24081" y="10980"/>
                  </a:cubicBezTo>
                  <a:cubicBezTo>
                    <a:pt x="20612" y="5296"/>
                    <a:pt x="24629" y="1370"/>
                    <a:pt x="2645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7" name="Google Shape;3677;p43"/>
            <p:cNvSpPr/>
            <p:nvPr/>
          </p:nvSpPr>
          <p:spPr>
            <a:xfrm>
              <a:off x="7642768" y="3242679"/>
              <a:ext cx="256506" cy="189823"/>
            </a:xfrm>
            <a:custGeom>
              <a:avLst/>
              <a:gdLst/>
              <a:ahLst/>
              <a:cxnLst/>
              <a:rect l="l" t="t" r="r" b="b"/>
              <a:pathLst>
                <a:path w="9532" h="7054" extrusionOk="0">
                  <a:moveTo>
                    <a:pt x="2101" y="1"/>
                  </a:moveTo>
                  <a:cubicBezTo>
                    <a:pt x="2078" y="1"/>
                    <a:pt x="1781" y="412"/>
                    <a:pt x="1393" y="1096"/>
                  </a:cubicBezTo>
                  <a:cubicBezTo>
                    <a:pt x="1028" y="1758"/>
                    <a:pt x="549" y="2694"/>
                    <a:pt x="252" y="3698"/>
                  </a:cubicBezTo>
                  <a:cubicBezTo>
                    <a:pt x="92" y="4201"/>
                    <a:pt x="1" y="4725"/>
                    <a:pt x="47" y="5250"/>
                  </a:cubicBezTo>
                  <a:cubicBezTo>
                    <a:pt x="69" y="5775"/>
                    <a:pt x="320" y="6300"/>
                    <a:pt x="686" y="6574"/>
                  </a:cubicBezTo>
                  <a:cubicBezTo>
                    <a:pt x="1028" y="6848"/>
                    <a:pt x="1370" y="6962"/>
                    <a:pt x="1622" y="7008"/>
                  </a:cubicBezTo>
                  <a:cubicBezTo>
                    <a:pt x="1736" y="7054"/>
                    <a:pt x="1850" y="7054"/>
                    <a:pt x="1918" y="7054"/>
                  </a:cubicBezTo>
                  <a:lnTo>
                    <a:pt x="2124" y="7054"/>
                  </a:lnTo>
                  <a:cubicBezTo>
                    <a:pt x="2192" y="7054"/>
                    <a:pt x="2283" y="7054"/>
                    <a:pt x="2398" y="7031"/>
                  </a:cubicBezTo>
                  <a:cubicBezTo>
                    <a:pt x="2649" y="7008"/>
                    <a:pt x="2991" y="6917"/>
                    <a:pt x="3356" y="6780"/>
                  </a:cubicBezTo>
                  <a:cubicBezTo>
                    <a:pt x="4109" y="6483"/>
                    <a:pt x="4977" y="5890"/>
                    <a:pt x="5844" y="5342"/>
                  </a:cubicBezTo>
                  <a:cubicBezTo>
                    <a:pt x="6689" y="4771"/>
                    <a:pt x="7579" y="4246"/>
                    <a:pt x="8286" y="3995"/>
                  </a:cubicBezTo>
                  <a:cubicBezTo>
                    <a:pt x="8994" y="3721"/>
                    <a:pt x="9519" y="3767"/>
                    <a:pt x="9519" y="3721"/>
                  </a:cubicBezTo>
                  <a:cubicBezTo>
                    <a:pt x="9532" y="3709"/>
                    <a:pt x="9374" y="3669"/>
                    <a:pt x="9102" y="3669"/>
                  </a:cubicBezTo>
                  <a:cubicBezTo>
                    <a:pt x="8875" y="3669"/>
                    <a:pt x="8570" y="3696"/>
                    <a:pt x="8218" y="3790"/>
                  </a:cubicBezTo>
                  <a:cubicBezTo>
                    <a:pt x="7465" y="3995"/>
                    <a:pt x="6529" y="4497"/>
                    <a:pt x="5639" y="5022"/>
                  </a:cubicBezTo>
                  <a:cubicBezTo>
                    <a:pt x="4749" y="5547"/>
                    <a:pt x="3881" y="6072"/>
                    <a:pt x="3174" y="6300"/>
                  </a:cubicBezTo>
                  <a:cubicBezTo>
                    <a:pt x="2831" y="6437"/>
                    <a:pt x="2535" y="6506"/>
                    <a:pt x="2352" y="6506"/>
                  </a:cubicBezTo>
                  <a:cubicBezTo>
                    <a:pt x="2238" y="6529"/>
                    <a:pt x="2169" y="6529"/>
                    <a:pt x="2101" y="6529"/>
                  </a:cubicBezTo>
                  <a:lnTo>
                    <a:pt x="2032" y="6529"/>
                  </a:lnTo>
                  <a:cubicBezTo>
                    <a:pt x="2032" y="6529"/>
                    <a:pt x="1918" y="6529"/>
                    <a:pt x="1713" y="6506"/>
                  </a:cubicBezTo>
                  <a:cubicBezTo>
                    <a:pt x="1530" y="6460"/>
                    <a:pt x="1256" y="6392"/>
                    <a:pt x="982" y="6186"/>
                  </a:cubicBezTo>
                  <a:cubicBezTo>
                    <a:pt x="731" y="6004"/>
                    <a:pt x="526" y="5638"/>
                    <a:pt x="480" y="5205"/>
                  </a:cubicBezTo>
                  <a:cubicBezTo>
                    <a:pt x="435" y="4771"/>
                    <a:pt x="503" y="4269"/>
                    <a:pt x="617" y="3790"/>
                  </a:cubicBezTo>
                  <a:cubicBezTo>
                    <a:pt x="845" y="2831"/>
                    <a:pt x="1279" y="1872"/>
                    <a:pt x="1599" y="1188"/>
                  </a:cubicBezTo>
                  <a:cubicBezTo>
                    <a:pt x="1918" y="503"/>
                    <a:pt x="2146" y="23"/>
                    <a:pt x="21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8" name="Google Shape;3678;p43"/>
            <p:cNvSpPr/>
            <p:nvPr/>
          </p:nvSpPr>
          <p:spPr>
            <a:xfrm>
              <a:off x="6870074" y="3092736"/>
              <a:ext cx="46097" cy="148812"/>
            </a:xfrm>
            <a:custGeom>
              <a:avLst/>
              <a:gdLst/>
              <a:ahLst/>
              <a:cxnLst/>
              <a:rect l="l" t="t" r="r" b="b"/>
              <a:pathLst>
                <a:path w="1713" h="5530" extrusionOk="0">
                  <a:moveTo>
                    <a:pt x="1682" y="1"/>
                  </a:moveTo>
                  <a:cubicBezTo>
                    <a:pt x="1641" y="1"/>
                    <a:pt x="1473" y="137"/>
                    <a:pt x="1325" y="391"/>
                  </a:cubicBezTo>
                  <a:cubicBezTo>
                    <a:pt x="1165" y="642"/>
                    <a:pt x="959" y="1008"/>
                    <a:pt x="800" y="1373"/>
                  </a:cubicBezTo>
                  <a:cubicBezTo>
                    <a:pt x="434" y="2126"/>
                    <a:pt x="206" y="2925"/>
                    <a:pt x="206" y="2925"/>
                  </a:cubicBezTo>
                  <a:cubicBezTo>
                    <a:pt x="206" y="2925"/>
                    <a:pt x="160" y="3130"/>
                    <a:pt x="92" y="3427"/>
                  </a:cubicBezTo>
                  <a:cubicBezTo>
                    <a:pt x="46" y="3747"/>
                    <a:pt x="1" y="4157"/>
                    <a:pt x="23" y="4591"/>
                  </a:cubicBezTo>
                  <a:cubicBezTo>
                    <a:pt x="46" y="4797"/>
                    <a:pt x="92" y="5025"/>
                    <a:pt x="206" y="5230"/>
                  </a:cubicBezTo>
                  <a:cubicBezTo>
                    <a:pt x="311" y="5418"/>
                    <a:pt x="530" y="5530"/>
                    <a:pt x="689" y="5530"/>
                  </a:cubicBezTo>
                  <a:cubicBezTo>
                    <a:pt x="703" y="5530"/>
                    <a:pt x="718" y="5529"/>
                    <a:pt x="731" y="5527"/>
                  </a:cubicBezTo>
                  <a:cubicBezTo>
                    <a:pt x="1096" y="5504"/>
                    <a:pt x="1256" y="5344"/>
                    <a:pt x="1233" y="5322"/>
                  </a:cubicBezTo>
                  <a:cubicBezTo>
                    <a:pt x="1233" y="5312"/>
                    <a:pt x="1224" y="5308"/>
                    <a:pt x="1207" y="5308"/>
                  </a:cubicBezTo>
                  <a:cubicBezTo>
                    <a:pt x="1160" y="5308"/>
                    <a:pt x="1055" y="5335"/>
                    <a:pt x="917" y="5335"/>
                  </a:cubicBezTo>
                  <a:cubicBezTo>
                    <a:pt x="867" y="5335"/>
                    <a:pt x="812" y="5331"/>
                    <a:pt x="754" y="5322"/>
                  </a:cubicBezTo>
                  <a:cubicBezTo>
                    <a:pt x="617" y="5299"/>
                    <a:pt x="526" y="5230"/>
                    <a:pt x="480" y="5093"/>
                  </a:cubicBezTo>
                  <a:cubicBezTo>
                    <a:pt x="412" y="4956"/>
                    <a:pt x="389" y="4774"/>
                    <a:pt x="412" y="4591"/>
                  </a:cubicBezTo>
                  <a:cubicBezTo>
                    <a:pt x="412" y="4203"/>
                    <a:pt x="503" y="3815"/>
                    <a:pt x="594" y="3541"/>
                  </a:cubicBezTo>
                  <a:cubicBezTo>
                    <a:pt x="663" y="3244"/>
                    <a:pt x="731" y="3062"/>
                    <a:pt x="731" y="3062"/>
                  </a:cubicBezTo>
                  <a:cubicBezTo>
                    <a:pt x="731" y="3062"/>
                    <a:pt x="891" y="2286"/>
                    <a:pt x="1142" y="1510"/>
                  </a:cubicBezTo>
                  <a:cubicBezTo>
                    <a:pt x="1279" y="1145"/>
                    <a:pt x="1393" y="757"/>
                    <a:pt x="1507" y="483"/>
                  </a:cubicBezTo>
                  <a:cubicBezTo>
                    <a:pt x="1621" y="209"/>
                    <a:pt x="1713" y="26"/>
                    <a:pt x="1690" y="3"/>
                  </a:cubicBezTo>
                  <a:cubicBezTo>
                    <a:pt x="1688" y="2"/>
                    <a:pt x="1686" y="1"/>
                    <a:pt x="168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9" name="Google Shape;3679;p43"/>
            <p:cNvSpPr/>
            <p:nvPr/>
          </p:nvSpPr>
          <p:spPr>
            <a:xfrm>
              <a:off x="6924136" y="2780580"/>
              <a:ext cx="127177" cy="151961"/>
            </a:xfrm>
            <a:custGeom>
              <a:avLst/>
              <a:gdLst/>
              <a:ahLst/>
              <a:cxnLst/>
              <a:rect l="l" t="t" r="r" b="b"/>
              <a:pathLst>
                <a:path w="4726" h="5647" extrusionOk="0">
                  <a:moveTo>
                    <a:pt x="4660" y="0"/>
                  </a:moveTo>
                  <a:cubicBezTo>
                    <a:pt x="4524" y="0"/>
                    <a:pt x="3728" y="371"/>
                    <a:pt x="2990" y="898"/>
                  </a:cubicBezTo>
                  <a:cubicBezTo>
                    <a:pt x="2808" y="1035"/>
                    <a:pt x="2625" y="1195"/>
                    <a:pt x="2443" y="1332"/>
                  </a:cubicBezTo>
                  <a:cubicBezTo>
                    <a:pt x="2351" y="1400"/>
                    <a:pt x="2283" y="1469"/>
                    <a:pt x="2192" y="1537"/>
                  </a:cubicBezTo>
                  <a:cubicBezTo>
                    <a:pt x="2123" y="1606"/>
                    <a:pt x="2055" y="1674"/>
                    <a:pt x="1986" y="1743"/>
                  </a:cubicBezTo>
                  <a:cubicBezTo>
                    <a:pt x="1735" y="1994"/>
                    <a:pt x="1575" y="2176"/>
                    <a:pt x="1575" y="2176"/>
                  </a:cubicBezTo>
                  <a:cubicBezTo>
                    <a:pt x="1575" y="2176"/>
                    <a:pt x="1438" y="2382"/>
                    <a:pt x="1233" y="2679"/>
                  </a:cubicBezTo>
                  <a:cubicBezTo>
                    <a:pt x="1119" y="2816"/>
                    <a:pt x="1005" y="2998"/>
                    <a:pt x="913" y="3204"/>
                  </a:cubicBezTo>
                  <a:cubicBezTo>
                    <a:pt x="799" y="3409"/>
                    <a:pt x="685" y="3614"/>
                    <a:pt x="594" y="3820"/>
                  </a:cubicBezTo>
                  <a:cubicBezTo>
                    <a:pt x="206" y="4710"/>
                    <a:pt x="0" y="5623"/>
                    <a:pt x="46" y="5646"/>
                  </a:cubicBezTo>
                  <a:cubicBezTo>
                    <a:pt x="47" y="5646"/>
                    <a:pt x="48" y="5646"/>
                    <a:pt x="50" y="5646"/>
                  </a:cubicBezTo>
                  <a:cubicBezTo>
                    <a:pt x="146" y="5646"/>
                    <a:pt x="486" y="4791"/>
                    <a:pt x="936" y="4002"/>
                  </a:cubicBezTo>
                  <a:cubicBezTo>
                    <a:pt x="1050" y="3797"/>
                    <a:pt x="1187" y="3614"/>
                    <a:pt x="1301" y="3432"/>
                  </a:cubicBezTo>
                  <a:cubicBezTo>
                    <a:pt x="1393" y="3249"/>
                    <a:pt x="1530" y="3089"/>
                    <a:pt x="1644" y="2953"/>
                  </a:cubicBezTo>
                  <a:cubicBezTo>
                    <a:pt x="1849" y="2701"/>
                    <a:pt x="1986" y="2519"/>
                    <a:pt x="1986" y="2519"/>
                  </a:cubicBezTo>
                  <a:cubicBezTo>
                    <a:pt x="1986" y="2519"/>
                    <a:pt x="2123" y="2336"/>
                    <a:pt x="2351" y="2085"/>
                  </a:cubicBezTo>
                  <a:cubicBezTo>
                    <a:pt x="2420" y="2017"/>
                    <a:pt x="2465" y="1948"/>
                    <a:pt x="2534" y="1880"/>
                  </a:cubicBezTo>
                  <a:cubicBezTo>
                    <a:pt x="2602" y="1811"/>
                    <a:pt x="2671" y="1720"/>
                    <a:pt x="2762" y="1651"/>
                  </a:cubicBezTo>
                  <a:cubicBezTo>
                    <a:pt x="2899" y="1515"/>
                    <a:pt x="3059" y="1332"/>
                    <a:pt x="3241" y="1195"/>
                  </a:cubicBezTo>
                  <a:cubicBezTo>
                    <a:pt x="3926" y="579"/>
                    <a:pt x="4725" y="77"/>
                    <a:pt x="4679" y="8"/>
                  </a:cubicBezTo>
                  <a:cubicBezTo>
                    <a:pt x="4678" y="3"/>
                    <a:pt x="4671" y="0"/>
                    <a:pt x="46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0" name="Google Shape;3680;p43"/>
            <p:cNvSpPr/>
            <p:nvPr/>
          </p:nvSpPr>
          <p:spPr>
            <a:xfrm>
              <a:off x="6946256" y="2875788"/>
              <a:ext cx="54062" cy="56780"/>
            </a:xfrm>
            <a:custGeom>
              <a:avLst/>
              <a:gdLst/>
              <a:ahLst/>
              <a:cxnLst/>
              <a:rect l="l" t="t" r="r" b="b"/>
              <a:pathLst>
                <a:path w="2009" h="2110" extrusionOk="0">
                  <a:moveTo>
                    <a:pt x="1936" y="0"/>
                  </a:moveTo>
                  <a:cubicBezTo>
                    <a:pt x="1842" y="0"/>
                    <a:pt x="1560" y="144"/>
                    <a:pt x="1278" y="305"/>
                  </a:cubicBezTo>
                  <a:cubicBezTo>
                    <a:pt x="959" y="510"/>
                    <a:pt x="685" y="761"/>
                    <a:pt x="685" y="761"/>
                  </a:cubicBezTo>
                  <a:cubicBezTo>
                    <a:pt x="685" y="761"/>
                    <a:pt x="457" y="1058"/>
                    <a:pt x="274" y="1377"/>
                  </a:cubicBezTo>
                  <a:cubicBezTo>
                    <a:pt x="114" y="1743"/>
                    <a:pt x="0" y="2085"/>
                    <a:pt x="68" y="2108"/>
                  </a:cubicBezTo>
                  <a:cubicBezTo>
                    <a:pt x="70" y="2109"/>
                    <a:pt x="72" y="2109"/>
                    <a:pt x="75" y="2109"/>
                  </a:cubicBezTo>
                  <a:cubicBezTo>
                    <a:pt x="134" y="2109"/>
                    <a:pt x="373" y="1847"/>
                    <a:pt x="571" y="1606"/>
                  </a:cubicBezTo>
                  <a:cubicBezTo>
                    <a:pt x="822" y="1355"/>
                    <a:pt x="1073" y="1126"/>
                    <a:pt x="1073" y="1126"/>
                  </a:cubicBezTo>
                  <a:cubicBezTo>
                    <a:pt x="1073" y="1126"/>
                    <a:pt x="1301" y="875"/>
                    <a:pt x="1506" y="601"/>
                  </a:cubicBezTo>
                  <a:cubicBezTo>
                    <a:pt x="1758" y="350"/>
                    <a:pt x="2009" y="76"/>
                    <a:pt x="1963" y="8"/>
                  </a:cubicBezTo>
                  <a:cubicBezTo>
                    <a:pt x="1958" y="3"/>
                    <a:pt x="1949" y="0"/>
                    <a:pt x="193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1" name="Google Shape;3681;p43"/>
            <p:cNvSpPr/>
            <p:nvPr/>
          </p:nvSpPr>
          <p:spPr>
            <a:xfrm>
              <a:off x="7171063" y="2689033"/>
              <a:ext cx="216222" cy="71042"/>
            </a:xfrm>
            <a:custGeom>
              <a:avLst/>
              <a:gdLst/>
              <a:ahLst/>
              <a:cxnLst/>
              <a:rect l="l" t="t" r="r" b="b"/>
              <a:pathLst>
                <a:path w="8035" h="2640" extrusionOk="0">
                  <a:moveTo>
                    <a:pt x="1763" y="1"/>
                  </a:moveTo>
                  <a:cubicBezTo>
                    <a:pt x="1356" y="1"/>
                    <a:pt x="976" y="31"/>
                    <a:pt x="662" y="100"/>
                  </a:cubicBezTo>
                  <a:cubicBezTo>
                    <a:pt x="251" y="169"/>
                    <a:pt x="0" y="260"/>
                    <a:pt x="0" y="306"/>
                  </a:cubicBezTo>
                  <a:cubicBezTo>
                    <a:pt x="8" y="313"/>
                    <a:pt x="43" y="316"/>
                    <a:pt x="102" y="316"/>
                  </a:cubicBezTo>
                  <a:cubicBezTo>
                    <a:pt x="218" y="316"/>
                    <a:pt x="426" y="306"/>
                    <a:pt x="685" y="306"/>
                  </a:cubicBezTo>
                  <a:cubicBezTo>
                    <a:pt x="782" y="300"/>
                    <a:pt x="887" y="297"/>
                    <a:pt x="999" y="297"/>
                  </a:cubicBezTo>
                  <a:cubicBezTo>
                    <a:pt x="1335" y="297"/>
                    <a:pt x="1729" y="323"/>
                    <a:pt x="2123" y="374"/>
                  </a:cubicBezTo>
                  <a:cubicBezTo>
                    <a:pt x="2648" y="466"/>
                    <a:pt x="3150" y="580"/>
                    <a:pt x="3515" y="694"/>
                  </a:cubicBezTo>
                  <a:cubicBezTo>
                    <a:pt x="3721" y="740"/>
                    <a:pt x="3858" y="808"/>
                    <a:pt x="3972" y="831"/>
                  </a:cubicBezTo>
                  <a:cubicBezTo>
                    <a:pt x="4086" y="876"/>
                    <a:pt x="4154" y="899"/>
                    <a:pt x="4154" y="899"/>
                  </a:cubicBezTo>
                  <a:cubicBezTo>
                    <a:pt x="4154" y="899"/>
                    <a:pt x="4405" y="968"/>
                    <a:pt x="4771" y="1105"/>
                  </a:cubicBezTo>
                  <a:cubicBezTo>
                    <a:pt x="5136" y="1219"/>
                    <a:pt x="5615" y="1424"/>
                    <a:pt x="6094" y="1653"/>
                  </a:cubicBezTo>
                  <a:cubicBezTo>
                    <a:pt x="7002" y="2085"/>
                    <a:pt x="7848" y="2639"/>
                    <a:pt x="7974" y="2639"/>
                  </a:cubicBezTo>
                  <a:cubicBezTo>
                    <a:pt x="7982" y="2639"/>
                    <a:pt x="7986" y="2638"/>
                    <a:pt x="7989" y="2634"/>
                  </a:cubicBezTo>
                  <a:cubicBezTo>
                    <a:pt x="8035" y="2588"/>
                    <a:pt x="7213" y="1881"/>
                    <a:pt x="6277" y="1333"/>
                  </a:cubicBezTo>
                  <a:cubicBezTo>
                    <a:pt x="5821" y="1036"/>
                    <a:pt x="5318" y="808"/>
                    <a:pt x="4953" y="625"/>
                  </a:cubicBezTo>
                  <a:cubicBezTo>
                    <a:pt x="4565" y="466"/>
                    <a:pt x="4314" y="374"/>
                    <a:pt x="4314" y="374"/>
                  </a:cubicBezTo>
                  <a:cubicBezTo>
                    <a:pt x="4314" y="374"/>
                    <a:pt x="4246" y="351"/>
                    <a:pt x="4131" y="329"/>
                  </a:cubicBezTo>
                  <a:cubicBezTo>
                    <a:pt x="4017" y="306"/>
                    <a:pt x="3858" y="237"/>
                    <a:pt x="3652" y="215"/>
                  </a:cubicBezTo>
                  <a:cubicBezTo>
                    <a:pt x="3241" y="123"/>
                    <a:pt x="2693" y="32"/>
                    <a:pt x="2146" y="9"/>
                  </a:cubicBezTo>
                  <a:cubicBezTo>
                    <a:pt x="2016" y="4"/>
                    <a:pt x="1888" y="1"/>
                    <a:pt x="17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2" name="Google Shape;3682;p43"/>
            <p:cNvSpPr/>
            <p:nvPr/>
          </p:nvSpPr>
          <p:spPr>
            <a:xfrm>
              <a:off x="7300042" y="2757438"/>
              <a:ext cx="55300" cy="23627"/>
            </a:xfrm>
            <a:custGeom>
              <a:avLst/>
              <a:gdLst/>
              <a:ahLst/>
              <a:cxnLst/>
              <a:rect l="l" t="t" r="r" b="b"/>
              <a:pathLst>
                <a:path w="2055" h="878" extrusionOk="0">
                  <a:moveTo>
                    <a:pt x="226" y="1"/>
                  </a:moveTo>
                  <a:cubicBezTo>
                    <a:pt x="126" y="1"/>
                    <a:pt x="57" y="12"/>
                    <a:pt x="46" y="46"/>
                  </a:cubicBezTo>
                  <a:cubicBezTo>
                    <a:pt x="0" y="115"/>
                    <a:pt x="251" y="275"/>
                    <a:pt x="503" y="389"/>
                  </a:cubicBezTo>
                  <a:cubicBezTo>
                    <a:pt x="731" y="503"/>
                    <a:pt x="982" y="617"/>
                    <a:pt x="982" y="617"/>
                  </a:cubicBezTo>
                  <a:cubicBezTo>
                    <a:pt x="982" y="617"/>
                    <a:pt x="1233" y="663"/>
                    <a:pt x="1484" y="731"/>
                  </a:cubicBezTo>
                  <a:cubicBezTo>
                    <a:pt x="1680" y="770"/>
                    <a:pt x="1877" y="877"/>
                    <a:pt x="1971" y="877"/>
                  </a:cubicBezTo>
                  <a:cubicBezTo>
                    <a:pt x="1987" y="877"/>
                    <a:pt x="1999" y="874"/>
                    <a:pt x="2009" y="868"/>
                  </a:cubicBezTo>
                  <a:cubicBezTo>
                    <a:pt x="2055" y="822"/>
                    <a:pt x="1895" y="571"/>
                    <a:pt x="1644" y="389"/>
                  </a:cubicBezTo>
                  <a:cubicBezTo>
                    <a:pt x="1416" y="206"/>
                    <a:pt x="1142" y="92"/>
                    <a:pt x="1142" y="92"/>
                  </a:cubicBezTo>
                  <a:cubicBezTo>
                    <a:pt x="1142" y="92"/>
                    <a:pt x="868" y="46"/>
                    <a:pt x="594" y="24"/>
                  </a:cubicBezTo>
                  <a:cubicBezTo>
                    <a:pt x="457" y="12"/>
                    <a:pt x="326" y="1"/>
                    <a:pt x="2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3" name="Google Shape;3683;p43"/>
            <p:cNvSpPr/>
            <p:nvPr/>
          </p:nvSpPr>
          <p:spPr>
            <a:xfrm>
              <a:off x="8306153" y="3406319"/>
              <a:ext cx="72496" cy="85762"/>
            </a:xfrm>
            <a:custGeom>
              <a:avLst/>
              <a:gdLst/>
              <a:ahLst/>
              <a:cxnLst/>
              <a:rect l="l" t="t" r="r" b="b"/>
              <a:pathLst>
                <a:path w="2694" h="3187" extrusionOk="0">
                  <a:moveTo>
                    <a:pt x="2616" y="1"/>
                  </a:moveTo>
                  <a:cubicBezTo>
                    <a:pt x="2494" y="1"/>
                    <a:pt x="2060" y="190"/>
                    <a:pt x="1644" y="448"/>
                  </a:cubicBezTo>
                  <a:cubicBezTo>
                    <a:pt x="1415" y="607"/>
                    <a:pt x="1187" y="744"/>
                    <a:pt x="1027" y="904"/>
                  </a:cubicBezTo>
                  <a:cubicBezTo>
                    <a:pt x="890" y="1041"/>
                    <a:pt x="776" y="1132"/>
                    <a:pt x="776" y="1132"/>
                  </a:cubicBezTo>
                  <a:cubicBezTo>
                    <a:pt x="776" y="1132"/>
                    <a:pt x="708" y="1247"/>
                    <a:pt x="571" y="1429"/>
                  </a:cubicBezTo>
                  <a:cubicBezTo>
                    <a:pt x="457" y="1589"/>
                    <a:pt x="343" y="1840"/>
                    <a:pt x="206" y="2091"/>
                  </a:cubicBezTo>
                  <a:cubicBezTo>
                    <a:pt x="0" y="2616"/>
                    <a:pt x="0" y="3187"/>
                    <a:pt x="46" y="3187"/>
                  </a:cubicBezTo>
                  <a:cubicBezTo>
                    <a:pt x="137" y="3187"/>
                    <a:pt x="274" y="2685"/>
                    <a:pt x="548" y="2274"/>
                  </a:cubicBezTo>
                  <a:cubicBezTo>
                    <a:pt x="708" y="2068"/>
                    <a:pt x="822" y="1863"/>
                    <a:pt x="982" y="1726"/>
                  </a:cubicBezTo>
                  <a:cubicBezTo>
                    <a:pt x="1096" y="1589"/>
                    <a:pt x="1187" y="1498"/>
                    <a:pt x="1187" y="1498"/>
                  </a:cubicBezTo>
                  <a:cubicBezTo>
                    <a:pt x="1187" y="1498"/>
                    <a:pt x="1256" y="1384"/>
                    <a:pt x="1393" y="1247"/>
                  </a:cubicBezTo>
                  <a:cubicBezTo>
                    <a:pt x="1507" y="1087"/>
                    <a:pt x="1689" y="927"/>
                    <a:pt x="1872" y="744"/>
                  </a:cubicBezTo>
                  <a:cubicBezTo>
                    <a:pt x="2260" y="402"/>
                    <a:pt x="2694" y="82"/>
                    <a:pt x="2648" y="14"/>
                  </a:cubicBezTo>
                  <a:cubicBezTo>
                    <a:pt x="2645" y="5"/>
                    <a:pt x="2634" y="1"/>
                    <a:pt x="26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4" name="Google Shape;3684;p43"/>
            <p:cNvSpPr/>
            <p:nvPr/>
          </p:nvSpPr>
          <p:spPr>
            <a:xfrm>
              <a:off x="8305534" y="3516004"/>
              <a:ext cx="213773" cy="47335"/>
            </a:xfrm>
            <a:custGeom>
              <a:avLst/>
              <a:gdLst/>
              <a:ahLst/>
              <a:cxnLst/>
              <a:rect l="l" t="t" r="r" b="b"/>
              <a:pathLst>
                <a:path w="7944" h="1759" extrusionOk="0">
                  <a:moveTo>
                    <a:pt x="23" y="1"/>
                  </a:moveTo>
                  <a:cubicBezTo>
                    <a:pt x="0" y="1"/>
                    <a:pt x="23" y="69"/>
                    <a:pt x="69" y="184"/>
                  </a:cubicBezTo>
                  <a:cubicBezTo>
                    <a:pt x="137" y="275"/>
                    <a:pt x="206" y="457"/>
                    <a:pt x="366" y="594"/>
                  </a:cubicBezTo>
                  <a:cubicBezTo>
                    <a:pt x="617" y="914"/>
                    <a:pt x="1119" y="1211"/>
                    <a:pt x="1644" y="1416"/>
                  </a:cubicBezTo>
                  <a:cubicBezTo>
                    <a:pt x="2169" y="1621"/>
                    <a:pt x="2717" y="1667"/>
                    <a:pt x="3127" y="1736"/>
                  </a:cubicBezTo>
                  <a:cubicBezTo>
                    <a:pt x="3538" y="1758"/>
                    <a:pt x="3812" y="1758"/>
                    <a:pt x="3812" y="1758"/>
                  </a:cubicBezTo>
                  <a:cubicBezTo>
                    <a:pt x="3812" y="1758"/>
                    <a:pt x="4086" y="1758"/>
                    <a:pt x="4497" y="1713"/>
                  </a:cubicBezTo>
                  <a:cubicBezTo>
                    <a:pt x="4885" y="1644"/>
                    <a:pt x="5433" y="1576"/>
                    <a:pt x="5958" y="1439"/>
                  </a:cubicBezTo>
                  <a:cubicBezTo>
                    <a:pt x="6483" y="1302"/>
                    <a:pt x="7008" y="1119"/>
                    <a:pt x="7373" y="937"/>
                  </a:cubicBezTo>
                  <a:cubicBezTo>
                    <a:pt x="7738" y="754"/>
                    <a:pt x="7944" y="594"/>
                    <a:pt x="7944" y="572"/>
                  </a:cubicBezTo>
                  <a:cubicBezTo>
                    <a:pt x="7940" y="564"/>
                    <a:pt x="7931" y="561"/>
                    <a:pt x="7916" y="561"/>
                  </a:cubicBezTo>
                  <a:cubicBezTo>
                    <a:pt x="7839" y="561"/>
                    <a:pt x="7609" y="654"/>
                    <a:pt x="7282" y="731"/>
                  </a:cubicBezTo>
                  <a:cubicBezTo>
                    <a:pt x="6916" y="845"/>
                    <a:pt x="6392" y="982"/>
                    <a:pt x="5889" y="1051"/>
                  </a:cubicBezTo>
                  <a:cubicBezTo>
                    <a:pt x="5364" y="1142"/>
                    <a:pt x="4839" y="1188"/>
                    <a:pt x="4451" y="1211"/>
                  </a:cubicBezTo>
                  <a:lnTo>
                    <a:pt x="3789" y="1233"/>
                  </a:lnTo>
                  <a:lnTo>
                    <a:pt x="3150" y="1233"/>
                  </a:lnTo>
                  <a:cubicBezTo>
                    <a:pt x="2762" y="1211"/>
                    <a:pt x="2237" y="1188"/>
                    <a:pt x="1758" y="1051"/>
                  </a:cubicBezTo>
                  <a:cubicBezTo>
                    <a:pt x="1279" y="914"/>
                    <a:pt x="799" y="708"/>
                    <a:pt x="503" y="435"/>
                  </a:cubicBezTo>
                  <a:cubicBezTo>
                    <a:pt x="343" y="320"/>
                    <a:pt x="251" y="184"/>
                    <a:pt x="160" y="115"/>
                  </a:cubicBezTo>
                  <a:cubicBezTo>
                    <a:pt x="92" y="24"/>
                    <a:pt x="23" y="1"/>
                    <a:pt x="2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5" name="Google Shape;3685;p43"/>
            <p:cNvSpPr/>
            <p:nvPr/>
          </p:nvSpPr>
          <p:spPr>
            <a:xfrm>
              <a:off x="8051854" y="3418966"/>
              <a:ext cx="177552" cy="132747"/>
            </a:xfrm>
            <a:custGeom>
              <a:avLst/>
              <a:gdLst/>
              <a:ahLst/>
              <a:cxnLst/>
              <a:rect l="l" t="t" r="r" b="b"/>
              <a:pathLst>
                <a:path w="6598" h="4933" extrusionOk="0">
                  <a:moveTo>
                    <a:pt x="6597" y="1"/>
                  </a:moveTo>
                  <a:cubicBezTo>
                    <a:pt x="6574" y="1"/>
                    <a:pt x="6529" y="46"/>
                    <a:pt x="6483" y="160"/>
                  </a:cubicBezTo>
                  <a:cubicBezTo>
                    <a:pt x="6460" y="206"/>
                    <a:pt x="6414" y="252"/>
                    <a:pt x="6369" y="297"/>
                  </a:cubicBezTo>
                  <a:cubicBezTo>
                    <a:pt x="6300" y="366"/>
                    <a:pt x="6232" y="411"/>
                    <a:pt x="6141" y="457"/>
                  </a:cubicBezTo>
                  <a:cubicBezTo>
                    <a:pt x="5821" y="685"/>
                    <a:pt x="5296" y="822"/>
                    <a:pt x="4748" y="959"/>
                  </a:cubicBezTo>
                  <a:cubicBezTo>
                    <a:pt x="4223" y="1073"/>
                    <a:pt x="3675" y="1165"/>
                    <a:pt x="3265" y="1279"/>
                  </a:cubicBezTo>
                  <a:cubicBezTo>
                    <a:pt x="3059" y="1324"/>
                    <a:pt x="2877" y="1393"/>
                    <a:pt x="2740" y="1438"/>
                  </a:cubicBezTo>
                  <a:cubicBezTo>
                    <a:pt x="2625" y="1484"/>
                    <a:pt x="2557" y="1507"/>
                    <a:pt x="2557" y="1507"/>
                  </a:cubicBezTo>
                  <a:cubicBezTo>
                    <a:pt x="2557" y="1507"/>
                    <a:pt x="1530" y="2032"/>
                    <a:pt x="731" y="2876"/>
                  </a:cubicBezTo>
                  <a:cubicBezTo>
                    <a:pt x="343" y="3287"/>
                    <a:pt x="1" y="3812"/>
                    <a:pt x="1" y="4292"/>
                  </a:cubicBezTo>
                  <a:cubicBezTo>
                    <a:pt x="22" y="4745"/>
                    <a:pt x="268" y="4933"/>
                    <a:pt x="295" y="4933"/>
                  </a:cubicBezTo>
                  <a:cubicBezTo>
                    <a:pt x="296" y="4933"/>
                    <a:pt x="297" y="4932"/>
                    <a:pt x="297" y="4931"/>
                  </a:cubicBezTo>
                  <a:cubicBezTo>
                    <a:pt x="343" y="4908"/>
                    <a:pt x="160" y="4680"/>
                    <a:pt x="206" y="4292"/>
                  </a:cubicBezTo>
                  <a:cubicBezTo>
                    <a:pt x="252" y="3926"/>
                    <a:pt x="617" y="3493"/>
                    <a:pt x="1005" y="3150"/>
                  </a:cubicBezTo>
                  <a:cubicBezTo>
                    <a:pt x="1393" y="2785"/>
                    <a:pt x="1849" y="2488"/>
                    <a:pt x="2215" y="2306"/>
                  </a:cubicBezTo>
                  <a:cubicBezTo>
                    <a:pt x="2557" y="2100"/>
                    <a:pt x="2808" y="1986"/>
                    <a:pt x="2808" y="1986"/>
                  </a:cubicBezTo>
                  <a:cubicBezTo>
                    <a:pt x="2808" y="1986"/>
                    <a:pt x="2854" y="1963"/>
                    <a:pt x="2968" y="1918"/>
                  </a:cubicBezTo>
                  <a:cubicBezTo>
                    <a:pt x="3059" y="1872"/>
                    <a:pt x="3196" y="1804"/>
                    <a:pt x="3402" y="1758"/>
                  </a:cubicBezTo>
                  <a:cubicBezTo>
                    <a:pt x="3790" y="1621"/>
                    <a:pt x="4315" y="1484"/>
                    <a:pt x="4862" y="1324"/>
                  </a:cubicBezTo>
                  <a:cubicBezTo>
                    <a:pt x="5387" y="1142"/>
                    <a:pt x="5935" y="936"/>
                    <a:pt x="6278" y="640"/>
                  </a:cubicBezTo>
                  <a:cubicBezTo>
                    <a:pt x="6369" y="571"/>
                    <a:pt x="6414" y="480"/>
                    <a:pt x="6483" y="411"/>
                  </a:cubicBezTo>
                  <a:cubicBezTo>
                    <a:pt x="6529" y="320"/>
                    <a:pt x="6551" y="252"/>
                    <a:pt x="6597" y="206"/>
                  </a:cubicBezTo>
                  <a:cubicBezTo>
                    <a:pt x="6597" y="69"/>
                    <a:pt x="6597" y="1"/>
                    <a:pt x="659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6" name="Google Shape;3686;p43"/>
            <p:cNvSpPr/>
            <p:nvPr/>
          </p:nvSpPr>
          <p:spPr>
            <a:xfrm>
              <a:off x="8097305" y="3355674"/>
              <a:ext cx="43648" cy="105918"/>
            </a:xfrm>
            <a:custGeom>
              <a:avLst/>
              <a:gdLst/>
              <a:ahLst/>
              <a:cxnLst/>
              <a:rect l="l" t="t" r="r" b="b"/>
              <a:pathLst>
                <a:path w="1622" h="3936" extrusionOk="0">
                  <a:moveTo>
                    <a:pt x="452" y="1"/>
                  </a:moveTo>
                  <a:cubicBezTo>
                    <a:pt x="378" y="1"/>
                    <a:pt x="136" y="494"/>
                    <a:pt x="69" y="1074"/>
                  </a:cubicBezTo>
                  <a:cubicBezTo>
                    <a:pt x="1" y="1645"/>
                    <a:pt x="115" y="2238"/>
                    <a:pt x="115" y="2238"/>
                  </a:cubicBezTo>
                  <a:cubicBezTo>
                    <a:pt x="115" y="2238"/>
                    <a:pt x="138" y="2375"/>
                    <a:pt x="229" y="2581"/>
                  </a:cubicBezTo>
                  <a:cubicBezTo>
                    <a:pt x="320" y="2786"/>
                    <a:pt x="457" y="3060"/>
                    <a:pt x="640" y="3288"/>
                  </a:cubicBezTo>
                  <a:cubicBezTo>
                    <a:pt x="822" y="3517"/>
                    <a:pt x="1051" y="3722"/>
                    <a:pt x="1256" y="3813"/>
                  </a:cubicBezTo>
                  <a:cubicBezTo>
                    <a:pt x="1398" y="3902"/>
                    <a:pt x="1525" y="3935"/>
                    <a:pt x="1576" y="3935"/>
                  </a:cubicBezTo>
                  <a:cubicBezTo>
                    <a:pt x="1590" y="3935"/>
                    <a:pt x="1598" y="3933"/>
                    <a:pt x="1598" y="3927"/>
                  </a:cubicBezTo>
                  <a:cubicBezTo>
                    <a:pt x="1621" y="3882"/>
                    <a:pt x="1507" y="3790"/>
                    <a:pt x="1370" y="3654"/>
                  </a:cubicBezTo>
                  <a:cubicBezTo>
                    <a:pt x="1233" y="3517"/>
                    <a:pt x="1073" y="3311"/>
                    <a:pt x="959" y="3083"/>
                  </a:cubicBezTo>
                  <a:cubicBezTo>
                    <a:pt x="822" y="2855"/>
                    <a:pt x="754" y="2604"/>
                    <a:pt x="708" y="2421"/>
                  </a:cubicBezTo>
                  <a:cubicBezTo>
                    <a:pt x="640" y="2238"/>
                    <a:pt x="617" y="2124"/>
                    <a:pt x="617" y="2124"/>
                  </a:cubicBezTo>
                  <a:cubicBezTo>
                    <a:pt x="617" y="2124"/>
                    <a:pt x="480" y="1622"/>
                    <a:pt x="457" y="1097"/>
                  </a:cubicBezTo>
                  <a:cubicBezTo>
                    <a:pt x="411" y="549"/>
                    <a:pt x="526" y="24"/>
                    <a:pt x="457" y="2"/>
                  </a:cubicBezTo>
                  <a:cubicBezTo>
                    <a:pt x="456" y="1"/>
                    <a:pt x="454" y="1"/>
                    <a:pt x="4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7" name="Google Shape;3687;p43"/>
            <p:cNvSpPr/>
            <p:nvPr/>
          </p:nvSpPr>
          <p:spPr>
            <a:xfrm>
              <a:off x="7456066" y="2810262"/>
              <a:ext cx="299750" cy="340492"/>
            </a:xfrm>
            <a:custGeom>
              <a:avLst/>
              <a:gdLst/>
              <a:ahLst/>
              <a:cxnLst/>
              <a:rect l="l" t="t" r="r" b="b"/>
              <a:pathLst>
                <a:path w="11139" h="12653" extrusionOk="0">
                  <a:moveTo>
                    <a:pt x="205" y="1"/>
                  </a:moveTo>
                  <a:cubicBezTo>
                    <a:pt x="183" y="1"/>
                    <a:pt x="137" y="138"/>
                    <a:pt x="91" y="389"/>
                  </a:cubicBezTo>
                  <a:cubicBezTo>
                    <a:pt x="46" y="640"/>
                    <a:pt x="0" y="982"/>
                    <a:pt x="0" y="1416"/>
                  </a:cubicBezTo>
                  <a:cubicBezTo>
                    <a:pt x="23" y="2283"/>
                    <a:pt x="274" y="3424"/>
                    <a:pt x="708" y="4497"/>
                  </a:cubicBezTo>
                  <a:cubicBezTo>
                    <a:pt x="1141" y="5547"/>
                    <a:pt x="1689" y="6552"/>
                    <a:pt x="2191" y="7282"/>
                  </a:cubicBezTo>
                  <a:cubicBezTo>
                    <a:pt x="2693" y="7990"/>
                    <a:pt x="3104" y="8400"/>
                    <a:pt x="3104" y="8400"/>
                  </a:cubicBezTo>
                  <a:cubicBezTo>
                    <a:pt x="3104" y="8400"/>
                    <a:pt x="3492" y="8834"/>
                    <a:pt x="4177" y="9359"/>
                  </a:cubicBezTo>
                  <a:cubicBezTo>
                    <a:pt x="4862" y="9907"/>
                    <a:pt x="5866" y="10523"/>
                    <a:pt x="6893" y="11002"/>
                  </a:cubicBezTo>
                  <a:cubicBezTo>
                    <a:pt x="7920" y="11482"/>
                    <a:pt x="8993" y="11893"/>
                    <a:pt x="9792" y="12189"/>
                  </a:cubicBezTo>
                  <a:cubicBezTo>
                    <a:pt x="10509" y="12476"/>
                    <a:pt x="11006" y="12653"/>
                    <a:pt x="11116" y="12653"/>
                  </a:cubicBezTo>
                  <a:cubicBezTo>
                    <a:pt x="11129" y="12653"/>
                    <a:pt x="11136" y="12651"/>
                    <a:pt x="11139" y="12646"/>
                  </a:cubicBezTo>
                  <a:cubicBezTo>
                    <a:pt x="11139" y="12623"/>
                    <a:pt x="10637" y="12372"/>
                    <a:pt x="9861" y="12007"/>
                  </a:cubicBezTo>
                  <a:cubicBezTo>
                    <a:pt x="9107" y="11642"/>
                    <a:pt x="8057" y="11185"/>
                    <a:pt x="7076" y="10660"/>
                  </a:cubicBezTo>
                  <a:cubicBezTo>
                    <a:pt x="6072" y="10135"/>
                    <a:pt x="5136" y="9519"/>
                    <a:pt x="4497" y="8971"/>
                  </a:cubicBezTo>
                  <a:cubicBezTo>
                    <a:pt x="3857" y="8446"/>
                    <a:pt x="3492" y="8035"/>
                    <a:pt x="3492" y="8035"/>
                  </a:cubicBezTo>
                  <a:cubicBezTo>
                    <a:pt x="3492" y="8035"/>
                    <a:pt x="3081" y="7647"/>
                    <a:pt x="2602" y="6985"/>
                  </a:cubicBezTo>
                  <a:cubicBezTo>
                    <a:pt x="2100" y="6323"/>
                    <a:pt x="1506" y="5365"/>
                    <a:pt x="1050" y="4337"/>
                  </a:cubicBezTo>
                  <a:cubicBezTo>
                    <a:pt x="593" y="3333"/>
                    <a:pt x="274" y="2238"/>
                    <a:pt x="205" y="1416"/>
                  </a:cubicBezTo>
                  <a:cubicBezTo>
                    <a:pt x="114" y="571"/>
                    <a:pt x="251" y="23"/>
                    <a:pt x="2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8" name="Google Shape;3688;p43"/>
            <p:cNvSpPr/>
            <p:nvPr/>
          </p:nvSpPr>
          <p:spPr>
            <a:xfrm>
              <a:off x="7499661" y="2700927"/>
              <a:ext cx="310218" cy="99567"/>
            </a:xfrm>
            <a:custGeom>
              <a:avLst/>
              <a:gdLst/>
              <a:ahLst/>
              <a:cxnLst/>
              <a:rect l="l" t="t" r="r" b="b"/>
              <a:pathLst>
                <a:path w="11528" h="3700" extrusionOk="0">
                  <a:moveTo>
                    <a:pt x="4200" y="1"/>
                  </a:moveTo>
                  <a:cubicBezTo>
                    <a:pt x="4018" y="24"/>
                    <a:pt x="3812" y="46"/>
                    <a:pt x="3607" y="46"/>
                  </a:cubicBezTo>
                  <a:cubicBezTo>
                    <a:pt x="3424" y="92"/>
                    <a:pt x="3219" y="115"/>
                    <a:pt x="3014" y="161"/>
                  </a:cubicBezTo>
                  <a:cubicBezTo>
                    <a:pt x="2237" y="320"/>
                    <a:pt x="1507" y="549"/>
                    <a:pt x="936" y="708"/>
                  </a:cubicBezTo>
                  <a:cubicBezTo>
                    <a:pt x="366" y="891"/>
                    <a:pt x="1" y="982"/>
                    <a:pt x="1" y="1028"/>
                  </a:cubicBezTo>
                  <a:cubicBezTo>
                    <a:pt x="1" y="1033"/>
                    <a:pt x="21" y="1036"/>
                    <a:pt x="60" y="1036"/>
                  </a:cubicBezTo>
                  <a:cubicBezTo>
                    <a:pt x="193" y="1036"/>
                    <a:pt x="540" y="1002"/>
                    <a:pt x="982" y="914"/>
                  </a:cubicBezTo>
                  <a:cubicBezTo>
                    <a:pt x="1576" y="822"/>
                    <a:pt x="2329" y="640"/>
                    <a:pt x="3082" y="526"/>
                  </a:cubicBezTo>
                  <a:cubicBezTo>
                    <a:pt x="3417" y="476"/>
                    <a:pt x="3749" y="453"/>
                    <a:pt x="4061" y="453"/>
                  </a:cubicBezTo>
                  <a:cubicBezTo>
                    <a:pt x="4471" y="453"/>
                    <a:pt x="4848" y="494"/>
                    <a:pt x="5159" y="571"/>
                  </a:cubicBezTo>
                  <a:cubicBezTo>
                    <a:pt x="5707" y="663"/>
                    <a:pt x="6072" y="800"/>
                    <a:pt x="6072" y="800"/>
                  </a:cubicBezTo>
                  <a:cubicBezTo>
                    <a:pt x="6072" y="800"/>
                    <a:pt x="6163" y="822"/>
                    <a:pt x="6323" y="868"/>
                  </a:cubicBezTo>
                  <a:cubicBezTo>
                    <a:pt x="6415" y="891"/>
                    <a:pt x="6506" y="914"/>
                    <a:pt x="6620" y="937"/>
                  </a:cubicBezTo>
                  <a:cubicBezTo>
                    <a:pt x="6734" y="982"/>
                    <a:pt x="6848" y="1028"/>
                    <a:pt x="6985" y="1074"/>
                  </a:cubicBezTo>
                  <a:cubicBezTo>
                    <a:pt x="7122" y="1142"/>
                    <a:pt x="7259" y="1188"/>
                    <a:pt x="7419" y="1233"/>
                  </a:cubicBezTo>
                  <a:cubicBezTo>
                    <a:pt x="7579" y="1302"/>
                    <a:pt x="7738" y="1393"/>
                    <a:pt x="7898" y="1462"/>
                  </a:cubicBezTo>
                  <a:cubicBezTo>
                    <a:pt x="8058" y="1530"/>
                    <a:pt x="8241" y="1599"/>
                    <a:pt x="8400" y="1690"/>
                  </a:cubicBezTo>
                  <a:cubicBezTo>
                    <a:pt x="8560" y="1781"/>
                    <a:pt x="8743" y="1895"/>
                    <a:pt x="8902" y="1987"/>
                  </a:cubicBezTo>
                  <a:cubicBezTo>
                    <a:pt x="10242" y="2701"/>
                    <a:pt x="11408" y="3700"/>
                    <a:pt x="11500" y="3700"/>
                  </a:cubicBezTo>
                  <a:cubicBezTo>
                    <a:pt x="11502" y="3700"/>
                    <a:pt x="11504" y="3699"/>
                    <a:pt x="11505" y="3698"/>
                  </a:cubicBezTo>
                  <a:cubicBezTo>
                    <a:pt x="11527" y="3653"/>
                    <a:pt x="11253" y="3379"/>
                    <a:pt x="10820" y="2968"/>
                  </a:cubicBezTo>
                  <a:cubicBezTo>
                    <a:pt x="10592" y="2785"/>
                    <a:pt x="10340" y="2557"/>
                    <a:pt x="10044" y="2329"/>
                  </a:cubicBezTo>
                  <a:cubicBezTo>
                    <a:pt x="9747" y="2124"/>
                    <a:pt x="9450" y="1850"/>
                    <a:pt x="9108" y="1644"/>
                  </a:cubicBezTo>
                  <a:cubicBezTo>
                    <a:pt x="8925" y="1553"/>
                    <a:pt x="8766" y="1439"/>
                    <a:pt x="8606" y="1347"/>
                  </a:cubicBezTo>
                  <a:cubicBezTo>
                    <a:pt x="8423" y="1233"/>
                    <a:pt x="8263" y="1142"/>
                    <a:pt x="8081" y="1051"/>
                  </a:cubicBezTo>
                  <a:cubicBezTo>
                    <a:pt x="7921" y="982"/>
                    <a:pt x="7761" y="891"/>
                    <a:pt x="7601" y="822"/>
                  </a:cubicBezTo>
                  <a:cubicBezTo>
                    <a:pt x="7464" y="754"/>
                    <a:pt x="7305" y="686"/>
                    <a:pt x="7168" y="617"/>
                  </a:cubicBezTo>
                  <a:cubicBezTo>
                    <a:pt x="7031" y="571"/>
                    <a:pt x="6894" y="503"/>
                    <a:pt x="6780" y="457"/>
                  </a:cubicBezTo>
                  <a:cubicBezTo>
                    <a:pt x="6666" y="412"/>
                    <a:pt x="6574" y="389"/>
                    <a:pt x="6483" y="366"/>
                  </a:cubicBezTo>
                  <a:cubicBezTo>
                    <a:pt x="6323" y="320"/>
                    <a:pt x="6232" y="275"/>
                    <a:pt x="6232" y="275"/>
                  </a:cubicBezTo>
                  <a:cubicBezTo>
                    <a:pt x="6209" y="275"/>
                    <a:pt x="5844" y="161"/>
                    <a:pt x="5228" y="92"/>
                  </a:cubicBezTo>
                  <a:cubicBezTo>
                    <a:pt x="4931" y="24"/>
                    <a:pt x="4589" y="24"/>
                    <a:pt x="420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9" name="Google Shape;3689;p43"/>
            <p:cNvSpPr/>
            <p:nvPr/>
          </p:nvSpPr>
          <p:spPr>
            <a:xfrm>
              <a:off x="7532222" y="2748854"/>
              <a:ext cx="88480" cy="14397"/>
            </a:xfrm>
            <a:custGeom>
              <a:avLst/>
              <a:gdLst/>
              <a:ahLst/>
              <a:cxnLst/>
              <a:rect l="l" t="t" r="r" b="b"/>
              <a:pathLst>
                <a:path w="3288" h="535" extrusionOk="0">
                  <a:moveTo>
                    <a:pt x="1644" y="0"/>
                  </a:moveTo>
                  <a:cubicBezTo>
                    <a:pt x="1644" y="0"/>
                    <a:pt x="1210" y="46"/>
                    <a:pt x="799" y="137"/>
                  </a:cubicBezTo>
                  <a:cubicBezTo>
                    <a:pt x="388" y="274"/>
                    <a:pt x="0" y="411"/>
                    <a:pt x="23" y="479"/>
                  </a:cubicBezTo>
                  <a:cubicBezTo>
                    <a:pt x="36" y="517"/>
                    <a:pt x="166" y="534"/>
                    <a:pt x="345" y="534"/>
                  </a:cubicBezTo>
                  <a:cubicBezTo>
                    <a:pt x="491" y="534"/>
                    <a:pt x="670" y="523"/>
                    <a:pt x="845" y="502"/>
                  </a:cubicBezTo>
                  <a:cubicBezTo>
                    <a:pt x="1256" y="525"/>
                    <a:pt x="1644" y="525"/>
                    <a:pt x="1644" y="525"/>
                  </a:cubicBezTo>
                  <a:cubicBezTo>
                    <a:pt x="1644" y="525"/>
                    <a:pt x="2032" y="502"/>
                    <a:pt x="2443" y="479"/>
                  </a:cubicBezTo>
                  <a:cubicBezTo>
                    <a:pt x="2831" y="479"/>
                    <a:pt x="3242" y="457"/>
                    <a:pt x="3264" y="388"/>
                  </a:cubicBezTo>
                  <a:cubicBezTo>
                    <a:pt x="3287" y="320"/>
                    <a:pt x="2876" y="183"/>
                    <a:pt x="2465" y="91"/>
                  </a:cubicBezTo>
                  <a:cubicBezTo>
                    <a:pt x="2055" y="23"/>
                    <a:pt x="1644" y="0"/>
                    <a:pt x="16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0" name="Google Shape;3690;p43"/>
            <p:cNvSpPr/>
            <p:nvPr/>
          </p:nvSpPr>
          <p:spPr>
            <a:xfrm>
              <a:off x="7909957" y="2897451"/>
              <a:ext cx="68836" cy="271549"/>
            </a:xfrm>
            <a:custGeom>
              <a:avLst/>
              <a:gdLst/>
              <a:ahLst/>
              <a:cxnLst/>
              <a:rect l="l" t="t" r="r" b="b"/>
              <a:pathLst>
                <a:path w="2558" h="10091" extrusionOk="0">
                  <a:moveTo>
                    <a:pt x="73" y="0"/>
                  </a:moveTo>
                  <a:cubicBezTo>
                    <a:pt x="72" y="0"/>
                    <a:pt x="70" y="1"/>
                    <a:pt x="69" y="2"/>
                  </a:cubicBezTo>
                  <a:cubicBezTo>
                    <a:pt x="1" y="48"/>
                    <a:pt x="754" y="1143"/>
                    <a:pt x="1256" y="2376"/>
                  </a:cubicBezTo>
                  <a:cubicBezTo>
                    <a:pt x="1485" y="2969"/>
                    <a:pt x="1690" y="3608"/>
                    <a:pt x="1781" y="4065"/>
                  </a:cubicBezTo>
                  <a:cubicBezTo>
                    <a:pt x="1873" y="4544"/>
                    <a:pt x="1918" y="4864"/>
                    <a:pt x="1918" y="4864"/>
                  </a:cubicBezTo>
                  <a:cubicBezTo>
                    <a:pt x="1918" y="4864"/>
                    <a:pt x="1941" y="4955"/>
                    <a:pt x="1964" y="5092"/>
                  </a:cubicBezTo>
                  <a:cubicBezTo>
                    <a:pt x="1987" y="5229"/>
                    <a:pt x="2010" y="5434"/>
                    <a:pt x="2032" y="5685"/>
                  </a:cubicBezTo>
                  <a:cubicBezTo>
                    <a:pt x="2078" y="6165"/>
                    <a:pt x="2078" y="6804"/>
                    <a:pt x="2032" y="7466"/>
                  </a:cubicBezTo>
                  <a:cubicBezTo>
                    <a:pt x="1918" y="8790"/>
                    <a:pt x="1507" y="10068"/>
                    <a:pt x="1599" y="10091"/>
                  </a:cubicBezTo>
                  <a:cubicBezTo>
                    <a:pt x="1599" y="10091"/>
                    <a:pt x="1600" y="10091"/>
                    <a:pt x="1600" y="10091"/>
                  </a:cubicBezTo>
                  <a:cubicBezTo>
                    <a:pt x="1654" y="10091"/>
                    <a:pt x="2194" y="8846"/>
                    <a:pt x="2398" y="7511"/>
                  </a:cubicBezTo>
                  <a:cubicBezTo>
                    <a:pt x="2512" y="6849"/>
                    <a:pt x="2557" y="6165"/>
                    <a:pt x="2512" y="5640"/>
                  </a:cubicBezTo>
                  <a:cubicBezTo>
                    <a:pt x="2512" y="5389"/>
                    <a:pt x="2489" y="5183"/>
                    <a:pt x="2489" y="5023"/>
                  </a:cubicBezTo>
                  <a:cubicBezTo>
                    <a:pt x="2466" y="4886"/>
                    <a:pt x="2466" y="4795"/>
                    <a:pt x="2466" y="4795"/>
                  </a:cubicBezTo>
                  <a:cubicBezTo>
                    <a:pt x="2466" y="4795"/>
                    <a:pt x="2398" y="4453"/>
                    <a:pt x="2261" y="3951"/>
                  </a:cubicBezTo>
                  <a:cubicBezTo>
                    <a:pt x="2124" y="3471"/>
                    <a:pt x="1895" y="2832"/>
                    <a:pt x="1599" y="2216"/>
                  </a:cubicBezTo>
                  <a:cubicBezTo>
                    <a:pt x="996" y="1010"/>
                    <a:pt x="152" y="0"/>
                    <a:pt x="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1" name="Google Shape;3691;p43"/>
            <p:cNvSpPr/>
            <p:nvPr/>
          </p:nvSpPr>
          <p:spPr>
            <a:xfrm>
              <a:off x="7730010" y="3306160"/>
              <a:ext cx="194721" cy="58475"/>
            </a:xfrm>
            <a:custGeom>
              <a:avLst/>
              <a:gdLst/>
              <a:ahLst/>
              <a:cxnLst/>
              <a:rect l="l" t="t" r="r" b="b"/>
              <a:pathLst>
                <a:path w="7236" h="2173" extrusionOk="0">
                  <a:moveTo>
                    <a:pt x="5756" y="0"/>
                  </a:moveTo>
                  <a:cubicBezTo>
                    <a:pt x="5613" y="0"/>
                    <a:pt x="5465" y="12"/>
                    <a:pt x="5318" y="38"/>
                  </a:cubicBezTo>
                  <a:cubicBezTo>
                    <a:pt x="4816" y="130"/>
                    <a:pt x="4337" y="289"/>
                    <a:pt x="4017" y="449"/>
                  </a:cubicBezTo>
                  <a:cubicBezTo>
                    <a:pt x="3835" y="518"/>
                    <a:pt x="3698" y="586"/>
                    <a:pt x="3607" y="632"/>
                  </a:cubicBezTo>
                  <a:cubicBezTo>
                    <a:pt x="3515" y="677"/>
                    <a:pt x="3447" y="700"/>
                    <a:pt x="3447" y="700"/>
                  </a:cubicBezTo>
                  <a:cubicBezTo>
                    <a:pt x="3447" y="700"/>
                    <a:pt x="3241" y="814"/>
                    <a:pt x="2945" y="997"/>
                  </a:cubicBezTo>
                  <a:cubicBezTo>
                    <a:pt x="2625" y="1180"/>
                    <a:pt x="2214" y="1431"/>
                    <a:pt x="1803" y="1613"/>
                  </a:cubicBezTo>
                  <a:cubicBezTo>
                    <a:pt x="1392" y="1796"/>
                    <a:pt x="936" y="1933"/>
                    <a:pt x="594" y="1956"/>
                  </a:cubicBezTo>
                  <a:cubicBezTo>
                    <a:pt x="251" y="2001"/>
                    <a:pt x="0" y="1978"/>
                    <a:pt x="0" y="2024"/>
                  </a:cubicBezTo>
                  <a:cubicBezTo>
                    <a:pt x="0" y="2047"/>
                    <a:pt x="228" y="2138"/>
                    <a:pt x="594" y="2161"/>
                  </a:cubicBezTo>
                  <a:cubicBezTo>
                    <a:pt x="662" y="2169"/>
                    <a:pt x="734" y="2173"/>
                    <a:pt x="808" y="2173"/>
                  </a:cubicBezTo>
                  <a:cubicBezTo>
                    <a:pt x="1151" y="2173"/>
                    <a:pt x="1546" y="2091"/>
                    <a:pt x="1940" y="1978"/>
                  </a:cubicBezTo>
                  <a:cubicBezTo>
                    <a:pt x="2420" y="1819"/>
                    <a:pt x="2853" y="1590"/>
                    <a:pt x="3173" y="1431"/>
                  </a:cubicBezTo>
                  <a:lnTo>
                    <a:pt x="3698" y="1180"/>
                  </a:lnTo>
                  <a:cubicBezTo>
                    <a:pt x="3698" y="1180"/>
                    <a:pt x="3766" y="1134"/>
                    <a:pt x="3835" y="1088"/>
                  </a:cubicBezTo>
                  <a:cubicBezTo>
                    <a:pt x="3926" y="1043"/>
                    <a:pt x="4063" y="974"/>
                    <a:pt x="4223" y="883"/>
                  </a:cubicBezTo>
                  <a:cubicBezTo>
                    <a:pt x="4520" y="723"/>
                    <a:pt x="4953" y="540"/>
                    <a:pt x="5387" y="426"/>
                  </a:cubicBezTo>
                  <a:cubicBezTo>
                    <a:pt x="5657" y="341"/>
                    <a:pt x="5944" y="318"/>
                    <a:pt x="6205" y="318"/>
                  </a:cubicBezTo>
                  <a:cubicBezTo>
                    <a:pt x="6364" y="318"/>
                    <a:pt x="6513" y="326"/>
                    <a:pt x="6642" y="335"/>
                  </a:cubicBezTo>
                  <a:cubicBezTo>
                    <a:pt x="6889" y="384"/>
                    <a:pt x="7077" y="422"/>
                    <a:pt x="7171" y="422"/>
                  </a:cubicBezTo>
                  <a:cubicBezTo>
                    <a:pt x="7207" y="422"/>
                    <a:pt x="7229" y="416"/>
                    <a:pt x="7236" y="404"/>
                  </a:cubicBezTo>
                  <a:cubicBezTo>
                    <a:pt x="7236" y="381"/>
                    <a:pt x="7030" y="267"/>
                    <a:pt x="6688" y="130"/>
                  </a:cubicBezTo>
                  <a:cubicBezTo>
                    <a:pt x="6430" y="65"/>
                    <a:pt x="6103" y="0"/>
                    <a:pt x="575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2" name="Google Shape;3692;p43"/>
            <p:cNvSpPr/>
            <p:nvPr/>
          </p:nvSpPr>
          <p:spPr>
            <a:xfrm>
              <a:off x="7971393" y="3173897"/>
              <a:ext cx="69428" cy="215011"/>
            </a:xfrm>
            <a:custGeom>
              <a:avLst/>
              <a:gdLst/>
              <a:ahLst/>
              <a:cxnLst/>
              <a:rect l="l" t="t" r="r" b="b"/>
              <a:pathLst>
                <a:path w="2580" h="7990" extrusionOk="0">
                  <a:moveTo>
                    <a:pt x="2351" y="0"/>
                  </a:moveTo>
                  <a:cubicBezTo>
                    <a:pt x="2260" y="0"/>
                    <a:pt x="2306" y="1073"/>
                    <a:pt x="2192" y="2100"/>
                  </a:cubicBezTo>
                  <a:cubicBezTo>
                    <a:pt x="2078" y="3150"/>
                    <a:pt x="1758" y="4132"/>
                    <a:pt x="1758" y="4132"/>
                  </a:cubicBezTo>
                  <a:lnTo>
                    <a:pt x="1553" y="4748"/>
                  </a:lnTo>
                  <a:cubicBezTo>
                    <a:pt x="1507" y="4930"/>
                    <a:pt x="1393" y="5136"/>
                    <a:pt x="1301" y="5364"/>
                  </a:cubicBezTo>
                  <a:cubicBezTo>
                    <a:pt x="1210" y="5592"/>
                    <a:pt x="1119" y="5843"/>
                    <a:pt x="982" y="6072"/>
                  </a:cubicBezTo>
                  <a:cubicBezTo>
                    <a:pt x="548" y="7030"/>
                    <a:pt x="0" y="7943"/>
                    <a:pt x="69" y="7989"/>
                  </a:cubicBezTo>
                  <a:cubicBezTo>
                    <a:pt x="70" y="7989"/>
                    <a:pt x="70" y="7990"/>
                    <a:pt x="71" y="7990"/>
                  </a:cubicBezTo>
                  <a:cubicBezTo>
                    <a:pt x="132" y="7990"/>
                    <a:pt x="784" y="7155"/>
                    <a:pt x="1324" y="6254"/>
                  </a:cubicBezTo>
                  <a:cubicBezTo>
                    <a:pt x="1484" y="6026"/>
                    <a:pt x="1575" y="5775"/>
                    <a:pt x="1712" y="5547"/>
                  </a:cubicBezTo>
                  <a:cubicBezTo>
                    <a:pt x="1826" y="5319"/>
                    <a:pt x="1941" y="5113"/>
                    <a:pt x="2009" y="4930"/>
                  </a:cubicBezTo>
                  <a:cubicBezTo>
                    <a:pt x="2169" y="4542"/>
                    <a:pt x="2260" y="4291"/>
                    <a:pt x="2260" y="4291"/>
                  </a:cubicBezTo>
                  <a:cubicBezTo>
                    <a:pt x="2260" y="4291"/>
                    <a:pt x="2283" y="4223"/>
                    <a:pt x="2306" y="4109"/>
                  </a:cubicBezTo>
                  <a:cubicBezTo>
                    <a:pt x="2329" y="3995"/>
                    <a:pt x="2374" y="3812"/>
                    <a:pt x="2420" y="3629"/>
                  </a:cubicBezTo>
                  <a:cubicBezTo>
                    <a:pt x="2420" y="3515"/>
                    <a:pt x="2443" y="3401"/>
                    <a:pt x="2488" y="3287"/>
                  </a:cubicBezTo>
                  <a:cubicBezTo>
                    <a:pt x="2488" y="3173"/>
                    <a:pt x="2511" y="3059"/>
                    <a:pt x="2511" y="2922"/>
                  </a:cubicBezTo>
                  <a:cubicBezTo>
                    <a:pt x="2534" y="2671"/>
                    <a:pt x="2580" y="2397"/>
                    <a:pt x="2580" y="2146"/>
                  </a:cubicBezTo>
                  <a:cubicBezTo>
                    <a:pt x="2580" y="1598"/>
                    <a:pt x="2557" y="1050"/>
                    <a:pt x="2488" y="662"/>
                  </a:cubicBezTo>
                  <a:cubicBezTo>
                    <a:pt x="2443" y="251"/>
                    <a:pt x="2397" y="0"/>
                    <a:pt x="2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3" name="Google Shape;3693;p43"/>
            <p:cNvSpPr/>
            <p:nvPr/>
          </p:nvSpPr>
          <p:spPr>
            <a:xfrm>
              <a:off x="7650141" y="3626496"/>
              <a:ext cx="213800" cy="43110"/>
            </a:xfrm>
            <a:custGeom>
              <a:avLst/>
              <a:gdLst/>
              <a:ahLst/>
              <a:cxnLst/>
              <a:rect l="l" t="t" r="r" b="b"/>
              <a:pathLst>
                <a:path w="7945" h="1602" extrusionOk="0">
                  <a:moveTo>
                    <a:pt x="7913" y="1"/>
                  </a:moveTo>
                  <a:cubicBezTo>
                    <a:pt x="7864" y="1"/>
                    <a:pt x="7645" y="131"/>
                    <a:pt x="7328" y="300"/>
                  </a:cubicBezTo>
                  <a:cubicBezTo>
                    <a:pt x="6985" y="460"/>
                    <a:pt x="6529" y="688"/>
                    <a:pt x="6027" y="825"/>
                  </a:cubicBezTo>
                  <a:cubicBezTo>
                    <a:pt x="5547" y="939"/>
                    <a:pt x="5068" y="1031"/>
                    <a:pt x="4680" y="1031"/>
                  </a:cubicBezTo>
                  <a:cubicBezTo>
                    <a:pt x="4497" y="1053"/>
                    <a:pt x="4338" y="1053"/>
                    <a:pt x="4223" y="1053"/>
                  </a:cubicBezTo>
                  <a:lnTo>
                    <a:pt x="3425" y="1053"/>
                  </a:lnTo>
                  <a:cubicBezTo>
                    <a:pt x="3059" y="1031"/>
                    <a:pt x="2557" y="985"/>
                    <a:pt x="2055" y="894"/>
                  </a:cubicBezTo>
                  <a:cubicBezTo>
                    <a:pt x="1152" y="729"/>
                    <a:pt x="248" y="473"/>
                    <a:pt x="59" y="473"/>
                  </a:cubicBezTo>
                  <a:cubicBezTo>
                    <a:pt x="38" y="473"/>
                    <a:pt x="26" y="476"/>
                    <a:pt x="24" y="483"/>
                  </a:cubicBezTo>
                  <a:cubicBezTo>
                    <a:pt x="1" y="551"/>
                    <a:pt x="959" y="985"/>
                    <a:pt x="1964" y="1259"/>
                  </a:cubicBezTo>
                  <a:cubicBezTo>
                    <a:pt x="2466" y="1396"/>
                    <a:pt x="2991" y="1510"/>
                    <a:pt x="3402" y="1533"/>
                  </a:cubicBezTo>
                  <a:cubicBezTo>
                    <a:pt x="3790" y="1578"/>
                    <a:pt x="4064" y="1601"/>
                    <a:pt x="4064" y="1601"/>
                  </a:cubicBezTo>
                  <a:cubicBezTo>
                    <a:pt x="4064" y="1601"/>
                    <a:pt x="4132" y="1578"/>
                    <a:pt x="4246" y="1578"/>
                  </a:cubicBezTo>
                  <a:cubicBezTo>
                    <a:pt x="4360" y="1578"/>
                    <a:pt x="4520" y="1578"/>
                    <a:pt x="4726" y="1533"/>
                  </a:cubicBezTo>
                  <a:cubicBezTo>
                    <a:pt x="5137" y="1487"/>
                    <a:pt x="5661" y="1373"/>
                    <a:pt x="6164" y="1168"/>
                  </a:cubicBezTo>
                  <a:cubicBezTo>
                    <a:pt x="6666" y="985"/>
                    <a:pt x="7122" y="711"/>
                    <a:pt x="7442" y="460"/>
                  </a:cubicBezTo>
                  <a:cubicBezTo>
                    <a:pt x="7761" y="232"/>
                    <a:pt x="7944" y="49"/>
                    <a:pt x="7921" y="3"/>
                  </a:cubicBezTo>
                  <a:cubicBezTo>
                    <a:pt x="7920" y="2"/>
                    <a:pt x="7917" y="1"/>
                    <a:pt x="7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4" name="Google Shape;3694;p43"/>
            <p:cNvSpPr/>
            <p:nvPr/>
          </p:nvSpPr>
          <p:spPr>
            <a:xfrm>
              <a:off x="8252710" y="3434305"/>
              <a:ext cx="27045" cy="124190"/>
            </a:xfrm>
            <a:custGeom>
              <a:avLst/>
              <a:gdLst/>
              <a:ahLst/>
              <a:cxnLst/>
              <a:rect l="l" t="t" r="r" b="b"/>
              <a:pathLst>
                <a:path w="1005" h="4615" extrusionOk="0">
                  <a:moveTo>
                    <a:pt x="75" y="0"/>
                  </a:moveTo>
                  <a:cubicBezTo>
                    <a:pt x="73" y="0"/>
                    <a:pt x="71" y="1"/>
                    <a:pt x="69" y="1"/>
                  </a:cubicBezTo>
                  <a:cubicBezTo>
                    <a:pt x="0" y="1"/>
                    <a:pt x="92" y="617"/>
                    <a:pt x="229" y="1188"/>
                  </a:cubicBezTo>
                  <a:cubicBezTo>
                    <a:pt x="366" y="1782"/>
                    <a:pt x="434" y="2329"/>
                    <a:pt x="434" y="2329"/>
                  </a:cubicBezTo>
                  <a:cubicBezTo>
                    <a:pt x="434" y="2329"/>
                    <a:pt x="457" y="2489"/>
                    <a:pt x="480" y="2695"/>
                  </a:cubicBezTo>
                  <a:cubicBezTo>
                    <a:pt x="503" y="2786"/>
                    <a:pt x="525" y="2923"/>
                    <a:pt x="525" y="3037"/>
                  </a:cubicBezTo>
                  <a:cubicBezTo>
                    <a:pt x="525" y="3174"/>
                    <a:pt x="548" y="3311"/>
                    <a:pt x="525" y="3471"/>
                  </a:cubicBezTo>
                  <a:cubicBezTo>
                    <a:pt x="503" y="3608"/>
                    <a:pt x="480" y="3744"/>
                    <a:pt x="480" y="3881"/>
                  </a:cubicBezTo>
                  <a:cubicBezTo>
                    <a:pt x="457" y="4018"/>
                    <a:pt x="411" y="4133"/>
                    <a:pt x="388" y="4247"/>
                  </a:cubicBezTo>
                  <a:cubicBezTo>
                    <a:pt x="320" y="4452"/>
                    <a:pt x="297" y="4612"/>
                    <a:pt x="320" y="4612"/>
                  </a:cubicBezTo>
                  <a:cubicBezTo>
                    <a:pt x="324" y="4614"/>
                    <a:pt x="328" y="4615"/>
                    <a:pt x="333" y="4615"/>
                  </a:cubicBezTo>
                  <a:cubicBezTo>
                    <a:pt x="381" y="4615"/>
                    <a:pt x="467" y="4503"/>
                    <a:pt x="571" y="4315"/>
                  </a:cubicBezTo>
                  <a:cubicBezTo>
                    <a:pt x="617" y="4224"/>
                    <a:pt x="731" y="4110"/>
                    <a:pt x="754" y="3973"/>
                  </a:cubicBezTo>
                  <a:cubicBezTo>
                    <a:pt x="799" y="3813"/>
                    <a:pt x="845" y="3676"/>
                    <a:pt x="891" y="3516"/>
                  </a:cubicBezTo>
                  <a:cubicBezTo>
                    <a:pt x="936" y="3356"/>
                    <a:pt x="936" y="3197"/>
                    <a:pt x="959" y="3060"/>
                  </a:cubicBezTo>
                  <a:cubicBezTo>
                    <a:pt x="1005" y="2900"/>
                    <a:pt x="982" y="2763"/>
                    <a:pt x="982" y="2649"/>
                  </a:cubicBezTo>
                  <a:cubicBezTo>
                    <a:pt x="982" y="2421"/>
                    <a:pt x="959" y="2261"/>
                    <a:pt x="959" y="2261"/>
                  </a:cubicBezTo>
                  <a:cubicBezTo>
                    <a:pt x="959" y="2261"/>
                    <a:pt x="822" y="1645"/>
                    <a:pt x="594" y="1074"/>
                  </a:cubicBezTo>
                  <a:cubicBezTo>
                    <a:pt x="370" y="537"/>
                    <a:pt x="169" y="0"/>
                    <a:pt x="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5" name="Google Shape;3695;p43"/>
            <p:cNvSpPr/>
            <p:nvPr/>
          </p:nvSpPr>
          <p:spPr>
            <a:xfrm>
              <a:off x="8298780" y="3355916"/>
              <a:ext cx="147440" cy="101827"/>
            </a:xfrm>
            <a:custGeom>
              <a:avLst/>
              <a:gdLst/>
              <a:ahLst/>
              <a:cxnLst/>
              <a:rect l="l" t="t" r="r" b="b"/>
              <a:pathLst>
                <a:path w="5479" h="3784" extrusionOk="0">
                  <a:moveTo>
                    <a:pt x="4393" y="1"/>
                  </a:moveTo>
                  <a:cubicBezTo>
                    <a:pt x="4165" y="1"/>
                    <a:pt x="3920" y="23"/>
                    <a:pt x="3675" y="84"/>
                  </a:cubicBezTo>
                  <a:cubicBezTo>
                    <a:pt x="3219" y="175"/>
                    <a:pt x="2785" y="335"/>
                    <a:pt x="2488" y="517"/>
                  </a:cubicBezTo>
                  <a:cubicBezTo>
                    <a:pt x="2192" y="677"/>
                    <a:pt x="1986" y="814"/>
                    <a:pt x="1986" y="814"/>
                  </a:cubicBezTo>
                  <a:cubicBezTo>
                    <a:pt x="1986" y="814"/>
                    <a:pt x="1963" y="860"/>
                    <a:pt x="1872" y="906"/>
                  </a:cubicBezTo>
                  <a:cubicBezTo>
                    <a:pt x="1804" y="974"/>
                    <a:pt x="1689" y="1065"/>
                    <a:pt x="1575" y="1202"/>
                  </a:cubicBezTo>
                  <a:cubicBezTo>
                    <a:pt x="1324" y="1430"/>
                    <a:pt x="1050" y="1796"/>
                    <a:pt x="799" y="2161"/>
                  </a:cubicBezTo>
                  <a:cubicBezTo>
                    <a:pt x="297" y="2914"/>
                    <a:pt x="0" y="3759"/>
                    <a:pt x="69" y="3781"/>
                  </a:cubicBezTo>
                  <a:cubicBezTo>
                    <a:pt x="71" y="3783"/>
                    <a:pt x="73" y="3783"/>
                    <a:pt x="75" y="3783"/>
                  </a:cubicBezTo>
                  <a:cubicBezTo>
                    <a:pt x="161" y="3783"/>
                    <a:pt x="564" y="3032"/>
                    <a:pt x="1096" y="2389"/>
                  </a:cubicBezTo>
                  <a:cubicBezTo>
                    <a:pt x="1370" y="2070"/>
                    <a:pt x="1667" y="1750"/>
                    <a:pt x="1918" y="1567"/>
                  </a:cubicBezTo>
                  <a:cubicBezTo>
                    <a:pt x="2032" y="1453"/>
                    <a:pt x="2146" y="1385"/>
                    <a:pt x="2214" y="1316"/>
                  </a:cubicBezTo>
                  <a:cubicBezTo>
                    <a:pt x="2283" y="1271"/>
                    <a:pt x="2329" y="1248"/>
                    <a:pt x="2329" y="1248"/>
                  </a:cubicBezTo>
                  <a:cubicBezTo>
                    <a:pt x="2329" y="1248"/>
                    <a:pt x="2488" y="1111"/>
                    <a:pt x="2739" y="928"/>
                  </a:cubicBezTo>
                  <a:cubicBezTo>
                    <a:pt x="2990" y="769"/>
                    <a:pt x="3378" y="586"/>
                    <a:pt x="3767" y="449"/>
                  </a:cubicBezTo>
                  <a:cubicBezTo>
                    <a:pt x="4177" y="312"/>
                    <a:pt x="4588" y="266"/>
                    <a:pt x="4908" y="244"/>
                  </a:cubicBezTo>
                  <a:cubicBezTo>
                    <a:pt x="5227" y="221"/>
                    <a:pt x="5456" y="221"/>
                    <a:pt x="5456" y="175"/>
                  </a:cubicBezTo>
                  <a:cubicBezTo>
                    <a:pt x="5478" y="152"/>
                    <a:pt x="5250" y="84"/>
                    <a:pt x="4931" y="38"/>
                  </a:cubicBezTo>
                  <a:cubicBezTo>
                    <a:pt x="4772" y="17"/>
                    <a:pt x="4589" y="1"/>
                    <a:pt x="43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6" name="Google Shape;3696;p43"/>
            <p:cNvSpPr/>
            <p:nvPr/>
          </p:nvSpPr>
          <p:spPr>
            <a:xfrm>
              <a:off x="8404429" y="3555077"/>
              <a:ext cx="129625" cy="47577"/>
            </a:xfrm>
            <a:custGeom>
              <a:avLst/>
              <a:gdLst/>
              <a:ahLst/>
              <a:cxnLst/>
              <a:rect l="l" t="t" r="r" b="b"/>
              <a:pathLst>
                <a:path w="4817" h="1768" extrusionOk="0">
                  <a:moveTo>
                    <a:pt x="4745" y="0"/>
                  </a:moveTo>
                  <a:cubicBezTo>
                    <a:pt x="4619" y="0"/>
                    <a:pt x="4101" y="286"/>
                    <a:pt x="3584" y="535"/>
                  </a:cubicBezTo>
                  <a:cubicBezTo>
                    <a:pt x="3013" y="809"/>
                    <a:pt x="2443" y="1014"/>
                    <a:pt x="2443" y="1014"/>
                  </a:cubicBezTo>
                  <a:cubicBezTo>
                    <a:pt x="2443" y="1014"/>
                    <a:pt x="2283" y="1083"/>
                    <a:pt x="2077" y="1151"/>
                  </a:cubicBezTo>
                  <a:cubicBezTo>
                    <a:pt x="1872" y="1242"/>
                    <a:pt x="1575" y="1334"/>
                    <a:pt x="1279" y="1379"/>
                  </a:cubicBezTo>
                  <a:cubicBezTo>
                    <a:pt x="959" y="1448"/>
                    <a:pt x="662" y="1448"/>
                    <a:pt x="434" y="1448"/>
                  </a:cubicBezTo>
                  <a:cubicBezTo>
                    <a:pt x="308" y="1448"/>
                    <a:pt x="206" y="1442"/>
                    <a:pt x="134" y="1442"/>
                  </a:cubicBezTo>
                  <a:cubicBezTo>
                    <a:pt x="63" y="1442"/>
                    <a:pt x="23" y="1448"/>
                    <a:pt x="23" y="1471"/>
                  </a:cubicBezTo>
                  <a:cubicBezTo>
                    <a:pt x="0" y="1493"/>
                    <a:pt x="160" y="1585"/>
                    <a:pt x="388" y="1653"/>
                  </a:cubicBezTo>
                  <a:cubicBezTo>
                    <a:pt x="639" y="1722"/>
                    <a:pt x="959" y="1767"/>
                    <a:pt x="1301" y="1767"/>
                  </a:cubicBezTo>
                  <a:cubicBezTo>
                    <a:pt x="1644" y="1744"/>
                    <a:pt x="1986" y="1699"/>
                    <a:pt x="2214" y="1630"/>
                  </a:cubicBezTo>
                  <a:cubicBezTo>
                    <a:pt x="2465" y="1562"/>
                    <a:pt x="2625" y="1516"/>
                    <a:pt x="2625" y="1516"/>
                  </a:cubicBezTo>
                  <a:cubicBezTo>
                    <a:pt x="2625" y="1516"/>
                    <a:pt x="2785" y="1448"/>
                    <a:pt x="3013" y="1334"/>
                  </a:cubicBezTo>
                  <a:cubicBezTo>
                    <a:pt x="3219" y="1219"/>
                    <a:pt x="3515" y="1037"/>
                    <a:pt x="3789" y="854"/>
                  </a:cubicBezTo>
                  <a:cubicBezTo>
                    <a:pt x="4314" y="489"/>
                    <a:pt x="4816" y="55"/>
                    <a:pt x="4771" y="10"/>
                  </a:cubicBezTo>
                  <a:cubicBezTo>
                    <a:pt x="4767" y="3"/>
                    <a:pt x="4758" y="0"/>
                    <a:pt x="474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7" name="Google Shape;3697;p43"/>
            <p:cNvSpPr/>
            <p:nvPr/>
          </p:nvSpPr>
          <p:spPr>
            <a:xfrm>
              <a:off x="7984283" y="3555292"/>
              <a:ext cx="205808" cy="78308"/>
            </a:xfrm>
            <a:custGeom>
              <a:avLst/>
              <a:gdLst/>
              <a:ahLst/>
              <a:cxnLst/>
              <a:rect l="l" t="t" r="r" b="b"/>
              <a:pathLst>
                <a:path w="7648" h="2910" extrusionOk="0">
                  <a:moveTo>
                    <a:pt x="31" y="0"/>
                  </a:moveTo>
                  <a:cubicBezTo>
                    <a:pt x="28" y="0"/>
                    <a:pt x="26" y="1"/>
                    <a:pt x="24" y="2"/>
                  </a:cubicBezTo>
                  <a:cubicBezTo>
                    <a:pt x="1" y="2"/>
                    <a:pt x="92" y="276"/>
                    <a:pt x="298" y="618"/>
                  </a:cubicBezTo>
                  <a:cubicBezTo>
                    <a:pt x="503" y="983"/>
                    <a:pt x="868" y="1417"/>
                    <a:pt x="1302" y="1759"/>
                  </a:cubicBezTo>
                  <a:cubicBezTo>
                    <a:pt x="1758" y="2102"/>
                    <a:pt x="2260" y="2353"/>
                    <a:pt x="2649" y="2512"/>
                  </a:cubicBezTo>
                  <a:cubicBezTo>
                    <a:pt x="3037" y="2649"/>
                    <a:pt x="3310" y="2718"/>
                    <a:pt x="3310" y="2718"/>
                  </a:cubicBezTo>
                  <a:cubicBezTo>
                    <a:pt x="3310" y="2718"/>
                    <a:pt x="3379" y="2741"/>
                    <a:pt x="3493" y="2764"/>
                  </a:cubicBezTo>
                  <a:cubicBezTo>
                    <a:pt x="3607" y="2786"/>
                    <a:pt x="3790" y="2809"/>
                    <a:pt x="3995" y="2832"/>
                  </a:cubicBezTo>
                  <a:cubicBezTo>
                    <a:pt x="4303" y="2883"/>
                    <a:pt x="4689" y="2909"/>
                    <a:pt x="5093" y="2909"/>
                  </a:cubicBezTo>
                  <a:cubicBezTo>
                    <a:pt x="5228" y="2909"/>
                    <a:pt x="5365" y="2906"/>
                    <a:pt x="5502" y="2901"/>
                  </a:cubicBezTo>
                  <a:cubicBezTo>
                    <a:pt x="6597" y="2855"/>
                    <a:pt x="7647" y="2604"/>
                    <a:pt x="7647" y="2535"/>
                  </a:cubicBezTo>
                  <a:cubicBezTo>
                    <a:pt x="7642" y="2518"/>
                    <a:pt x="7570" y="2512"/>
                    <a:pt x="7450" y="2512"/>
                  </a:cubicBezTo>
                  <a:cubicBezTo>
                    <a:pt x="7210" y="2512"/>
                    <a:pt x="6774" y="2535"/>
                    <a:pt x="6277" y="2535"/>
                  </a:cubicBezTo>
                  <a:cubicBezTo>
                    <a:pt x="6028" y="2535"/>
                    <a:pt x="5764" y="2530"/>
                    <a:pt x="5502" y="2512"/>
                  </a:cubicBezTo>
                  <a:cubicBezTo>
                    <a:pt x="4977" y="2490"/>
                    <a:pt x="4452" y="2421"/>
                    <a:pt x="4064" y="2353"/>
                  </a:cubicBezTo>
                  <a:cubicBezTo>
                    <a:pt x="3881" y="2307"/>
                    <a:pt x="3721" y="2261"/>
                    <a:pt x="3607" y="2239"/>
                  </a:cubicBezTo>
                  <a:cubicBezTo>
                    <a:pt x="3493" y="2216"/>
                    <a:pt x="3447" y="2193"/>
                    <a:pt x="3447" y="2193"/>
                  </a:cubicBezTo>
                  <a:cubicBezTo>
                    <a:pt x="3447" y="2193"/>
                    <a:pt x="3196" y="2147"/>
                    <a:pt x="2808" y="2033"/>
                  </a:cubicBezTo>
                  <a:cubicBezTo>
                    <a:pt x="2443" y="1919"/>
                    <a:pt x="1964" y="1714"/>
                    <a:pt x="1530" y="1440"/>
                  </a:cubicBezTo>
                  <a:cubicBezTo>
                    <a:pt x="1096" y="1166"/>
                    <a:pt x="731" y="801"/>
                    <a:pt x="480" y="504"/>
                  </a:cubicBezTo>
                  <a:cubicBezTo>
                    <a:pt x="241" y="221"/>
                    <a:pt x="84" y="0"/>
                    <a:pt x="3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8" name="Google Shape;3698;p43"/>
            <p:cNvSpPr/>
            <p:nvPr/>
          </p:nvSpPr>
          <p:spPr>
            <a:xfrm>
              <a:off x="8100373" y="3295692"/>
              <a:ext cx="118592" cy="78550"/>
            </a:xfrm>
            <a:custGeom>
              <a:avLst/>
              <a:gdLst/>
              <a:ahLst/>
              <a:cxnLst/>
              <a:rect l="l" t="t" r="r" b="b"/>
              <a:pathLst>
                <a:path w="4407" h="2919" extrusionOk="0">
                  <a:moveTo>
                    <a:pt x="80" y="0"/>
                  </a:moveTo>
                  <a:cubicBezTo>
                    <a:pt x="47" y="0"/>
                    <a:pt x="27" y="6"/>
                    <a:pt x="24" y="16"/>
                  </a:cubicBezTo>
                  <a:cubicBezTo>
                    <a:pt x="1" y="85"/>
                    <a:pt x="594" y="359"/>
                    <a:pt x="1165" y="678"/>
                  </a:cubicBezTo>
                  <a:cubicBezTo>
                    <a:pt x="1735" y="998"/>
                    <a:pt x="2283" y="1363"/>
                    <a:pt x="2283" y="1363"/>
                  </a:cubicBezTo>
                  <a:cubicBezTo>
                    <a:pt x="2283" y="1363"/>
                    <a:pt x="2420" y="1432"/>
                    <a:pt x="2626" y="1569"/>
                  </a:cubicBezTo>
                  <a:cubicBezTo>
                    <a:pt x="2831" y="1683"/>
                    <a:pt x="3082" y="1888"/>
                    <a:pt x="3333" y="2071"/>
                  </a:cubicBezTo>
                  <a:cubicBezTo>
                    <a:pt x="3813" y="2463"/>
                    <a:pt x="4230" y="2918"/>
                    <a:pt x="4326" y="2918"/>
                  </a:cubicBezTo>
                  <a:cubicBezTo>
                    <a:pt x="4331" y="2918"/>
                    <a:pt x="4335" y="2917"/>
                    <a:pt x="4338" y="2915"/>
                  </a:cubicBezTo>
                  <a:cubicBezTo>
                    <a:pt x="4406" y="2892"/>
                    <a:pt x="4064" y="2299"/>
                    <a:pt x="3607" y="1797"/>
                  </a:cubicBezTo>
                  <a:cubicBezTo>
                    <a:pt x="3356" y="1546"/>
                    <a:pt x="3105" y="1317"/>
                    <a:pt x="2900" y="1158"/>
                  </a:cubicBezTo>
                  <a:cubicBezTo>
                    <a:pt x="2694" y="998"/>
                    <a:pt x="2557" y="907"/>
                    <a:pt x="2557" y="907"/>
                  </a:cubicBezTo>
                  <a:cubicBezTo>
                    <a:pt x="2557" y="907"/>
                    <a:pt x="1964" y="564"/>
                    <a:pt x="1325" y="336"/>
                  </a:cubicBezTo>
                  <a:cubicBezTo>
                    <a:pt x="806" y="144"/>
                    <a:pt x="256" y="0"/>
                    <a:pt x="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9" name="Google Shape;3699;p43"/>
            <p:cNvSpPr/>
            <p:nvPr/>
          </p:nvSpPr>
          <p:spPr>
            <a:xfrm>
              <a:off x="7545731" y="3115502"/>
              <a:ext cx="122252" cy="76263"/>
            </a:xfrm>
            <a:custGeom>
              <a:avLst/>
              <a:gdLst/>
              <a:ahLst/>
              <a:cxnLst/>
              <a:rect l="l" t="t" r="r" b="b"/>
              <a:pathLst>
                <a:path w="4543" h="2834" extrusionOk="0">
                  <a:moveTo>
                    <a:pt x="632" y="1"/>
                  </a:moveTo>
                  <a:cubicBezTo>
                    <a:pt x="379" y="1"/>
                    <a:pt x="188" y="92"/>
                    <a:pt x="115" y="276"/>
                  </a:cubicBezTo>
                  <a:cubicBezTo>
                    <a:pt x="1" y="595"/>
                    <a:pt x="389" y="1120"/>
                    <a:pt x="982" y="1417"/>
                  </a:cubicBezTo>
                  <a:cubicBezTo>
                    <a:pt x="1251" y="1552"/>
                    <a:pt x="1516" y="1616"/>
                    <a:pt x="1736" y="1616"/>
                  </a:cubicBezTo>
                  <a:cubicBezTo>
                    <a:pt x="1999" y="1616"/>
                    <a:pt x="2198" y="1523"/>
                    <a:pt x="2260" y="1349"/>
                  </a:cubicBezTo>
                  <a:cubicBezTo>
                    <a:pt x="2374" y="1006"/>
                    <a:pt x="1986" y="504"/>
                    <a:pt x="1393" y="207"/>
                  </a:cubicBezTo>
                  <a:cubicBezTo>
                    <a:pt x="1117" y="69"/>
                    <a:pt x="852" y="1"/>
                    <a:pt x="632" y="1"/>
                  </a:cubicBezTo>
                  <a:close/>
                  <a:moveTo>
                    <a:pt x="3295" y="1670"/>
                  </a:moveTo>
                  <a:cubicBezTo>
                    <a:pt x="3112" y="1670"/>
                    <a:pt x="2971" y="1739"/>
                    <a:pt x="2922" y="1873"/>
                  </a:cubicBezTo>
                  <a:cubicBezTo>
                    <a:pt x="2831" y="2102"/>
                    <a:pt x="3105" y="2467"/>
                    <a:pt x="3538" y="2695"/>
                  </a:cubicBezTo>
                  <a:cubicBezTo>
                    <a:pt x="3734" y="2788"/>
                    <a:pt x="3920" y="2834"/>
                    <a:pt x="4073" y="2834"/>
                  </a:cubicBezTo>
                  <a:cubicBezTo>
                    <a:pt x="4261" y="2834"/>
                    <a:pt x="4401" y="2765"/>
                    <a:pt x="4451" y="2627"/>
                  </a:cubicBezTo>
                  <a:cubicBezTo>
                    <a:pt x="4543" y="2398"/>
                    <a:pt x="4269" y="2033"/>
                    <a:pt x="3835" y="1828"/>
                  </a:cubicBezTo>
                  <a:cubicBezTo>
                    <a:pt x="3644" y="1722"/>
                    <a:pt x="3454" y="1670"/>
                    <a:pt x="3295" y="167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0" name="Google Shape;3700;p43"/>
            <p:cNvSpPr/>
            <p:nvPr/>
          </p:nvSpPr>
          <p:spPr>
            <a:xfrm>
              <a:off x="6997224" y="2684216"/>
              <a:ext cx="122871" cy="77689"/>
            </a:xfrm>
            <a:custGeom>
              <a:avLst/>
              <a:gdLst/>
              <a:ahLst/>
              <a:cxnLst/>
              <a:rect l="l" t="t" r="r" b="b"/>
              <a:pathLst>
                <a:path w="4566" h="2887" extrusionOk="0">
                  <a:moveTo>
                    <a:pt x="3925" y="1"/>
                  </a:moveTo>
                  <a:cubicBezTo>
                    <a:pt x="3635" y="1"/>
                    <a:pt x="3261" y="122"/>
                    <a:pt x="2922" y="348"/>
                  </a:cubicBezTo>
                  <a:cubicBezTo>
                    <a:pt x="2374" y="713"/>
                    <a:pt x="2123" y="1238"/>
                    <a:pt x="2352" y="1512"/>
                  </a:cubicBezTo>
                  <a:cubicBezTo>
                    <a:pt x="2447" y="1608"/>
                    <a:pt x="2599" y="1654"/>
                    <a:pt x="2780" y="1654"/>
                  </a:cubicBezTo>
                  <a:cubicBezTo>
                    <a:pt x="3073" y="1654"/>
                    <a:pt x="3442" y="1533"/>
                    <a:pt x="3767" y="1307"/>
                  </a:cubicBezTo>
                  <a:cubicBezTo>
                    <a:pt x="4314" y="941"/>
                    <a:pt x="4566" y="416"/>
                    <a:pt x="4337" y="142"/>
                  </a:cubicBezTo>
                  <a:cubicBezTo>
                    <a:pt x="4250" y="47"/>
                    <a:pt x="4104" y="1"/>
                    <a:pt x="3925" y="1"/>
                  </a:cubicBezTo>
                  <a:close/>
                  <a:moveTo>
                    <a:pt x="1281" y="1706"/>
                  </a:moveTo>
                  <a:cubicBezTo>
                    <a:pt x="1075" y="1706"/>
                    <a:pt x="810" y="1791"/>
                    <a:pt x="571" y="1946"/>
                  </a:cubicBezTo>
                  <a:cubicBezTo>
                    <a:pt x="183" y="2220"/>
                    <a:pt x="1" y="2585"/>
                    <a:pt x="160" y="2767"/>
                  </a:cubicBezTo>
                  <a:cubicBezTo>
                    <a:pt x="223" y="2848"/>
                    <a:pt x="333" y="2887"/>
                    <a:pt x="465" y="2887"/>
                  </a:cubicBezTo>
                  <a:cubicBezTo>
                    <a:pt x="670" y="2887"/>
                    <a:pt x="930" y="2796"/>
                    <a:pt x="1165" y="2630"/>
                  </a:cubicBezTo>
                  <a:cubicBezTo>
                    <a:pt x="1575" y="2379"/>
                    <a:pt x="1735" y="1991"/>
                    <a:pt x="1575" y="1809"/>
                  </a:cubicBezTo>
                  <a:cubicBezTo>
                    <a:pt x="1514" y="1739"/>
                    <a:pt x="1409" y="1706"/>
                    <a:pt x="1281" y="170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1" name="Google Shape;3701;p43"/>
            <p:cNvSpPr/>
            <p:nvPr/>
          </p:nvSpPr>
          <p:spPr>
            <a:xfrm>
              <a:off x="6599198" y="3850764"/>
              <a:ext cx="1342109" cy="1147415"/>
            </a:xfrm>
            <a:custGeom>
              <a:avLst/>
              <a:gdLst/>
              <a:ahLst/>
              <a:cxnLst/>
              <a:rect l="l" t="t" r="r" b="b"/>
              <a:pathLst>
                <a:path w="49874" h="42639" extrusionOk="0">
                  <a:moveTo>
                    <a:pt x="34513" y="1"/>
                  </a:moveTo>
                  <a:cubicBezTo>
                    <a:pt x="34490" y="1279"/>
                    <a:pt x="33394" y="3607"/>
                    <a:pt x="32504" y="5661"/>
                  </a:cubicBezTo>
                  <a:cubicBezTo>
                    <a:pt x="31363" y="8332"/>
                    <a:pt x="31363" y="14312"/>
                    <a:pt x="30336" y="15750"/>
                  </a:cubicBezTo>
                  <a:cubicBezTo>
                    <a:pt x="30180" y="15957"/>
                    <a:pt x="30030" y="16045"/>
                    <a:pt x="29888" y="16045"/>
                  </a:cubicBezTo>
                  <a:cubicBezTo>
                    <a:pt x="29261" y="16045"/>
                    <a:pt x="28787" y="14324"/>
                    <a:pt x="28601" y="13468"/>
                  </a:cubicBezTo>
                  <a:lnTo>
                    <a:pt x="28441" y="13468"/>
                  </a:lnTo>
                  <a:cubicBezTo>
                    <a:pt x="28190" y="16001"/>
                    <a:pt x="30609" y="18307"/>
                    <a:pt x="30609" y="18307"/>
                  </a:cubicBezTo>
                  <a:cubicBezTo>
                    <a:pt x="30609" y="18307"/>
                    <a:pt x="29468" y="25907"/>
                    <a:pt x="21776" y="25907"/>
                  </a:cubicBezTo>
                  <a:cubicBezTo>
                    <a:pt x="14860" y="25907"/>
                    <a:pt x="14221" y="16709"/>
                    <a:pt x="14175" y="14837"/>
                  </a:cubicBezTo>
                  <a:cubicBezTo>
                    <a:pt x="13719" y="17048"/>
                    <a:pt x="13013" y="20715"/>
                    <a:pt x="13057" y="20726"/>
                  </a:cubicBezTo>
                  <a:lnTo>
                    <a:pt x="13057" y="20726"/>
                  </a:lnTo>
                  <a:cubicBezTo>
                    <a:pt x="9488" y="20250"/>
                    <a:pt x="6469" y="19920"/>
                    <a:pt x="4004" y="19920"/>
                  </a:cubicBezTo>
                  <a:cubicBezTo>
                    <a:pt x="2448" y="19920"/>
                    <a:pt x="1113" y="20052"/>
                    <a:pt x="1" y="20361"/>
                  </a:cubicBezTo>
                  <a:cubicBezTo>
                    <a:pt x="2078" y="20817"/>
                    <a:pt x="3721" y="23351"/>
                    <a:pt x="4657" y="24675"/>
                  </a:cubicBezTo>
                  <a:cubicBezTo>
                    <a:pt x="5798" y="26295"/>
                    <a:pt x="10158" y="30290"/>
                    <a:pt x="9793" y="34764"/>
                  </a:cubicBezTo>
                  <a:cubicBezTo>
                    <a:pt x="9678" y="36098"/>
                    <a:pt x="8640" y="36577"/>
                    <a:pt x="7234" y="36577"/>
                  </a:cubicBezTo>
                  <a:cubicBezTo>
                    <a:pt x="5273" y="36577"/>
                    <a:pt x="2596" y="35647"/>
                    <a:pt x="708" y="34809"/>
                  </a:cubicBezTo>
                  <a:lnTo>
                    <a:pt x="708" y="34809"/>
                  </a:lnTo>
                  <a:cubicBezTo>
                    <a:pt x="5251" y="38826"/>
                    <a:pt x="11299" y="41794"/>
                    <a:pt x="11459" y="41862"/>
                  </a:cubicBezTo>
                  <a:cubicBezTo>
                    <a:pt x="11322" y="41794"/>
                    <a:pt x="12737" y="38986"/>
                    <a:pt x="12897" y="38735"/>
                  </a:cubicBezTo>
                  <a:cubicBezTo>
                    <a:pt x="13787" y="37274"/>
                    <a:pt x="14883" y="35471"/>
                    <a:pt x="16572" y="35380"/>
                  </a:cubicBezTo>
                  <a:cubicBezTo>
                    <a:pt x="15841" y="34239"/>
                    <a:pt x="14381" y="33462"/>
                    <a:pt x="13490" y="32960"/>
                  </a:cubicBezTo>
                  <a:cubicBezTo>
                    <a:pt x="13790" y="32960"/>
                    <a:pt x="14096" y="32958"/>
                    <a:pt x="14405" y="32958"/>
                  </a:cubicBezTo>
                  <a:cubicBezTo>
                    <a:pt x="15488" y="32958"/>
                    <a:pt x="16610" y="32986"/>
                    <a:pt x="17622" y="33234"/>
                  </a:cubicBezTo>
                  <a:cubicBezTo>
                    <a:pt x="19585" y="33736"/>
                    <a:pt x="21365" y="33691"/>
                    <a:pt x="23305" y="33873"/>
                  </a:cubicBezTo>
                  <a:cubicBezTo>
                    <a:pt x="24401" y="33987"/>
                    <a:pt x="25474" y="34239"/>
                    <a:pt x="26569" y="34376"/>
                  </a:cubicBezTo>
                  <a:cubicBezTo>
                    <a:pt x="27411" y="34483"/>
                    <a:pt x="28280" y="34801"/>
                    <a:pt x="29145" y="34801"/>
                  </a:cubicBezTo>
                  <a:cubicBezTo>
                    <a:pt x="29383" y="34801"/>
                    <a:pt x="29620" y="34777"/>
                    <a:pt x="29856" y="34718"/>
                  </a:cubicBezTo>
                  <a:lnTo>
                    <a:pt x="29856" y="34718"/>
                  </a:lnTo>
                  <a:cubicBezTo>
                    <a:pt x="28761" y="35585"/>
                    <a:pt x="27140" y="35745"/>
                    <a:pt x="26295" y="37092"/>
                  </a:cubicBezTo>
                  <a:cubicBezTo>
                    <a:pt x="27460" y="37731"/>
                    <a:pt x="29057" y="38484"/>
                    <a:pt x="30039" y="39443"/>
                  </a:cubicBezTo>
                  <a:cubicBezTo>
                    <a:pt x="30313" y="39694"/>
                    <a:pt x="31933" y="42524"/>
                    <a:pt x="31637" y="42638"/>
                  </a:cubicBezTo>
                  <a:cubicBezTo>
                    <a:pt x="31637" y="42638"/>
                    <a:pt x="37001" y="40767"/>
                    <a:pt x="41703" y="39009"/>
                  </a:cubicBezTo>
                  <a:lnTo>
                    <a:pt x="41703" y="39009"/>
                  </a:lnTo>
                  <a:cubicBezTo>
                    <a:pt x="41050" y="39043"/>
                    <a:pt x="40362" y="39067"/>
                    <a:pt x="39671" y="39067"/>
                  </a:cubicBezTo>
                  <a:cubicBezTo>
                    <a:pt x="37125" y="39067"/>
                    <a:pt x="34541" y="38745"/>
                    <a:pt x="33554" y="37434"/>
                  </a:cubicBezTo>
                  <a:cubicBezTo>
                    <a:pt x="31363" y="34467"/>
                    <a:pt x="43163" y="28669"/>
                    <a:pt x="43163" y="28669"/>
                  </a:cubicBezTo>
                  <a:lnTo>
                    <a:pt x="43163" y="28669"/>
                  </a:lnTo>
                  <a:cubicBezTo>
                    <a:pt x="43163" y="28669"/>
                    <a:pt x="41178" y="28875"/>
                    <a:pt x="40493" y="28875"/>
                  </a:cubicBezTo>
                  <a:cubicBezTo>
                    <a:pt x="39831" y="28875"/>
                    <a:pt x="39922" y="28760"/>
                    <a:pt x="41543" y="26957"/>
                  </a:cubicBezTo>
                  <a:cubicBezTo>
                    <a:pt x="42051" y="26396"/>
                    <a:pt x="43271" y="26203"/>
                    <a:pt x="44715" y="26203"/>
                  </a:cubicBezTo>
                  <a:cubicBezTo>
                    <a:pt x="46385" y="26203"/>
                    <a:pt x="48356" y="26461"/>
                    <a:pt x="49874" y="26706"/>
                  </a:cubicBezTo>
                  <a:cubicBezTo>
                    <a:pt x="48329" y="24270"/>
                    <a:pt x="42995" y="23845"/>
                    <a:pt x="39457" y="23845"/>
                  </a:cubicBezTo>
                  <a:cubicBezTo>
                    <a:pt x="37559" y="23845"/>
                    <a:pt x="36179" y="23967"/>
                    <a:pt x="36179" y="23967"/>
                  </a:cubicBezTo>
                  <a:cubicBezTo>
                    <a:pt x="36567" y="22187"/>
                    <a:pt x="36818" y="19973"/>
                    <a:pt x="36909" y="17599"/>
                  </a:cubicBezTo>
                  <a:lnTo>
                    <a:pt x="36909" y="17599"/>
                  </a:lnTo>
                  <a:cubicBezTo>
                    <a:pt x="36387" y="18085"/>
                    <a:pt x="35793" y="18430"/>
                    <a:pt x="35162" y="18430"/>
                  </a:cubicBezTo>
                  <a:cubicBezTo>
                    <a:pt x="34994" y="18430"/>
                    <a:pt x="34823" y="18405"/>
                    <a:pt x="34650" y="18352"/>
                  </a:cubicBezTo>
                  <a:cubicBezTo>
                    <a:pt x="30769" y="17165"/>
                    <a:pt x="33622" y="3036"/>
                    <a:pt x="35471" y="571"/>
                  </a:cubicBezTo>
                  <a:cubicBezTo>
                    <a:pt x="35426" y="457"/>
                    <a:pt x="35015" y="229"/>
                    <a:pt x="34513"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2" name="Google Shape;3702;p43"/>
            <p:cNvSpPr/>
            <p:nvPr/>
          </p:nvSpPr>
          <p:spPr>
            <a:xfrm>
              <a:off x="7105321" y="4275808"/>
              <a:ext cx="297059" cy="193187"/>
            </a:xfrm>
            <a:custGeom>
              <a:avLst/>
              <a:gdLst/>
              <a:ahLst/>
              <a:cxnLst/>
              <a:rect l="l" t="t" r="r" b="b"/>
              <a:pathLst>
                <a:path w="11039" h="7179" extrusionOk="0">
                  <a:moveTo>
                    <a:pt x="5930" y="0"/>
                  </a:moveTo>
                  <a:cubicBezTo>
                    <a:pt x="5612" y="0"/>
                    <a:pt x="5456" y="35"/>
                    <a:pt x="5570" y="115"/>
                  </a:cubicBezTo>
                  <a:cubicBezTo>
                    <a:pt x="6095" y="480"/>
                    <a:pt x="8857" y="3173"/>
                    <a:pt x="5616" y="5182"/>
                  </a:cubicBezTo>
                  <a:cubicBezTo>
                    <a:pt x="5192" y="5443"/>
                    <a:pt x="4801" y="5557"/>
                    <a:pt x="4441" y="5557"/>
                  </a:cubicBezTo>
                  <a:cubicBezTo>
                    <a:pt x="2066" y="5557"/>
                    <a:pt x="1051" y="617"/>
                    <a:pt x="1051" y="617"/>
                  </a:cubicBezTo>
                  <a:lnTo>
                    <a:pt x="1051" y="617"/>
                  </a:lnTo>
                  <a:cubicBezTo>
                    <a:pt x="1" y="4794"/>
                    <a:pt x="2968" y="6894"/>
                    <a:pt x="5433" y="7168"/>
                  </a:cubicBezTo>
                  <a:cubicBezTo>
                    <a:pt x="5493" y="7175"/>
                    <a:pt x="5554" y="7179"/>
                    <a:pt x="5615" y="7179"/>
                  </a:cubicBezTo>
                  <a:cubicBezTo>
                    <a:pt x="8050" y="7179"/>
                    <a:pt x="11038" y="1538"/>
                    <a:pt x="10637" y="937"/>
                  </a:cubicBezTo>
                  <a:cubicBezTo>
                    <a:pt x="10316" y="454"/>
                    <a:pt x="7075" y="0"/>
                    <a:pt x="5930"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3" name="Google Shape;3703;p43"/>
            <p:cNvSpPr/>
            <p:nvPr/>
          </p:nvSpPr>
          <p:spPr>
            <a:xfrm>
              <a:off x="6990470" y="3807762"/>
              <a:ext cx="259843" cy="469553"/>
            </a:xfrm>
            <a:custGeom>
              <a:avLst/>
              <a:gdLst/>
              <a:ahLst/>
              <a:cxnLst/>
              <a:rect l="l" t="t" r="r" b="b"/>
              <a:pathLst>
                <a:path w="9656" h="17449" extrusionOk="0">
                  <a:moveTo>
                    <a:pt x="9656" y="1"/>
                  </a:moveTo>
                  <a:cubicBezTo>
                    <a:pt x="9655" y="1"/>
                    <a:pt x="8286" y="343"/>
                    <a:pt x="8126" y="389"/>
                  </a:cubicBezTo>
                  <a:cubicBezTo>
                    <a:pt x="8058" y="412"/>
                    <a:pt x="7966" y="435"/>
                    <a:pt x="7898" y="480"/>
                  </a:cubicBezTo>
                  <a:cubicBezTo>
                    <a:pt x="7944" y="549"/>
                    <a:pt x="7989" y="594"/>
                    <a:pt x="8035" y="640"/>
                  </a:cubicBezTo>
                  <a:cubicBezTo>
                    <a:pt x="8423" y="982"/>
                    <a:pt x="7031" y="3082"/>
                    <a:pt x="5752" y="5319"/>
                  </a:cubicBezTo>
                  <a:cubicBezTo>
                    <a:pt x="4474" y="7533"/>
                    <a:pt x="3652" y="15066"/>
                    <a:pt x="1712" y="15476"/>
                  </a:cubicBezTo>
                  <a:cubicBezTo>
                    <a:pt x="1617" y="15498"/>
                    <a:pt x="1529" y="15508"/>
                    <a:pt x="1447" y="15508"/>
                  </a:cubicBezTo>
                  <a:cubicBezTo>
                    <a:pt x="489" y="15508"/>
                    <a:pt x="418" y="14103"/>
                    <a:pt x="503" y="12988"/>
                  </a:cubicBezTo>
                  <a:lnTo>
                    <a:pt x="503" y="12988"/>
                  </a:lnTo>
                  <a:cubicBezTo>
                    <a:pt x="320" y="13559"/>
                    <a:pt x="137" y="14153"/>
                    <a:pt x="0" y="14746"/>
                  </a:cubicBezTo>
                  <a:cubicBezTo>
                    <a:pt x="86" y="16780"/>
                    <a:pt x="1637" y="17448"/>
                    <a:pt x="2752" y="17448"/>
                  </a:cubicBezTo>
                  <a:cubicBezTo>
                    <a:pt x="2826" y="17448"/>
                    <a:pt x="2898" y="17445"/>
                    <a:pt x="2968" y="17439"/>
                  </a:cubicBezTo>
                  <a:cubicBezTo>
                    <a:pt x="4497" y="17280"/>
                    <a:pt x="4954" y="13924"/>
                    <a:pt x="4954" y="13924"/>
                  </a:cubicBezTo>
                  <a:cubicBezTo>
                    <a:pt x="4954" y="13924"/>
                    <a:pt x="5022" y="13765"/>
                    <a:pt x="5182" y="13491"/>
                  </a:cubicBezTo>
                  <a:cubicBezTo>
                    <a:pt x="5342" y="12212"/>
                    <a:pt x="5844" y="9268"/>
                    <a:pt x="5889" y="9040"/>
                  </a:cubicBezTo>
                  <a:cubicBezTo>
                    <a:pt x="6414" y="6985"/>
                    <a:pt x="7031" y="4977"/>
                    <a:pt x="7830" y="3059"/>
                  </a:cubicBezTo>
                  <a:cubicBezTo>
                    <a:pt x="8058" y="2512"/>
                    <a:pt x="8218" y="1895"/>
                    <a:pt x="8583" y="1416"/>
                  </a:cubicBezTo>
                  <a:cubicBezTo>
                    <a:pt x="8925" y="937"/>
                    <a:pt x="9359" y="526"/>
                    <a:pt x="9656" y="1"/>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4" name="Google Shape;3704;p43"/>
            <p:cNvSpPr/>
            <p:nvPr/>
          </p:nvSpPr>
          <p:spPr>
            <a:xfrm>
              <a:off x="6952392" y="4415094"/>
              <a:ext cx="143753" cy="167299"/>
            </a:xfrm>
            <a:custGeom>
              <a:avLst/>
              <a:gdLst/>
              <a:ahLst/>
              <a:cxnLst/>
              <a:rect l="l" t="t" r="r" b="b"/>
              <a:pathLst>
                <a:path w="5342" h="6217" extrusionOk="0">
                  <a:moveTo>
                    <a:pt x="44" y="0"/>
                  </a:moveTo>
                  <a:cubicBezTo>
                    <a:pt x="30" y="0"/>
                    <a:pt x="23" y="2"/>
                    <a:pt x="23" y="6"/>
                  </a:cubicBezTo>
                  <a:cubicBezTo>
                    <a:pt x="0" y="52"/>
                    <a:pt x="251" y="166"/>
                    <a:pt x="571" y="348"/>
                  </a:cubicBezTo>
                  <a:cubicBezTo>
                    <a:pt x="890" y="554"/>
                    <a:pt x="1278" y="873"/>
                    <a:pt x="1644" y="1216"/>
                  </a:cubicBezTo>
                  <a:cubicBezTo>
                    <a:pt x="2009" y="1581"/>
                    <a:pt x="2328" y="1969"/>
                    <a:pt x="2557" y="2266"/>
                  </a:cubicBezTo>
                  <a:cubicBezTo>
                    <a:pt x="2785" y="2585"/>
                    <a:pt x="2945" y="2791"/>
                    <a:pt x="2945" y="2791"/>
                  </a:cubicBezTo>
                  <a:cubicBezTo>
                    <a:pt x="2945" y="2791"/>
                    <a:pt x="3082" y="2996"/>
                    <a:pt x="3310" y="3316"/>
                  </a:cubicBezTo>
                  <a:cubicBezTo>
                    <a:pt x="3538" y="3635"/>
                    <a:pt x="3835" y="4046"/>
                    <a:pt x="4109" y="4480"/>
                  </a:cubicBezTo>
                  <a:cubicBezTo>
                    <a:pt x="4643" y="5348"/>
                    <a:pt x="5177" y="6216"/>
                    <a:pt x="5267" y="6216"/>
                  </a:cubicBezTo>
                  <a:cubicBezTo>
                    <a:pt x="5269" y="6216"/>
                    <a:pt x="5271" y="6216"/>
                    <a:pt x="5273" y="6215"/>
                  </a:cubicBezTo>
                  <a:cubicBezTo>
                    <a:pt x="5341" y="6192"/>
                    <a:pt x="4908" y="5233"/>
                    <a:pt x="4428" y="4297"/>
                  </a:cubicBezTo>
                  <a:cubicBezTo>
                    <a:pt x="4200" y="3841"/>
                    <a:pt x="3926" y="3384"/>
                    <a:pt x="3721" y="3042"/>
                  </a:cubicBezTo>
                  <a:cubicBezTo>
                    <a:pt x="3515" y="2699"/>
                    <a:pt x="3378" y="2471"/>
                    <a:pt x="3378" y="2471"/>
                  </a:cubicBezTo>
                  <a:cubicBezTo>
                    <a:pt x="3378" y="2471"/>
                    <a:pt x="3219" y="2266"/>
                    <a:pt x="2945" y="1969"/>
                  </a:cubicBezTo>
                  <a:cubicBezTo>
                    <a:pt x="2694" y="1672"/>
                    <a:pt x="2328" y="1284"/>
                    <a:pt x="1918" y="942"/>
                  </a:cubicBezTo>
                  <a:cubicBezTo>
                    <a:pt x="1484" y="600"/>
                    <a:pt x="1027" y="326"/>
                    <a:pt x="662" y="166"/>
                  </a:cubicBezTo>
                  <a:cubicBezTo>
                    <a:pt x="356" y="51"/>
                    <a:pt x="114" y="0"/>
                    <a:pt x="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5" name="Google Shape;3705;p43"/>
            <p:cNvSpPr/>
            <p:nvPr/>
          </p:nvSpPr>
          <p:spPr>
            <a:xfrm>
              <a:off x="7349180" y="4492595"/>
              <a:ext cx="229758" cy="122360"/>
            </a:xfrm>
            <a:custGeom>
              <a:avLst/>
              <a:gdLst/>
              <a:ahLst/>
              <a:cxnLst/>
              <a:rect l="l" t="t" r="r" b="b"/>
              <a:pathLst>
                <a:path w="8538" h="4547" extrusionOk="0">
                  <a:moveTo>
                    <a:pt x="8224" y="0"/>
                  </a:moveTo>
                  <a:cubicBezTo>
                    <a:pt x="8101" y="0"/>
                    <a:pt x="7944" y="7"/>
                    <a:pt x="7761" y="25"/>
                  </a:cubicBezTo>
                  <a:cubicBezTo>
                    <a:pt x="7305" y="71"/>
                    <a:pt x="6688" y="207"/>
                    <a:pt x="6095" y="390"/>
                  </a:cubicBezTo>
                  <a:cubicBezTo>
                    <a:pt x="5501" y="573"/>
                    <a:pt x="4931" y="824"/>
                    <a:pt x="4497" y="1029"/>
                  </a:cubicBezTo>
                  <a:cubicBezTo>
                    <a:pt x="4086" y="1235"/>
                    <a:pt x="3812" y="1372"/>
                    <a:pt x="3812" y="1372"/>
                  </a:cubicBezTo>
                  <a:cubicBezTo>
                    <a:pt x="3812" y="1372"/>
                    <a:pt x="2739" y="2034"/>
                    <a:pt x="1804" y="2810"/>
                  </a:cubicBezTo>
                  <a:cubicBezTo>
                    <a:pt x="845" y="3608"/>
                    <a:pt x="0" y="4499"/>
                    <a:pt x="46" y="4544"/>
                  </a:cubicBezTo>
                  <a:cubicBezTo>
                    <a:pt x="47" y="4546"/>
                    <a:pt x="49" y="4546"/>
                    <a:pt x="52" y="4546"/>
                  </a:cubicBezTo>
                  <a:cubicBezTo>
                    <a:pt x="145" y="4546"/>
                    <a:pt x="1056" y="3795"/>
                    <a:pt x="2032" y="3129"/>
                  </a:cubicBezTo>
                  <a:cubicBezTo>
                    <a:pt x="3013" y="2422"/>
                    <a:pt x="4086" y="1851"/>
                    <a:pt x="4086" y="1851"/>
                  </a:cubicBezTo>
                  <a:cubicBezTo>
                    <a:pt x="4086" y="1851"/>
                    <a:pt x="4337" y="1691"/>
                    <a:pt x="4725" y="1463"/>
                  </a:cubicBezTo>
                  <a:cubicBezTo>
                    <a:pt x="5136" y="1235"/>
                    <a:pt x="5661" y="984"/>
                    <a:pt x="6232" y="755"/>
                  </a:cubicBezTo>
                  <a:cubicBezTo>
                    <a:pt x="6780" y="527"/>
                    <a:pt x="7350" y="344"/>
                    <a:pt x="7807" y="253"/>
                  </a:cubicBezTo>
                  <a:cubicBezTo>
                    <a:pt x="8240" y="139"/>
                    <a:pt x="8537" y="71"/>
                    <a:pt x="8537" y="48"/>
                  </a:cubicBezTo>
                  <a:cubicBezTo>
                    <a:pt x="8537" y="19"/>
                    <a:pt x="8424" y="0"/>
                    <a:pt x="822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6" name="Google Shape;3706;p43"/>
            <p:cNvSpPr/>
            <p:nvPr/>
          </p:nvSpPr>
          <p:spPr>
            <a:xfrm>
              <a:off x="7317857" y="4622247"/>
              <a:ext cx="453945" cy="221200"/>
            </a:xfrm>
            <a:custGeom>
              <a:avLst/>
              <a:gdLst/>
              <a:ahLst/>
              <a:cxnLst/>
              <a:rect l="l" t="t" r="r" b="b"/>
              <a:pathLst>
                <a:path w="16869" h="8220" extrusionOk="0">
                  <a:moveTo>
                    <a:pt x="16457" y="0"/>
                  </a:moveTo>
                  <a:cubicBezTo>
                    <a:pt x="16320" y="0"/>
                    <a:pt x="16161" y="0"/>
                    <a:pt x="15978" y="23"/>
                  </a:cubicBezTo>
                  <a:cubicBezTo>
                    <a:pt x="15795" y="46"/>
                    <a:pt x="15590" y="46"/>
                    <a:pt x="15385" y="114"/>
                  </a:cubicBezTo>
                  <a:cubicBezTo>
                    <a:pt x="14494" y="251"/>
                    <a:pt x="13353" y="685"/>
                    <a:pt x="12280" y="1233"/>
                  </a:cubicBezTo>
                  <a:cubicBezTo>
                    <a:pt x="11755" y="1484"/>
                    <a:pt x="11208" y="1735"/>
                    <a:pt x="10728" y="1986"/>
                  </a:cubicBezTo>
                  <a:cubicBezTo>
                    <a:pt x="10203" y="2214"/>
                    <a:pt x="9724" y="2420"/>
                    <a:pt x="9336" y="2602"/>
                  </a:cubicBezTo>
                  <a:cubicBezTo>
                    <a:pt x="8925" y="2785"/>
                    <a:pt x="8583" y="2945"/>
                    <a:pt x="8354" y="3059"/>
                  </a:cubicBezTo>
                  <a:cubicBezTo>
                    <a:pt x="8103" y="3173"/>
                    <a:pt x="7966" y="3241"/>
                    <a:pt x="7966" y="3241"/>
                  </a:cubicBezTo>
                  <a:cubicBezTo>
                    <a:pt x="7966" y="3241"/>
                    <a:pt x="7852" y="3310"/>
                    <a:pt x="7624" y="3447"/>
                  </a:cubicBezTo>
                  <a:cubicBezTo>
                    <a:pt x="7487" y="3515"/>
                    <a:pt x="7350" y="3584"/>
                    <a:pt x="7190" y="3675"/>
                  </a:cubicBezTo>
                  <a:cubicBezTo>
                    <a:pt x="7053" y="3766"/>
                    <a:pt x="6871" y="3880"/>
                    <a:pt x="6688" y="3995"/>
                  </a:cubicBezTo>
                  <a:cubicBezTo>
                    <a:pt x="5935" y="4497"/>
                    <a:pt x="4953" y="5136"/>
                    <a:pt x="3903" y="5661"/>
                  </a:cubicBezTo>
                  <a:cubicBezTo>
                    <a:pt x="3378" y="5889"/>
                    <a:pt x="2853" y="6117"/>
                    <a:pt x="2306" y="6323"/>
                  </a:cubicBezTo>
                  <a:cubicBezTo>
                    <a:pt x="1804" y="6528"/>
                    <a:pt x="1324" y="6802"/>
                    <a:pt x="982" y="7076"/>
                  </a:cubicBezTo>
                  <a:cubicBezTo>
                    <a:pt x="776" y="7213"/>
                    <a:pt x="639" y="7373"/>
                    <a:pt x="502" y="7487"/>
                  </a:cubicBezTo>
                  <a:cubicBezTo>
                    <a:pt x="388" y="7624"/>
                    <a:pt x="274" y="7738"/>
                    <a:pt x="206" y="7852"/>
                  </a:cubicBezTo>
                  <a:cubicBezTo>
                    <a:pt x="69" y="8080"/>
                    <a:pt x="0" y="8217"/>
                    <a:pt x="0" y="8217"/>
                  </a:cubicBezTo>
                  <a:cubicBezTo>
                    <a:pt x="2" y="8219"/>
                    <a:pt x="4" y="8220"/>
                    <a:pt x="7" y="8220"/>
                  </a:cubicBezTo>
                  <a:cubicBezTo>
                    <a:pt x="70" y="8220"/>
                    <a:pt x="372" y="7697"/>
                    <a:pt x="1096" y="7259"/>
                  </a:cubicBezTo>
                  <a:cubicBezTo>
                    <a:pt x="1461" y="7008"/>
                    <a:pt x="1918" y="6779"/>
                    <a:pt x="2420" y="6597"/>
                  </a:cubicBezTo>
                  <a:cubicBezTo>
                    <a:pt x="2945" y="6414"/>
                    <a:pt x="3515" y="6209"/>
                    <a:pt x="4063" y="6003"/>
                  </a:cubicBezTo>
                  <a:cubicBezTo>
                    <a:pt x="5159" y="5524"/>
                    <a:pt x="6209" y="4885"/>
                    <a:pt x="6939" y="4428"/>
                  </a:cubicBezTo>
                  <a:cubicBezTo>
                    <a:pt x="7145" y="4314"/>
                    <a:pt x="7304" y="4200"/>
                    <a:pt x="7464" y="4109"/>
                  </a:cubicBezTo>
                  <a:cubicBezTo>
                    <a:pt x="7624" y="4017"/>
                    <a:pt x="7761" y="3949"/>
                    <a:pt x="7875" y="3903"/>
                  </a:cubicBezTo>
                  <a:cubicBezTo>
                    <a:pt x="8103" y="3789"/>
                    <a:pt x="8217" y="3721"/>
                    <a:pt x="8217" y="3721"/>
                  </a:cubicBezTo>
                  <a:cubicBezTo>
                    <a:pt x="8217" y="3721"/>
                    <a:pt x="8354" y="3652"/>
                    <a:pt x="8583" y="3515"/>
                  </a:cubicBezTo>
                  <a:cubicBezTo>
                    <a:pt x="8811" y="3401"/>
                    <a:pt x="9130" y="3241"/>
                    <a:pt x="9541" y="3059"/>
                  </a:cubicBezTo>
                  <a:cubicBezTo>
                    <a:pt x="9929" y="2853"/>
                    <a:pt x="10409" y="2625"/>
                    <a:pt x="10911" y="2374"/>
                  </a:cubicBezTo>
                  <a:cubicBezTo>
                    <a:pt x="11413" y="2123"/>
                    <a:pt x="11938" y="1849"/>
                    <a:pt x="12463" y="1575"/>
                  </a:cubicBezTo>
                  <a:cubicBezTo>
                    <a:pt x="13490" y="1005"/>
                    <a:pt x="14563" y="525"/>
                    <a:pt x="15430" y="320"/>
                  </a:cubicBezTo>
                  <a:cubicBezTo>
                    <a:pt x="16275" y="91"/>
                    <a:pt x="16868" y="91"/>
                    <a:pt x="16868" y="46"/>
                  </a:cubicBezTo>
                  <a:cubicBezTo>
                    <a:pt x="16868" y="23"/>
                    <a:pt x="16731" y="0"/>
                    <a:pt x="164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7" name="Google Shape;3707;p43"/>
            <p:cNvSpPr/>
            <p:nvPr/>
          </p:nvSpPr>
          <p:spPr>
            <a:xfrm>
              <a:off x="6786546" y="4593938"/>
              <a:ext cx="224833" cy="201583"/>
            </a:xfrm>
            <a:custGeom>
              <a:avLst/>
              <a:gdLst/>
              <a:ahLst/>
              <a:cxnLst/>
              <a:rect l="l" t="t" r="r" b="b"/>
              <a:pathLst>
                <a:path w="8355" h="7491" extrusionOk="0">
                  <a:moveTo>
                    <a:pt x="53" y="0"/>
                  </a:moveTo>
                  <a:cubicBezTo>
                    <a:pt x="50" y="0"/>
                    <a:pt x="47" y="1"/>
                    <a:pt x="46" y="2"/>
                  </a:cubicBezTo>
                  <a:cubicBezTo>
                    <a:pt x="0" y="71"/>
                    <a:pt x="1142" y="915"/>
                    <a:pt x="2260" y="1760"/>
                  </a:cubicBezTo>
                  <a:cubicBezTo>
                    <a:pt x="2831" y="2171"/>
                    <a:pt x="3379" y="2604"/>
                    <a:pt x="3789" y="2947"/>
                  </a:cubicBezTo>
                  <a:cubicBezTo>
                    <a:pt x="4200" y="3266"/>
                    <a:pt x="4474" y="3494"/>
                    <a:pt x="4474" y="3494"/>
                  </a:cubicBezTo>
                  <a:lnTo>
                    <a:pt x="5159" y="4042"/>
                  </a:lnTo>
                  <a:cubicBezTo>
                    <a:pt x="5547" y="4362"/>
                    <a:pt x="6072" y="4841"/>
                    <a:pt x="6574" y="5321"/>
                  </a:cubicBezTo>
                  <a:cubicBezTo>
                    <a:pt x="7053" y="5823"/>
                    <a:pt x="7510" y="6370"/>
                    <a:pt x="7807" y="6781"/>
                  </a:cubicBezTo>
                  <a:cubicBezTo>
                    <a:pt x="8115" y="7199"/>
                    <a:pt x="8295" y="7490"/>
                    <a:pt x="8329" y="7490"/>
                  </a:cubicBezTo>
                  <a:cubicBezTo>
                    <a:pt x="8330" y="7490"/>
                    <a:pt x="8331" y="7490"/>
                    <a:pt x="8332" y="7489"/>
                  </a:cubicBezTo>
                  <a:cubicBezTo>
                    <a:pt x="8354" y="7489"/>
                    <a:pt x="8240" y="7147"/>
                    <a:pt x="7989" y="6667"/>
                  </a:cubicBezTo>
                  <a:cubicBezTo>
                    <a:pt x="7738" y="6211"/>
                    <a:pt x="7305" y="5617"/>
                    <a:pt x="6848" y="5069"/>
                  </a:cubicBezTo>
                  <a:cubicBezTo>
                    <a:pt x="6392" y="4522"/>
                    <a:pt x="5867" y="4019"/>
                    <a:pt x="5479" y="3654"/>
                  </a:cubicBezTo>
                  <a:cubicBezTo>
                    <a:pt x="5090" y="3312"/>
                    <a:pt x="4817" y="3084"/>
                    <a:pt x="4817" y="3084"/>
                  </a:cubicBezTo>
                  <a:cubicBezTo>
                    <a:pt x="4817" y="3084"/>
                    <a:pt x="4520" y="2855"/>
                    <a:pt x="4086" y="2536"/>
                  </a:cubicBezTo>
                  <a:cubicBezTo>
                    <a:pt x="3675" y="2239"/>
                    <a:pt x="3082" y="1828"/>
                    <a:pt x="2488" y="1440"/>
                  </a:cubicBezTo>
                  <a:cubicBezTo>
                    <a:pt x="1337" y="709"/>
                    <a:pt x="164" y="0"/>
                    <a:pt x="5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8" name="Google Shape;3708;p43"/>
            <p:cNvSpPr/>
            <p:nvPr/>
          </p:nvSpPr>
          <p:spPr>
            <a:xfrm>
              <a:off x="6801292" y="4547841"/>
              <a:ext cx="38723" cy="65337"/>
            </a:xfrm>
            <a:custGeom>
              <a:avLst/>
              <a:gdLst/>
              <a:ahLst/>
              <a:cxnLst/>
              <a:rect l="l" t="t" r="r" b="b"/>
              <a:pathLst>
                <a:path w="1439" h="2428" extrusionOk="0">
                  <a:moveTo>
                    <a:pt x="127" y="0"/>
                  </a:moveTo>
                  <a:cubicBezTo>
                    <a:pt x="123" y="0"/>
                    <a:pt x="118" y="1"/>
                    <a:pt x="114" y="3"/>
                  </a:cubicBezTo>
                  <a:cubicBezTo>
                    <a:pt x="0" y="95"/>
                    <a:pt x="480" y="1327"/>
                    <a:pt x="480" y="1327"/>
                  </a:cubicBezTo>
                  <a:cubicBezTo>
                    <a:pt x="480" y="1327"/>
                    <a:pt x="1136" y="2428"/>
                    <a:pt x="1307" y="2428"/>
                  </a:cubicBezTo>
                  <a:cubicBezTo>
                    <a:pt x="1313" y="2428"/>
                    <a:pt x="1319" y="2426"/>
                    <a:pt x="1324" y="2423"/>
                  </a:cubicBezTo>
                  <a:cubicBezTo>
                    <a:pt x="1438" y="2354"/>
                    <a:pt x="959" y="1099"/>
                    <a:pt x="959" y="1099"/>
                  </a:cubicBezTo>
                  <a:cubicBezTo>
                    <a:pt x="959" y="1099"/>
                    <a:pt x="291" y="0"/>
                    <a:pt x="1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9" name="Google Shape;3709;p43"/>
            <p:cNvSpPr/>
            <p:nvPr/>
          </p:nvSpPr>
          <p:spPr>
            <a:xfrm>
              <a:off x="7624954" y="4617323"/>
              <a:ext cx="63911" cy="50537"/>
            </a:xfrm>
            <a:custGeom>
              <a:avLst/>
              <a:gdLst/>
              <a:ahLst/>
              <a:cxnLst/>
              <a:rect l="l" t="t" r="r" b="b"/>
              <a:pathLst>
                <a:path w="2375" h="1878" extrusionOk="0">
                  <a:moveTo>
                    <a:pt x="2284" y="0"/>
                  </a:moveTo>
                  <a:cubicBezTo>
                    <a:pt x="2154" y="0"/>
                    <a:pt x="1863" y="83"/>
                    <a:pt x="1599" y="206"/>
                  </a:cubicBezTo>
                  <a:cubicBezTo>
                    <a:pt x="1234" y="343"/>
                    <a:pt x="914" y="571"/>
                    <a:pt x="914" y="571"/>
                  </a:cubicBezTo>
                  <a:cubicBezTo>
                    <a:pt x="914" y="571"/>
                    <a:pt x="617" y="845"/>
                    <a:pt x="389" y="1142"/>
                  </a:cubicBezTo>
                  <a:cubicBezTo>
                    <a:pt x="161" y="1461"/>
                    <a:pt x="1" y="1849"/>
                    <a:pt x="69" y="1872"/>
                  </a:cubicBezTo>
                  <a:cubicBezTo>
                    <a:pt x="75" y="1876"/>
                    <a:pt x="81" y="1877"/>
                    <a:pt x="88" y="1877"/>
                  </a:cubicBezTo>
                  <a:cubicBezTo>
                    <a:pt x="176" y="1877"/>
                    <a:pt x="409" y="1627"/>
                    <a:pt x="663" y="1416"/>
                  </a:cubicBezTo>
                  <a:cubicBezTo>
                    <a:pt x="937" y="1188"/>
                    <a:pt x="1234" y="1005"/>
                    <a:pt x="1234" y="1005"/>
                  </a:cubicBezTo>
                  <a:cubicBezTo>
                    <a:pt x="1234" y="1005"/>
                    <a:pt x="1507" y="754"/>
                    <a:pt x="1781" y="526"/>
                  </a:cubicBezTo>
                  <a:cubicBezTo>
                    <a:pt x="2055" y="297"/>
                    <a:pt x="2375" y="115"/>
                    <a:pt x="2352" y="23"/>
                  </a:cubicBezTo>
                  <a:cubicBezTo>
                    <a:pt x="2347" y="8"/>
                    <a:pt x="2322" y="0"/>
                    <a:pt x="228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0" name="Google Shape;3710;p43"/>
            <p:cNvSpPr/>
            <p:nvPr/>
          </p:nvSpPr>
          <p:spPr>
            <a:xfrm>
              <a:off x="7132958" y="4250620"/>
              <a:ext cx="246953" cy="220985"/>
            </a:xfrm>
            <a:custGeom>
              <a:avLst/>
              <a:gdLst/>
              <a:ahLst/>
              <a:cxnLst/>
              <a:rect l="l" t="t" r="r" b="b"/>
              <a:pathLst>
                <a:path w="9177" h="8212" extrusionOk="0">
                  <a:moveTo>
                    <a:pt x="252" y="1"/>
                  </a:moveTo>
                  <a:cubicBezTo>
                    <a:pt x="229" y="275"/>
                    <a:pt x="184" y="526"/>
                    <a:pt x="161" y="800"/>
                  </a:cubicBezTo>
                  <a:cubicBezTo>
                    <a:pt x="69" y="1553"/>
                    <a:pt x="1" y="2261"/>
                    <a:pt x="1" y="2877"/>
                  </a:cubicBezTo>
                  <a:cubicBezTo>
                    <a:pt x="1" y="3516"/>
                    <a:pt x="47" y="4018"/>
                    <a:pt x="92" y="4383"/>
                  </a:cubicBezTo>
                  <a:cubicBezTo>
                    <a:pt x="161" y="4749"/>
                    <a:pt x="206" y="4954"/>
                    <a:pt x="206" y="4954"/>
                  </a:cubicBezTo>
                  <a:cubicBezTo>
                    <a:pt x="206" y="4954"/>
                    <a:pt x="275" y="5159"/>
                    <a:pt x="389" y="5525"/>
                  </a:cubicBezTo>
                  <a:cubicBezTo>
                    <a:pt x="526" y="5867"/>
                    <a:pt x="754" y="6369"/>
                    <a:pt x="1188" y="6848"/>
                  </a:cubicBezTo>
                  <a:cubicBezTo>
                    <a:pt x="1599" y="7351"/>
                    <a:pt x="2238" y="7807"/>
                    <a:pt x="3014" y="8035"/>
                  </a:cubicBezTo>
                  <a:cubicBezTo>
                    <a:pt x="3355" y="8149"/>
                    <a:pt x="3734" y="8211"/>
                    <a:pt x="4119" y="8211"/>
                  </a:cubicBezTo>
                  <a:cubicBezTo>
                    <a:pt x="4583" y="8211"/>
                    <a:pt x="5055" y="8121"/>
                    <a:pt x="5479" y="7921"/>
                  </a:cubicBezTo>
                  <a:cubicBezTo>
                    <a:pt x="6255" y="7556"/>
                    <a:pt x="6871" y="6963"/>
                    <a:pt x="7351" y="6346"/>
                  </a:cubicBezTo>
                  <a:cubicBezTo>
                    <a:pt x="7830" y="5730"/>
                    <a:pt x="8172" y="5114"/>
                    <a:pt x="8446" y="4566"/>
                  </a:cubicBezTo>
                  <a:cubicBezTo>
                    <a:pt x="8720" y="3995"/>
                    <a:pt x="8903" y="3516"/>
                    <a:pt x="9017" y="3196"/>
                  </a:cubicBezTo>
                  <a:cubicBezTo>
                    <a:pt x="9131" y="2854"/>
                    <a:pt x="9177" y="2649"/>
                    <a:pt x="9154" y="2649"/>
                  </a:cubicBezTo>
                  <a:cubicBezTo>
                    <a:pt x="9153" y="2648"/>
                    <a:pt x="9152" y="2648"/>
                    <a:pt x="9152" y="2648"/>
                  </a:cubicBezTo>
                  <a:cubicBezTo>
                    <a:pt x="9101" y="2648"/>
                    <a:pt x="8849" y="3417"/>
                    <a:pt x="8264" y="4452"/>
                  </a:cubicBezTo>
                  <a:cubicBezTo>
                    <a:pt x="7967" y="4977"/>
                    <a:pt x="7602" y="5593"/>
                    <a:pt x="7122" y="6164"/>
                  </a:cubicBezTo>
                  <a:cubicBezTo>
                    <a:pt x="6643" y="6734"/>
                    <a:pt x="6050" y="7282"/>
                    <a:pt x="5319" y="7579"/>
                  </a:cubicBezTo>
                  <a:cubicBezTo>
                    <a:pt x="4958" y="7730"/>
                    <a:pt x="4572" y="7799"/>
                    <a:pt x="4194" y="7799"/>
                  </a:cubicBezTo>
                  <a:cubicBezTo>
                    <a:pt x="3831" y="7799"/>
                    <a:pt x="3475" y="7736"/>
                    <a:pt x="3151" y="7625"/>
                  </a:cubicBezTo>
                  <a:cubicBezTo>
                    <a:pt x="2466" y="7373"/>
                    <a:pt x="1918" y="6963"/>
                    <a:pt x="1553" y="6529"/>
                  </a:cubicBezTo>
                  <a:cubicBezTo>
                    <a:pt x="1188" y="6095"/>
                    <a:pt x="1005" y="5639"/>
                    <a:pt x="891" y="5342"/>
                  </a:cubicBezTo>
                  <a:cubicBezTo>
                    <a:pt x="777" y="5022"/>
                    <a:pt x="731" y="4817"/>
                    <a:pt x="731" y="4817"/>
                  </a:cubicBezTo>
                  <a:cubicBezTo>
                    <a:pt x="731" y="4817"/>
                    <a:pt x="686" y="4634"/>
                    <a:pt x="617" y="4315"/>
                  </a:cubicBezTo>
                  <a:cubicBezTo>
                    <a:pt x="572" y="3973"/>
                    <a:pt x="503" y="3493"/>
                    <a:pt x="503" y="2877"/>
                  </a:cubicBezTo>
                  <a:cubicBezTo>
                    <a:pt x="480" y="2283"/>
                    <a:pt x="526" y="1599"/>
                    <a:pt x="594" y="845"/>
                  </a:cubicBezTo>
                  <a:cubicBezTo>
                    <a:pt x="617" y="754"/>
                    <a:pt x="617" y="663"/>
                    <a:pt x="617" y="549"/>
                  </a:cubicBezTo>
                  <a:lnTo>
                    <a:pt x="640" y="480"/>
                  </a:lnTo>
                  <a:lnTo>
                    <a:pt x="708" y="480"/>
                  </a:lnTo>
                  <a:lnTo>
                    <a:pt x="1005" y="526"/>
                  </a:lnTo>
                  <a:cubicBezTo>
                    <a:pt x="1393" y="549"/>
                    <a:pt x="1781" y="617"/>
                    <a:pt x="2192" y="686"/>
                  </a:cubicBezTo>
                  <a:cubicBezTo>
                    <a:pt x="2580" y="777"/>
                    <a:pt x="2968" y="845"/>
                    <a:pt x="3379" y="914"/>
                  </a:cubicBezTo>
                  <a:cubicBezTo>
                    <a:pt x="3767" y="982"/>
                    <a:pt x="4178" y="1005"/>
                    <a:pt x="4543" y="1051"/>
                  </a:cubicBezTo>
                  <a:cubicBezTo>
                    <a:pt x="5319" y="1097"/>
                    <a:pt x="6027" y="1097"/>
                    <a:pt x="6620" y="1119"/>
                  </a:cubicBezTo>
                  <a:cubicBezTo>
                    <a:pt x="7697" y="1160"/>
                    <a:pt x="8449" y="1309"/>
                    <a:pt x="8601" y="1309"/>
                  </a:cubicBezTo>
                  <a:cubicBezTo>
                    <a:pt x="8619" y="1309"/>
                    <a:pt x="8629" y="1307"/>
                    <a:pt x="8629" y="1302"/>
                  </a:cubicBezTo>
                  <a:cubicBezTo>
                    <a:pt x="8629" y="1279"/>
                    <a:pt x="8446" y="1233"/>
                    <a:pt x="8104" y="1142"/>
                  </a:cubicBezTo>
                  <a:cubicBezTo>
                    <a:pt x="7762" y="1051"/>
                    <a:pt x="7237" y="982"/>
                    <a:pt x="6643" y="914"/>
                  </a:cubicBezTo>
                  <a:cubicBezTo>
                    <a:pt x="6027" y="868"/>
                    <a:pt x="5319" y="823"/>
                    <a:pt x="4566" y="754"/>
                  </a:cubicBezTo>
                  <a:cubicBezTo>
                    <a:pt x="4201" y="686"/>
                    <a:pt x="3813" y="663"/>
                    <a:pt x="3425" y="572"/>
                  </a:cubicBezTo>
                  <a:cubicBezTo>
                    <a:pt x="3037" y="503"/>
                    <a:pt x="2649" y="412"/>
                    <a:pt x="2261" y="320"/>
                  </a:cubicBezTo>
                  <a:cubicBezTo>
                    <a:pt x="1850" y="229"/>
                    <a:pt x="1462" y="138"/>
                    <a:pt x="1051" y="115"/>
                  </a:cubicBezTo>
                  <a:cubicBezTo>
                    <a:pt x="777" y="69"/>
                    <a:pt x="503" y="47"/>
                    <a:pt x="2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1" name="Google Shape;3711;p43"/>
            <p:cNvSpPr/>
            <p:nvPr/>
          </p:nvSpPr>
          <p:spPr>
            <a:xfrm>
              <a:off x="6990470" y="3823074"/>
              <a:ext cx="254326" cy="457039"/>
            </a:xfrm>
            <a:custGeom>
              <a:avLst/>
              <a:gdLst/>
              <a:ahLst/>
              <a:cxnLst/>
              <a:rect l="l" t="t" r="r" b="b"/>
              <a:pathLst>
                <a:path w="9451" h="16984" extrusionOk="0">
                  <a:moveTo>
                    <a:pt x="9443" y="0"/>
                  </a:moveTo>
                  <a:cubicBezTo>
                    <a:pt x="9407" y="0"/>
                    <a:pt x="9274" y="135"/>
                    <a:pt x="9062" y="368"/>
                  </a:cubicBezTo>
                  <a:cubicBezTo>
                    <a:pt x="8834" y="619"/>
                    <a:pt x="8491" y="938"/>
                    <a:pt x="8172" y="1418"/>
                  </a:cubicBezTo>
                  <a:cubicBezTo>
                    <a:pt x="7464" y="2331"/>
                    <a:pt x="6780" y="3723"/>
                    <a:pt x="6300" y="5184"/>
                  </a:cubicBezTo>
                  <a:cubicBezTo>
                    <a:pt x="5798" y="6622"/>
                    <a:pt x="5433" y="8128"/>
                    <a:pt x="5205" y="9224"/>
                  </a:cubicBezTo>
                  <a:cubicBezTo>
                    <a:pt x="4954" y="10342"/>
                    <a:pt x="4794" y="11073"/>
                    <a:pt x="4794" y="11073"/>
                  </a:cubicBezTo>
                  <a:cubicBezTo>
                    <a:pt x="4794" y="11073"/>
                    <a:pt x="4748" y="11278"/>
                    <a:pt x="4680" y="11598"/>
                  </a:cubicBezTo>
                  <a:cubicBezTo>
                    <a:pt x="4611" y="11917"/>
                    <a:pt x="4520" y="12374"/>
                    <a:pt x="4360" y="12922"/>
                  </a:cubicBezTo>
                  <a:cubicBezTo>
                    <a:pt x="4246" y="13492"/>
                    <a:pt x="4041" y="14109"/>
                    <a:pt x="3835" y="14793"/>
                  </a:cubicBezTo>
                  <a:cubicBezTo>
                    <a:pt x="3721" y="15136"/>
                    <a:pt x="3630" y="15478"/>
                    <a:pt x="3470" y="15798"/>
                  </a:cubicBezTo>
                  <a:cubicBezTo>
                    <a:pt x="3333" y="16117"/>
                    <a:pt x="3128" y="16391"/>
                    <a:pt x="2831" y="16505"/>
                  </a:cubicBezTo>
                  <a:cubicBezTo>
                    <a:pt x="2628" y="16592"/>
                    <a:pt x="2407" y="16624"/>
                    <a:pt x="2185" y="16624"/>
                  </a:cubicBezTo>
                  <a:cubicBezTo>
                    <a:pt x="2057" y="16624"/>
                    <a:pt x="1929" y="16613"/>
                    <a:pt x="1804" y="16596"/>
                  </a:cubicBezTo>
                  <a:cubicBezTo>
                    <a:pt x="1461" y="16528"/>
                    <a:pt x="1119" y="16414"/>
                    <a:pt x="868" y="16231"/>
                  </a:cubicBezTo>
                  <a:lnTo>
                    <a:pt x="708" y="16072"/>
                  </a:lnTo>
                  <a:cubicBezTo>
                    <a:pt x="662" y="16003"/>
                    <a:pt x="617" y="15935"/>
                    <a:pt x="571" y="15866"/>
                  </a:cubicBezTo>
                  <a:cubicBezTo>
                    <a:pt x="480" y="15729"/>
                    <a:pt x="434" y="15569"/>
                    <a:pt x="366" y="15432"/>
                  </a:cubicBezTo>
                  <a:cubicBezTo>
                    <a:pt x="274" y="15136"/>
                    <a:pt x="252" y="14839"/>
                    <a:pt x="252" y="14565"/>
                  </a:cubicBezTo>
                  <a:cubicBezTo>
                    <a:pt x="274" y="13994"/>
                    <a:pt x="388" y="13538"/>
                    <a:pt x="480" y="13218"/>
                  </a:cubicBezTo>
                  <a:cubicBezTo>
                    <a:pt x="548" y="12899"/>
                    <a:pt x="594" y="12716"/>
                    <a:pt x="571" y="12716"/>
                  </a:cubicBezTo>
                  <a:cubicBezTo>
                    <a:pt x="571" y="12715"/>
                    <a:pt x="571" y="12714"/>
                    <a:pt x="570" y="12714"/>
                  </a:cubicBezTo>
                  <a:cubicBezTo>
                    <a:pt x="561" y="12714"/>
                    <a:pt x="473" y="12894"/>
                    <a:pt x="366" y="13196"/>
                  </a:cubicBezTo>
                  <a:cubicBezTo>
                    <a:pt x="252" y="13515"/>
                    <a:pt x="92" y="13972"/>
                    <a:pt x="46" y="14542"/>
                  </a:cubicBezTo>
                  <a:cubicBezTo>
                    <a:pt x="0" y="15136"/>
                    <a:pt x="115" y="15889"/>
                    <a:pt x="685" y="16460"/>
                  </a:cubicBezTo>
                  <a:cubicBezTo>
                    <a:pt x="982" y="16711"/>
                    <a:pt x="1347" y="16848"/>
                    <a:pt x="1758" y="16939"/>
                  </a:cubicBezTo>
                  <a:cubicBezTo>
                    <a:pt x="1919" y="16967"/>
                    <a:pt x="2083" y="16984"/>
                    <a:pt x="2250" y="16984"/>
                  </a:cubicBezTo>
                  <a:cubicBezTo>
                    <a:pt x="2486" y="16984"/>
                    <a:pt x="2727" y="16951"/>
                    <a:pt x="2968" y="16870"/>
                  </a:cubicBezTo>
                  <a:cubicBezTo>
                    <a:pt x="3401" y="16711"/>
                    <a:pt x="3675" y="16323"/>
                    <a:pt x="3858" y="15980"/>
                  </a:cubicBezTo>
                  <a:cubicBezTo>
                    <a:pt x="4041" y="15615"/>
                    <a:pt x="4132" y="15250"/>
                    <a:pt x="4246" y="14930"/>
                  </a:cubicBezTo>
                  <a:cubicBezTo>
                    <a:pt x="4474" y="14245"/>
                    <a:pt x="4702" y="13606"/>
                    <a:pt x="4839" y="13059"/>
                  </a:cubicBezTo>
                  <a:cubicBezTo>
                    <a:pt x="4999" y="12511"/>
                    <a:pt x="5113" y="12031"/>
                    <a:pt x="5182" y="11712"/>
                  </a:cubicBezTo>
                  <a:cubicBezTo>
                    <a:pt x="5273" y="11392"/>
                    <a:pt x="5319" y="11187"/>
                    <a:pt x="5319" y="11187"/>
                  </a:cubicBezTo>
                  <a:cubicBezTo>
                    <a:pt x="5319" y="11187"/>
                    <a:pt x="5456" y="10456"/>
                    <a:pt x="5684" y="9338"/>
                  </a:cubicBezTo>
                  <a:cubicBezTo>
                    <a:pt x="5889" y="8220"/>
                    <a:pt x="6209" y="6736"/>
                    <a:pt x="6643" y="5298"/>
                  </a:cubicBezTo>
                  <a:cubicBezTo>
                    <a:pt x="7099" y="3860"/>
                    <a:pt x="7693" y="2468"/>
                    <a:pt x="8354" y="1532"/>
                  </a:cubicBezTo>
                  <a:cubicBezTo>
                    <a:pt x="8628" y="1052"/>
                    <a:pt x="8948" y="710"/>
                    <a:pt x="9153" y="436"/>
                  </a:cubicBezTo>
                  <a:cubicBezTo>
                    <a:pt x="9359" y="162"/>
                    <a:pt x="9450" y="3"/>
                    <a:pt x="9450" y="3"/>
                  </a:cubicBezTo>
                  <a:cubicBezTo>
                    <a:pt x="9448" y="1"/>
                    <a:pt x="9446" y="0"/>
                    <a:pt x="94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2" name="Google Shape;3712;p43"/>
            <p:cNvSpPr/>
            <p:nvPr/>
          </p:nvSpPr>
          <p:spPr>
            <a:xfrm>
              <a:off x="7366375" y="3836636"/>
              <a:ext cx="116117" cy="494014"/>
            </a:xfrm>
            <a:custGeom>
              <a:avLst/>
              <a:gdLst/>
              <a:ahLst/>
              <a:cxnLst/>
              <a:rect l="l" t="t" r="r" b="b"/>
              <a:pathLst>
                <a:path w="4315" h="18358" extrusionOk="0">
                  <a:moveTo>
                    <a:pt x="3972" y="1"/>
                  </a:moveTo>
                  <a:lnTo>
                    <a:pt x="3972" y="1"/>
                  </a:lnTo>
                  <a:cubicBezTo>
                    <a:pt x="3972" y="1"/>
                    <a:pt x="3812" y="138"/>
                    <a:pt x="3561" y="434"/>
                  </a:cubicBezTo>
                  <a:cubicBezTo>
                    <a:pt x="3333" y="731"/>
                    <a:pt x="3036" y="1188"/>
                    <a:pt x="2740" y="1758"/>
                  </a:cubicBezTo>
                  <a:cubicBezTo>
                    <a:pt x="2169" y="2922"/>
                    <a:pt x="1667" y="4566"/>
                    <a:pt x="1233" y="6209"/>
                  </a:cubicBezTo>
                  <a:cubicBezTo>
                    <a:pt x="1028" y="7031"/>
                    <a:pt x="799" y="7853"/>
                    <a:pt x="617" y="8651"/>
                  </a:cubicBezTo>
                  <a:cubicBezTo>
                    <a:pt x="434" y="9428"/>
                    <a:pt x="297" y="10158"/>
                    <a:pt x="206" y="10797"/>
                  </a:cubicBezTo>
                  <a:cubicBezTo>
                    <a:pt x="1" y="12075"/>
                    <a:pt x="1" y="12943"/>
                    <a:pt x="1" y="12943"/>
                  </a:cubicBezTo>
                  <a:cubicBezTo>
                    <a:pt x="1" y="12943"/>
                    <a:pt x="1" y="13171"/>
                    <a:pt x="1" y="13559"/>
                  </a:cubicBezTo>
                  <a:cubicBezTo>
                    <a:pt x="1" y="13741"/>
                    <a:pt x="23" y="13970"/>
                    <a:pt x="46" y="14244"/>
                  </a:cubicBezTo>
                  <a:cubicBezTo>
                    <a:pt x="46" y="14381"/>
                    <a:pt x="69" y="14518"/>
                    <a:pt x="69" y="14655"/>
                  </a:cubicBezTo>
                  <a:cubicBezTo>
                    <a:pt x="115" y="14814"/>
                    <a:pt x="137" y="14974"/>
                    <a:pt x="160" y="15134"/>
                  </a:cubicBezTo>
                  <a:cubicBezTo>
                    <a:pt x="206" y="15294"/>
                    <a:pt x="229" y="15453"/>
                    <a:pt x="252" y="15636"/>
                  </a:cubicBezTo>
                  <a:cubicBezTo>
                    <a:pt x="297" y="15796"/>
                    <a:pt x="366" y="15978"/>
                    <a:pt x="411" y="16161"/>
                  </a:cubicBezTo>
                  <a:cubicBezTo>
                    <a:pt x="548" y="16526"/>
                    <a:pt x="708" y="16891"/>
                    <a:pt x="936" y="17257"/>
                  </a:cubicBezTo>
                  <a:cubicBezTo>
                    <a:pt x="1165" y="17622"/>
                    <a:pt x="1507" y="17941"/>
                    <a:pt x="1918" y="18147"/>
                  </a:cubicBezTo>
                  <a:cubicBezTo>
                    <a:pt x="2123" y="18261"/>
                    <a:pt x="2352" y="18329"/>
                    <a:pt x="2603" y="18352"/>
                  </a:cubicBezTo>
                  <a:cubicBezTo>
                    <a:pt x="2640" y="18356"/>
                    <a:pt x="2678" y="18358"/>
                    <a:pt x="2717" y="18358"/>
                  </a:cubicBezTo>
                  <a:cubicBezTo>
                    <a:pt x="2919" y="18358"/>
                    <a:pt x="3142" y="18307"/>
                    <a:pt x="3333" y="18192"/>
                  </a:cubicBezTo>
                  <a:cubicBezTo>
                    <a:pt x="3767" y="17896"/>
                    <a:pt x="3926" y="17416"/>
                    <a:pt x="3995" y="16960"/>
                  </a:cubicBezTo>
                  <a:cubicBezTo>
                    <a:pt x="4041" y="16526"/>
                    <a:pt x="4018" y="16115"/>
                    <a:pt x="3995" y="15704"/>
                  </a:cubicBezTo>
                  <a:cubicBezTo>
                    <a:pt x="3972" y="15316"/>
                    <a:pt x="3972" y="14951"/>
                    <a:pt x="4018" y="14586"/>
                  </a:cubicBezTo>
                  <a:cubicBezTo>
                    <a:pt x="4063" y="14221"/>
                    <a:pt x="4086" y="13856"/>
                    <a:pt x="4132" y="13536"/>
                  </a:cubicBezTo>
                  <a:cubicBezTo>
                    <a:pt x="4178" y="12920"/>
                    <a:pt x="4246" y="12372"/>
                    <a:pt x="4269" y="12007"/>
                  </a:cubicBezTo>
                  <a:cubicBezTo>
                    <a:pt x="4292" y="11642"/>
                    <a:pt x="4315" y="11413"/>
                    <a:pt x="4292" y="11413"/>
                  </a:cubicBezTo>
                  <a:cubicBezTo>
                    <a:pt x="4269" y="11413"/>
                    <a:pt x="4223" y="11619"/>
                    <a:pt x="4155" y="11984"/>
                  </a:cubicBezTo>
                  <a:cubicBezTo>
                    <a:pt x="4109" y="12372"/>
                    <a:pt x="4018" y="12897"/>
                    <a:pt x="3926" y="13536"/>
                  </a:cubicBezTo>
                  <a:cubicBezTo>
                    <a:pt x="3881" y="13833"/>
                    <a:pt x="3835" y="14175"/>
                    <a:pt x="3767" y="14540"/>
                  </a:cubicBezTo>
                  <a:cubicBezTo>
                    <a:pt x="3698" y="14906"/>
                    <a:pt x="3675" y="15316"/>
                    <a:pt x="3698" y="15727"/>
                  </a:cubicBezTo>
                  <a:cubicBezTo>
                    <a:pt x="3698" y="16115"/>
                    <a:pt x="3721" y="16526"/>
                    <a:pt x="3653" y="16914"/>
                  </a:cubicBezTo>
                  <a:cubicBezTo>
                    <a:pt x="3607" y="17302"/>
                    <a:pt x="3424" y="17690"/>
                    <a:pt x="3128" y="17873"/>
                  </a:cubicBezTo>
                  <a:cubicBezTo>
                    <a:pt x="3014" y="17943"/>
                    <a:pt x="2888" y="17972"/>
                    <a:pt x="2757" y="17972"/>
                  </a:cubicBezTo>
                  <a:cubicBezTo>
                    <a:pt x="2544" y="17972"/>
                    <a:pt x="2321" y="17894"/>
                    <a:pt x="2123" y="17782"/>
                  </a:cubicBezTo>
                  <a:cubicBezTo>
                    <a:pt x="1781" y="17599"/>
                    <a:pt x="1507" y="17325"/>
                    <a:pt x="1302" y="17006"/>
                  </a:cubicBezTo>
                  <a:cubicBezTo>
                    <a:pt x="1119" y="16709"/>
                    <a:pt x="982" y="16344"/>
                    <a:pt x="868" y="16024"/>
                  </a:cubicBezTo>
                  <a:cubicBezTo>
                    <a:pt x="822" y="15841"/>
                    <a:pt x="777" y="15682"/>
                    <a:pt x="731" y="15522"/>
                  </a:cubicBezTo>
                  <a:cubicBezTo>
                    <a:pt x="708" y="15362"/>
                    <a:pt x="685" y="15202"/>
                    <a:pt x="662" y="15043"/>
                  </a:cubicBezTo>
                  <a:cubicBezTo>
                    <a:pt x="617" y="14883"/>
                    <a:pt x="594" y="14746"/>
                    <a:pt x="571" y="14609"/>
                  </a:cubicBezTo>
                  <a:cubicBezTo>
                    <a:pt x="571" y="14449"/>
                    <a:pt x="571" y="14312"/>
                    <a:pt x="548" y="14198"/>
                  </a:cubicBezTo>
                  <a:cubicBezTo>
                    <a:pt x="548" y="13947"/>
                    <a:pt x="526" y="13719"/>
                    <a:pt x="526" y="13536"/>
                  </a:cubicBezTo>
                  <a:cubicBezTo>
                    <a:pt x="526" y="13171"/>
                    <a:pt x="526" y="12965"/>
                    <a:pt x="526" y="12965"/>
                  </a:cubicBezTo>
                  <a:cubicBezTo>
                    <a:pt x="526" y="12965"/>
                    <a:pt x="526" y="12121"/>
                    <a:pt x="685" y="10866"/>
                  </a:cubicBezTo>
                  <a:cubicBezTo>
                    <a:pt x="754" y="10249"/>
                    <a:pt x="891" y="9519"/>
                    <a:pt x="1050" y="8743"/>
                  </a:cubicBezTo>
                  <a:cubicBezTo>
                    <a:pt x="1210" y="7967"/>
                    <a:pt x="1416" y="7145"/>
                    <a:pt x="1621" y="6300"/>
                  </a:cubicBezTo>
                  <a:cubicBezTo>
                    <a:pt x="1986" y="4657"/>
                    <a:pt x="2420" y="3014"/>
                    <a:pt x="2945" y="1850"/>
                  </a:cubicBezTo>
                  <a:cubicBezTo>
                    <a:pt x="3424" y="663"/>
                    <a:pt x="4018" y="24"/>
                    <a:pt x="39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3" name="Google Shape;3713;p43"/>
            <p:cNvSpPr/>
            <p:nvPr/>
          </p:nvSpPr>
          <p:spPr>
            <a:xfrm>
              <a:off x="7035921" y="4065022"/>
              <a:ext cx="52232" cy="90471"/>
            </a:xfrm>
            <a:custGeom>
              <a:avLst/>
              <a:gdLst/>
              <a:ahLst/>
              <a:cxnLst/>
              <a:rect l="l" t="t" r="r" b="b"/>
              <a:pathLst>
                <a:path w="1941" h="3362" extrusionOk="0">
                  <a:moveTo>
                    <a:pt x="1549" y="0"/>
                  </a:moveTo>
                  <a:cubicBezTo>
                    <a:pt x="1307" y="0"/>
                    <a:pt x="1016" y="308"/>
                    <a:pt x="845" y="735"/>
                  </a:cubicBezTo>
                  <a:cubicBezTo>
                    <a:pt x="685" y="1192"/>
                    <a:pt x="754" y="1602"/>
                    <a:pt x="1005" y="1671"/>
                  </a:cubicBezTo>
                  <a:cubicBezTo>
                    <a:pt x="1021" y="1674"/>
                    <a:pt x="1037" y="1675"/>
                    <a:pt x="1054" y="1675"/>
                  </a:cubicBezTo>
                  <a:cubicBezTo>
                    <a:pt x="1299" y="1675"/>
                    <a:pt x="1608" y="1368"/>
                    <a:pt x="1758" y="941"/>
                  </a:cubicBezTo>
                  <a:cubicBezTo>
                    <a:pt x="1941" y="484"/>
                    <a:pt x="1872" y="73"/>
                    <a:pt x="1598" y="5"/>
                  </a:cubicBezTo>
                  <a:cubicBezTo>
                    <a:pt x="1582" y="2"/>
                    <a:pt x="1566" y="0"/>
                    <a:pt x="1549" y="0"/>
                  </a:cubicBezTo>
                  <a:close/>
                  <a:moveTo>
                    <a:pt x="615" y="2167"/>
                  </a:moveTo>
                  <a:cubicBezTo>
                    <a:pt x="441" y="2167"/>
                    <a:pt x="240" y="2385"/>
                    <a:pt x="115" y="2698"/>
                  </a:cubicBezTo>
                  <a:cubicBezTo>
                    <a:pt x="1" y="3018"/>
                    <a:pt x="46" y="3314"/>
                    <a:pt x="229" y="3360"/>
                  </a:cubicBezTo>
                  <a:cubicBezTo>
                    <a:pt x="237" y="3361"/>
                    <a:pt x="246" y="3362"/>
                    <a:pt x="254" y="3362"/>
                  </a:cubicBezTo>
                  <a:cubicBezTo>
                    <a:pt x="434" y="3362"/>
                    <a:pt x="668" y="3140"/>
                    <a:pt x="777" y="2835"/>
                  </a:cubicBezTo>
                  <a:cubicBezTo>
                    <a:pt x="891" y="2515"/>
                    <a:pt x="845" y="2219"/>
                    <a:pt x="662" y="2173"/>
                  </a:cubicBezTo>
                  <a:cubicBezTo>
                    <a:pt x="647" y="2169"/>
                    <a:pt x="631" y="2167"/>
                    <a:pt x="615" y="216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4" name="Google Shape;3714;p43"/>
            <p:cNvSpPr/>
            <p:nvPr/>
          </p:nvSpPr>
          <p:spPr>
            <a:xfrm>
              <a:off x="6515051" y="4454302"/>
              <a:ext cx="52232" cy="90122"/>
            </a:xfrm>
            <a:custGeom>
              <a:avLst/>
              <a:gdLst/>
              <a:ahLst/>
              <a:cxnLst/>
              <a:rect l="l" t="t" r="r" b="b"/>
              <a:pathLst>
                <a:path w="1941" h="3349" extrusionOk="0">
                  <a:moveTo>
                    <a:pt x="1551" y="1"/>
                  </a:moveTo>
                  <a:cubicBezTo>
                    <a:pt x="1309" y="1"/>
                    <a:pt x="1011" y="302"/>
                    <a:pt x="845" y="717"/>
                  </a:cubicBezTo>
                  <a:cubicBezTo>
                    <a:pt x="685" y="1174"/>
                    <a:pt x="754" y="1585"/>
                    <a:pt x="1005" y="1653"/>
                  </a:cubicBezTo>
                  <a:cubicBezTo>
                    <a:pt x="1021" y="1656"/>
                    <a:pt x="1037" y="1658"/>
                    <a:pt x="1054" y="1658"/>
                  </a:cubicBezTo>
                  <a:cubicBezTo>
                    <a:pt x="1299" y="1658"/>
                    <a:pt x="1609" y="1350"/>
                    <a:pt x="1758" y="923"/>
                  </a:cubicBezTo>
                  <a:cubicBezTo>
                    <a:pt x="1941" y="489"/>
                    <a:pt x="1872" y="78"/>
                    <a:pt x="1621" y="10"/>
                  </a:cubicBezTo>
                  <a:cubicBezTo>
                    <a:pt x="1598" y="4"/>
                    <a:pt x="1575" y="1"/>
                    <a:pt x="1551" y="1"/>
                  </a:cubicBezTo>
                  <a:close/>
                  <a:moveTo>
                    <a:pt x="615" y="2172"/>
                  </a:moveTo>
                  <a:cubicBezTo>
                    <a:pt x="441" y="2172"/>
                    <a:pt x="240" y="2388"/>
                    <a:pt x="115" y="2680"/>
                  </a:cubicBezTo>
                  <a:cubicBezTo>
                    <a:pt x="1" y="3000"/>
                    <a:pt x="46" y="3297"/>
                    <a:pt x="229" y="3342"/>
                  </a:cubicBezTo>
                  <a:cubicBezTo>
                    <a:pt x="245" y="3346"/>
                    <a:pt x="261" y="3348"/>
                    <a:pt x="277" y="3348"/>
                  </a:cubicBezTo>
                  <a:cubicBezTo>
                    <a:pt x="454" y="3348"/>
                    <a:pt x="672" y="3132"/>
                    <a:pt x="777" y="2840"/>
                  </a:cubicBezTo>
                  <a:cubicBezTo>
                    <a:pt x="891" y="2498"/>
                    <a:pt x="845" y="2201"/>
                    <a:pt x="663" y="2178"/>
                  </a:cubicBezTo>
                  <a:cubicBezTo>
                    <a:pt x="647" y="2174"/>
                    <a:pt x="631" y="2172"/>
                    <a:pt x="615" y="217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5" name="Google Shape;3715;p43"/>
            <p:cNvSpPr/>
            <p:nvPr/>
          </p:nvSpPr>
          <p:spPr>
            <a:xfrm>
              <a:off x="8164876" y="4464151"/>
              <a:ext cx="2960" cy="1480"/>
            </a:xfrm>
            <a:custGeom>
              <a:avLst/>
              <a:gdLst/>
              <a:ahLst/>
              <a:cxnLst/>
              <a:rect l="l" t="t" r="r" b="b"/>
              <a:pathLst>
                <a:path w="110" h="55" extrusionOk="0">
                  <a:moveTo>
                    <a:pt x="102" y="0"/>
                  </a:moveTo>
                  <a:cubicBezTo>
                    <a:pt x="96" y="0"/>
                    <a:pt x="62" y="11"/>
                    <a:pt x="0" y="32"/>
                  </a:cubicBezTo>
                  <a:cubicBezTo>
                    <a:pt x="0" y="55"/>
                    <a:pt x="0" y="55"/>
                    <a:pt x="0" y="55"/>
                  </a:cubicBezTo>
                  <a:cubicBezTo>
                    <a:pt x="76" y="17"/>
                    <a:pt x="110" y="0"/>
                    <a:pt x="102" y="0"/>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46"/>
                                        </p:tgtEl>
                                        <p:attrNameLst>
                                          <p:attrName>style.visibility</p:attrName>
                                        </p:attrNameLst>
                                      </p:cBhvr>
                                      <p:to>
                                        <p:strVal val="visible"/>
                                      </p:to>
                                    </p:set>
                                    <p:anim calcmode="lin" valueType="num">
                                      <p:cBhvr>
                                        <p:cTn id="7" dur="500" fill="hold"/>
                                        <p:tgtEl>
                                          <p:spTgt spid="3246"/>
                                        </p:tgtEl>
                                        <p:attrNameLst>
                                          <p:attrName>ppt_w</p:attrName>
                                        </p:attrNameLst>
                                      </p:cBhvr>
                                      <p:tavLst>
                                        <p:tav tm="0">
                                          <p:val>
                                            <p:fltVal val="0"/>
                                          </p:val>
                                        </p:tav>
                                        <p:tav tm="100000">
                                          <p:val>
                                            <p:strVal val="#ppt_w"/>
                                          </p:val>
                                        </p:tav>
                                      </p:tavLst>
                                    </p:anim>
                                    <p:anim calcmode="lin" valueType="num">
                                      <p:cBhvr>
                                        <p:cTn id="8" dur="500" fill="hold"/>
                                        <p:tgtEl>
                                          <p:spTgt spid="3246"/>
                                        </p:tgtEl>
                                        <p:attrNameLst>
                                          <p:attrName>ppt_h</p:attrName>
                                        </p:attrNameLst>
                                      </p:cBhvr>
                                      <p:tavLst>
                                        <p:tav tm="0">
                                          <p:val>
                                            <p:fltVal val="0"/>
                                          </p:val>
                                        </p:tav>
                                        <p:tav tm="100000">
                                          <p:val>
                                            <p:strVal val="#ppt_h"/>
                                          </p:val>
                                        </p:tav>
                                      </p:tavLst>
                                    </p:anim>
                                    <p:animEffect transition="in" filter="fade">
                                      <p:cBhvr>
                                        <p:cTn id="9" dur="500"/>
                                        <p:tgtEl>
                                          <p:spTgt spid="3246"/>
                                        </p:tgtEl>
                                      </p:cBhvr>
                                    </p:animEffect>
                                  </p:childTnLst>
                                </p:cTn>
                              </p:par>
                              <p:par>
                                <p:cTn id="10" presetID="53" presetClass="entr" presetSubtype="16" fill="hold" nodeType="withEffect">
                                  <p:stCondLst>
                                    <p:cond delay="0"/>
                                  </p:stCondLst>
                                  <p:childTnLst>
                                    <p:set>
                                      <p:cBhvr>
                                        <p:cTn id="11" dur="1" fill="hold">
                                          <p:stCondLst>
                                            <p:cond delay="0"/>
                                          </p:stCondLst>
                                        </p:cTn>
                                        <p:tgtEl>
                                          <p:spTgt spid="3268"/>
                                        </p:tgtEl>
                                        <p:attrNameLst>
                                          <p:attrName>style.visibility</p:attrName>
                                        </p:attrNameLst>
                                      </p:cBhvr>
                                      <p:to>
                                        <p:strVal val="visible"/>
                                      </p:to>
                                    </p:set>
                                    <p:anim calcmode="lin" valueType="num">
                                      <p:cBhvr>
                                        <p:cTn id="12" dur="500" fill="hold"/>
                                        <p:tgtEl>
                                          <p:spTgt spid="3268"/>
                                        </p:tgtEl>
                                        <p:attrNameLst>
                                          <p:attrName>ppt_w</p:attrName>
                                        </p:attrNameLst>
                                      </p:cBhvr>
                                      <p:tavLst>
                                        <p:tav tm="0">
                                          <p:val>
                                            <p:fltVal val="0"/>
                                          </p:val>
                                        </p:tav>
                                        <p:tav tm="100000">
                                          <p:val>
                                            <p:strVal val="#ppt_w"/>
                                          </p:val>
                                        </p:tav>
                                      </p:tavLst>
                                    </p:anim>
                                    <p:anim calcmode="lin" valueType="num">
                                      <p:cBhvr>
                                        <p:cTn id="13" dur="500" fill="hold"/>
                                        <p:tgtEl>
                                          <p:spTgt spid="3268"/>
                                        </p:tgtEl>
                                        <p:attrNameLst>
                                          <p:attrName>ppt_h</p:attrName>
                                        </p:attrNameLst>
                                      </p:cBhvr>
                                      <p:tavLst>
                                        <p:tav tm="0">
                                          <p:val>
                                            <p:fltVal val="0"/>
                                          </p:val>
                                        </p:tav>
                                        <p:tav tm="100000">
                                          <p:val>
                                            <p:strVal val="#ppt_h"/>
                                          </p:val>
                                        </p:tav>
                                      </p:tavLst>
                                    </p:anim>
                                    <p:animEffect transition="in" filter="fade">
                                      <p:cBhvr>
                                        <p:cTn id="14" dur="500"/>
                                        <p:tgtEl>
                                          <p:spTgt spid="3268"/>
                                        </p:tgtEl>
                                      </p:cBhvr>
                                    </p:animEffect>
                                  </p:childTnLst>
                                </p:cTn>
                              </p:par>
                              <p:par>
                                <p:cTn id="15" presetID="53" presetClass="entr" presetSubtype="16" fill="hold" nodeType="withEffect">
                                  <p:stCondLst>
                                    <p:cond delay="0"/>
                                  </p:stCondLst>
                                  <p:childTnLst>
                                    <p:set>
                                      <p:cBhvr>
                                        <p:cTn id="16" dur="1" fill="hold">
                                          <p:stCondLst>
                                            <p:cond delay="0"/>
                                          </p:stCondLst>
                                        </p:cTn>
                                        <p:tgtEl>
                                          <p:spTgt spid="3291"/>
                                        </p:tgtEl>
                                        <p:attrNameLst>
                                          <p:attrName>style.visibility</p:attrName>
                                        </p:attrNameLst>
                                      </p:cBhvr>
                                      <p:to>
                                        <p:strVal val="visible"/>
                                      </p:to>
                                    </p:set>
                                    <p:anim calcmode="lin" valueType="num">
                                      <p:cBhvr>
                                        <p:cTn id="17" dur="500" fill="hold"/>
                                        <p:tgtEl>
                                          <p:spTgt spid="3291"/>
                                        </p:tgtEl>
                                        <p:attrNameLst>
                                          <p:attrName>ppt_w</p:attrName>
                                        </p:attrNameLst>
                                      </p:cBhvr>
                                      <p:tavLst>
                                        <p:tav tm="0">
                                          <p:val>
                                            <p:fltVal val="0"/>
                                          </p:val>
                                        </p:tav>
                                        <p:tav tm="100000">
                                          <p:val>
                                            <p:strVal val="#ppt_w"/>
                                          </p:val>
                                        </p:tav>
                                      </p:tavLst>
                                    </p:anim>
                                    <p:anim calcmode="lin" valueType="num">
                                      <p:cBhvr>
                                        <p:cTn id="18" dur="500" fill="hold"/>
                                        <p:tgtEl>
                                          <p:spTgt spid="3291"/>
                                        </p:tgtEl>
                                        <p:attrNameLst>
                                          <p:attrName>ppt_h</p:attrName>
                                        </p:attrNameLst>
                                      </p:cBhvr>
                                      <p:tavLst>
                                        <p:tav tm="0">
                                          <p:val>
                                            <p:fltVal val="0"/>
                                          </p:val>
                                        </p:tav>
                                        <p:tav tm="100000">
                                          <p:val>
                                            <p:strVal val="#ppt_h"/>
                                          </p:val>
                                        </p:tav>
                                      </p:tavLst>
                                    </p:anim>
                                    <p:animEffect transition="in" filter="fade">
                                      <p:cBhvr>
                                        <p:cTn id="19" dur="500"/>
                                        <p:tgtEl>
                                          <p:spTgt spid="3291"/>
                                        </p:tgtEl>
                                      </p:cBhvr>
                                    </p:animEffect>
                                  </p:childTnLst>
                                </p:cTn>
                              </p:par>
                              <p:par>
                                <p:cTn id="20" presetID="53" presetClass="entr" presetSubtype="16" fill="hold" nodeType="withEffect">
                                  <p:stCondLst>
                                    <p:cond delay="0"/>
                                  </p:stCondLst>
                                  <p:childTnLst>
                                    <p:set>
                                      <p:cBhvr>
                                        <p:cTn id="21" dur="1" fill="hold">
                                          <p:stCondLst>
                                            <p:cond delay="0"/>
                                          </p:stCondLst>
                                        </p:cTn>
                                        <p:tgtEl>
                                          <p:spTgt spid="3315"/>
                                        </p:tgtEl>
                                        <p:attrNameLst>
                                          <p:attrName>style.visibility</p:attrName>
                                        </p:attrNameLst>
                                      </p:cBhvr>
                                      <p:to>
                                        <p:strVal val="visible"/>
                                      </p:to>
                                    </p:set>
                                    <p:anim calcmode="lin" valueType="num">
                                      <p:cBhvr>
                                        <p:cTn id="22" dur="500" fill="hold"/>
                                        <p:tgtEl>
                                          <p:spTgt spid="3315"/>
                                        </p:tgtEl>
                                        <p:attrNameLst>
                                          <p:attrName>ppt_w</p:attrName>
                                        </p:attrNameLst>
                                      </p:cBhvr>
                                      <p:tavLst>
                                        <p:tav tm="0">
                                          <p:val>
                                            <p:fltVal val="0"/>
                                          </p:val>
                                        </p:tav>
                                        <p:tav tm="100000">
                                          <p:val>
                                            <p:strVal val="#ppt_w"/>
                                          </p:val>
                                        </p:tav>
                                      </p:tavLst>
                                    </p:anim>
                                    <p:anim calcmode="lin" valueType="num">
                                      <p:cBhvr>
                                        <p:cTn id="23" dur="500" fill="hold"/>
                                        <p:tgtEl>
                                          <p:spTgt spid="3315"/>
                                        </p:tgtEl>
                                        <p:attrNameLst>
                                          <p:attrName>ppt_h</p:attrName>
                                        </p:attrNameLst>
                                      </p:cBhvr>
                                      <p:tavLst>
                                        <p:tav tm="0">
                                          <p:val>
                                            <p:fltVal val="0"/>
                                          </p:val>
                                        </p:tav>
                                        <p:tav tm="100000">
                                          <p:val>
                                            <p:strVal val="#ppt_h"/>
                                          </p:val>
                                        </p:tav>
                                      </p:tavLst>
                                    </p:anim>
                                    <p:animEffect transition="in" filter="fade">
                                      <p:cBhvr>
                                        <p:cTn id="24" dur="500"/>
                                        <p:tgtEl>
                                          <p:spTgt spid="3315"/>
                                        </p:tgtEl>
                                      </p:cBhvr>
                                    </p:animEffect>
                                  </p:childTnLst>
                                </p:cTn>
                              </p:par>
                              <p:par>
                                <p:cTn id="25" presetID="53" presetClass="entr" presetSubtype="16" fill="hold" nodeType="withEffect">
                                  <p:stCondLst>
                                    <p:cond delay="0"/>
                                  </p:stCondLst>
                                  <p:childTnLst>
                                    <p:set>
                                      <p:cBhvr>
                                        <p:cTn id="26" dur="1" fill="hold">
                                          <p:stCondLst>
                                            <p:cond delay="0"/>
                                          </p:stCondLst>
                                        </p:cTn>
                                        <p:tgtEl>
                                          <p:spTgt spid="3331"/>
                                        </p:tgtEl>
                                        <p:attrNameLst>
                                          <p:attrName>style.visibility</p:attrName>
                                        </p:attrNameLst>
                                      </p:cBhvr>
                                      <p:to>
                                        <p:strVal val="visible"/>
                                      </p:to>
                                    </p:set>
                                    <p:anim calcmode="lin" valueType="num">
                                      <p:cBhvr>
                                        <p:cTn id="27" dur="500" fill="hold"/>
                                        <p:tgtEl>
                                          <p:spTgt spid="3331"/>
                                        </p:tgtEl>
                                        <p:attrNameLst>
                                          <p:attrName>ppt_w</p:attrName>
                                        </p:attrNameLst>
                                      </p:cBhvr>
                                      <p:tavLst>
                                        <p:tav tm="0">
                                          <p:val>
                                            <p:fltVal val="0"/>
                                          </p:val>
                                        </p:tav>
                                        <p:tav tm="100000">
                                          <p:val>
                                            <p:strVal val="#ppt_w"/>
                                          </p:val>
                                        </p:tav>
                                      </p:tavLst>
                                    </p:anim>
                                    <p:anim calcmode="lin" valueType="num">
                                      <p:cBhvr>
                                        <p:cTn id="28" dur="500" fill="hold"/>
                                        <p:tgtEl>
                                          <p:spTgt spid="3331"/>
                                        </p:tgtEl>
                                        <p:attrNameLst>
                                          <p:attrName>ppt_h</p:attrName>
                                        </p:attrNameLst>
                                      </p:cBhvr>
                                      <p:tavLst>
                                        <p:tav tm="0">
                                          <p:val>
                                            <p:fltVal val="0"/>
                                          </p:val>
                                        </p:tav>
                                        <p:tav tm="100000">
                                          <p:val>
                                            <p:strVal val="#ppt_h"/>
                                          </p:val>
                                        </p:tav>
                                      </p:tavLst>
                                    </p:anim>
                                    <p:animEffect transition="in" filter="fade">
                                      <p:cBhvr>
                                        <p:cTn id="29" dur="500"/>
                                        <p:tgtEl>
                                          <p:spTgt spid="3331"/>
                                        </p:tgtEl>
                                      </p:cBhvr>
                                    </p:animEffect>
                                  </p:childTnLst>
                                </p:cTn>
                              </p:par>
                              <p:par>
                                <p:cTn id="30" presetID="53" presetClass="entr" presetSubtype="16" fill="hold" nodeType="withEffect">
                                  <p:stCondLst>
                                    <p:cond delay="0"/>
                                  </p:stCondLst>
                                  <p:childTnLst>
                                    <p:set>
                                      <p:cBhvr>
                                        <p:cTn id="31" dur="1" fill="hold">
                                          <p:stCondLst>
                                            <p:cond delay="0"/>
                                          </p:stCondLst>
                                        </p:cTn>
                                        <p:tgtEl>
                                          <p:spTgt spid="3339"/>
                                        </p:tgtEl>
                                        <p:attrNameLst>
                                          <p:attrName>style.visibility</p:attrName>
                                        </p:attrNameLst>
                                      </p:cBhvr>
                                      <p:to>
                                        <p:strVal val="visible"/>
                                      </p:to>
                                    </p:set>
                                    <p:anim calcmode="lin" valueType="num">
                                      <p:cBhvr>
                                        <p:cTn id="32" dur="500" fill="hold"/>
                                        <p:tgtEl>
                                          <p:spTgt spid="3339"/>
                                        </p:tgtEl>
                                        <p:attrNameLst>
                                          <p:attrName>ppt_w</p:attrName>
                                        </p:attrNameLst>
                                      </p:cBhvr>
                                      <p:tavLst>
                                        <p:tav tm="0">
                                          <p:val>
                                            <p:fltVal val="0"/>
                                          </p:val>
                                        </p:tav>
                                        <p:tav tm="100000">
                                          <p:val>
                                            <p:strVal val="#ppt_w"/>
                                          </p:val>
                                        </p:tav>
                                      </p:tavLst>
                                    </p:anim>
                                    <p:anim calcmode="lin" valueType="num">
                                      <p:cBhvr>
                                        <p:cTn id="33" dur="500" fill="hold"/>
                                        <p:tgtEl>
                                          <p:spTgt spid="3339"/>
                                        </p:tgtEl>
                                        <p:attrNameLst>
                                          <p:attrName>ppt_h</p:attrName>
                                        </p:attrNameLst>
                                      </p:cBhvr>
                                      <p:tavLst>
                                        <p:tav tm="0">
                                          <p:val>
                                            <p:fltVal val="0"/>
                                          </p:val>
                                        </p:tav>
                                        <p:tav tm="100000">
                                          <p:val>
                                            <p:strVal val="#ppt_h"/>
                                          </p:val>
                                        </p:tav>
                                      </p:tavLst>
                                    </p:anim>
                                    <p:animEffect transition="in" filter="fade">
                                      <p:cBhvr>
                                        <p:cTn id="34" dur="500"/>
                                        <p:tgtEl>
                                          <p:spTgt spid="3339"/>
                                        </p:tgtEl>
                                      </p:cBhvr>
                                    </p:animEffect>
                                  </p:childTnLst>
                                </p:cTn>
                              </p:par>
                              <p:par>
                                <p:cTn id="35" presetID="53" presetClass="entr" presetSubtype="16" fill="hold" nodeType="withEffect">
                                  <p:stCondLst>
                                    <p:cond delay="0"/>
                                  </p:stCondLst>
                                  <p:childTnLst>
                                    <p:set>
                                      <p:cBhvr>
                                        <p:cTn id="36" dur="1" fill="hold">
                                          <p:stCondLst>
                                            <p:cond delay="0"/>
                                          </p:stCondLst>
                                        </p:cTn>
                                        <p:tgtEl>
                                          <p:spTgt spid="3342"/>
                                        </p:tgtEl>
                                        <p:attrNameLst>
                                          <p:attrName>style.visibility</p:attrName>
                                        </p:attrNameLst>
                                      </p:cBhvr>
                                      <p:to>
                                        <p:strVal val="visible"/>
                                      </p:to>
                                    </p:set>
                                    <p:anim calcmode="lin" valueType="num">
                                      <p:cBhvr>
                                        <p:cTn id="37" dur="500" fill="hold"/>
                                        <p:tgtEl>
                                          <p:spTgt spid="3342"/>
                                        </p:tgtEl>
                                        <p:attrNameLst>
                                          <p:attrName>ppt_w</p:attrName>
                                        </p:attrNameLst>
                                      </p:cBhvr>
                                      <p:tavLst>
                                        <p:tav tm="0">
                                          <p:val>
                                            <p:fltVal val="0"/>
                                          </p:val>
                                        </p:tav>
                                        <p:tav tm="100000">
                                          <p:val>
                                            <p:strVal val="#ppt_w"/>
                                          </p:val>
                                        </p:tav>
                                      </p:tavLst>
                                    </p:anim>
                                    <p:anim calcmode="lin" valueType="num">
                                      <p:cBhvr>
                                        <p:cTn id="38" dur="500" fill="hold"/>
                                        <p:tgtEl>
                                          <p:spTgt spid="3342"/>
                                        </p:tgtEl>
                                        <p:attrNameLst>
                                          <p:attrName>ppt_h</p:attrName>
                                        </p:attrNameLst>
                                      </p:cBhvr>
                                      <p:tavLst>
                                        <p:tav tm="0">
                                          <p:val>
                                            <p:fltVal val="0"/>
                                          </p:val>
                                        </p:tav>
                                        <p:tav tm="100000">
                                          <p:val>
                                            <p:strVal val="#ppt_h"/>
                                          </p:val>
                                        </p:tav>
                                      </p:tavLst>
                                    </p:anim>
                                    <p:animEffect transition="in" filter="fade">
                                      <p:cBhvr>
                                        <p:cTn id="39" dur="500"/>
                                        <p:tgtEl>
                                          <p:spTgt spid="3342"/>
                                        </p:tgtEl>
                                      </p:cBhvr>
                                    </p:animEffect>
                                  </p:childTnLst>
                                </p:cTn>
                              </p:par>
                              <p:par>
                                <p:cTn id="40" presetID="53" presetClass="entr" presetSubtype="16" fill="hold" nodeType="withEffect">
                                  <p:stCondLst>
                                    <p:cond delay="0"/>
                                  </p:stCondLst>
                                  <p:childTnLst>
                                    <p:set>
                                      <p:cBhvr>
                                        <p:cTn id="41" dur="1" fill="hold">
                                          <p:stCondLst>
                                            <p:cond delay="0"/>
                                          </p:stCondLst>
                                        </p:cTn>
                                        <p:tgtEl>
                                          <p:spTgt spid="3361"/>
                                        </p:tgtEl>
                                        <p:attrNameLst>
                                          <p:attrName>style.visibility</p:attrName>
                                        </p:attrNameLst>
                                      </p:cBhvr>
                                      <p:to>
                                        <p:strVal val="visible"/>
                                      </p:to>
                                    </p:set>
                                    <p:anim calcmode="lin" valueType="num">
                                      <p:cBhvr>
                                        <p:cTn id="42" dur="500" fill="hold"/>
                                        <p:tgtEl>
                                          <p:spTgt spid="3361"/>
                                        </p:tgtEl>
                                        <p:attrNameLst>
                                          <p:attrName>ppt_w</p:attrName>
                                        </p:attrNameLst>
                                      </p:cBhvr>
                                      <p:tavLst>
                                        <p:tav tm="0">
                                          <p:val>
                                            <p:fltVal val="0"/>
                                          </p:val>
                                        </p:tav>
                                        <p:tav tm="100000">
                                          <p:val>
                                            <p:strVal val="#ppt_w"/>
                                          </p:val>
                                        </p:tav>
                                      </p:tavLst>
                                    </p:anim>
                                    <p:anim calcmode="lin" valueType="num">
                                      <p:cBhvr>
                                        <p:cTn id="43" dur="500" fill="hold"/>
                                        <p:tgtEl>
                                          <p:spTgt spid="3361"/>
                                        </p:tgtEl>
                                        <p:attrNameLst>
                                          <p:attrName>ppt_h</p:attrName>
                                        </p:attrNameLst>
                                      </p:cBhvr>
                                      <p:tavLst>
                                        <p:tav tm="0">
                                          <p:val>
                                            <p:fltVal val="0"/>
                                          </p:val>
                                        </p:tav>
                                        <p:tav tm="100000">
                                          <p:val>
                                            <p:strVal val="#ppt_h"/>
                                          </p:val>
                                        </p:tav>
                                      </p:tavLst>
                                    </p:anim>
                                    <p:animEffect transition="in" filter="fade">
                                      <p:cBhvr>
                                        <p:cTn id="44" dur="500"/>
                                        <p:tgtEl>
                                          <p:spTgt spid="3361"/>
                                        </p:tgtEl>
                                      </p:cBhvr>
                                    </p:animEffect>
                                  </p:childTnLst>
                                </p:cTn>
                              </p:par>
                              <p:par>
                                <p:cTn id="45" presetID="53" presetClass="entr" presetSubtype="16" fill="hold" nodeType="withEffect">
                                  <p:stCondLst>
                                    <p:cond delay="0"/>
                                  </p:stCondLst>
                                  <p:childTnLst>
                                    <p:set>
                                      <p:cBhvr>
                                        <p:cTn id="46" dur="1" fill="hold">
                                          <p:stCondLst>
                                            <p:cond delay="0"/>
                                          </p:stCondLst>
                                        </p:cTn>
                                        <p:tgtEl>
                                          <p:spTgt spid="3372"/>
                                        </p:tgtEl>
                                        <p:attrNameLst>
                                          <p:attrName>style.visibility</p:attrName>
                                        </p:attrNameLst>
                                      </p:cBhvr>
                                      <p:to>
                                        <p:strVal val="visible"/>
                                      </p:to>
                                    </p:set>
                                    <p:anim calcmode="lin" valueType="num">
                                      <p:cBhvr>
                                        <p:cTn id="47" dur="500" fill="hold"/>
                                        <p:tgtEl>
                                          <p:spTgt spid="3372"/>
                                        </p:tgtEl>
                                        <p:attrNameLst>
                                          <p:attrName>ppt_w</p:attrName>
                                        </p:attrNameLst>
                                      </p:cBhvr>
                                      <p:tavLst>
                                        <p:tav tm="0">
                                          <p:val>
                                            <p:fltVal val="0"/>
                                          </p:val>
                                        </p:tav>
                                        <p:tav tm="100000">
                                          <p:val>
                                            <p:strVal val="#ppt_w"/>
                                          </p:val>
                                        </p:tav>
                                      </p:tavLst>
                                    </p:anim>
                                    <p:anim calcmode="lin" valueType="num">
                                      <p:cBhvr>
                                        <p:cTn id="48" dur="500" fill="hold"/>
                                        <p:tgtEl>
                                          <p:spTgt spid="3372"/>
                                        </p:tgtEl>
                                        <p:attrNameLst>
                                          <p:attrName>ppt_h</p:attrName>
                                        </p:attrNameLst>
                                      </p:cBhvr>
                                      <p:tavLst>
                                        <p:tav tm="0">
                                          <p:val>
                                            <p:fltVal val="0"/>
                                          </p:val>
                                        </p:tav>
                                        <p:tav tm="100000">
                                          <p:val>
                                            <p:strVal val="#ppt_h"/>
                                          </p:val>
                                        </p:tav>
                                      </p:tavLst>
                                    </p:anim>
                                    <p:animEffect transition="in" filter="fade">
                                      <p:cBhvr>
                                        <p:cTn id="49" dur="500"/>
                                        <p:tgtEl>
                                          <p:spTgt spid="3372"/>
                                        </p:tgtEl>
                                      </p:cBhvr>
                                    </p:animEffect>
                                  </p:childTnLst>
                                </p:cTn>
                              </p:par>
                              <p:par>
                                <p:cTn id="50" presetID="53" presetClass="entr" presetSubtype="16" fill="hold" nodeType="withEffect">
                                  <p:stCondLst>
                                    <p:cond delay="0"/>
                                  </p:stCondLst>
                                  <p:childTnLst>
                                    <p:set>
                                      <p:cBhvr>
                                        <p:cTn id="51" dur="1" fill="hold">
                                          <p:stCondLst>
                                            <p:cond delay="0"/>
                                          </p:stCondLst>
                                        </p:cTn>
                                        <p:tgtEl>
                                          <p:spTgt spid="3379"/>
                                        </p:tgtEl>
                                        <p:attrNameLst>
                                          <p:attrName>style.visibility</p:attrName>
                                        </p:attrNameLst>
                                      </p:cBhvr>
                                      <p:to>
                                        <p:strVal val="visible"/>
                                      </p:to>
                                    </p:set>
                                    <p:anim calcmode="lin" valueType="num">
                                      <p:cBhvr>
                                        <p:cTn id="52" dur="500" fill="hold"/>
                                        <p:tgtEl>
                                          <p:spTgt spid="3379"/>
                                        </p:tgtEl>
                                        <p:attrNameLst>
                                          <p:attrName>ppt_w</p:attrName>
                                        </p:attrNameLst>
                                      </p:cBhvr>
                                      <p:tavLst>
                                        <p:tav tm="0">
                                          <p:val>
                                            <p:fltVal val="0"/>
                                          </p:val>
                                        </p:tav>
                                        <p:tav tm="100000">
                                          <p:val>
                                            <p:strVal val="#ppt_w"/>
                                          </p:val>
                                        </p:tav>
                                      </p:tavLst>
                                    </p:anim>
                                    <p:anim calcmode="lin" valueType="num">
                                      <p:cBhvr>
                                        <p:cTn id="53" dur="500" fill="hold"/>
                                        <p:tgtEl>
                                          <p:spTgt spid="3379"/>
                                        </p:tgtEl>
                                        <p:attrNameLst>
                                          <p:attrName>ppt_h</p:attrName>
                                        </p:attrNameLst>
                                      </p:cBhvr>
                                      <p:tavLst>
                                        <p:tav tm="0">
                                          <p:val>
                                            <p:fltVal val="0"/>
                                          </p:val>
                                        </p:tav>
                                        <p:tav tm="100000">
                                          <p:val>
                                            <p:strVal val="#ppt_h"/>
                                          </p:val>
                                        </p:tav>
                                      </p:tavLst>
                                    </p:anim>
                                    <p:animEffect transition="in" filter="fade">
                                      <p:cBhvr>
                                        <p:cTn id="54" dur="500"/>
                                        <p:tgtEl>
                                          <p:spTgt spid="3379"/>
                                        </p:tgtEl>
                                      </p:cBhvr>
                                    </p:animEffect>
                                  </p:childTnLst>
                                </p:cTn>
                              </p:par>
                              <p:par>
                                <p:cTn id="55" presetID="53" presetClass="entr" presetSubtype="16" fill="hold" nodeType="withEffect">
                                  <p:stCondLst>
                                    <p:cond delay="0"/>
                                  </p:stCondLst>
                                  <p:childTnLst>
                                    <p:set>
                                      <p:cBhvr>
                                        <p:cTn id="56" dur="1" fill="hold">
                                          <p:stCondLst>
                                            <p:cond delay="0"/>
                                          </p:stCondLst>
                                        </p:cTn>
                                        <p:tgtEl>
                                          <p:spTgt spid="3389"/>
                                        </p:tgtEl>
                                        <p:attrNameLst>
                                          <p:attrName>style.visibility</p:attrName>
                                        </p:attrNameLst>
                                      </p:cBhvr>
                                      <p:to>
                                        <p:strVal val="visible"/>
                                      </p:to>
                                    </p:set>
                                    <p:anim calcmode="lin" valueType="num">
                                      <p:cBhvr>
                                        <p:cTn id="57" dur="500" fill="hold"/>
                                        <p:tgtEl>
                                          <p:spTgt spid="3389"/>
                                        </p:tgtEl>
                                        <p:attrNameLst>
                                          <p:attrName>ppt_w</p:attrName>
                                        </p:attrNameLst>
                                      </p:cBhvr>
                                      <p:tavLst>
                                        <p:tav tm="0">
                                          <p:val>
                                            <p:fltVal val="0"/>
                                          </p:val>
                                        </p:tav>
                                        <p:tav tm="100000">
                                          <p:val>
                                            <p:strVal val="#ppt_w"/>
                                          </p:val>
                                        </p:tav>
                                      </p:tavLst>
                                    </p:anim>
                                    <p:anim calcmode="lin" valueType="num">
                                      <p:cBhvr>
                                        <p:cTn id="58" dur="500" fill="hold"/>
                                        <p:tgtEl>
                                          <p:spTgt spid="3389"/>
                                        </p:tgtEl>
                                        <p:attrNameLst>
                                          <p:attrName>ppt_h</p:attrName>
                                        </p:attrNameLst>
                                      </p:cBhvr>
                                      <p:tavLst>
                                        <p:tav tm="0">
                                          <p:val>
                                            <p:fltVal val="0"/>
                                          </p:val>
                                        </p:tav>
                                        <p:tav tm="100000">
                                          <p:val>
                                            <p:strVal val="#ppt_h"/>
                                          </p:val>
                                        </p:tav>
                                      </p:tavLst>
                                    </p:anim>
                                    <p:animEffect transition="in" filter="fade">
                                      <p:cBhvr>
                                        <p:cTn id="59" dur="500"/>
                                        <p:tgtEl>
                                          <p:spTgt spid="3389"/>
                                        </p:tgtEl>
                                      </p:cBhvr>
                                    </p:animEffect>
                                  </p:childTnLst>
                                </p:cTn>
                              </p:par>
                              <p:par>
                                <p:cTn id="60" presetID="53" presetClass="entr" presetSubtype="16" fill="hold" nodeType="withEffect">
                                  <p:stCondLst>
                                    <p:cond delay="0"/>
                                  </p:stCondLst>
                                  <p:childTnLst>
                                    <p:set>
                                      <p:cBhvr>
                                        <p:cTn id="61" dur="1" fill="hold">
                                          <p:stCondLst>
                                            <p:cond delay="0"/>
                                          </p:stCondLst>
                                        </p:cTn>
                                        <p:tgtEl>
                                          <p:spTgt spid="3478"/>
                                        </p:tgtEl>
                                        <p:attrNameLst>
                                          <p:attrName>style.visibility</p:attrName>
                                        </p:attrNameLst>
                                      </p:cBhvr>
                                      <p:to>
                                        <p:strVal val="visible"/>
                                      </p:to>
                                    </p:set>
                                    <p:anim calcmode="lin" valueType="num">
                                      <p:cBhvr>
                                        <p:cTn id="62" dur="500" fill="hold"/>
                                        <p:tgtEl>
                                          <p:spTgt spid="3478"/>
                                        </p:tgtEl>
                                        <p:attrNameLst>
                                          <p:attrName>ppt_w</p:attrName>
                                        </p:attrNameLst>
                                      </p:cBhvr>
                                      <p:tavLst>
                                        <p:tav tm="0">
                                          <p:val>
                                            <p:fltVal val="0"/>
                                          </p:val>
                                        </p:tav>
                                        <p:tav tm="100000">
                                          <p:val>
                                            <p:strVal val="#ppt_w"/>
                                          </p:val>
                                        </p:tav>
                                      </p:tavLst>
                                    </p:anim>
                                    <p:anim calcmode="lin" valueType="num">
                                      <p:cBhvr>
                                        <p:cTn id="63" dur="500" fill="hold"/>
                                        <p:tgtEl>
                                          <p:spTgt spid="3478"/>
                                        </p:tgtEl>
                                        <p:attrNameLst>
                                          <p:attrName>ppt_h</p:attrName>
                                        </p:attrNameLst>
                                      </p:cBhvr>
                                      <p:tavLst>
                                        <p:tav tm="0">
                                          <p:val>
                                            <p:fltVal val="0"/>
                                          </p:val>
                                        </p:tav>
                                        <p:tav tm="100000">
                                          <p:val>
                                            <p:strVal val="#ppt_h"/>
                                          </p:val>
                                        </p:tav>
                                      </p:tavLst>
                                    </p:anim>
                                    <p:animEffect transition="in" filter="fade">
                                      <p:cBhvr>
                                        <p:cTn id="64" dur="500"/>
                                        <p:tgtEl>
                                          <p:spTgt spid="3478"/>
                                        </p:tgtEl>
                                      </p:cBhvr>
                                    </p:animEffect>
                                  </p:childTnLst>
                                </p:cTn>
                              </p:par>
                              <p:par>
                                <p:cTn id="65" presetID="53" presetClass="entr" presetSubtype="16" fill="hold" nodeType="withEffect">
                                  <p:stCondLst>
                                    <p:cond delay="0"/>
                                  </p:stCondLst>
                                  <p:childTnLst>
                                    <p:set>
                                      <p:cBhvr>
                                        <p:cTn id="66" dur="1" fill="hold">
                                          <p:stCondLst>
                                            <p:cond delay="0"/>
                                          </p:stCondLst>
                                        </p:cTn>
                                        <p:tgtEl>
                                          <p:spTgt spid="3603"/>
                                        </p:tgtEl>
                                        <p:attrNameLst>
                                          <p:attrName>style.visibility</p:attrName>
                                        </p:attrNameLst>
                                      </p:cBhvr>
                                      <p:to>
                                        <p:strVal val="visible"/>
                                      </p:to>
                                    </p:set>
                                    <p:anim calcmode="lin" valueType="num">
                                      <p:cBhvr>
                                        <p:cTn id="67" dur="500" fill="hold"/>
                                        <p:tgtEl>
                                          <p:spTgt spid="3603"/>
                                        </p:tgtEl>
                                        <p:attrNameLst>
                                          <p:attrName>ppt_w</p:attrName>
                                        </p:attrNameLst>
                                      </p:cBhvr>
                                      <p:tavLst>
                                        <p:tav tm="0">
                                          <p:val>
                                            <p:fltVal val="0"/>
                                          </p:val>
                                        </p:tav>
                                        <p:tav tm="100000">
                                          <p:val>
                                            <p:strVal val="#ppt_w"/>
                                          </p:val>
                                        </p:tav>
                                      </p:tavLst>
                                    </p:anim>
                                    <p:anim calcmode="lin" valueType="num">
                                      <p:cBhvr>
                                        <p:cTn id="68" dur="500" fill="hold"/>
                                        <p:tgtEl>
                                          <p:spTgt spid="3603"/>
                                        </p:tgtEl>
                                        <p:attrNameLst>
                                          <p:attrName>ppt_h</p:attrName>
                                        </p:attrNameLst>
                                      </p:cBhvr>
                                      <p:tavLst>
                                        <p:tav tm="0">
                                          <p:val>
                                            <p:fltVal val="0"/>
                                          </p:val>
                                        </p:tav>
                                        <p:tav tm="100000">
                                          <p:val>
                                            <p:strVal val="#ppt_h"/>
                                          </p:val>
                                        </p:tav>
                                      </p:tavLst>
                                    </p:anim>
                                    <p:animEffect transition="in" filter="fade">
                                      <p:cBhvr>
                                        <p:cTn id="69" dur="500"/>
                                        <p:tgtEl>
                                          <p:spTgt spid="360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370"/>
                                        </p:tgtEl>
                                        <p:attrNameLst>
                                          <p:attrName>style.visibility</p:attrName>
                                        </p:attrNameLst>
                                      </p:cBhvr>
                                      <p:to>
                                        <p:strVal val="visible"/>
                                      </p:to>
                                    </p:set>
                                    <p:anim calcmode="lin" valueType="num">
                                      <p:cBhvr additive="base">
                                        <p:cTn id="74" dur="500" fill="hold"/>
                                        <p:tgtEl>
                                          <p:spTgt spid="3370"/>
                                        </p:tgtEl>
                                        <p:attrNameLst>
                                          <p:attrName>ppt_x</p:attrName>
                                        </p:attrNameLst>
                                      </p:cBhvr>
                                      <p:tavLst>
                                        <p:tav tm="0">
                                          <p:val>
                                            <p:strVal val="#ppt_x"/>
                                          </p:val>
                                        </p:tav>
                                        <p:tav tm="100000">
                                          <p:val>
                                            <p:strVal val="#ppt_x"/>
                                          </p:val>
                                        </p:tav>
                                      </p:tavLst>
                                    </p:anim>
                                    <p:anim calcmode="lin" valueType="num">
                                      <p:cBhvr additive="base">
                                        <p:cTn id="75" dur="500" fill="hold"/>
                                        <p:tgtEl>
                                          <p:spTgt spid="3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0CCE5-1E73-A928-AB58-7E7FC16379C8}"/>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D3E3663B-7501-5D30-7C3C-94B06EB4494A}"/>
              </a:ext>
            </a:extLst>
          </p:cNvPr>
          <p:cNvSpPr txBox="1"/>
          <p:nvPr/>
        </p:nvSpPr>
        <p:spPr>
          <a:xfrm>
            <a:off x="675862" y="2744965"/>
            <a:ext cx="5314121" cy="3416320"/>
          </a:xfrm>
          <a:prstGeom prst="rect">
            <a:avLst/>
          </a:prstGeom>
          <a:noFill/>
        </p:spPr>
        <p:txBody>
          <a:bodyPr wrap="square">
            <a:spAutoFit/>
          </a:bodyPr>
          <a:lstStyle/>
          <a:p>
            <a:pPr algn="just">
              <a:spcAft>
                <a:spcPts val="800"/>
              </a:spcAft>
            </a:pPr>
            <a:r>
              <a:rPr lang="vi-VN" sz="24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Lòng </a:t>
            </a:r>
            <a:r>
              <a:rPr lang="vi-VN" sz="2400" b="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yêu nước ban đầu là lòng yêu những vật tầm thường nhất</a:t>
            </a:r>
            <a:r>
              <a:rPr lang="vi-VN" sz="2400"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Yêu </a:t>
            </a:r>
            <a:r>
              <a:rPr lang="vi-VN" sz="24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 chùm hoa dại không tên bên con đường quen thuộc là yêu nước. Yêu một lối nhỏ vắng vẻ ra bến sông quê hàng ngày là yêu nước. Yêu một tán lá cọ lặng lẽ xòe ra che nắng giữa vườn trưa là yêu nước. Yêu căn bếp nhỏ lặng lẽ tỏa khói mỗi sớm chiều cũng là yêu nước. </a:t>
            </a:r>
            <a:endParaRPr lang="en-US" sz="2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E4B9874-EED5-4245-05D7-C9C8CB917F16}"/>
              </a:ext>
            </a:extLst>
          </p:cNvPr>
          <p:cNvSpPr txBox="1"/>
          <p:nvPr/>
        </p:nvSpPr>
        <p:spPr>
          <a:xfrm>
            <a:off x="4214192" y="234052"/>
            <a:ext cx="5314121" cy="646331"/>
          </a:xfrm>
          <a:prstGeom prst="rect">
            <a:avLst/>
          </a:prstGeom>
          <a:noFill/>
        </p:spPr>
        <p:txBody>
          <a:bodyPr wrap="square">
            <a:spAutoFit/>
          </a:bodyPr>
          <a:lstStyle/>
          <a:p>
            <a:pPr algn="just">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Gợi ý tham khảo</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F97B10D-8F0B-BBA3-7273-A657A6647A0A}"/>
              </a:ext>
            </a:extLst>
          </p:cNvPr>
          <p:cNvSpPr txBox="1"/>
          <p:nvPr/>
        </p:nvSpPr>
        <p:spPr>
          <a:xfrm>
            <a:off x="2325757" y="1455737"/>
            <a:ext cx="2014329" cy="954107"/>
          </a:xfrm>
          <a:prstGeom prst="rect">
            <a:avLst/>
          </a:prstGeom>
          <a:noFill/>
        </p:spPr>
        <p:txBody>
          <a:bodyPr wrap="square">
            <a:spAutoFit/>
          </a:bodyPr>
          <a:lstStyle/>
          <a:p>
            <a:pPr algn="ctr">
              <a:spcAft>
                <a:spcPts val="800"/>
              </a:spcAft>
            </a:pPr>
            <a:r>
              <a:rPr lang="en-US" sz="2800" b="1" i="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 văn diễn dịch</a:t>
            </a:r>
            <a:endParaRPr lang="en-US" sz="2800" b="1" i="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B1EBE55-1678-7FD1-CC27-08439C5D8C36}"/>
              </a:ext>
            </a:extLst>
          </p:cNvPr>
          <p:cNvSpPr txBox="1"/>
          <p:nvPr/>
        </p:nvSpPr>
        <p:spPr>
          <a:xfrm>
            <a:off x="8521149" y="1284249"/>
            <a:ext cx="2014329" cy="954107"/>
          </a:xfrm>
          <a:prstGeom prst="rect">
            <a:avLst/>
          </a:prstGeom>
          <a:noFill/>
        </p:spPr>
        <p:txBody>
          <a:bodyPr wrap="square">
            <a:spAutoFit/>
          </a:bodyPr>
          <a:lstStyle/>
          <a:p>
            <a:pPr algn="ctr">
              <a:spcAft>
                <a:spcPts val="800"/>
              </a:spcAft>
            </a:pPr>
            <a:r>
              <a:rPr lang="en-US" sz="2800" b="1" i="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 văn quy nạp</a:t>
            </a:r>
            <a:endParaRPr lang="en-US" sz="2800" b="1" i="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82ECB0-79AC-CC2B-C2A3-890F5F774CC1}"/>
              </a:ext>
            </a:extLst>
          </p:cNvPr>
          <p:cNvSpPr txBox="1"/>
          <p:nvPr/>
        </p:nvSpPr>
        <p:spPr>
          <a:xfrm>
            <a:off x="6871252" y="2560299"/>
            <a:ext cx="4909931" cy="3785652"/>
          </a:xfrm>
          <a:prstGeom prst="rect">
            <a:avLst/>
          </a:prstGeom>
          <a:noFill/>
        </p:spPr>
        <p:txBody>
          <a:bodyPr wrap="square">
            <a:spAutoFit/>
          </a:bodyPr>
          <a:lstStyle/>
          <a:p>
            <a:pPr algn="just"/>
            <a:r>
              <a:rPr lang="en-US" sz="2400" kern="0" dirty="0">
                <a:solidFill>
                  <a:schemeClr val="accent1">
                    <a:lumMod val="10000"/>
                  </a:schemeClr>
                </a:solidFill>
                <a:effectLst/>
                <a:latin typeface="Times New Roman" panose="02020603050405020304" pitchFamily="18" charset="0"/>
                <a:ea typeface="Calibri" panose="020F0502020204030204" pitchFamily="34" charset="0"/>
              </a:rPr>
              <a:t>        </a:t>
            </a:r>
            <a:r>
              <a:rPr lang="vi-VN" sz="2400" kern="0" dirty="0">
                <a:solidFill>
                  <a:schemeClr val="accent1">
                    <a:lumMod val="10000"/>
                  </a:schemeClr>
                </a:solidFill>
                <a:effectLst/>
                <a:latin typeface="Times New Roman" panose="02020603050405020304" pitchFamily="18" charset="0"/>
                <a:ea typeface="Calibri" panose="020F0502020204030204" pitchFamily="34" charset="0"/>
              </a:rPr>
              <a:t>Yêu một chùm hoa dại không tên bên con đường quen thuộc là yêu nước. Yêu một lối nhỏ vắng vẻ ra bến sông quê hàng ngày là yêu nước. Yêu một tán lá cọ lặng lẽ xòe ra che nắng giữa vườn trưa là yêu nước. Yêu căn bếp nhỏ lặng lẽ tỏa khói mỗi sớm chiều cũng là yêu nước. </a:t>
            </a:r>
            <a:r>
              <a:rPr lang="vi-VN" sz="2400" b="1" kern="0" dirty="0">
                <a:solidFill>
                  <a:schemeClr val="accent1">
                    <a:lumMod val="10000"/>
                  </a:schemeClr>
                </a:solidFill>
                <a:effectLst/>
                <a:latin typeface="Times New Roman" panose="02020603050405020304" pitchFamily="18" charset="0"/>
                <a:ea typeface="Calibri" panose="020F0502020204030204" pitchFamily="34" charset="0"/>
              </a:rPr>
              <a:t>Như vậy, lòng yêu nước ban đầu là lòng yêu những vật tầm thường nhất.</a:t>
            </a:r>
            <a:endParaRPr lang="en-US" sz="2400" b="1" dirty="0">
              <a:solidFill>
                <a:schemeClr val="accent1">
                  <a:lumMod val="10000"/>
                </a:schemeClr>
              </a:solidFill>
            </a:endParaRPr>
          </a:p>
        </p:txBody>
      </p:sp>
    </p:spTree>
    <p:extLst>
      <p:ext uri="{BB962C8B-B14F-4D97-AF65-F5344CB8AC3E}">
        <p14:creationId xmlns:p14="http://schemas.microsoft.com/office/powerpoint/2010/main" val="269063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7590034" y="415500"/>
            <a:ext cx="1122700" cy="2364867"/>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12" name="Google Shape;2512;p40"/>
          <p:cNvGrpSpPr/>
          <p:nvPr/>
        </p:nvGrpSpPr>
        <p:grpSpPr>
          <a:xfrm rot="2166950">
            <a:off x="4023704" y="441246"/>
            <a:ext cx="1855272" cy="2313356"/>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40"/>
          <p:cNvGrpSpPr/>
          <p:nvPr/>
        </p:nvGrpSpPr>
        <p:grpSpPr>
          <a:xfrm flipH="1">
            <a:off x="6473700" y="504367"/>
            <a:ext cx="1717933" cy="2187133"/>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59" name="Google Shape;2559;p40"/>
          <p:cNvGrpSpPr/>
          <p:nvPr/>
        </p:nvGrpSpPr>
        <p:grpSpPr>
          <a:xfrm rot="-1063801" flipH="1">
            <a:off x="2628102" y="397274"/>
            <a:ext cx="2093957" cy="2401316"/>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5" name="Google Shape;2575;p40"/>
          <p:cNvGrpSpPr/>
          <p:nvPr/>
        </p:nvGrpSpPr>
        <p:grpSpPr>
          <a:xfrm>
            <a:off x="560889" y="1471258"/>
            <a:ext cx="10969479" cy="4619505"/>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726" name="Google Shape;2726;p40"/>
          <p:cNvSpPr txBox="1">
            <a:spLocks noGrp="1"/>
          </p:cNvSpPr>
          <p:nvPr>
            <p:ph type="title"/>
          </p:nvPr>
        </p:nvSpPr>
        <p:spPr>
          <a:xfrm>
            <a:off x="3178281" y="1921933"/>
            <a:ext cx="5806400" cy="1846400"/>
          </a:xfrm>
          <a:prstGeom prst="rect">
            <a:avLst/>
          </a:prstGeom>
        </p:spPr>
        <p:txBody>
          <a:bodyPr spcFirstLastPara="1" wrap="square" lIns="121900" tIns="121900" rIns="121900" bIns="121900" anchor="t" anchorCtr="0">
            <a:noAutofit/>
          </a:bodyPr>
          <a:lstStyle/>
          <a:p>
            <a:r>
              <a:rPr lang="en" sz="8000" b="1" dirty="0">
                <a:solidFill>
                  <a:srgbClr val="000000"/>
                </a:solidFill>
                <a:latin typeface="Times New Roman" panose="02020603050405020304" pitchFamily="18" charset="0"/>
                <a:cs typeface="Times New Roman" panose="02020603050405020304" pitchFamily="18" charset="0"/>
              </a:rPr>
              <a:t>Hoạt động vận dụng</a:t>
            </a:r>
            <a:endParaRPr sz="8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78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90"/>
                                        </p:tgtEl>
                                        <p:attrNameLst>
                                          <p:attrName>style.visibility</p:attrName>
                                        </p:attrNameLst>
                                      </p:cBhvr>
                                      <p:to>
                                        <p:strVal val="visible"/>
                                      </p:to>
                                    </p:set>
                                    <p:anim calcmode="lin" valueType="num">
                                      <p:cBhvr>
                                        <p:cTn id="7" dur="500" fill="hold"/>
                                        <p:tgtEl>
                                          <p:spTgt spid="2490"/>
                                        </p:tgtEl>
                                        <p:attrNameLst>
                                          <p:attrName>ppt_w</p:attrName>
                                        </p:attrNameLst>
                                      </p:cBhvr>
                                      <p:tavLst>
                                        <p:tav tm="0">
                                          <p:val>
                                            <p:fltVal val="0"/>
                                          </p:val>
                                        </p:tav>
                                        <p:tav tm="100000">
                                          <p:val>
                                            <p:strVal val="#ppt_w"/>
                                          </p:val>
                                        </p:tav>
                                      </p:tavLst>
                                    </p:anim>
                                    <p:anim calcmode="lin" valueType="num">
                                      <p:cBhvr>
                                        <p:cTn id="8" dur="500" fill="hold"/>
                                        <p:tgtEl>
                                          <p:spTgt spid="2490"/>
                                        </p:tgtEl>
                                        <p:attrNameLst>
                                          <p:attrName>ppt_h</p:attrName>
                                        </p:attrNameLst>
                                      </p:cBhvr>
                                      <p:tavLst>
                                        <p:tav tm="0">
                                          <p:val>
                                            <p:fltVal val="0"/>
                                          </p:val>
                                        </p:tav>
                                        <p:tav tm="100000">
                                          <p:val>
                                            <p:strVal val="#ppt_h"/>
                                          </p:val>
                                        </p:tav>
                                      </p:tavLst>
                                    </p:anim>
                                    <p:animEffect transition="in" filter="fade">
                                      <p:cBhvr>
                                        <p:cTn id="9" dur="500"/>
                                        <p:tgtEl>
                                          <p:spTgt spid="2490"/>
                                        </p:tgtEl>
                                      </p:cBhvr>
                                    </p:animEffect>
                                  </p:childTnLst>
                                </p:cTn>
                              </p:par>
                              <p:par>
                                <p:cTn id="10" presetID="53" presetClass="entr" presetSubtype="16" fill="hold" nodeType="withEffect">
                                  <p:stCondLst>
                                    <p:cond delay="0"/>
                                  </p:stCondLst>
                                  <p:childTnLst>
                                    <p:set>
                                      <p:cBhvr>
                                        <p:cTn id="11" dur="1" fill="hold">
                                          <p:stCondLst>
                                            <p:cond delay="0"/>
                                          </p:stCondLst>
                                        </p:cTn>
                                        <p:tgtEl>
                                          <p:spTgt spid="2512"/>
                                        </p:tgtEl>
                                        <p:attrNameLst>
                                          <p:attrName>style.visibility</p:attrName>
                                        </p:attrNameLst>
                                      </p:cBhvr>
                                      <p:to>
                                        <p:strVal val="visible"/>
                                      </p:to>
                                    </p:set>
                                    <p:anim calcmode="lin" valueType="num">
                                      <p:cBhvr>
                                        <p:cTn id="12" dur="500" fill="hold"/>
                                        <p:tgtEl>
                                          <p:spTgt spid="2512"/>
                                        </p:tgtEl>
                                        <p:attrNameLst>
                                          <p:attrName>ppt_w</p:attrName>
                                        </p:attrNameLst>
                                      </p:cBhvr>
                                      <p:tavLst>
                                        <p:tav tm="0">
                                          <p:val>
                                            <p:fltVal val="0"/>
                                          </p:val>
                                        </p:tav>
                                        <p:tav tm="100000">
                                          <p:val>
                                            <p:strVal val="#ppt_w"/>
                                          </p:val>
                                        </p:tav>
                                      </p:tavLst>
                                    </p:anim>
                                    <p:anim calcmode="lin" valueType="num">
                                      <p:cBhvr>
                                        <p:cTn id="13" dur="500" fill="hold"/>
                                        <p:tgtEl>
                                          <p:spTgt spid="2512"/>
                                        </p:tgtEl>
                                        <p:attrNameLst>
                                          <p:attrName>ppt_h</p:attrName>
                                        </p:attrNameLst>
                                      </p:cBhvr>
                                      <p:tavLst>
                                        <p:tav tm="0">
                                          <p:val>
                                            <p:fltVal val="0"/>
                                          </p:val>
                                        </p:tav>
                                        <p:tav tm="100000">
                                          <p:val>
                                            <p:strVal val="#ppt_h"/>
                                          </p:val>
                                        </p:tav>
                                      </p:tavLst>
                                    </p:anim>
                                    <p:animEffect transition="in" filter="fade">
                                      <p:cBhvr>
                                        <p:cTn id="14" dur="500"/>
                                        <p:tgtEl>
                                          <p:spTgt spid="2512"/>
                                        </p:tgtEl>
                                      </p:cBhvr>
                                    </p:animEffect>
                                  </p:childTnLst>
                                </p:cTn>
                              </p:par>
                              <p:par>
                                <p:cTn id="15" presetID="53" presetClass="entr" presetSubtype="16" fill="hold" nodeType="withEffect">
                                  <p:stCondLst>
                                    <p:cond delay="0"/>
                                  </p:stCondLst>
                                  <p:childTnLst>
                                    <p:set>
                                      <p:cBhvr>
                                        <p:cTn id="16" dur="1" fill="hold">
                                          <p:stCondLst>
                                            <p:cond delay="0"/>
                                          </p:stCondLst>
                                        </p:cTn>
                                        <p:tgtEl>
                                          <p:spTgt spid="2535"/>
                                        </p:tgtEl>
                                        <p:attrNameLst>
                                          <p:attrName>style.visibility</p:attrName>
                                        </p:attrNameLst>
                                      </p:cBhvr>
                                      <p:to>
                                        <p:strVal val="visible"/>
                                      </p:to>
                                    </p:set>
                                    <p:anim calcmode="lin" valueType="num">
                                      <p:cBhvr>
                                        <p:cTn id="17" dur="500" fill="hold"/>
                                        <p:tgtEl>
                                          <p:spTgt spid="2535"/>
                                        </p:tgtEl>
                                        <p:attrNameLst>
                                          <p:attrName>ppt_w</p:attrName>
                                        </p:attrNameLst>
                                      </p:cBhvr>
                                      <p:tavLst>
                                        <p:tav tm="0">
                                          <p:val>
                                            <p:fltVal val="0"/>
                                          </p:val>
                                        </p:tav>
                                        <p:tav tm="100000">
                                          <p:val>
                                            <p:strVal val="#ppt_w"/>
                                          </p:val>
                                        </p:tav>
                                      </p:tavLst>
                                    </p:anim>
                                    <p:anim calcmode="lin" valueType="num">
                                      <p:cBhvr>
                                        <p:cTn id="18" dur="500" fill="hold"/>
                                        <p:tgtEl>
                                          <p:spTgt spid="2535"/>
                                        </p:tgtEl>
                                        <p:attrNameLst>
                                          <p:attrName>ppt_h</p:attrName>
                                        </p:attrNameLst>
                                      </p:cBhvr>
                                      <p:tavLst>
                                        <p:tav tm="0">
                                          <p:val>
                                            <p:fltVal val="0"/>
                                          </p:val>
                                        </p:tav>
                                        <p:tav tm="100000">
                                          <p:val>
                                            <p:strVal val="#ppt_h"/>
                                          </p:val>
                                        </p:tav>
                                      </p:tavLst>
                                    </p:anim>
                                    <p:animEffect transition="in" filter="fade">
                                      <p:cBhvr>
                                        <p:cTn id="19" dur="500"/>
                                        <p:tgtEl>
                                          <p:spTgt spid="2535"/>
                                        </p:tgtEl>
                                      </p:cBhvr>
                                    </p:animEffect>
                                  </p:childTnLst>
                                </p:cTn>
                              </p:par>
                              <p:par>
                                <p:cTn id="20" presetID="53" presetClass="entr" presetSubtype="16" fill="hold" nodeType="withEffect">
                                  <p:stCondLst>
                                    <p:cond delay="0"/>
                                  </p:stCondLst>
                                  <p:childTnLst>
                                    <p:set>
                                      <p:cBhvr>
                                        <p:cTn id="21" dur="1" fill="hold">
                                          <p:stCondLst>
                                            <p:cond delay="0"/>
                                          </p:stCondLst>
                                        </p:cTn>
                                        <p:tgtEl>
                                          <p:spTgt spid="2559"/>
                                        </p:tgtEl>
                                        <p:attrNameLst>
                                          <p:attrName>style.visibility</p:attrName>
                                        </p:attrNameLst>
                                      </p:cBhvr>
                                      <p:to>
                                        <p:strVal val="visible"/>
                                      </p:to>
                                    </p:set>
                                    <p:anim calcmode="lin" valueType="num">
                                      <p:cBhvr>
                                        <p:cTn id="22" dur="500" fill="hold"/>
                                        <p:tgtEl>
                                          <p:spTgt spid="2559"/>
                                        </p:tgtEl>
                                        <p:attrNameLst>
                                          <p:attrName>ppt_w</p:attrName>
                                        </p:attrNameLst>
                                      </p:cBhvr>
                                      <p:tavLst>
                                        <p:tav tm="0">
                                          <p:val>
                                            <p:fltVal val="0"/>
                                          </p:val>
                                        </p:tav>
                                        <p:tav tm="100000">
                                          <p:val>
                                            <p:strVal val="#ppt_w"/>
                                          </p:val>
                                        </p:tav>
                                      </p:tavLst>
                                    </p:anim>
                                    <p:anim calcmode="lin" valueType="num">
                                      <p:cBhvr>
                                        <p:cTn id="23" dur="500" fill="hold"/>
                                        <p:tgtEl>
                                          <p:spTgt spid="2559"/>
                                        </p:tgtEl>
                                        <p:attrNameLst>
                                          <p:attrName>ppt_h</p:attrName>
                                        </p:attrNameLst>
                                      </p:cBhvr>
                                      <p:tavLst>
                                        <p:tav tm="0">
                                          <p:val>
                                            <p:fltVal val="0"/>
                                          </p:val>
                                        </p:tav>
                                        <p:tav tm="100000">
                                          <p:val>
                                            <p:strVal val="#ppt_h"/>
                                          </p:val>
                                        </p:tav>
                                      </p:tavLst>
                                    </p:anim>
                                    <p:animEffect transition="in" filter="fade">
                                      <p:cBhvr>
                                        <p:cTn id="24" dur="500"/>
                                        <p:tgtEl>
                                          <p:spTgt spid="2559"/>
                                        </p:tgtEl>
                                      </p:cBhvr>
                                    </p:animEffect>
                                  </p:childTnLst>
                                </p:cTn>
                              </p:par>
                              <p:par>
                                <p:cTn id="25" presetID="53" presetClass="entr" presetSubtype="16" fill="hold" nodeType="withEffect">
                                  <p:stCondLst>
                                    <p:cond delay="0"/>
                                  </p:stCondLst>
                                  <p:childTnLst>
                                    <p:set>
                                      <p:cBhvr>
                                        <p:cTn id="26" dur="1" fill="hold">
                                          <p:stCondLst>
                                            <p:cond delay="0"/>
                                          </p:stCondLst>
                                        </p:cTn>
                                        <p:tgtEl>
                                          <p:spTgt spid="2575"/>
                                        </p:tgtEl>
                                        <p:attrNameLst>
                                          <p:attrName>style.visibility</p:attrName>
                                        </p:attrNameLst>
                                      </p:cBhvr>
                                      <p:to>
                                        <p:strVal val="visible"/>
                                      </p:to>
                                    </p:set>
                                    <p:anim calcmode="lin" valueType="num">
                                      <p:cBhvr>
                                        <p:cTn id="27" dur="500" fill="hold"/>
                                        <p:tgtEl>
                                          <p:spTgt spid="2575"/>
                                        </p:tgtEl>
                                        <p:attrNameLst>
                                          <p:attrName>ppt_w</p:attrName>
                                        </p:attrNameLst>
                                      </p:cBhvr>
                                      <p:tavLst>
                                        <p:tav tm="0">
                                          <p:val>
                                            <p:fltVal val="0"/>
                                          </p:val>
                                        </p:tav>
                                        <p:tav tm="100000">
                                          <p:val>
                                            <p:strVal val="#ppt_w"/>
                                          </p:val>
                                        </p:tav>
                                      </p:tavLst>
                                    </p:anim>
                                    <p:anim calcmode="lin" valueType="num">
                                      <p:cBhvr>
                                        <p:cTn id="28" dur="500" fill="hold"/>
                                        <p:tgtEl>
                                          <p:spTgt spid="2575"/>
                                        </p:tgtEl>
                                        <p:attrNameLst>
                                          <p:attrName>ppt_h</p:attrName>
                                        </p:attrNameLst>
                                      </p:cBhvr>
                                      <p:tavLst>
                                        <p:tav tm="0">
                                          <p:val>
                                            <p:fltVal val="0"/>
                                          </p:val>
                                        </p:tav>
                                        <p:tav tm="100000">
                                          <p:val>
                                            <p:strVal val="#ppt_h"/>
                                          </p:val>
                                        </p:tav>
                                      </p:tavLst>
                                    </p:anim>
                                    <p:animEffect transition="in" filter="fade">
                                      <p:cBhvr>
                                        <p:cTn id="29" dur="500"/>
                                        <p:tgtEl>
                                          <p:spTgt spid="2575"/>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2726"/>
                                        </p:tgtEl>
                                        <p:attrNameLst>
                                          <p:attrName>style.visibility</p:attrName>
                                        </p:attrNameLst>
                                      </p:cBhvr>
                                      <p:to>
                                        <p:strVal val="visible"/>
                                      </p:to>
                                    </p:set>
                                    <p:animEffect transition="in" filter="wipe(down)">
                                      <p:cBhvr>
                                        <p:cTn id="33" dur="500"/>
                                        <p:tgtEl>
                                          <p:spTgt spid="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sp>
        <p:nvSpPr>
          <p:cNvPr id="3720" name="Google Shape;3720;p44"/>
          <p:cNvSpPr/>
          <p:nvPr/>
        </p:nvSpPr>
        <p:spPr>
          <a:xfrm>
            <a:off x="7135999" y="-3231563"/>
            <a:ext cx="6895975" cy="6501757"/>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Google Shape;3721;p44"/>
          <p:cNvSpPr/>
          <p:nvPr/>
        </p:nvSpPr>
        <p:spPr>
          <a:xfrm>
            <a:off x="-1706365" y="-1975068"/>
            <a:ext cx="5135345" cy="4840773"/>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2" name="Google Shape;3722;p44"/>
          <p:cNvSpPr/>
          <p:nvPr/>
        </p:nvSpPr>
        <p:spPr>
          <a:xfrm rot="-1203577">
            <a:off x="8566392" y="4770348"/>
            <a:ext cx="5775149" cy="4132213"/>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Google Shape;3723;p44"/>
          <p:cNvSpPr/>
          <p:nvPr/>
        </p:nvSpPr>
        <p:spPr>
          <a:xfrm>
            <a:off x="-2208766" y="4289208"/>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27" name="Google Shape;3727;p44"/>
          <p:cNvGrpSpPr/>
          <p:nvPr/>
        </p:nvGrpSpPr>
        <p:grpSpPr>
          <a:xfrm rot="-7687149" flipH="1">
            <a:off x="10275296" y="4049721"/>
            <a:ext cx="1243101" cy="2618483"/>
            <a:chOff x="4458800" y="2953350"/>
            <a:chExt cx="842025" cy="1773650"/>
          </a:xfrm>
        </p:grpSpPr>
        <p:sp>
          <p:nvSpPr>
            <p:cNvPr id="3728" name="Google Shape;3728;p4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Google Shape;3729;p4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0" name="Google Shape;3730;p4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Google Shape;3731;p4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2" name="Google Shape;3732;p4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Google Shape;3733;p4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4" name="Google Shape;3734;p4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Google Shape;3735;p4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6" name="Google Shape;3736;p4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Google Shape;3737;p4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8" name="Google Shape;3738;p4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Google Shape;3739;p4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0" name="Google Shape;3740;p4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Google Shape;3741;p4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2" name="Google Shape;3742;p4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Google Shape;3743;p4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4" name="Google Shape;3744;p4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Google Shape;3745;p4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6" name="Google Shape;3746;p4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Google Shape;3747;p4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8" name="Google Shape;3748;p4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组合 4">
            <a:extLst>
              <a:ext uri="{FF2B5EF4-FFF2-40B4-BE49-F238E27FC236}">
                <a16:creationId xmlns:a16="http://schemas.microsoft.com/office/drawing/2014/main" id="{9EEDF970-144F-4603-282A-063BD916382D}"/>
              </a:ext>
            </a:extLst>
          </p:cNvPr>
          <p:cNvGrpSpPr/>
          <p:nvPr/>
        </p:nvGrpSpPr>
        <p:grpSpPr>
          <a:xfrm>
            <a:off x="1283965" y="605469"/>
            <a:ext cx="6454041" cy="688988"/>
            <a:chOff x="903285" y="634637"/>
            <a:chExt cx="8130608" cy="877584"/>
          </a:xfrm>
        </p:grpSpPr>
        <p:sp>
          <p:nvSpPr>
            <p:cNvPr id="14" name="TextBox 8">
              <a:extLst>
                <a:ext uri="{FF2B5EF4-FFF2-40B4-BE49-F238E27FC236}">
                  <a16:creationId xmlns:a16="http://schemas.microsoft.com/office/drawing/2014/main" id="{C4A1585B-65AE-99A2-80A3-0FDBD4EAC5A0}"/>
                </a:ext>
              </a:extLst>
            </p:cNvPr>
            <p:cNvSpPr txBox="1">
              <a:spLocks noChangeArrowheads="1"/>
            </p:cNvSpPr>
            <p:nvPr/>
          </p:nvSpPr>
          <p:spPr bwMode="auto">
            <a:xfrm>
              <a:off x="903285" y="634637"/>
              <a:ext cx="8130608" cy="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267" b="1" i="0" u="none" strike="noStrike" kern="1200" cap="none" spc="0" normalizeH="0" baseline="0" noProof="0">
                  <a:ln>
                    <a:noFill/>
                  </a:ln>
                  <a:solidFill>
                    <a:srgbClr val="D64D6B"/>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rPr>
                <a:t>Hoạt động vận dụng</a:t>
              </a:r>
              <a:endParaRPr kumimoji="0" lang="zh-CN" altLang="en-US" sz="4267" b="1" i="0" u="none" strike="noStrike" kern="1200" cap="none" spc="0" normalizeH="0" baseline="0" noProof="0" dirty="0">
                <a:ln>
                  <a:noFill/>
                </a:ln>
                <a:solidFill>
                  <a:srgbClr val="D64D6B"/>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15" name="矩形 9">
              <a:extLst>
                <a:ext uri="{FF2B5EF4-FFF2-40B4-BE49-F238E27FC236}">
                  <a16:creationId xmlns:a16="http://schemas.microsoft.com/office/drawing/2014/main" id="{F6515D67-2320-730F-E81B-6994C62B8F20}"/>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grpSp>
        <p:nvGrpSpPr>
          <p:cNvPr id="3755" name="Google Shape;4475;p36">
            <a:extLst>
              <a:ext uri="{FF2B5EF4-FFF2-40B4-BE49-F238E27FC236}">
                <a16:creationId xmlns:a16="http://schemas.microsoft.com/office/drawing/2014/main" id="{B8633E06-9553-B1D9-8215-5CA1ACA9EB91}"/>
              </a:ext>
            </a:extLst>
          </p:cNvPr>
          <p:cNvGrpSpPr/>
          <p:nvPr/>
        </p:nvGrpSpPr>
        <p:grpSpPr>
          <a:xfrm>
            <a:off x="1010712" y="868967"/>
            <a:ext cx="619784" cy="611109"/>
            <a:chOff x="7368700" y="3304200"/>
            <a:chExt cx="1161401" cy="1257678"/>
          </a:xfrm>
        </p:grpSpPr>
        <p:sp>
          <p:nvSpPr>
            <p:cNvPr id="3756" name="Google Shape;4476;p36">
              <a:extLst>
                <a:ext uri="{FF2B5EF4-FFF2-40B4-BE49-F238E27FC236}">
                  <a16:creationId xmlns:a16="http://schemas.microsoft.com/office/drawing/2014/main" id="{EA56090E-FCC7-7D27-84C3-60E1E71C4DD6}"/>
                </a:ext>
              </a:extLst>
            </p:cNvPr>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7" name="Google Shape;4477;p36">
              <a:extLst>
                <a:ext uri="{FF2B5EF4-FFF2-40B4-BE49-F238E27FC236}">
                  <a16:creationId xmlns:a16="http://schemas.microsoft.com/office/drawing/2014/main" id="{C197BB40-0A34-F103-3BC4-71BA065DEF8C}"/>
                </a:ext>
              </a:extLst>
            </p:cNvPr>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8" name="Google Shape;4478;p36">
              <a:extLst>
                <a:ext uri="{FF2B5EF4-FFF2-40B4-BE49-F238E27FC236}">
                  <a16:creationId xmlns:a16="http://schemas.microsoft.com/office/drawing/2014/main" id="{E7ED6E8D-D471-C507-BB9A-41F9E38D0D8D}"/>
                </a:ext>
              </a:extLst>
            </p:cNvPr>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9" name="Google Shape;4479;p36">
              <a:extLst>
                <a:ext uri="{FF2B5EF4-FFF2-40B4-BE49-F238E27FC236}">
                  <a16:creationId xmlns:a16="http://schemas.microsoft.com/office/drawing/2014/main" id="{E944706D-DB60-2CA1-EAD9-09D9F40840D3}"/>
                </a:ext>
              </a:extLst>
            </p:cNvPr>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0" name="Google Shape;4480;p36">
              <a:extLst>
                <a:ext uri="{FF2B5EF4-FFF2-40B4-BE49-F238E27FC236}">
                  <a16:creationId xmlns:a16="http://schemas.microsoft.com/office/drawing/2014/main" id="{BDBEB895-CCC9-CAF6-B1EE-A797907368E6}"/>
                </a:ext>
              </a:extLst>
            </p:cNvPr>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1" name="Google Shape;4481;p36">
              <a:extLst>
                <a:ext uri="{FF2B5EF4-FFF2-40B4-BE49-F238E27FC236}">
                  <a16:creationId xmlns:a16="http://schemas.microsoft.com/office/drawing/2014/main" id="{CF13BC05-8040-99CF-EFAF-D1C25B8E62AB}"/>
                </a:ext>
              </a:extLst>
            </p:cNvPr>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2" name="Google Shape;4482;p36">
              <a:extLst>
                <a:ext uri="{FF2B5EF4-FFF2-40B4-BE49-F238E27FC236}">
                  <a16:creationId xmlns:a16="http://schemas.microsoft.com/office/drawing/2014/main" id="{9F2D0FC9-B103-683B-EB1E-A95C3A475A9F}"/>
                </a:ext>
              </a:extLst>
            </p:cNvPr>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3" name="Google Shape;4483;p36">
              <a:extLst>
                <a:ext uri="{FF2B5EF4-FFF2-40B4-BE49-F238E27FC236}">
                  <a16:creationId xmlns:a16="http://schemas.microsoft.com/office/drawing/2014/main" id="{F849786C-ED97-02CE-31F5-C9FC07C84CD6}"/>
                </a:ext>
              </a:extLst>
            </p:cNvPr>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4" name="Google Shape;4484;p36">
              <a:extLst>
                <a:ext uri="{FF2B5EF4-FFF2-40B4-BE49-F238E27FC236}">
                  <a16:creationId xmlns:a16="http://schemas.microsoft.com/office/drawing/2014/main" id="{8031A60D-8F66-1DE9-4719-DBEF3A6B1E32}"/>
                </a:ext>
              </a:extLst>
            </p:cNvPr>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5" name="Google Shape;4485;p36">
              <a:extLst>
                <a:ext uri="{FF2B5EF4-FFF2-40B4-BE49-F238E27FC236}">
                  <a16:creationId xmlns:a16="http://schemas.microsoft.com/office/drawing/2014/main" id="{3713930C-81D5-9F31-0EEA-935C396FD701}"/>
                </a:ext>
              </a:extLst>
            </p:cNvPr>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6" name="Google Shape;4486;p36">
              <a:extLst>
                <a:ext uri="{FF2B5EF4-FFF2-40B4-BE49-F238E27FC236}">
                  <a16:creationId xmlns:a16="http://schemas.microsoft.com/office/drawing/2014/main" id="{E41FA1F9-2849-7596-F03B-3BE984687F59}"/>
                </a:ext>
              </a:extLst>
            </p:cNvPr>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7" name="Google Shape;4487;p36">
              <a:extLst>
                <a:ext uri="{FF2B5EF4-FFF2-40B4-BE49-F238E27FC236}">
                  <a16:creationId xmlns:a16="http://schemas.microsoft.com/office/drawing/2014/main" id="{C6C1E7A5-1996-AFBE-AF2B-3897E229925D}"/>
                </a:ext>
              </a:extLst>
            </p:cNvPr>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8" name="Google Shape;4488;p36">
              <a:extLst>
                <a:ext uri="{FF2B5EF4-FFF2-40B4-BE49-F238E27FC236}">
                  <a16:creationId xmlns:a16="http://schemas.microsoft.com/office/drawing/2014/main" id="{A8DDA314-239F-DE7A-44A4-2B7CDA1B0393}"/>
                </a:ext>
              </a:extLst>
            </p:cNvPr>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9" name="Google Shape;4489;p36">
              <a:extLst>
                <a:ext uri="{FF2B5EF4-FFF2-40B4-BE49-F238E27FC236}">
                  <a16:creationId xmlns:a16="http://schemas.microsoft.com/office/drawing/2014/main" id="{298954B8-975D-0B38-4ED5-2F470A3FB943}"/>
                </a:ext>
              </a:extLst>
            </p:cNvPr>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0" name="Google Shape;4490;p36">
              <a:extLst>
                <a:ext uri="{FF2B5EF4-FFF2-40B4-BE49-F238E27FC236}">
                  <a16:creationId xmlns:a16="http://schemas.microsoft.com/office/drawing/2014/main" id="{E6E5B6EA-062A-43E9-13DC-9285A8F69DC7}"/>
                </a:ext>
              </a:extLst>
            </p:cNvPr>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1" name="Google Shape;4491;p36">
              <a:extLst>
                <a:ext uri="{FF2B5EF4-FFF2-40B4-BE49-F238E27FC236}">
                  <a16:creationId xmlns:a16="http://schemas.microsoft.com/office/drawing/2014/main" id="{579FAAD8-CD26-1E13-C6AB-296F8E6FEC6E}"/>
                </a:ext>
              </a:extLst>
            </p:cNvPr>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2" name="Google Shape;4492;p36">
              <a:extLst>
                <a:ext uri="{FF2B5EF4-FFF2-40B4-BE49-F238E27FC236}">
                  <a16:creationId xmlns:a16="http://schemas.microsoft.com/office/drawing/2014/main" id="{1341DB7B-17DD-275D-DB81-A7407B350533}"/>
                </a:ext>
              </a:extLst>
            </p:cNvPr>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3" name="Google Shape;4493;p36">
              <a:extLst>
                <a:ext uri="{FF2B5EF4-FFF2-40B4-BE49-F238E27FC236}">
                  <a16:creationId xmlns:a16="http://schemas.microsoft.com/office/drawing/2014/main" id="{ED0D18FE-BD24-4231-D96D-D67DB23EE7DE}"/>
                </a:ext>
              </a:extLst>
            </p:cNvPr>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4" name="Google Shape;4494;p36">
              <a:extLst>
                <a:ext uri="{FF2B5EF4-FFF2-40B4-BE49-F238E27FC236}">
                  <a16:creationId xmlns:a16="http://schemas.microsoft.com/office/drawing/2014/main" id="{2F74DA16-4495-9127-319C-4CA8857A32ED}"/>
                </a:ext>
              </a:extLst>
            </p:cNvPr>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5" name="Google Shape;4495;p36">
              <a:extLst>
                <a:ext uri="{FF2B5EF4-FFF2-40B4-BE49-F238E27FC236}">
                  <a16:creationId xmlns:a16="http://schemas.microsoft.com/office/drawing/2014/main" id="{582E5C26-2273-2AA3-0A40-5BE1F32C8F8D}"/>
                </a:ext>
              </a:extLst>
            </p:cNvPr>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6" name="Google Shape;4496;p36">
              <a:extLst>
                <a:ext uri="{FF2B5EF4-FFF2-40B4-BE49-F238E27FC236}">
                  <a16:creationId xmlns:a16="http://schemas.microsoft.com/office/drawing/2014/main" id="{BB42C68C-FB53-D26E-3E60-1A78313042A4}"/>
                </a:ext>
              </a:extLst>
            </p:cNvPr>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7" name="Google Shape;4497;p36">
              <a:extLst>
                <a:ext uri="{FF2B5EF4-FFF2-40B4-BE49-F238E27FC236}">
                  <a16:creationId xmlns:a16="http://schemas.microsoft.com/office/drawing/2014/main" id="{277A57EC-3959-3DFA-F7D4-BFEAF597F12C}"/>
                </a:ext>
              </a:extLst>
            </p:cNvPr>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8" name="Google Shape;4498;p36">
              <a:extLst>
                <a:ext uri="{FF2B5EF4-FFF2-40B4-BE49-F238E27FC236}">
                  <a16:creationId xmlns:a16="http://schemas.microsoft.com/office/drawing/2014/main" id="{A467B0BA-EEF8-DA91-B4E3-55A7ADC432A3}"/>
                </a:ext>
              </a:extLst>
            </p:cNvPr>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9" name="Google Shape;4499;p36">
              <a:extLst>
                <a:ext uri="{FF2B5EF4-FFF2-40B4-BE49-F238E27FC236}">
                  <a16:creationId xmlns:a16="http://schemas.microsoft.com/office/drawing/2014/main" id="{BFA3A7EB-4759-1787-DE76-577784027AA3}"/>
                </a:ext>
              </a:extLst>
            </p:cNvPr>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0" name="Google Shape;4500;p36">
              <a:extLst>
                <a:ext uri="{FF2B5EF4-FFF2-40B4-BE49-F238E27FC236}">
                  <a16:creationId xmlns:a16="http://schemas.microsoft.com/office/drawing/2014/main" id="{E4ACD0B3-0C87-BCF3-0742-BEE9EEE7FA1C}"/>
                </a:ext>
              </a:extLst>
            </p:cNvPr>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1" name="Google Shape;4501;p36">
              <a:extLst>
                <a:ext uri="{FF2B5EF4-FFF2-40B4-BE49-F238E27FC236}">
                  <a16:creationId xmlns:a16="http://schemas.microsoft.com/office/drawing/2014/main" id="{2F2364D4-68CE-E1E2-C700-AD24D706E893}"/>
                </a:ext>
              </a:extLst>
            </p:cNvPr>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rgbClr val="FAA9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2" name="Google Shape;4502;p36">
              <a:extLst>
                <a:ext uri="{FF2B5EF4-FFF2-40B4-BE49-F238E27FC236}">
                  <a16:creationId xmlns:a16="http://schemas.microsoft.com/office/drawing/2014/main" id="{B44F828A-05C0-0925-1B03-306C8A587E53}"/>
                </a:ext>
              </a:extLst>
            </p:cNvPr>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3" name="Google Shape;4503;p36">
              <a:extLst>
                <a:ext uri="{FF2B5EF4-FFF2-40B4-BE49-F238E27FC236}">
                  <a16:creationId xmlns:a16="http://schemas.microsoft.com/office/drawing/2014/main" id="{DC472044-2E72-9087-1910-B8870E017189}"/>
                </a:ext>
              </a:extLst>
            </p:cNvPr>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4" name="Google Shape;4504;p36">
              <a:extLst>
                <a:ext uri="{FF2B5EF4-FFF2-40B4-BE49-F238E27FC236}">
                  <a16:creationId xmlns:a16="http://schemas.microsoft.com/office/drawing/2014/main" id="{397506CB-CE16-4562-2148-BDB7F5766068}"/>
                </a:ext>
              </a:extLst>
            </p:cNvPr>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5" name="Google Shape;4505;p36">
              <a:extLst>
                <a:ext uri="{FF2B5EF4-FFF2-40B4-BE49-F238E27FC236}">
                  <a16:creationId xmlns:a16="http://schemas.microsoft.com/office/drawing/2014/main" id="{390EFE80-E974-B44B-375E-79A942C62FA6}"/>
                </a:ext>
              </a:extLst>
            </p:cNvPr>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6" name="Google Shape;4506;p36">
              <a:extLst>
                <a:ext uri="{FF2B5EF4-FFF2-40B4-BE49-F238E27FC236}">
                  <a16:creationId xmlns:a16="http://schemas.microsoft.com/office/drawing/2014/main" id="{69944F69-CB86-4FB6-2C6D-10871E26CF92}"/>
                </a:ext>
              </a:extLst>
            </p:cNvPr>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7" name="Google Shape;4507;p36">
              <a:extLst>
                <a:ext uri="{FF2B5EF4-FFF2-40B4-BE49-F238E27FC236}">
                  <a16:creationId xmlns:a16="http://schemas.microsoft.com/office/drawing/2014/main" id="{BD98812D-5457-D58A-A7C7-77D22EBD1298}"/>
                </a:ext>
              </a:extLst>
            </p:cNvPr>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8" name="Google Shape;4508;p36">
              <a:extLst>
                <a:ext uri="{FF2B5EF4-FFF2-40B4-BE49-F238E27FC236}">
                  <a16:creationId xmlns:a16="http://schemas.microsoft.com/office/drawing/2014/main" id="{78CE5C16-9828-AFD9-B026-7703BE1CE441}"/>
                </a:ext>
              </a:extLst>
            </p:cNvPr>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9" name="Google Shape;4509;p36">
              <a:extLst>
                <a:ext uri="{FF2B5EF4-FFF2-40B4-BE49-F238E27FC236}">
                  <a16:creationId xmlns:a16="http://schemas.microsoft.com/office/drawing/2014/main" id="{FA9236F7-7011-E0E1-3752-E19AE3494B44}"/>
                </a:ext>
              </a:extLst>
            </p:cNvPr>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0" name="Google Shape;4510;p36">
              <a:extLst>
                <a:ext uri="{FF2B5EF4-FFF2-40B4-BE49-F238E27FC236}">
                  <a16:creationId xmlns:a16="http://schemas.microsoft.com/office/drawing/2014/main" id="{87760D5B-227C-5F0A-1948-57F67A542F12}"/>
                </a:ext>
              </a:extLst>
            </p:cNvPr>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1" name="Google Shape;4511;p36">
              <a:extLst>
                <a:ext uri="{FF2B5EF4-FFF2-40B4-BE49-F238E27FC236}">
                  <a16:creationId xmlns:a16="http://schemas.microsoft.com/office/drawing/2014/main" id="{5430F2DF-2A48-9EF8-7481-D55D57FBB8D2}"/>
                </a:ext>
              </a:extLst>
            </p:cNvPr>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2" name="Google Shape;4512;p36">
              <a:extLst>
                <a:ext uri="{FF2B5EF4-FFF2-40B4-BE49-F238E27FC236}">
                  <a16:creationId xmlns:a16="http://schemas.microsoft.com/office/drawing/2014/main" id="{5AF5A6A3-EC94-A9A4-5F90-13EB5E2E56C2}"/>
                </a:ext>
              </a:extLst>
            </p:cNvPr>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3" name="Google Shape;4513;p36">
              <a:extLst>
                <a:ext uri="{FF2B5EF4-FFF2-40B4-BE49-F238E27FC236}">
                  <a16:creationId xmlns:a16="http://schemas.microsoft.com/office/drawing/2014/main" id="{943C9F40-E60E-EE84-5E5C-26711140F36F}"/>
                </a:ext>
              </a:extLst>
            </p:cNvPr>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4" name="Google Shape;4514;p36">
              <a:extLst>
                <a:ext uri="{FF2B5EF4-FFF2-40B4-BE49-F238E27FC236}">
                  <a16:creationId xmlns:a16="http://schemas.microsoft.com/office/drawing/2014/main" id="{D19E492E-0AB4-D2D7-2C3A-FA9973193330}"/>
                </a:ext>
              </a:extLst>
            </p:cNvPr>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5" name="Google Shape;4515;p36">
              <a:extLst>
                <a:ext uri="{FF2B5EF4-FFF2-40B4-BE49-F238E27FC236}">
                  <a16:creationId xmlns:a16="http://schemas.microsoft.com/office/drawing/2014/main" id="{E35D49FE-D1A5-5043-C3BF-A31C57ABEFDD}"/>
                </a:ext>
              </a:extLst>
            </p:cNvPr>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6" name="Google Shape;4516;p36">
              <a:extLst>
                <a:ext uri="{FF2B5EF4-FFF2-40B4-BE49-F238E27FC236}">
                  <a16:creationId xmlns:a16="http://schemas.microsoft.com/office/drawing/2014/main" id="{A830C0D3-4C48-E882-5265-1E5EE390482F}"/>
                </a:ext>
              </a:extLst>
            </p:cNvPr>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7" name="Google Shape;4517;p36">
              <a:extLst>
                <a:ext uri="{FF2B5EF4-FFF2-40B4-BE49-F238E27FC236}">
                  <a16:creationId xmlns:a16="http://schemas.microsoft.com/office/drawing/2014/main" id="{CBC11AA0-28F8-FA24-BE9F-2D54B1DF6F3D}"/>
                </a:ext>
              </a:extLst>
            </p:cNvPr>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8" name="Google Shape;4518;p36">
              <a:extLst>
                <a:ext uri="{FF2B5EF4-FFF2-40B4-BE49-F238E27FC236}">
                  <a16:creationId xmlns:a16="http://schemas.microsoft.com/office/drawing/2014/main" id="{33EAE68C-2B20-32A8-85E8-D193D3D5D687}"/>
                </a:ext>
              </a:extLst>
            </p:cNvPr>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9" name="Google Shape;4519;p36">
              <a:extLst>
                <a:ext uri="{FF2B5EF4-FFF2-40B4-BE49-F238E27FC236}">
                  <a16:creationId xmlns:a16="http://schemas.microsoft.com/office/drawing/2014/main" id="{96A028D8-F0BE-BBED-01CE-5F69B9628B78}"/>
                </a:ext>
              </a:extLst>
            </p:cNvPr>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0" name="Google Shape;4520;p36">
              <a:extLst>
                <a:ext uri="{FF2B5EF4-FFF2-40B4-BE49-F238E27FC236}">
                  <a16:creationId xmlns:a16="http://schemas.microsoft.com/office/drawing/2014/main" id="{C44DF9FC-9320-D5A6-B49B-5F56D0F791D4}"/>
                </a:ext>
              </a:extLst>
            </p:cNvPr>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1" name="Google Shape;4521;p36">
              <a:extLst>
                <a:ext uri="{FF2B5EF4-FFF2-40B4-BE49-F238E27FC236}">
                  <a16:creationId xmlns:a16="http://schemas.microsoft.com/office/drawing/2014/main" id="{77CD7FF0-FFF1-24F9-2F28-C94D3EDC9698}"/>
                </a:ext>
              </a:extLst>
            </p:cNvPr>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2" name="Google Shape;4522;p36">
              <a:extLst>
                <a:ext uri="{FF2B5EF4-FFF2-40B4-BE49-F238E27FC236}">
                  <a16:creationId xmlns:a16="http://schemas.microsoft.com/office/drawing/2014/main" id="{9DF43A6C-3268-D1BE-24CE-CFF315E98AE2}"/>
                </a:ext>
              </a:extLst>
            </p:cNvPr>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3" name="Google Shape;4523;p36">
              <a:extLst>
                <a:ext uri="{FF2B5EF4-FFF2-40B4-BE49-F238E27FC236}">
                  <a16:creationId xmlns:a16="http://schemas.microsoft.com/office/drawing/2014/main" id="{17B0348B-6BB4-5C9C-F76F-63C02EA039D2}"/>
                </a:ext>
              </a:extLst>
            </p:cNvPr>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4" name="Google Shape;4524;p36">
              <a:extLst>
                <a:ext uri="{FF2B5EF4-FFF2-40B4-BE49-F238E27FC236}">
                  <a16:creationId xmlns:a16="http://schemas.microsoft.com/office/drawing/2014/main" id="{EA3955C2-86C9-18E6-7A81-49BD2895A644}"/>
                </a:ext>
              </a:extLst>
            </p:cNvPr>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5" name="Google Shape;4525;p36">
              <a:extLst>
                <a:ext uri="{FF2B5EF4-FFF2-40B4-BE49-F238E27FC236}">
                  <a16:creationId xmlns:a16="http://schemas.microsoft.com/office/drawing/2014/main" id="{EDB93BCB-8506-392A-423B-1E1775B286E2}"/>
                </a:ext>
              </a:extLst>
            </p:cNvPr>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6" name="Google Shape;4526;p36">
              <a:extLst>
                <a:ext uri="{FF2B5EF4-FFF2-40B4-BE49-F238E27FC236}">
                  <a16:creationId xmlns:a16="http://schemas.microsoft.com/office/drawing/2014/main" id="{2D2F7D36-A411-7B9F-C1C9-81280F40D0B3}"/>
                </a:ext>
              </a:extLst>
            </p:cNvPr>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7" name="Google Shape;4527;p36">
              <a:extLst>
                <a:ext uri="{FF2B5EF4-FFF2-40B4-BE49-F238E27FC236}">
                  <a16:creationId xmlns:a16="http://schemas.microsoft.com/office/drawing/2014/main" id="{6B808454-5F2E-CDF4-C5AD-C63AAFBC26E5}"/>
                </a:ext>
              </a:extLst>
            </p:cNvPr>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8" name="Google Shape;4528;p36">
              <a:extLst>
                <a:ext uri="{FF2B5EF4-FFF2-40B4-BE49-F238E27FC236}">
                  <a16:creationId xmlns:a16="http://schemas.microsoft.com/office/drawing/2014/main" id="{E41FB090-511E-F6E1-7202-E699F95165E8}"/>
                </a:ext>
              </a:extLst>
            </p:cNvPr>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9" name="Google Shape;4529;p36">
              <a:extLst>
                <a:ext uri="{FF2B5EF4-FFF2-40B4-BE49-F238E27FC236}">
                  <a16:creationId xmlns:a16="http://schemas.microsoft.com/office/drawing/2014/main" id="{23E23406-4EA0-BEB2-E0BE-2D90125482A3}"/>
                </a:ext>
              </a:extLst>
            </p:cNvPr>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0" name="Google Shape;4530;p36">
              <a:extLst>
                <a:ext uri="{FF2B5EF4-FFF2-40B4-BE49-F238E27FC236}">
                  <a16:creationId xmlns:a16="http://schemas.microsoft.com/office/drawing/2014/main" id="{7E48573C-2FB9-8F26-1D30-FE7BB692620B}"/>
                </a:ext>
              </a:extLst>
            </p:cNvPr>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1" name="Google Shape;4531;p36">
              <a:extLst>
                <a:ext uri="{FF2B5EF4-FFF2-40B4-BE49-F238E27FC236}">
                  <a16:creationId xmlns:a16="http://schemas.microsoft.com/office/drawing/2014/main" id="{D6AE80B0-7DA1-8671-2684-A8E1DAD465FA}"/>
                </a:ext>
              </a:extLst>
            </p:cNvPr>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2" name="Google Shape;4532;p36">
              <a:extLst>
                <a:ext uri="{FF2B5EF4-FFF2-40B4-BE49-F238E27FC236}">
                  <a16:creationId xmlns:a16="http://schemas.microsoft.com/office/drawing/2014/main" id="{AA482366-7502-5446-3DDA-ADEBD785B616}"/>
                </a:ext>
              </a:extLst>
            </p:cNvPr>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3" name="Google Shape;4533;p36">
              <a:extLst>
                <a:ext uri="{FF2B5EF4-FFF2-40B4-BE49-F238E27FC236}">
                  <a16:creationId xmlns:a16="http://schemas.microsoft.com/office/drawing/2014/main" id="{8B976281-7E00-15EB-1162-5A8D166D6353}"/>
                </a:ext>
              </a:extLst>
            </p:cNvPr>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4" name="Google Shape;4534;p36">
              <a:extLst>
                <a:ext uri="{FF2B5EF4-FFF2-40B4-BE49-F238E27FC236}">
                  <a16:creationId xmlns:a16="http://schemas.microsoft.com/office/drawing/2014/main" id="{26B35CF8-AA1D-A0D3-11B7-37F4E3D31F40}"/>
                </a:ext>
              </a:extLst>
            </p:cNvPr>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5" name="Google Shape;4535;p36">
              <a:extLst>
                <a:ext uri="{FF2B5EF4-FFF2-40B4-BE49-F238E27FC236}">
                  <a16:creationId xmlns:a16="http://schemas.microsoft.com/office/drawing/2014/main" id="{24AEC5C2-E924-5037-7A82-1262B8FCAAA2}"/>
                </a:ext>
              </a:extLst>
            </p:cNvPr>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6" name="Google Shape;4536;p36">
              <a:extLst>
                <a:ext uri="{FF2B5EF4-FFF2-40B4-BE49-F238E27FC236}">
                  <a16:creationId xmlns:a16="http://schemas.microsoft.com/office/drawing/2014/main" id="{7372D409-04CE-4BD1-A611-EC2082B0BB35}"/>
                </a:ext>
              </a:extLst>
            </p:cNvPr>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3" name="图片 4">
            <a:extLst>
              <a:ext uri="{FF2B5EF4-FFF2-40B4-BE49-F238E27FC236}">
                <a16:creationId xmlns:a16="http://schemas.microsoft.com/office/drawing/2014/main" id="{0DA2E8FA-8C3C-9DFB-F001-97D40CAD0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832" y="1310709"/>
            <a:ext cx="7833958" cy="4117258"/>
          </a:xfrm>
          <a:prstGeom prst="rect">
            <a:avLst/>
          </a:prstGeom>
        </p:spPr>
      </p:pic>
      <p:sp>
        <p:nvSpPr>
          <p:cNvPr id="4" name="TextBox 9">
            <a:extLst>
              <a:ext uri="{FF2B5EF4-FFF2-40B4-BE49-F238E27FC236}">
                <a16:creationId xmlns:a16="http://schemas.microsoft.com/office/drawing/2014/main" id="{34B8B3A3-D59C-5A6F-D34A-3006B5008AF6}"/>
              </a:ext>
            </a:extLst>
          </p:cNvPr>
          <p:cNvSpPr txBox="1">
            <a:spLocks/>
          </p:cNvSpPr>
          <p:nvPr/>
        </p:nvSpPr>
        <p:spPr>
          <a:xfrm>
            <a:off x="3657424" y="2296717"/>
            <a:ext cx="6702536" cy="2016515"/>
          </a:xfrm>
          <a:prstGeom prst="rect">
            <a:avLst/>
          </a:prstGeom>
        </p:spPr>
        <p:txBody>
          <a:bodyPr vert="horz" wrap="square" lIns="48000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i="1" dirty="0">
                <a:solidFill>
                  <a:schemeClr val="tx2">
                    <a:lumMod val="50000"/>
                  </a:schemeClr>
                </a:solidFill>
                <a:latin typeface="+mj-lt"/>
              </a:rPr>
              <a:t>Viết một đoạn văn diễn dịch (khoảng 5 – 7 dòng) trình bày suy nghĩ của em về ảnh hưởng của hiện tượng nước biển dâng đối với đời sống con người. Chỉ ra câu chủ đề trong đoạn văn đó</a:t>
            </a:r>
            <a:r>
              <a:rPr lang="en-US" sz="3600" i="1" dirty="0">
                <a:solidFill>
                  <a:schemeClr val="tx2">
                    <a:lumMod val="50000"/>
                  </a:schemeClr>
                </a:solidFill>
                <a:latin typeface="+mj-lt"/>
              </a:rPr>
              <a:t>.</a:t>
            </a:r>
            <a:endParaRPr lang="zh-CN" altLang="en-US" sz="3600" noProof="1">
              <a:solidFill>
                <a:schemeClr val="tx2">
                  <a:lumMod val="50000"/>
                </a:schemeClr>
              </a:solidFill>
              <a:latin typeface="+mj-lt"/>
              <a:ea typeface="微软雅黑" panose="020B0503020204020204" pitchFamily="34" charset="-122"/>
              <a:cs typeface="Times New Roman" panose="02020603050405020304" pitchFamily="18" charset="0"/>
            </a:endParaRPr>
          </a:p>
        </p:txBody>
      </p:sp>
      <p:pic>
        <p:nvPicPr>
          <p:cNvPr id="5" name="图片 6">
            <a:extLst>
              <a:ext uri="{FF2B5EF4-FFF2-40B4-BE49-F238E27FC236}">
                <a16:creationId xmlns:a16="http://schemas.microsoft.com/office/drawing/2014/main" id="{29F04331-0158-F329-B819-580256FE799F}"/>
              </a:ext>
            </a:extLst>
          </p:cNvPr>
          <p:cNvPicPr>
            <a:picLocks noChangeAspect="1"/>
          </p:cNvPicPr>
          <p:nvPr/>
        </p:nvPicPr>
        <p:blipFill rotWithShape="1">
          <a:blip r:embed="rId4">
            <a:extLst>
              <a:ext uri="{28A0092B-C50C-407E-A947-70E740481C1C}">
                <a14:useLocalDpi xmlns:a14="http://schemas.microsoft.com/office/drawing/2010/main" val="0"/>
              </a:ext>
            </a:extLst>
          </a:blip>
          <a:srcRect r="80689" b="55653"/>
          <a:stretch/>
        </p:blipFill>
        <p:spPr>
          <a:xfrm>
            <a:off x="3311166" y="1388714"/>
            <a:ext cx="925381" cy="752425"/>
          </a:xfrm>
          <a:prstGeom prst="rect">
            <a:avLst/>
          </a:prstGeom>
        </p:spPr>
      </p:pic>
      <p:pic>
        <p:nvPicPr>
          <p:cNvPr id="6" name="图片 10">
            <a:extLst>
              <a:ext uri="{FF2B5EF4-FFF2-40B4-BE49-F238E27FC236}">
                <a16:creationId xmlns:a16="http://schemas.microsoft.com/office/drawing/2014/main" id="{422D50A9-1F3B-F5F6-961E-F0237FD37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515" y="1630156"/>
            <a:ext cx="702972" cy="869161"/>
          </a:xfrm>
          <a:prstGeom prst="rect">
            <a:avLst/>
          </a:prstGeom>
        </p:spPr>
      </p:pic>
      <p:pic>
        <p:nvPicPr>
          <p:cNvPr id="7" name="图片 4">
            <a:extLst>
              <a:ext uri="{FF2B5EF4-FFF2-40B4-BE49-F238E27FC236}">
                <a16:creationId xmlns:a16="http://schemas.microsoft.com/office/drawing/2014/main" id="{0861EF55-9D0C-867F-F335-18881D993B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6928" y="2670162"/>
            <a:ext cx="3929297" cy="3929297"/>
          </a:xfrm>
          <a:prstGeom prst="rect">
            <a:avLst/>
          </a:prstGeom>
        </p:spPr>
      </p:pic>
    </p:spTree>
    <p:extLst>
      <p:ext uri="{BB962C8B-B14F-4D97-AF65-F5344CB8AC3E}">
        <p14:creationId xmlns:p14="http://schemas.microsoft.com/office/powerpoint/2010/main" val="252882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sp>
        <p:nvSpPr>
          <p:cNvPr id="3720" name="Google Shape;3720;p44"/>
          <p:cNvSpPr/>
          <p:nvPr/>
        </p:nvSpPr>
        <p:spPr>
          <a:xfrm>
            <a:off x="7135999" y="-3231563"/>
            <a:ext cx="6895975" cy="6501757"/>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Google Shape;3721;p44"/>
          <p:cNvSpPr/>
          <p:nvPr/>
        </p:nvSpPr>
        <p:spPr>
          <a:xfrm>
            <a:off x="-1706365" y="-1975068"/>
            <a:ext cx="5135345" cy="4840773"/>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2" name="Google Shape;3722;p44"/>
          <p:cNvSpPr/>
          <p:nvPr/>
        </p:nvSpPr>
        <p:spPr>
          <a:xfrm rot="-1203577">
            <a:off x="8566392" y="4770348"/>
            <a:ext cx="5775149" cy="4132213"/>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Google Shape;3723;p44"/>
          <p:cNvSpPr/>
          <p:nvPr/>
        </p:nvSpPr>
        <p:spPr>
          <a:xfrm>
            <a:off x="-2208766" y="4289208"/>
            <a:ext cx="5401556" cy="5094493"/>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27" name="Google Shape;3727;p44"/>
          <p:cNvGrpSpPr/>
          <p:nvPr/>
        </p:nvGrpSpPr>
        <p:grpSpPr>
          <a:xfrm rot="-7687149" flipH="1">
            <a:off x="10275296" y="4049721"/>
            <a:ext cx="1243101" cy="2618483"/>
            <a:chOff x="4458800" y="2953350"/>
            <a:chExt cx="842025" cy="1773650"/>
          </a:xfrm>
        </p:grpSpPr>
        <p:sp>
          <p:nvSpPr>
            <p:cNvPr id="3728" name="Google Shape;3728;p4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Google Shape;3729;p4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0" name="Google Shape;3730;p4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Google Shape;3731;p4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2" name="Google Shape;3732;p4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Google Shape;3733;p4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4" name="Google Shape;3734;p4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Google Shape;3735;p4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6" name="Google Shape;3736;p4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Google Shape;3737;p4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8" name="Google Shape;3738;p4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Google Shape;3739;p4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0" name="Google Shape;3740;p4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Google Shape;3741;p4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2" name="Google Shape;3742;p4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Google Shape;3743;p4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4" name="Google Shape;3744;p4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Google Shape;3745;p4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6" name="Google Shape;3746;p4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Google Shape;3747;p4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8" name="Google Shape;3748;p4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组合 4">
            <a:extLst>
              <a:ext uri="{FF2B5EF4-FFF2-40B4-BE49-F238E27FC236}">
                <a16:creationId xmlns:a16="http://schemas.microsoft.com/office/drawing/2014/main" id="{9EEDF970-144F-4603-282A-063BD916382D}"/>
              </a:ext>
            </a:extLst>
          </p:cNvPr>
          <p:cNvGrpSpPr/>
          <p:nvPr/>
        </p:nvGrpSpPr>
        <p:grpSpPr>
          <a:xfrm>
            <a:off x="1283965" y="605469"/>
            <a:ext cx="6454041" cy="688988"/>
            <a:chOff x="903285" y="634637"/>
            <a:chExt cx="8130608" cy="877584"/>
          </a:xfrm>
        </p:grpSpPr>
        <p:sp>
          <p:nvSpPr>
            <p:cNvPr id="14" name="TextBox 8">
              <a:extLst>
                <a:ext uri="{FF2B5EF4-FFF2-40B4-BE49-F238E27FC236}">
                  <a16:creationId xmlns:a16="http://schemas.microsoft.com/office/drawing/2014/main" id="{C4A1585B-65AE-99A2-80A3-0FDBD4EAC5A0}"/>
                </a:ext>
              </a:extLst>
            </p:cNvPr>
            <p:cNvSpPr txBox="1">
              <a:spLocks noChangeArrowheads="1"/>
            </p:cNvSpPr>
            <p:nvPr/>
          </p:nvSpPr>
          <p:spPr bwMode="auto">
            <a:xfrm>
              <a:off x="903285" y="634637"/>
              <a:ext cx="8130608" cy="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267" b="1" i="0" u="none" strike="noStrike" kern="1200" cap="none" spc="0" normalizeH="0" baseline="0" noProof="0">
                  <a:ln>
                    <a:noFill/>
                  </a:ln>
                  <a:solidFill>
                    <a:srgbClr val="D64D6B"/>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rPr>
                <a:t>Hoạt động vận dụng</a:t>
              </a:r>
              <a:endParaRPr kumimoji="0" lang="zh-CN" altLang="en-US" sz="4267" b="1" i="0" u="none" strike="noStrike" kern="1200" cap="none" spc="0" normalizeH="0" baseline="0" noProof="0" dirty="0">
                <a:ln>
                  <a:noFill/>
                </a:ln>
                <a:solidFill>
                  <a:srgbClr val="D64D6B"/>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15" name="矩形 9">
              <a:extLst>
                <a:ext uri="{FF2B5EF4-FFF2-40B4-BE49-F238E27FC236}">
                  <a16:creationId xmlns:a16="http://schemas.microsoft.com/office/drawing/2014/main" id="{F6515D67-2320-730F-E81B-6994C62B8F20}"/>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grpSp>
        <p:nvGrpSpPr>
          <p:cNvPr id="3755" name="Google Shape;4475;p36">
            <a:extLst>
              <a:ext uri="{FF2B5EF4-FFF2-40B4-BE49-F238E27FC236}">
                <a16:creationId xmlns:a16="http://schemas.microsoft.com/office/drawing/2014/main" id="{B8633E06-9553-B1D9-8215-5CA1ACA9EB91}"/>
              </a:ext>
            </a:extLst>
          </p:cNvPr>
          <p:cNvGrpSpPr/>
          <p:nvPr/>
        </p:nvGrpSpPr>
        <p:grpSpPr>
          <a:xfrm>
            <a:off x="1010712" y="868967"/>
            <a:ext cx="619784" cy="611109"/>
            <a:chOff x="7368700" y="3304200"/>
            <a:chExt cx="1161401" cy="1257678"/>
          </a:xfrm>
        </p:grpSpPr>
        <p:sp>
          <p:nvSpPr>
            <p:cNvPr id="3756" name="Google Shape;4476;p36">
              <a:extLst>
                <a:ext uri="{FF2B5EF4-FFF2-40B4-BE49-F238E27FC236}">
                  <a16:creationId xmlns:a16="http://schemas.microsoft.com/office/drawing/2014/main" id="{EA56090E-FCC7-7D27-84C3-60E1E71C4DD6}"/>
                </a:ext>
              </a:extLst>
            </p:cNvPr>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7" name="Google Shape;4477;p36">
              <a:extLst>
                <a:ext uri="{FF2B5EF4-FFF2-40B4-BE49-F238E27FC236}">
                  <a16:creationId xmlns:a16="http://schemas.microsoft.com/office/drawing/2014/main" id="{C197BB40-0A34-F103-3BC4-71BA065DEF8C}"/>
                </a:ext>
              </a:extLst>
            </p:cNvPr>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8" name="Google Shape;4478;p36">
              <a:extLst>
                <a:ext uri="{FF2B5EF4-FFF2-40B4-BE49-F238E27FC236}">
                  <a16:creationId xmlns:a16="http://schemas.microsoft.com/office/drawing/2014/main" id="{E7ED6E8D-D471-C507-BB9A-41F9E38D0D8D}"/>
                </a:ext>
              </a:extLst>
            </p:cNvPr>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59" name="Google Shape;4479;p36">
              <a:extLst>
                <a:ext uri="{FF2B5EF4-FFF2-40B4-BE49-F238E27FC236}">
                  <a16:creationId xmlns:a16="http://schemas.microsoft.com/office/drawing/2014/main" id="{E944706D-DB60-2CA1-EAD9-09D9F40840D3}"/>
                </a:ext>
              </a:extLst>
            </p:cNvPr>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0" name="Google Shape;4480;p36">
              <a:extLst>
                <a:ext uri="{FF2B5EF4-FFF2-40B4-BE49-F238E27FC236}">
                  <a16:creationId xmlns:a16="http://schemas.microsoft.com/office/drawing/2014/main" id="{BDBEB895-CCC9-CAF6-B1EE-A797907368E6}"/>
                </a:ext>
              </a:extLst>
            </p:cNvPr>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1" name="Google Shape;4481;p36">
              <a:extLst>
                <a:ext uri="{FF2B5EF4-FFF2-40B4-BE49-F238E27FC236}">
                  <a16:creationId xmlns:a16="http://schemas.microsoft.com/office/drawing/2014/main" id="{CF13BC05-8040-99CF-EFAF-D1C25B8E62AB}"/>
                </a:ext>
              </a:extLst>
            </p:cNvPr>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2" name="Google Shape;4482;p36">
              <a:extLst>
                <a:ext uri="{FF2B5EF4-FFF2-40B4-BE49-F238E27FC236}">
                  <a16:creationId xmlns:a16="http://schemas.microsoft.com/office/drawing/2014/main" id="{9F2D0FC9-B103-683B-EB1E-A95C3A475A9F}"/>
                </a:ext>
              </a:extLst>
            </p:cNvPr>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3" name="Google Shape;4483;p36">
              <a:extLst>
                <a:ext uri="{FF2B5EF4-FFF2-40B4-BE49-F238E27FC236}">
                  <a16:creationId xmlns:a16="http://schemas.microsoft.com/office/drawing/2014/main" id="{F849786C-ED97-02CE-31F5-C9FC07C84CD6}"/>
                </a:ext>
              </a:extLst>
            </p:cNvPr>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4" name="Google Shape;4484;p36">
              <a:extLst>
                <a:ext uri="{FF2B5EF4-FFF2-40B4-BE49-F238E27FC236}">
                  <a16:creationId xmlns:a16="http://schemas.microsoft.com/office/drawing/2014/main" id="{8031A60D-8F66-1DE9-4719-DBEF3A6B1E32}"/>
                </a:ext>
              </a:extLst>
            </p:cNvPr>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5" name="Google Shape;4485;p36">
              <a:extLst>
                <a:ext uri="{FF2B5EF4-FFF2-40B4-BE49-F238E27FC236}">
                  <a16:creationId xmlns:a16="http://schemas.microsoft.com/office/drawing/2014/main" id="{3713930C-81D5-9F31-0EEA-935C396FD701}"/>
                </a:ext>
              </a:extLst>
            </p:cNvPr>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6" name="Google Shape;4486;p36">
              <a:extLst>
                <a:ext uri="{FF2B5EF4-FFF2-40B4-BE49-F238E27FC236}">
                  <a16:creationId xmlns:a16="http://schemas.microsoft.com/office/drawing/2014/main" id="{E41FA1F9-2849-7596-F03B-3BE984687F59}"/>
                </a:ext>
              </a:extLst>
            </p:cNvPr>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7" name="Google Shape;4487;p36">
              <a:extLst>
                <a:ext uri="{FF2B5EF4-FFF2-40B4-BE49-F238E27FC236}">
                  <a16:creationId xmlns:a16="http://schemas.microsoft.com/office/drawing/2014/main" id="{C6C1E7A5-1996-AFBE-AF2B-3897E229925D}"/>
                </a:ext>
              </a:extLst>
            </p:cNvPr>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8" name="Google Shape;4488;p36">
              <a:extLst>
                <a:ext uri="{FF2B5EF4-FFF2-40B4-BE49-F238E27FC236}">
                  <a16:creationId xmlns:a16="http://schemas.microsoft.com/office/drawing/2014/main" id="{A8DDA314-239F-DE7A-44A4-2B7CDA1B0393}"/>
                </a:ext>
              </a:extLst>
            </p:cNvPr>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69" name="Google Shape;4489;p36">
              <a:extLst>
                <a:ext uri="{FF2B5EF4-FFF2-40B4-BE49-F238E27FC236}">
                  <a16:creationId xmlns:a16="http://schemas.microsoft.com/office/drawing/2014/main" id="{298954B8-975D-0B38-4ED5-2F470A3FB943}"/>
                </a:ext>
              </a:extLst>
            </p:cNvPr>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0" name="Google Shape;4490;p36">
              <a:extLst>
                <a:ext uri="{FF2B5EF4-FFF2-40B4-BE49-F238E27FC236}">
                  <a16:creationId xmlns:a16="http://schemas.microsoft.com/office/drawing/2014/main" id="{E6E5B6EA-062A-43E9-13DC-9285A8F69DC7}"/>
                </a:ext>
              </a:extLst>
            </p:cNvPr>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1" name="Google Shape;4491;p36">
              <a:extLst>
                <a:ext uri="{FF2B5EF4-FFF2-40B4-BE49-F238E27FC236}">
                  <a16:creationId xmlns:a16="http://schemas.microsoft.com/office/drawing/2014/main" id="{579FAAD8-CD26-1E13-C6AB-296F8E6FEC6E}"/>
                </a:ext>
              </a:extLst>
            </p:cNvPr>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2" name="Google Shape;4492;p36">
              <a:extLst>
                <a:ext uri="{FF2B5EF4-FFF2-40B4-BE49-F238E27FC236}">
                  <a16:creationId xmlns:a16="http://schemas.microsoft.com/office/drawing/2014/main" id="{1341DB7B-17DD-275D-DB81-A7407B350533}"/>
                </a:ext>
              </a:extLst>
            </p:cNvPr>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3" name="Google Shape;4493;p36">
              <a:extLst>
                <a:ext uri="{FF2B5EF4-FFF2-40B4-BE49-F238E27FC236}">
                  <a16:creationId xmlns:a16="http://schemas.microsoft.com/office/drawing/2014/main" id="{ED0D18FE-BD24-4231-D96D-D67DB23EE7DE}"/>
                </a:ext>
              </a:extLst>
            </p:cNvPr>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4" name="Google Shape;4494;p36">
              <a:extLst>
                <a:ext uri="{FF2B5EF4-FFF2-40B4-BE49-F238E27FC236}">
                  <a16:creationId xmlns:a16="http://schemas.microsoft.com/office/drawing/2014/main" id="{2F74DA16-4495-9127-319C-4CA8857A32ED}"/>
                </a:ext>
              </a:extLst>
            </p:cNvPr>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5" name="Google Shape;4495;p36">
              <a:extLst>
                <a:ext uri="{FF2B5EF4-FFF2-40B4-BE49-F238E27FC236}">
                  <a16:creationId xmlns:a16="http://schemas.microsoft.com/office/drawing/2014/main" id="{582E5C26-2273-2AA3-0A40-5BE1F32C8F8D}"/>
                </a:ext>
              </a:extLst>
            </p:cNvPr>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6" name="Google Shape;4496;p36">
              <a:extLst>
                <a:ext uri="{FF2B5EF4-FFF2-40B4-BE49-F238E27FC236}">
                  <a16:creationId xmlns:a16="http://schemas.microsoft.com/office/drawing/2014/main" id="{BB42C68C-FB53-D26E-3E60-1A78313042A4}"/>
                </a:ext>
              </a:extLst>
            </p:cNvPr>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7" name="Google Shape;4497;p36">
              <a:extLst>
                <a:ext uri="{FF2B5EF4-FFF2-40B4-BE49-F238E27FC236}">
                  <a16:creationId xmlns:a16="http://schemas.microsoft.com/office/drawing/2014/main" id="{277A57EC-3959-3DFA-F7D4-BFEAF597F12C}"/>
                </a:ext>
              </a:extLst>
            </p:cNvPr>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8" name="Google Shape;4498;p36">
              <a:extLst>
                <a:ext uri="{FF2B5EF4-FFF2-40B4-BE49-F238E27FC236}">
                  <a16:creationId xmlns:a16="http://schemas.microsoft.com/office/drawing/2014/main" id="{A467B0BA-EEF8-DA91-B4E3-55A7ADC432A3}"/>
                </a:ext>
              </a:extLst>
            </p:cNvPr>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79" name="Google Shape;4499;p36">
              <a:extLst>
                <a:ext uri="{FF2B5EF4-FFF2-40B4-BE49-F238E27FC236}">
                  <a16:creationId xmlns:a16="http://schemas.microsoft.com/office/drawing/2014/main" id="{BFA3A7EB-4759-1787-DE76-577784027AA3}"/>
                </a:ext>
              </a:extLst>
            </p:cNvPr>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0" name="Google Shape;4500;p36">
              <a:extLst>
                <a:ext uri="{FF2B5EF4-FFF2-40B4-BE49-F238E27FC236}">
                  <a16:creationId xmlns:a16="http://schemas.microsoft.com/office/drawing/2014/main" id="{E4ACD0B3-0C87-BCF3-0742-BEE9EEE7FA1C}"/>
                </a:ext>
              </a:extLst>
            </p:cNvPr>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1" name="Google Shape;4501;p36">
              <a:extLst>
                <a:ext uri="{FF2B5EF4-FFF2-40B4-BE49-F238E27FC236}">
                  <a16:creationId xmlns:a16="http://schemas.microsoft.com/office/drawing/2014/main" id="{2F2364D4-68CE-E1E2-C700-AD24D706E893}"/>
                </a:ext>
              </a:extLst>
            </p:cNvPr>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rgbClr val="FAA9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2" name="Google Shape;4502;p36">
              <a:extLst>
                <a:ext uri="{FF2B5EF4-FFF2-40B4-BE49-F238E27FC236}">
                  <a16:creationId xmlns:a16="http://schemas.microsoft.com/office/drawing/2014/main" id="{B44F828A-05C0-0925-1B03-306C8A587E53}"/>
                </a:ext>
              </a:extLst>
            </p:cNvPr>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3" name="Google Shape;4503;p36">
              <a:extLst>
                <a:ext uri="{FF2B5EF4-FFF2-40B4-BE49-F238E27FC236}">
                  <a16:creationId xmlns:a16="http://schemas.microsoft.com/office/drawing/2014/main" id="{DC472044-2E72-9087-1910-B8870E017189}"/>
                </a:ext>
              </a:extLst>
            </p:cNvPr>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4" name="Google Shape;4504;p36">
              <a:extLst>
                <a:ext uri="{FF2B5EF4-FFF2-40B4-BE49-F238E27FC236}">
                  <a16:creationId xmlns:a16="http://schemas.microsoft.com/office/drawing/2014/main" id="{397506CB-CE16-4562-2148-BDB7F5766068}"/>
                </a:ext>
              </a:extLst>
            </p:cNvPr>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5" name="Google Shape;4505;p36">
              <a:extLst>
                <a:ext uri="{FF2B5EF4-FFF2-40B4-BE49-F238E27FC236}">
                  <a16:creationId xmlns:a16="http://schemas.microsoft.com/office/drawing/2014/main" id="{390EFE80-E974-B44B-375E-79A942C62FA6}"/>
                </a:ext>
              </a:extLst>
            </p:cNvPr>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6" name="Google Shape;4506;p36">
              <a:extLst>
                <a:ext uri="{FF2B5EF4-FFF2-40B4-BE49-F238E27FC236}">
                  <a16:creationId xmlns:a16="http://schemas.microsoft.com/office/drawing/2014/main" id="{69944F69-CB86-4FB6-2C6D-10871E26CF92}"/>
                </a:ext>
              </a:extLst>
            </p:cNvPr>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7" name="Google Shape;4507;p36">
              <a:extLst>
                <a:ext uri="{FF2B5EF4-FFF2-40B4-BE49-F238E27FC236}">
                  <a16:creationId xmlns:a16="http://schemas.microsoft.com/office/drawing/2014/main" id="{BD98812D-5457-D58A-A7C7-77D22EBD1298}"/>
                </a:ext>
              </a:extLst>
            </p:cNvPr>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8" name="Google Shape;4508;p36">
              <a:extLst>
                <a:ext uri="{FF2B5EF4-FFF2-40B4-BE49-F238E27FC236}">
                  <a16:creationId xmlns:a16="http://schemas.microsoft.com/office/drawing/2014/main" id="{78CE5C16-9828-AFD9-B026-7703BE1CE441}"/>
                </a:ext>
              </a:extLst>
            </p:cNvPr>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89" name="Google Shape;4509;p36">
              <a:extLst>
                <a:ext uri="{FF2B5EF4-FFF2-40B4-BE49-F238E27FC236}">
                  <a16:creationId xmlns:a16="http://schemas.microsoft.com/office/drawing/2014/main" id="{FA9236F7-7011-E0E1-3752-E19AE3494B44}"/>
                </a:ext>
              </a:extLst>
            </p:cNvPr>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0" name="Google Shape;4510;p36">
              <a:extLst>
                <a:ext uri="{FF2B5EF4-FFF2-40B4-BE49-F238E27FC236}">
                  <a16:creationId xmlns:a16="http://schemas.microsoft.com/office/drawing/2014/main" id="{87760D5B-227C-5F0A-1948-57F67A542F12}"/>
                </a:ext>
              </a:extLst>
            </p:cNvPr>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1" name="Google Shape;4511;p36">
              <a:extLst>
                <a:ext uri="{FF2B5EF4-FFF2-40B4-BE49-F238E27FC236}">
                  <a16:creationId xmlns:a16="http://schemas.microsoft.com/office/drawing/2014/main" id="{5430F2DF-2A48-9EF8-7481-D55D57FBB8D2}"/>
                </a:ext>
              </a:extLst>
            </p:cNvPr>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2" name="Google Shape;4512;p36">
              <a:extLst>
                <a:ext uri="{FF2B5EF4-FFF2-40B4-BE49-F238E27FC236}">
                  <a16:creationId xmlns:a16="http://schemas.microsoft.com/office/drawing/2014/main" id="{5AF5A6A3-EC94-A9A4-5F90-13EB5E2E56C2}"/>
                </a:ext>
              </a:extLst>
            </p:cNvPr>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3" name="Google Shape;4513;p36">
              <a:extLst>
                <a:ext uri="{FF2B5EF4-FFF2-40B4-BE49-F238E27FC236}">
                  <a16:creationId xmlns:a16="http://schemas.microsoft.com/office/drawing/2014/main" id="{943C9F40-E60E-EE84-5E5C-26711140F36F}"/>
                </a:ext>
              </a:extLst>
            </p:cNvPr>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4" name="Google Shape;4514;p36">
              <a:extLst>
                <a:ext uri="{FF2B5EF4-FFF2-40B4-BE49-F238E27FC236}">
                  <a16:creationId xmlns:a16="http://schemas.microsoft.com/office/drawing/2014/main" id="{D19E492E-0AB4-D2D7-2C3A-FA9973193330}"/>
                </a:ext>
              </a:extLst>
            </p:cNvPr>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5" name="Google Shape;4515;p36">
              <a:extLst>
                <a:ext uri="{FF2B5EF4-FFF2-40B4-BE49-F238E27FC236}">
                  <a16:creationId xmlns:a16="http://schemas.microsoft.com/office/drawing/2014/main" id="{E35D49FE-D1A5-5043-C3BF-A31C57ABEFDD}"/>
                </a:ext>
              </a:extLst>
            </p:cNvPr>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6" name="Google Shape;4516;p36">
              <a:extLst>
                <a:ext uri="{FF2B5EF4-FFF2-40B4-BE49-F238E27FC236}">
                  <a16:creationId xmlns:a16="http://schemas.microsoft.com/office/drawing/2014/main" id="{A830C0D3-4C48-E882-5265-1E5EE390482F}"/>
                </a:ext>
              </a:extLst>
            </p:cNvPr>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7" name="Google Shape;4517;p36">
              <a:extLst>
                <a:ext uri="{FF2B5EF4-FFF2-40B4-BE49-F238E27FC236}">
                  <a16:creationId xmlns:a16="http://schemas.microsoft.com/office/drawing/2014/main" id="{CBC11AA0-28F8-FA24-BE9F-2D54B1DF6F3D}"/>
                </a:ext>
              </a:extLst>
            </p:cNvPr>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8" name="Google Shape;4518;p36">
              <a:extLst>
                <a:ext uri="{FF2B5EF4-FFF2-40B4-BE49-F238E27FC236}">
                  <a16:creationId xmlns:a16="http://schemas.microsoft.com/office/drawing/2014/main" id="{33EAE68C-2B20-32A8-85E8-D193D3D5D687}"/>
                </a:ext>
              </a:extLst>
            </p:cNvPr>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99" name="Google Shape;4519;p36">
              <a:extLst>
                <a:ext uri="{FF2B5EF4-FFF2-40B4-BE49-F238E27FC236}">
                  <a16:creationId xmlns:a16="http://schemas.microsoft.com/office/drawing/2014/main" id="{96A028D8-F0BE-BBED-01CE-5F69B9628B78}"/>
                </a:ext>
              </a:extLst>
            </p:cNvPr>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0" name="Google Shape;4520;p36">
              <a:extLst>
                <a:ext uri="{FF2B5EF4-FFF2-40B4-BE49-F238E27FC236}">
                  <a16:creationId xmlns:a16="http://schemas.microsoft.com/office/drawing/2014/main" id="{C44DF9FC-9320-D5A6-B49B-5F56D0F791D4}"/>
                </a:ext>
              </a:extLst>
            </p:cNvPr>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1" name="Google Shape;4521;p36">
              <a:extLst>
                <a:ext uri="{FF2B5EF4-FFF2-40B4-BE49-F238E27FC236}">
                  <a16:creationId xmlns:a16="http://schemas.microsoft.com/office/drawing/2014/main" id="{77CD7FF0-FFF1-24F9-2F28-C94D3EDC9698}"/>
                </a:ext>
              </a:extLst>
            </p:cNvPr>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2" name="Google Shape;4522;p36">
              <a:extLst>
                <a:ext uri="{FF2B5EF4-FFF2-40B4-BE49-F238E27FC236}">
                  <a16:creationId xmlns:a16="http://schemas.microsoft.com/office/drawing/2014/main" id="{9DF43A6C-3268-D1BE-24CE-CFF315E98AE2}"/>
                </a:ext>
              </a:extLst>
            </p:cNvPr>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3" name="Google Shape;4523;p36">
              <a:extLst>
                <a:ext uri="{FF2B5EF4-FFF2-40B4-BE49-F238E27FC236}">
                  <a16:creationId xmlns:a16="http://schemas.microsoft.com/office/drawing/2014/main" id="{17B0348B-6BB4-5C9C-F76F-63C02EA039D2}"/>
                </a:ext>
              </a:extLst>
            </p:cNvPr>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4" name="Google Shape;4524;p36">
              <a:extLst>
                <a:ext uri="{FF2B5EF4-FFF2-40B4-BE49-F238E27FC236}">
                  <a16:creationId xmlns:a16="http://schemas.microsoft.com/office/drawing/2014/main" id="{EA3955C2-86C9-18E6-7A81-49BD2895A644}"/>
                </a:ext>
              </a:extLst>
            </p:cNvPr>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5" name="Google Shape;4525;p36">
              <a:extLst>
                <a:ext uri="{FF2B5EF4-FFF2-40B4-BE49-F238E27FC236}">
                  <a16:creationId xmlns:a16="http://schemas.microsoft.com/office/drawing/2014/main" id="{EDB93BCB-8506-392A-423B-1E1775B286E2}"/>
                </a:ext>
              </a:extLst>
            </p:cNvPr>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6" name="Google Shape;4526;p36">
              <a:extLst>
                <a:ext uri="{FF2B5EF4-FFF2-40B4-BE49-F238E27FC236}">
                  <a16:creationId xmlns:a16="http://schemas.microsoft.com/office/drawing/2014/main" id="{2D2F7D36-A411-7B9F-C1C9-81280F40D0B3}"/>
                </a:ext>
              </a:extLst>
            </p:cNvPr>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7" name="Google Shape;4527;p36">
              <a:extLst>
                <a:ext uri="{FF2B5EF4-FFF2-40B4-BE49-F238E27FC236}">
                  <a16:creationId xmlns:a16="http://schemas.microsoft.com/office/drawing/2014/main" id="{6B808454-5F2E-CDF4-C5AD-C63AAFBC26E5}"/>
                </a:ext>
              </a:extLst>
            </p:cNvPr>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8" name="Google Shape;4528;p36">
              <a:extLst>
                <a:ext uri="{FF2B5EF4-FFF2-40B4-BE49-F238E27FC236}">
                  <a16:creationId xmlns:a16="http://schemas.microsoft.com/office/drawing/2014/main" id="{E41FB090-511E-F6E1-7202-E699F95165E8}"/>
                </a:ext>
              </a:extLst>
            </p:cNvPr>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09" name="Google Shape;4529;p36">
              <a:extLst>
                <a:ext uri="{FF2B5EF4-FFF2-40B4-BE49-F238E27FC236}">
                  <a16:creationId xmlns:a16="http://schemas.microsoft.com/office/drawing/2014/main" id="{23E23406-4EA0-BEB2-E0BE-2D90125482A3}"/>
                </a:ext>
              </a:extLst>
            </p:cNvPr>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0" name="Google Shape;4530;p36">
              <a:extLst>
                <a:ext uri="{FF2B5EF4-FFF2-40B4-BE49-F238E27FC236}">
                  <a16:creationId xmlns:a16="http://schemas.microsoft.com/office/drawing/2014/main" id="{7E48573C-2FB9-8F26-1D30-FE7BB692620B}"/>
                </a:ext>
              </a:extLst>
            </p:cNvPr>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1" name="Google Shape;4531;p36">
              <a:extLst>
                <a:ext uri="{FF2B5EF4-FFF2-40B4-BE49-F238E27FC236}">
                  <a16:creationId xmlns:a16="http://schemas.microsoft.com/office/drawing/2014/main" id="{D6AE80B0-7DA1-8671-2684-A8E1DAD465FA}"/>
                </a:ext>
              </a:extLst>
            </p:cNvPr>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2" name="Google Shape;4532;p36">
              <a:extLst>
                <a:ext uri="{FF2B5EF4-FFF2-40B4-BE49-F238E27FC236}">
                  <a16:creationId xmlns:a16="http://schemas.microsoft.com/office/drawing/2014/main" id="{AA482366-7502-5446-3DDA-ADEBD785B616}"/>
                </a:ext>
              </a:extLst>
            </p:cNvPr>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3" name="Google Shape;4533;p36">
              <a:extLst>
                <a:ext uri="{FF2B5EF4-FFF2-40B4-BE49-F238E27FC236}">
                  <a16:creationId xmlns:a16="http://schemas.microsoft.com/office/drawing/2014/main" id="{8B976281-7E00-15EB-1162-5A8D166D6353}"/>
                </a:ext>
              </a:extLst>
            </p:cNvPr>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4" name="Google Shape;4534;p36">
              <a:extLst>
                <a:ext uri="{FF2B5EF4-FFF2-40B4-BE49-F238E27FC236}">
                  <a16:creationId xmlns:a16="http://schemas.microsoft.com/office/drawing/2014/main" id="{26B35CF8-AA1D-A0D3-11B7-37F4E3D31F40}"/>
                </a:ext>
              </a:extLst>
            </p:cNvPr>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5" name="Google Shape;4535;p36">
              <a:extLst>
                <a:ext uri="{FF2B5EF4-FFF2-40B4-BE49-F238E27FC236}">
                  <a16:creationId xmlns:a16="http://schemas.microsoft.com/office/drawing/2014/main" id="{24AEC5C2-E924-5037-7A82-1262B8FCAAA2}"/>
                </a:ext>
              </a:extLst>
            </p:cNvPr>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16" name="Google Shape;4536;p36">
              <a:extLst>
                <a:ext uri="{FF2B5EF4-FFF2-40B4-BE49-F238E27FC236}">
                  <a16:creationId xmlns:a16="http://schemas.microsoft.com/office/drawing/2014/main" id="{7372D409-04CE-4BD1-A611-EC2082B0BB35}"/>
                </a:ext>
              </a:extLst>
            </p:cNvPr>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9" name="Picture 12" descr="Flood Season PNG Transparent Images Free Download | Vector Files | Pngtree">
            <a:extLst>
              <a:ext uri="{FF2B5EF4-FFF2-40B4-BE49-F238E27FC236}">
                <a16:creationId xmlns:a16="http://schemas.microsoft.com/office/drawing/2014/main" id="{223F96DE-FD78-CEAE-8816-C0721A1B8C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4167" y1="18854" x2="39083" y2="17582"/>
                        <a14:backgroundMark x1="39083" y1="17582" x2="80167" y2="18854"/>
                        <a14:backgroundMark x1="23750" y1="11297" x2="91500" y2="17741"/>
                        <a14:backgroundMark x1="79333" y1="20764" x2="23750" y2="18536"/>
                        <a14:backgroundMark x1="23750" y1="18536" x2="11583" y2="27128"/>
                        <a14:backgroundMark x1="11583" y1="27128" x2="3500" y2="63484"/>
                        <a14:backgroundMark x1="3500" y1="63484" x2="3167" y2="63564"/>
                        <a14:backgroundMark x1="15333" y1="17741" x2="43500" y2="134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9023" y="2617439"/>
            <a:ext cx="4411068" cy="462071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8">
            <a:extLst>
              <a:ext uri="{FF2B5EF4-FFF2-40B4-BE49-F238E27FC236}">
                <a16:creationId xmlns:a16="http://schemas.microsoft.com/office/drawing/2014/main" id="{CBDB9F47-DC54-DED1-015E-89492AB0FBF8}"/>
              </a:ext>
            </a:extLst>
          </p:cNvPr>
          <p:cNvPicPr>
            <a:picLocks noChangeAspect="1"/>
          </p:cNvPicPr>
          <p:nvPr/>
        </p:nvPicPr>
        <p:blipFill>
          <a:blip r:embed="rId5"/>
          <a:stretch>
            <a:fillRect/>
          </a:stretch>
        </p:blipFill>
        <p:spPr>
          <a:xfrm>
            <a:off x="2689422" y="661179"/>
            <a:ext cx="9195391" cy="5992269"/>
          </a:xfrm>
          <a:prstGeom prst="rect">
            <a:avLst/>
          </a:prstGeom>
        </p:spPr>
      </p:pic>
      <p:sp>
        <p:nvSpPr>
          <p:cNvPr id="11" name="Rectangle 10">
            <a:extLst>
              <a:ext uri="{FF2B5EF4-FFF2-40B4-BE49-F238E27FC236}">
                <a16:creationId xmlns:a16="http://schemas.microsoft.com/office/drawing/2014/main" id="{E0CE27CC-68ED-9E26-593B-615595EADFCC}"/>
              </a:ext>
            </a:extLst>
          </p:cNvPr>
          <p:cNvSpPr/>
          <p:nvPr/>
        </p:nvSpPr>
        <p:spPr>
          <a:xfrm>
            <a:off x="4746598" y="2996541"/>
            <a:ext cx="5124219" cy="286232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i="1" dirty="0">
                <a:latin typeface="+mj-lt"/>
              </a:rPr>
              <a:t>Viết một đoạn văn quy nạp (khoảng 5 – 7 dòng) trình bày suy nghĩ của em về tác hại của lũ lụt. Chỉ ra câu chủ đề trong đoạn văn đó.</a:t>
            </a:r>
            <a:endParaRPr lang="en-US" sz="3600" dirty="0">
              <a:latin typeface="+mj-lt"/>
            </a:endParaRPr>
          </a:p>
        </p:txBody>
      </p:sp>
      <p:sp>
        <p:nvSpPr>
          <p:cNvPr id="12" name="Rectangle 11">
            <a:extLst>
              <a:ext uri="{FF2B5EF4-FFF2-40B4-BE49-F238E27FC236}">
                <a16:creationId xmlns:a16="http://schemas.microsoft.com/office/drawing/2014/main" id="{5C846BE5-3AC1-DBA6-27BC-0D94392E79E3}"/>
              </a:ext>
            </a:extLst>
          </p:cNvPr>
          <p:cNvSpPr/>
          <p:nvPr/>
        </p:nvSpPr>
        <p:spPr>
          <a:xfrm>
            <a:off x="6293443" y="1635574"/>
            <a:ext cx="2212012" cy="52322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buFontTx/>
              <a:buNone/>
              <a:defRPr/>
            </a:pPr>
            <a:r>
              <a:rPr lang="en-US" sz="2800" b="1" dirty="0" err="1">
                <a:solidFill>
                  <a:sysClr val="window" lastClr="FFFFFF"/>
                </a:solidFill>
                <a:latin typeface="Times New Roman" panose="02020603050405020304" pitchFamily="18" charset="0"/>
                <a:ea typeface="Times New Roman" panose="02020603050405020304" pitchFamily="18" charset="0"/>
              </a:rPr>
              <a:t>Nhiệm</a:t>
            </a:r>
            <a:r>
              <a:rPr lang="en-US" sz="2800" b="1" dirty="0">
                <a:solidFill>
                  <a:sysClr val="window" lastClr="FFFFFF"/>
                </a:solidFill>
                <a:latin typeface="Times New Roman" panose="02020603050405020304" pitchFamily="18" charset="0"/>
                <a:ea typeface="Times New Roman" panose="02020603050405020304" pitchFamily="18" charset="0"/>
              </a:rPr>
              <a:t> </a:t>
            </a:r>
            <a:r>
              <a:rPr lang="en-US" sz="2800" b="1" dirty="0" err="1">
                <a:solidFill>
                  <a:sysClr val="window" lastClr="FFFFFF"/>
                </a:solidFill>
                <a:latin typeface="Times New Roman" panose="02020603050405020304" pitchFamily="18" charset="0"/>
                <a:ea typeface="Times New Roman" panose="02020603050405020304" pitchFamily="18" charset="0"/>
              </a:rPr>
              <a:t>vụ</a:t>
            </a:r>
            <a:endParaRPr lang="en-US" sz="2800" b="1" dirty="0">
              <a:solidFill>
                <a:sysClr val="window" lastClr="FFFFFF"/>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917722" y="-1988575"/>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0" y="997178"/>
            <a:ext cx="4660712" cy="4955458"/>
          </a:xfrm>
          <a:prstGeom prst="rect">
            <a:avLst/>
          </a:prstGeom>
        </p:spPr>
      </p:pic>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619807" y="2215873"/>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4784128" y="2049194"/>
            <a:ext cx="528788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TRÒ </a:t>
            </a:r>
            <a:r>
              <a:rPr kumimoji="0" lang="vi-VN" sz="6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endParaRPr kumimoji="0" lang="vi-VN" sz="6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THỬ</a:t>
            </a:r>
            <a:r>
              <a:rPr kumimoji="0" lang="vi-VN" sz="60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THÁCH </a:t>
            </a:r>
            <a:r>
              <a:rPr kumimoji="0" lang="vi-VN"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TRÍ NHỚ</a:t>
            </a:r>
            <a:endParaRPr kumimoji="0" lang="en-US" sz="6000" b="0" i="0"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65905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6" presetClass="emph" presetSubtype="0" fill="hold" grpId="1" nodeType="afterEffect">
                                  <p:stCondLst>
                                    <p:cond delay="0"/>
                                  </p:stCondLst>
                                  <p:childTnLst>
                                    <p:animScale>
                                      <p:cBhvr>
                                        <p:cTn id="13" dur="2000" fill="hold"/>
                                        <p:tgtEl>
                                          <p:spTgt spid="12"/>
                                        </p:tgtEl>
                                      </p:cBhvr>
                                      <p:by x="150000" y="150000"/>
                                    </p:animScale>
                                  </p:childTnLst>
                                </p:cTn>
                              </p:par>
                            </p:childTnLst>
                          </p:cTn>
                        </p:par>
                        <p:par>
                          <p:cTn id="14" fill="hold">
                            <p:stCondLst>
                              <p:cond delay="3000"/>
                            </p:stCondLst>
                            <p:childTnLst>
                              <p:par>
                                <p:cTn id="15" presetID="32" presetClass="emph" presetSubtype="0" fill="hold" grpId="2"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4000"/>
                            </p:stCondLst>
                            <p:childTnLst>
                              <p:par>
                                <p:cTn id="22" presetID="27" presetClass="emph" presetSubtype="0" fill="remove" grpId="3" nodeType="afterEffect">
                                  <p:stCondLst>
                                    <p:cond delay="0"/>
                                  </p:stCondLst>
                                  <p:childTnLst>
                                    <p:animClr clrSpc="rgb" dir="cw">
                                      <p:cBhvr override="childStyle">
                                        <p:cTn id="23" dur="1750" autoRev="1" fill="remove"/>
                                        <p:tgtEl>
                                          <p:spTgt spid="12"/>
                                        </p:tgtEl>
                                        <p:attrNameLst>
                                          <p:attrName>style.color</p:attrName>
                                        </p:attrNameLst>
                                      </p:cBhvr>
                                      <p:to>
                                        <a:schemeClr val="bg1"/>
                                      </p:to>
                                    </p:animClr>
                                    <p:animClr clrSpc="rgb" dir="cw">
                                      <p:cBhvr>
                                        <p:cTn id="24" dur="1750" autoRev="1" fill="remove"/>
                                        <p:tgtEl>
                                          <p:spTgt spid="12"/>
                                        </p:tgtEl>
                                        <p:attrNameLst>
                                          <p:attrName>fillcolor</p:attrName>
                                        </p:attrNameLst>
                                      </p:cBhvr>
                                      <p:to>
                                        <a:schemeClr val="bg1"/>
                                      </p:to>
                                    </p:animClr>
                                    <p:set>
                                      <p:cBhvr>
                                        <p:cTn id="25" dur="1750" autoRev="1" fill="remove"/>
                                        <p:tgtEl>
                                          <p:spTgt spid="12"/>
                                        </p:tgtEl>
                                        <p:attrNameLst>
                                          <p:attrName>fill.type</p:attrName>
                                        </p:attrNameLst>
                                      </p:cBhvr>
                                      <p:to>
                                        <p:strVal val="solid"/>
                                      </p:to>
                                    </p:set>
                                    <p:set>
                                      <p:cBhvr>
                                        <p:cTn id="26" dur="17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F9664669-1FB8-4EDC-B416-89D65C27A85F}"/>
              </a:ext>
            </a:extLst>
          </p:cNvPr>
          <p:cNvPicPr>
            <a:picLocks noChangeAspect="1"/>
          </p:cNvPicPr>
          <p:nvPr/>
        </p:nvPicPr>
        <p:blipFill rotWithShape="1">
          <a:blip r:embed="rId6">
            <a:extLst>
              <a:ext uri="{28A0092B-C50C-407E-A947-70E740481C1C}">
                <a14:useLocalDpi xmlns:a14="http://schemas.microsoft.com/office/drawing/2010/main" val="0"/>
              </a:ext>
            </a:extLst>
          </a:blip>
          <a:srcRect l="31192" t="56631" r="50340" b="4803"/>
          <a:stretch/>
        </p:blipFill>
        <p:spPr>
          <a:xfrm>
            <a:off x="1252166" y="2608389"/>
            <a:ext cx="1455845" cy="3067831"/>
          </a:xfrm>
          <a:prstGeom prst="rect">
            <a:avLst/>
          </a:prstGeom>
        </p:spPr>
      </p:pic>
      <p:pic>
        <p:nvPicPr>
          <p:cNvPr id="3" name="图片 2" descr="图片包含 文字&#10;&#10;已生成高可信度的说明">
            <a:extLst>
              <a:ext uri="{FF2B5EF4-FFF2-40B4-BE49-F238E27FC236}">
                <a16:creationId xmlns:a16="http://schemas.microsoft.com/office/drawing/2014/main" id="{BEA61D1B-B61E-40B1-A1C7-0720A7F1A301}"/>
              </a:ext>
            </a:extLst>
          </p:cNvPr>
          <p:cNvPicPr>
            <a:picLocks noChangeAspect="1"/>
          </p:cNvPicPr>
          <p:nvPr/>
        </p:nvPicPr>
        <p:blipFill rotWithShape="1">
          <a:blip r:embed="rId7">
            <a:extLst>
              <a:ext uri="{28A0092B-C50C-407E-A947-70E740481C1C}">
                <a14:useLocalDpi xmlns:a14="http://schemas.microsoft.com/office/drawing/2010/main" val="0"/>
              </a:ext>
            </a:extLst>
          </a:blip>
          <a:srcRect l="49799" t="56631" r="32471" b="4803"/>
          <a:stretch/>
        </p:blipFill>
        <p:spPr>
          <a:xfrm>
            <a:off x="4023347" y="2608388"/>
            <a:ext cx="1397667" cy="3067831"/>
          </a:xfrm>
          <a:prstGeom prst="rect">
            <a:avLst/>
          </a:prstGeom>
        </p:spPr>
      </p:pic>
      <p:sp>
        <p:nvSpPr>
          <p:cNvPr id="4" name="PA-矩形 24">
            <a:extLst>
              <a:ext uri="{FF2B5EF4-FFF2-40B4-BE49-F238E27FC236}">
                <a16:creationId xmlns:a16="http://schemas.microsoft.com/office/drawing/2014/main" id="{56AF38AA-CE26-4FC8-A3B3-E28A2C6F40C1}"/>
              </a:ext>
            </a:extLst>
          </p:cNvPr>
          <p:cNvSpPr/>
          <p:nvPr>
            <p:custDataLst>
              <p:tags r:id="rId1"/>
            </p:custDataLst>
          </p:nvPr>
        </p:nvSpPr>
        <p:spPr>
          <a:xfrm>
            <a:off x="678724" y="1327810"/>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a:ea typeface="宋体"/>
              <a:cs typeface="+mn-cs"/>
            </a:endParaRPr>
          </a:p>
        </p:txBody>
      </p:sp>
      <p:sp>
        <p:nvSpPr>
          <p:cNvPr id="7" name="PA-矩形 31">
            <a:extLst>
              <a:ext uri="{FF2B5EF4-FFF2-40B4-BE49-F238E27FC236}">
                <a16:creationId xmlns:a16="http://schemas.microsoft.com/office/drawing/2014/main" id="{1F8BED65-A03A-491F-BFD4-F01047BB63C9}"/>
              </a:ext>
            </a:extLst>
          </p:cNvPr>
          <p:cNvSpPr/>
          <p:nvPr>
            <p:custDataLst>
              <p:tags r:id="rId2"/>
            </p:custDataLst>
          </p:nvPr>
        </p:nvSpPr>
        <p:spPr>
          <a:xfrm>
            <a:off x="3347370" y="1314747"/>
            <a:ext cx="377398" cy="2903828"/>
          </a:xfrm>
          <a:prstGeom prst="rect">
            <a:avLst/>
          </a:prstGeom>
          <a:solidFill>
            <a:srgbClr val="FEDA6E"/>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a:ea typeface="宋体"/>
              <a:cs typeface="+mn-cs"/>
            </a:endParaRPr>
          </a:p>
        </p:txBody>
      </p:sp>
      <p:sp>
        <p:nvSpPr>
          <p:cNvPr id="8" name="Rectangle 7"/>
          <p:cNvSpPr/>
          <p:nvPr/>
        </p:nvSpPr>
        <p:spPr>
          <a:xfrm>
            <a:off x="4406064" y="1484567"/>
            <a:ext cx="3314086" cy="59330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1" i="1"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5 CÂU VĂN</a:t>
            </a:r>
            <a:endParaRPr kumimoji="0" lang="en-US" sz="3200" b="1"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041877" y="2136789"/>
            <a:ext cx="506155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HS </a:t>
            </a: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đọc nhanh và ghi nhớ, sau đó sắp xếp thứ tự các câu văn sao cho hợp lí để hoàn thiện đoạn văn mạch lạc.</a:t>
            </a:r>
            <a:endParaRPr kumimoji="0" lang="en-US" sz="4000" b="0" i="1"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6" name="Rectangle 5"/>
          <p:cNvSpPr/>
          <p:nvPr/>
        </p:nvSpPr>
        <p:spPr>
          <a:xfrm>
            <a:off x="1937535" y="471054"/>
            <a:ext cx="3197067" cy="843693"/>
          </a:xfrm>
          <a:prstGeom prst="rect">
            <a:avLst/>
          </a:prstGeom>
        </p:spPr>
        <p:txBody>
          <a:bodyPr wrap="square">
            <a:spAutoFit/>
          </a:bodyPr>
          <a:lstStyle/>
          <a:p>
            <a:pPr lvl="0" algn="ctr">
              <a:lnSpc>
                <a:spcPct val="107000"/>
              </a:lnSpc>
              <a:defRPr/>
            </a:pPr>
            <a:r>
              <a:rPr lang="vi-VN" sz="4800" b="1" i="1"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48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04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2">
            <a:extLst>
              <a:ext uri="{FF2B5EF4-FFF2-40B4-BE49-F238E27FC236}">
                <a16:creationId xmlns:a16="http://schemas.microsoft.com/office/drawing/2014/main" id="{0C97F238-B52A-5F0F-45C4-D1162C656460}"/>
              </a:ext>
            </a:extLst>
          </p:cNvPr>
          <p:cNvSpPr txBox="1">
            <a:spLocks noGrp="1"/>
          </p:cNvSpPr>
          <p:nvPr>
            <p:ph idx="1"/>
          </p:nvPr>
        </p:nvSpPr>
        <p:spPr>
          <a:xfrm>
            <a:off x="184906" y="498942"/>
            <a:ext cx="2492828" cy="53860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Đường thường xuyên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tắc nghẽn vì những lý do sau: gần trường học, đường tàu chạy qua, trời mưa thường </a:t>
            </a:r>
            <a:r>
              <a:rPr lang="vi-VN" sz="2400" dirty="0" smtClean="0">
                <a:solidFill>
                  <a:srgbClr val="000000"/>
                </a:solidFill>
                <a:latin typeface="Times New Roman" panose="02020603050405020304" pitchFamily="18" charset="0"/>
                <a:ea typeface="Calibri" panose="020F0502020204030204" pitchFamily="34" charset="0"/>
              </a:rPr>
              <a:t>ngậ</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p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nước, đèn giao thông bị hỏng mà không được can thiệp kịp thời của CSGT, ý thức của người dân...</a:t>
            </a:r>
            <a:endParaRPr kumimoji="0" lang="en-US" sz="2400" b="0" i="0" u="none" strike="noStrike" kern="1200" cap="none" spc="0" normalizeH="0" baseline="0" noProof="0" dirty="0">
              <a:ln>
                <a:noFill/>
              </a:ln>
              <a:solidFill>
                <a:prstClr val="black"/>
              </a:solidFill>
              <a:effectLst/>
              <a:uLnTx/>
              <a:uFillTx/>
              <a:latin typeface="等线" panose="020F0502020204030204"/>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Hộp Văn bản 3">
            <a:extLst>
              <a:ext uri="{FF2B5EF4-FFF2-40B4-BE49-F238E27FC236}">
                <a16:creationId xmlns:a16="http://schemas.microsoft.com/office/drawing/2014/main" id="{2AE98927-35B8-20EF-E98A-4DDCE82E2E96}"/>
              </a:ext>
            </a:extLst>
          </p:cNvPr>
          <p:cNvSpPr txBox="1"/>
          <p:nvPr/>
        </p:nvSpPr>
        <p:spPr>
          <a:xfrm>
            <a:off x="2966496" y="512006"/>
            <a:ext cx="1761311" cy="329320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Cơ quan hành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vi-VN" sz="24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 bệnh viện nên kéo ra xa khỏi trung 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Hộp Văn bản 4">
            <a:extLst>
              <a:ext uri="{FF2B5EF4-FFF2-40B4-BE49-F238E27FC236}">
                <a16:creationId xmlns:a16="http://schemas.microsoft.com/office/drawing/2014/main" id="{712A5C33-82BC-B2DE-DFA3-C811C4E6F207}"/>
              </a:ext>
            </a:extLst>
          </p:cNvPr>
          <p:cNvSpPr txBox="1"/>
          <p:nvPr/>
        </p:nvSpPr>
        <p:spPr>
          <a:xfrm>
            <a:off x="4996356" y="512006"/>
            <a:ext cx="2571876" cy="23083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 Chống ùn tắc giao thông là vấn đề của toàn xã hội chứ không phải của riêng ngành CSGT. </a:t>
            </a:r>
            <a:endParaRPr kumimoji="0" lang="en-US" sz="24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8" name="Hộp Văn bản 5">
            <a:extLst>
              <a:ext uri="{FF2B5EF4-FFF2-40B4-BE49-F238E27FC236}">
                <a16:creationId xmlns:a16="http://schemas.microsoft.com/office/drawing/2014/main" id="{90C54B1B-5367-BCF6-73E3-3B78923B2E47}"/>
              </a:ext>
            </a:extLst>
          </p:cNvPr>
          <p:cNvSpPr txBox="1"/>
          <p:nvPr/>
        </p:nvSpPr>
        <p:spPr>
          <a:xfrm>
            <a:off x="7836781" y="512006"/>
            <a:ext cx="1801907" cy="4154984"/>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4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Hiện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nay, tình hình giao thông trên địa bàn thành phố đang có rất nhiều bất cập, đặc biệt là tình trạng ùn tắc giao thông.</a:t>
            </a:r>
            <a:endParaRPr kumimoji="0" lang="en-US" sz="2400" b="0" i="0" u="none" strike="noStrike" kern="1200" cap="none" spc="0" normalizeH="0" baseline="0" noProof="0" dirty="0">
              <a:ln>
                <a:noFill/>
              </a:ln>
              <a:solidFill>
                <a:prstClr val="black"/>
              </a:solidFill>
              <a:effectLst/>
              <a:uLnTx/>
              <a:uFillTx/>
              <a:latin typeface="等线 Light" panose="020F0302020204030204"/>
              <a:cs typeface="+mn-cs"/>
            </a:endParaRPr>
          </a:p>
        </p:txBody>
      </p:sp>
      <p:sp>
        <p:nvSpPr>
          <p:cNvPr id="9" name="Hộp Văn bản 6">
            <a:extLst>
              <a:ext uri="{FF2B5EF4-FFF2-40B4-BE49-F238E27FC236}">
                <a16:creationId xmlns:a16="http://schemas.microsoft.com/office/drawing/2014/main" id="{F0990F30-A596-87CB-C80D-962AB6063E01}"/>
              </a:ext>
            </a:extLst>
          </p:cNvPr>
          <p:cNvSpPr txBox="1"/>
          <p:nvPr/>
        </p:nvSpPr>
        <p:spPr>
          <a:xfrm>
            <a:off x="10045337" y="512006"/>
            <a:ext cx="1849162" cy="526297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(5) Về lâu dài, nên mở rộng diện tích đất của trung tâm TP.HCM ra ngoại thành, tức là giãn dân ra khỏi khu hành chính trung tâm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để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thực hiện bài toán trên.</a:t>
            </a:r>
            <a:endParaRPr kumimoji="0" lang="en-US" sz="24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99831407"/>
      </p:ext>
    </p:extLst>
  </p:cSld>
  <p:clrMapOvr>
    <a:masterClrMapping/>
  </p:clrMapOvr>
  <p:transition spd="slow" advClick="0" advTm="200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58A5C8E-7AD1-4DF8-A693-3E5E7C8E9928}"/>
              </a:ext>
            </a:extLst>
          </p:cNvPr>
          <p:cNvPicPr>
            <a:picLocks noChangeAspect="1"/>
          </p:cNvPicPr>
          <p:nvPr/>
        </p:nvPicPr>
        <p:blipFill rotWithShape="1">
          <a:blip r:embed="rId3">
            <a:extLst>
              <a:ext uri="{28A0092B-C50C-407E-A947-70E740481C1C}">
                <a14:useLocalDpi xmlns:a14="http://schemas.microsoft.com/office/drawing/2010/main" val="0"/>
              </a:ext>
            </a:extLst>
          </a:blip>
          <a:srcRect l="69805" t="25950" r="1933" b="22007"/>
          <a:stretch/>
        </p:blipFill>
        <p:spPr>
          <a:xfrm>
            <a:off x="10465422" y="2926207"/>
            <a:ext cx="1663003" cy="3798086"/>
          </a:xfrm>
          <a:prstGeom prst="rect">
            <a:avLst/>
          </a:prstGeom>
        </p:spPr>
      </p:pic>
      <p:sp>
        <p:nvSpPr>
          <p:cNvPr id="8" name="等腰三角形 7">
            <a:extLst>
              <a:ext uri="{FF2B5EF4-FFF2-40B4-BE49-F238E27FC236}">
                <a16:creationId xmlns:a16="http://schemas.microsoft.com/office/drawing/2014/main" id="{D6D6C5B7-1208-4096-85B4-9651258B6C9F}"/>
              </a:ext>
            </a:extLst>
          </p:cNvPr>
          <p:cNvSpPr/>
          <p:nvPr/>
        </p:nvSpPr>
        <p:spPr>
          <a:xfrm rot="5400000" flipH="1">
            <a:off x="-77986" y="5762792"/>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974834" y="6250209"/>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cxnSp>
        <p:nvCxnSpPr>
          <p:cNvPr id="4" name="Đường nối Thẳng 3">
            <a:extLst>
              <a:ext uri="{FF2B5EF4-FFF2-40B4-BE49-F238E27FC236}">
                <a16:creationId xmlns:a16="http://schemas.microsoft.com/office/drawing/2014/main" id="{91868CCD-E644-F0F1-AD4D-5710F20983EA}"/>
              </a:ext>
            </a:extLst>
          </p:cNvPr>
          <p:cNvCxnSpPr>
            <a:cxnSpLocks/>
          </p:cNvCxnSpPr>
          <p:nvPr/>
        </p:nvCxnSpPr>
        <p:spPr>
          <a:xfrm>
            <a:off x="418995" y="1129553"/>
            <a:ext cx="9914646" cy="1344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151ADE66-D557-E35E-F941-AA2AD9264CCE}"/>
              </a:ext>
            </a:extLst>
          </p:cNvPr>
          <p:cNvCxnSpPr>
            <a:cxnSpLocks/>
          </p:cNvCxnSpPr>
          <p:nvPr/>
        </p:nvCxnSpPr>
        <p:spPr>
          <a:xfrm>
            <a:off x="2465369" y="745832"/>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76">
            <a:extLst>
              <a:ext uri="{FF2B5EF4-FFF2-40B4-BE49-F238E27FC236}">
                <a16:creationId xmlns:a16="http://schemas.microsoft.com/office/drawing/2014/main" id="{A652B729-FE4C-9BED-914B-9EDD07692C87}"/>
              </a:ext>
            </a:extLst>
          </p:cNvPr>
          <p:cNvSpPr txBox="1"/>
          <p:nvPr/>
        </p:nvSpPr>
        <p:spPr>
          <a:xfrm>
            <a:off x="536633" y="5039315"/>
            <a:ext cx="9690210" cy="1077218"/>
          </a:xfrm>
          <a:prstGeom prst="rect">
            <a:avLst/>
          </a:prstGeom>
          <a:noFill/>
        </p:spPr>
        <p:txBody>
          <a:bodyPr wrap="square" rtlCol="0">
            <a:spAutoFit/>
          </a:bodyPr>
          <a:lstStyle/>
          <a:p>
            <a:pPr algn="just" defTabSz="914217">
              <a:defRPr/>
            </a:pPr>
            <a:r>
              <a:rPr lang="vi-VN" sz="3200" kern="0" dirty="0" smtClean="0">
                <a:solidFill>
                  <a:srgbClr val="CFCDE8">
                    <a:lumMod val="10000"/>
                  </a:srgbClr>
                </a:solidFill>
                <a:latin typeface="Times New Roman" panose="02020603050405020304" pitchFamily="18" charset="0"/>
                <a:ea typeface="Calibri" panose="020F0502020204030204" pitchFamily="34" charset="0"/>
                <a:sym typeface="Wingdings" panose="05000000000000000000" pitchFamily="2" charset="2"/>
              </a:rPr>
              <a:t>-&gt; </a:t>
            </a:r>
            <a:r>
              <a:rPr lang="vi-VN" sz="3200" kern="0" dirty="0" smtClean="0">
                <a:solidFill>
                  <a:srgbClr val="CFCDE8">
                    <a:lumMod val="10000"/>
                  </a:srgbClr>
                </a:solidFill>
                <a:latin typeface="Times New Roman" panose="02020603050405020304" pitchFamily="18" charset="0"/>
                <a:ea typeface="Calibri" panose="020F0502020204030204" pitchFamily="34" charset="0"/>
              </a:rPr>
              <a:t>Đoạn </a:t>
            </a:r>
            <a:r>
              <a:rPr lang="vi-VN" sz="3200" kern="0" dirty="0">
                <a:solidFill>
                  <a:srgbClr val="CFCDE8">
                    <a:lumMod val="10000"/>
                  </a:srgbClr>
                </a:solidFill>
                <a:latin typeface="Times New Roman" panose="02020603050405020304" pitchFamily="18" charset="0"/>
                <a:ea typeface="Calibri" panose="020F0502020204030204" pitchFamily="34" charset="0"/>
              </a:rPr>
              <a:t>văn có câu văn bao quát nội dung đoạn văn nằm ở đầu đoạn là đoạn </a:t>
            </a:r>
            <a:r>
              <a:rPr lang="vi-VN" sz="3200" b="1" kern="0" dirty="0">
                <a:solidFill>
                  <a:srgbClr val="CFCDE8">
                    <a:lumMod val="10000"/>
                  </a:srgbClr>
                </a:solidFill>
                <a:latin typeface="Times New Roman" panose="02020603050405020304" pitchFamily="18" charset="0"/>
                <a:ea typeface="Calibri" panose="020F0502020204030204" pitchFamily="34" charset="0"/>
              </a:rPr>
              <a:t>diễn </a:t>
            </a:r>
            <a:r>
              <a:rPr lang="vi-VN" sz="3200" b="1" kern="0" dirty="0" smtClean="0">
                <a:solidFill>
                  <a:srgbClr val="CFCDE8">
                    <a:lumMod val="10000"/>
                  </a:srgbClr>
                </a:solidFill>
                <a:latin typeface="Times New Roman" panose="02020603050405020304" pitchFamily="18" charset="0"/>
                <a:ea typeface="Calibri" panose="020F0502020204030204" pitchFamily="34" charset="0"/>
              </a:rPr>
              <a:t>dịch.</a:t>
            </a:r>
            <a:endParaRPr lang="en-US" sz="5400" b="1" kern="100" dirty="0">
              <a:solidFill>
                <a:srgbClr val="CFCDE8">
                  <a:lumMod val="10000"/>
                </a:srgbClr>
              </a:solidFill>
              <a:latin typeface="Times New Roman" panose="02020603050405020304" pitchFamily="18" charset="0"/>
              <a:ea typeface="SimSun" panose="02010600030101010101" pitchFamily="2" charset="-122"/>
            </a:endParaRPr>
          </a:p>
        </p:txBody>
      </p:sp>
      <p:sp>
        <p:nvSpPr>
          <p:cNvPr id="6" name="Hộp Văn bản 5">
            <a:extLst>
              <a:ext uri="{FF2B5EF4-FFF2-40B4-BE49-F238E27FC236}">
                <a16:creationId xmlns:a16="http://schemas.microsoft.com/office/drawing/2014/main" id="{C087F69B-7A91-0FAC-AFB6-BCCC0A76990D}"/>
              </a:ext>
            </a:extLst>
          </p:cNvPr>
          <p:cNvSpPr txBox="1"/>
          <p:nvPr/>
        </p:nvSpPr>
        <p:spPr>
          <a:xfrm>
            <a:off x="298054" y="287312"/>
            <a:ext cx="1016736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5"/>
              </a:spcBef>
              <a:spcAft>
                <a:spcPts val="0"/>
              </a:spcAft>
              <a:buClrTx/>
              <a:buSzTx/>
              <a:buFontTx/>
              <a:buNone/>
              <a:tabLst/>
              <a:defRPr/>
            </a:pPr>
            <a:r>
              <a:rPr kumimoji="0" lang="vi-VN" sz="2400" b="1" i="0"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văn mẫu:</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 nay, tình hình giao thông trên địa bàn thành phố đang có rất nhiều bất cập, đặc biệt là tình trạng ùn tắc giao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 (4).</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Đường thường xuyên tắc nghẽn vì những lý do sau: gần trường học, đường tàu chạy qua, trời mưa thường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ngập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 đèn giao thông bị hỏng mà không được can thiệp kịp thời của CSGT, ý thức của người dân</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Chống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ùn tắc giao thông là vấn đề của toàn xã hội chứ không phải của riêng ngành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CSGT (3).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 lâu dài, nên mở rộng diện tích đất của trung tâm TP.HCM ra ngoại thành, tức là giãn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 khỏi khu hành chính trung tâm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bài toán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(5).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Cơ quan hành chính, trường học, bệnh viện nên kéo ra xa khỏi trung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Minus 4"/>
          <p:cNvSpPr/>
          <p:nvPr/>
        </p:nvSpPr>
        <p:spPr>
          <a:xfrm>
            <a:off x="217290" y="1527587"/>
            <a:ext cx="1208099" cy="12640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8404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58A5C8E-7AD1-4DF8-A693-3E5E7C8E9928}"/>
              </a:ext>
            </a:extLst>
          </p:cNvPr>
          <p:cNvPicPr>
            <a:picLocks noChangeAspect="1"/>
          </p:cNvPicPr>
          <p:nvPr/>
        </p:nvPicPr>
        <p:blipFill rotWithShape="1">
          <a:blip r:embed="rId3">
            <a:extLst>
              <a:ext uri="{28A0092B-C50C-407E-A947-70E740481C1C}">
                <a14:useLocalDpi xmlns:a14="http://schemas.microsoft.com/office/drawing/2010/main" val="0"/>
              </a:ext>
            </a:extLst>
          </a:blip>
          <a:srcRect l="69805" t="25950" r="1933" b="22007"/>
          <a:stretch/>
        </p:blipFill>
        <p:spPr>
          <a:xfrm>
            <a:off x="10528997" y="2269545"/>
            <a:ext cx="1663003" cy="3798086"/>
          </a:xfrm>
          <a:prstGeom prst="rect">
            <a:avLst/>
          </a:prstGeom>
        </p:spPr>
      </p:pic>
      <p:sp>
        <p:nvSpPr>
          <p:cNvPr id="8" name="等腰三角形 7">
            <a:extLst>
              <a:ext uri="{FF2B5EF4-FFF2-40B4-BE49-F238E27FC236}">
                <a16:creationId xmlns:a16="http://schemas.microsoft.com/office/drawing/2014/main" id="{D6D6C5B7-1208-4096-85B4-9651258B6C9F}"/>
              </a:ext>
            </a:extLst>
          </p:cNvPr>
          <p:cNvSpPr/>
          <p:nvPr/>
        </p:nvSpPr>
        <p:spPr>
          <a:xfrm rot="5400000" flipH="1">
            <a:off x="-77986" y="5762792"/>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974834" y="6250209"/>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cxnSp>
        <p:nvCxnSpPr>
          <p:cNvPr id="4" name="Đường nối Thẳng 3">
            <a:extLst>
              <a:ext uri="{FF2B5EF4-FFF2-40B4-BE49-F238E27FC236}">
                <a16:creationId xmlns:a16="http://schemas.microsoft.com/office/drawing/2014/main" id="{91868CCD-E644-F0F1-AD4D-5710F20983EA}"/>
              </a:ext>
            </a:extLst>
          </p:cNvPr>
          <p:cNvCxnSpPr>
            <a:cxnSpLocks/>
          </p:cNvCxnSpPr>
          <p:nvPr/>
        </p:nvCxnSpPr>
        <p:spPr>
          <a:xfrm>
            <a:off x="227296" y="4568580"/>
            <a:ext cx="10073151" cy="342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151ADE66-D557-E35E-F941-AA2AD9264CCE}"/>
              </a:ext>
            </a:extLst>
          </p:cNvPr>
          <p:cNvCxnSpPr>
            <a:cxnSpLocks/>
          </p:cNvCxnSpPr>
          <p:nvPr/>
        </p:nvCxnSpPr>
        <p:spPr>
          <a:xfrm>
            <a:off x="1828800" y="4167051"/>
            <a:ext cx="8471647" cy="153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76">
            <a:extLst>
              <a:ext uri="{FF2B5EF4-FFF2-40B4-BE49-F238E27FC236}">
                <a16:creationId xmlns:a16="http://schemas.microsoft.com/office/drawing/2014/main" id="{4EF3FA22-D5C2-729E-0DCB-E7AE756E5249}"/>
              </a:ext>
            </a:extLst>
          </p:cNvPr>
          <p:cNvSpPr txBox="1"/>
          <p:nvPr/>
        </p:nvSpPr>
        <p:spPr>
          <a:xfrm>
            <a:off x="713057" y="5292506"/>
            <a:ext cx="9587390" cy="1077218"/>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smtClean="0">
                <a:ln>
                  <a:noFill/>
                </a:ln>
                <a:solidFill>
                  <a:srgbClr val="CFCDE8">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-&gt; Đoạn </a:t>
            </a:r>
            <a:r>
              <a:rPr kumimoji="0" lang="vi-VN" sz="3200" b="0" i="0" u="none" strike="noStrike" kern="1200" cap="none" spc="0" normalizeH="0" baseline="0" noProof="0" dirty="0">
                <a:ln>
                  <a:noFill/>
                </a:ln>
                <a:solidFill>
                  <a:srgbClr val="CFCDE8">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có câu văn bao quát nội dung đoạn văn nằm ở cuối gọi là đoạn </a:t>
            </a:r>
            <a:r>
              <a:rPr kumimoji="0" lang="vi-VN" sz="3200" b="1" i="0" u="none" strike="noStrike" kern="1200" cap="none" spc="0" normalizeH="0" baseline="0" noProof="0" dirty="0">
                <a:ln>
                  <a:noFill/>
                </a:ln>
                <a:solidFill>
                  <a:srgbClr val="CFCDE8">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quy </a:t>
            </a:r>
            <a:r>
              <a:rPr kumimoji="0" lang="vi-VN" sz="3200" b="1" i="0" u="none" strike="noStrike" kern="1200" cap="none" spc="0" normalizeH="0" baseline="0" noProof="0" dirty="0" smtClean="0">
                <a:ln>
                  <a:noFill/>
                </a:ln>
                <a:solidFill>
                  <a:srgbClr val="CFCDE8">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nạp.</a:t>
            </a:r>
            <a:endParaRPr kumimoji="0" lang="en-US" sz="3200" b="1" i="0" u="none" strike="noStrike" kern="1200" cap="none" spc="0" normalizeH="0" baseline="0" noProof="0" dirty="0">
              <a:ln>
                <a:noFill/>
              </a:ln>
              <a:solidFill>
                <a:srgbClr val="CFCDE8">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C087F69B-7A91-0FAC-AFB6-BCCC0A76990D}"/>
              </a:ext>
            </a:extLst>
          </p:cNvPr>
          <p:cNvSpPr txBox="1"/>
          <p:nvPr/>
        </p:nvSpPr>
        <p:spPr>
          <a:xfrm>
            <a:off x="227296" y="290200"/>
            <a:ext cx="10194126" cy="4832092"/>
          </a:xfrm>
          <a:prstGeom prst="rect">
            <a:avLst/>
          </a:prstGeom>
          <a:noFill/>
        </p:spPr>
        <p:txBody>
          <a:bodyPr wrap="square">
            <a:spAutoFit/>
          </a:bodyPr>
          <a:lstStyle/>
          <a:p>
            <a:pPr lvl="0" algn="just">
              <a:spcBef>
                <a:spcPts val="5"/>
              </a:spcBef>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văn mẫu: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 xuyên tắc nghẽn vì những lý do sau: gần trường học, đường tàu chạy qua, trời mưa thường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ngập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 đèn giao thông bị hỏng mà không được can thiệp kịp thời của CSGT, ý thức của người dân</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Chống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ùn tắc giao thông là vấn đề của toàn xã hội chứ không phải của riêng ngành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CSGT (3).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 lâu dài, nên mở rộng diện tích đất của trung tâm TP.HCM ra ngoại thành, tức là giãn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 khỏi khu hành chính trung tâm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bài toán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(5).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Cơ quan hành chính, trường học, bệnh viện nên kéo ra xa khỏi trung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 (2).</a:t>
            </a:r>
            <a:r>
              <a:rPr kumimoji="0" lang="vi-VN" sz="28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 vậy) </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nay, tình hình giao thông trên địa bàn thành phố đang có rất nhiều bất cập, đặc biệt là tình trạng ùn tắc giao thông</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Minus 15"/>
          <p:cNvSpPr/>
          <p:nvPr/>
        </p:nvSpPr>
        <p:spPr>
          <a:xfrm>
            <a:off x="-133700" y="4971992"/>
            <a:ext cx="2641768" cy="13072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97383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6"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grpSp>
        <p:nvGrpSpPr>
          <p:cNvPr id="2017" name="Google Shape;2017;p38"/>
          <p:cNvGrpSpPr/>
          <p:nvPr/>
        </p:nvGrpSpPr>
        <p:grpSpPr>
          <a:xfrm>
            <a:off x="950785" y="-720170"/>
            <a:ext cx="10558868" cy="3825033"/>
            <a:chOff x="713088" y="-540128"/>
            <a:chExt cx="7919151" cy="2868775"/>
          </a:xfrm>
        </p:grpSpPr>
        <p:grpSp>
          <p:nvGrpSpPr>
            <p:cNvPr id="2018" name="Google Shape;2018;p38"/>
            <p:cNvGrpSpPr/>
            <p:nvPr/>
          </p:nvGrpSpPr>
          <p:grpSpPr>
            <a:xfrm rot="1952464">
              <a:off x="5680324" y="-300764"/>
              <a:ext cx="842019" cy="1773637"/>
              <a:chOff x="4458800" y="2953350"/>
              <a:chExt cx="842025" cy="1773650"/>
            </a:xfrm>
          </p:grpSpPr>
          <p:sp>
            <p:nvSpPr>
              <p:cNvPr id="2019" name="Google Shape;2019;p38"/>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8"/>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8"/>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8"/>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8"/>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8"/>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8"/>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8"/>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8"/>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8"/>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8"/>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8"/>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8"/>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8"/>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8"/>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8"/>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8"/>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8"/>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8"/>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8"/>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8"/>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40" name="Google Shape;2040;p38"/>
            <p:cNvGrpSpPr/>
            <p:nvPr/>
          </p:nvGrpSpPr>
          <p:grpSpPr>
            <a:xfrm rot="2166950">
              <a:off x="3058128" y="-243779"/>
              <a:ext cx="1391454" cy="1735017"/>
              <a:chOff x="2386975" y="3180875"/>
              <a:chExt cx="1391500" cy="1735075"/>
            </a:xfrm>
          </p:grpSpPr>
          <p:sp>
            <p:nvSpPr>
              <p:cNvPr id="2041" name="Google Shape;2041;p38"/>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8"/>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8"/>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8"/>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8"/>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8"/>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8"/>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8"/>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8"/>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8"/>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8"/>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8"/>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8"/>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8"/>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8"/>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8"/>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8"/>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8"/>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8"/>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8"/>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8"/>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8"/>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3" name="Google Shape;2063;p38"/>
            <p:cNvGrpSpPr/>
            <p:nvPr/>
          </p:nvGrpSpPr>
          <p:grpSpPr>
            <a:xfrm flipH="1">
              <a:off x="4654700" y="-127475"/>
              <a:ext cx="1288450" cy="1640350"/>
              <a:chOff x="659300" y="3268175"/>
              <a:chExt cx="1288450" cy="1640350"/>
            </a:xfrm>
          </p:grpSpPr>
          <p:sp>
            <p:nvSpPr>
              <p:cNvPr id="2064" name="Google Shape;2064;p38"/>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8"/>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8"/>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8"/>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8"/>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8"/>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8"/>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8"/>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8"/>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8"/>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8"/>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8"/>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8"/>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8"/>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8"/>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8"/>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8"/>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8"/>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8"/>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8"/>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8"/>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8"/>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8"/>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7" name="Google Shape;2087;p38"/>
            <p:cNvGrpSpPr/>
            <p:nvPr/>
          </p:nvGrpSpPr>
          <p:grpSpPr>
            <a:xfrm rot="-1063801" flipH="1">
              <a:off x="1357701" y="-343770"/>
              <a:ext cx="1570468" cy="1800987"/>
              <a:chOff x="3056825" y="-2290075"/>
              <a:chExt cx="1465250" cy="1680325"/>
            </a:xfrm>
          </p:grpSpPr>
          <p:sp>
            <p:nvSpPr>
              <p:cNvPr id="2088" name="Google Shape;2088;p38"/>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8"/>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8"/>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1" name="Google Shape;2091;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2" name="Google Shape;2092;p38"/>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3" name="Google Shape;2093;p38"/>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4" name="Google Shape;2094;p38"/>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5" name="Google Shape;2095;p38"/>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6" name="Google Shape;2096;p38"/>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7" name="Google Shape;2097;p38"/>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8" name="Google Shape;2098;p38"/>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9" name="Google Shape;2099;p38"/>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38"/>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1" name="Google Shape;2101;p38"/>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2" name="Google Shape;2102;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3" name="Google Shape;2103;p38"/>
            <p:cNvGrpSpPr/>
            <p:nvPr/>
          </p:nvGrpSpPr>
          <p:grpSpPr>
            <a:xfrm flipH="1">
              <a:off x="713088" y="983892"/>
              <a:ext cx="841496" cy="855191"/>
              <a:chOff x="5967275" y="1212450"/>
              <a:chExt cx="1139775" cy="1158325"/>
            </a:xfrm>
          </p:grpSpPr>
          <p:sp>
            <p:nvSpPr>
              <p:cNvPr id="2104" name="Google Shape;2104;p38"/>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5" name="Google Shape;2105;p38"/>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38"/>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7" name="Google Shape;2107;p38"/>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8" name="Google Shape;2108;p38"/>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9" name="Google Shape;2109;p38"/>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0" name="Google Shape;2110;p38"/>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1" name="Google Shape;2111;p38"/>
            <p:cNvGrpSpPr/>
            <p:nvPr/>
          </p:nvGrpSpPr>
          <p:grpSpPr>
            <a:xfrm rot="3626901">
              <a:off x="7668433" y="1048558"/>
              <a:ext cx="670823" cy="1064441"/>
              <a:chOff x="4491600" y="1128725"/>
              <a:chExt cx="911950" cy="1447225"/>
            </a:xfrm>
          </p:grpSpPr>
          <p:sp>
            <p:nvSpPr>
              <p:cNvPr id="2112" name="Google Shape;2112;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3" name="Google Shape;2113;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4" name="Google Shape;2114;p38"/>
            <p:cNvGrpSpPr/>
            <p:nvPr/>
          </p:nvGrpSpPr>
          <p:grpSpPr>
            <a:xfrm flipH="1">
              <a:off x="6413472" y="169636"/>
              <a:ext cx="1723720" cy="2159011"/>
              <a:chOff x="610625" y="938625"/>
              <a:chExt cx="1230350" cy="1541050"/>
            </a:xfrm>
          </p:grpSpPr>
          <p:sp>
            <p:nvSpPr>
              <p:cNvPr id="2115" name="Google Shape;2115;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6" name="Google Shape;2116;p38"/>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7" name="Google Shape;2117;p38"/>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8" name="Google Shape;2118;p38"/>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9" name="Google Shape;2119;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0" name="Google Shape;2120;p38"/>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1" name="Google Shape;2121;p38"/>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2" name="Google Shape;2122;p38"/>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3" name="Google Shape;2123;p38"/>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4" name="Google Shape;2124;p38"/>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5" name="Google Shape;2125;p38"/>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6" name="Google Shape;2126;p38"/>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7" name="Google Shape;2127;p38"/>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8" name="Google Shape;2128;p38"/>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9" name="Google Shape;2129;p38"/>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38"/>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1" name="Google Shape;2131;p38"/>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2" name="Google Shape;2132;p38"/>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33" name="Google Shape;2133;p38"/>
          <p:cNvGrpSpPr/>
          <p:nvPr/>
        </p:nvGrpSpPr>
        <p:grpSpPr>
          <a:xfrm rot="3626901">
            <a:off x="9510961" y="4403578"/>
            <a:ext cx="894431" cy="1419255"/>
            <a:chOff x="4491600" y="1128725"/>
            <a:chExt cx="911950" cy="1447225"/>
          </a:xfrm>
        </p:grpSpPr>
        <p:sp>
          <p:nvSpPr>
            <p:cNvPr id="2134" name="Google Shape;2134;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6" name="Google Shape;2136;p38"/>
          <p:cNvGrpSpPr/>
          <p:nvPr/>
        </p:nvGrpSpPr>
        <p:grpSpPr>
          <a:xfrm>
            <a:off x="1680018" y="719201"/>
            <a:ext cx="8831617" cy="4978900"/>
            <a:chOff x="1260013" y="631275"/>
            <a:chExt cx="6623713" cy="3734175"/>
          </a:xfrm>
        </p:grpSpPr>
        <p:sp>
          <p:nvSpPr>
            <p:cNvPr id="2137" name="Google Shape;2137;p38"/>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38"/>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38"/>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38"/>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41" name="Google Shape;2141;p38"/>
            <p:cNvGrpSpPr/>
            <p:nvPr/>
          </p:nvGrpSpPr>
          <p:grpSpPr>
            <a:xfrm>
              <a:off x="1260013" y="3960150"/>
              <a:ext cx="6623713" cy="405300"/>
              <a:chOff x="1260013" y="3960150"/>
              <a:chExt cx="6623713" cy="405300"/>
            </a:xfrm>
          </p:grpSpPr>
          <p:sp>
            <p:nvSpPr>
              <p:cNvPr id="2142" name="Google Shape;2142;p38"/>
              <p:cNvSpPr/>
              <p:nvPr/>
            </p:nvSpPr>
            <p:spPr>
              <a:xfrm>
                <a:off x="1260013" y="3960150"/>
                <a:ext cx="6623700" cy="405300"/>
              </a:xfrm>
              <a:prstGeom prst="roundRect">
                <a:avLst>
                  <a:gd name="adj" fmla="val 12636"/>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38"/>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38"/>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145" name="Google Shape;2145;p38"/>
          <p:cNvSpPr/>
          <p:nvPr/>
        </p:nvSpPr>
        <p:spPr>
          <a:xfrm>
            <a:off x="9044479" y="3110395"/>
            <a:ext cx="393591" cy="421855"/>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38"/>
          <p:cNvSpPr/>
          <p:nvPr/>
        </p:nvSpPr>
        <p:spPr>
          <a:xfrm>
            <a:off x="9237665" y="3280518"/>
            <a:ext cx="31991" cy="205687"/>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38"/>
          <p:cNvSpPr/>
          <p:nvPr/>
        </p:nvSpPr>
        <p:spPr>
          <a:xfrm>
            <a:off x="9303276" y="3294727"/>
            <a:ext cx="33776" cy="205608"/>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38"/>
          <p:cNvSpPr/>
          <p:nvPr/>
        </p:nvSpPr>
        <p:spPr>
          <a:xfrm>
            <a:off x="9156135" y="3197203"/>
            <a:ext cx="167717" cy="235347"/>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38"/>
          <p:cNvSpPr/>
          <p:nvPr/>
        </p:nvSpPr>
        <p:spPr>
          <a:xfrm>
            <a:off x="9138432" y="3284712"/>
            <a:ext cx="140075" cy="24225"/>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38"/>
          <p:cNvSpPr/>
          <p:nvPr/>
        </p:nvSpPr>
        <p:spPr>
          <a:xfrm>
            <a:off x="9134938" y="3349391"/>
            <a:ext cx="138289" cy="23372"/>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38"/>
          <p:cNvSpPr/>
          <p:nvPr/>
        </p:nvSpPr>
        <p:spPr>
          <a:xfrm>
            <a:off x="9140218" y="3216227"/>
            <a:ext cx="133009" cy="21819"/>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38"/>
          <p:cNvSpPr/>
          <p:nvPr/>
        </p:nvSpPr>
        <p:spPr>
          <a:xfrm>
            <a:off x="9193405" y="2993380"/>
            <a:ext cx="88672" cy="195048"/>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38"/>
          <p:cNvSpPr/>
          <p:nvPr/>
        </p:nvSpPr>
        <p:spPr>
          <a:xfrm>
            <a:off x="9196901" y="3411663"/>
            <a:ext cx="76327" cy="145432"/>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54" name="Google Shape;2154;p38"/>
          <p:cNvGrpSpPr/>
          <p:nvPr/>
        </p:nvGrpSpPr>
        <p:grpSpPr>
          <a:xfrm>
            <a:off x="9110091" y="2263192"/>
            <a:ext cx="2998792" cy="4484017"/>
            <a:chOff x="6832568" y="1697393"/>
            <a:chExt cx="2249094" cy="3363013"/>
          </a:xfrm>
        </p:grpSpPr>
        <p:sp>
          <p:nvSpPr>
            <p:cNvPr id="2155" name="Google Shape;2155;p38"/>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38"/>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38"/>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38"/>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38"/>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38"/>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38"/>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38"/>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38"/>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38"/>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38"/>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38"/>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38"/>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38"/>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38"/>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38"/>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38"/>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38"/>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38"/>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38"/>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38"/>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38"/>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38"/>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38"/>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38"/>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38"/>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38"/>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38"/>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38"/>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38"/>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38"/>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38"/>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38"/>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38"/>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38"/>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38"/>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38"/>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38"/>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38"/>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38"/>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38"/>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38"/>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38"/>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38"/>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38"/>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38"/>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38"/>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38"/>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38"/>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38"/>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38"/>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38"/>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38"/>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38"/>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38"/>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38"/>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38"/>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38"/>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38"/>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38"/>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38"/>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38"/>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38"/>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38"/>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38"/>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38"/>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38"/>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38"/>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38"/>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38"/>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38"/>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38"/>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38"/>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38"/>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38"/>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38"/>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38"/>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38"/>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38"/>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38"/>
            <p:cNvSpPr/>
            <p:nvPr/>
          </p:nvSpPr>
          <p:spPr>
            <a:xfrm>
              <a:off x="7255238" y="3515781"/>
              <a:ext cx="836196" cy="958013"/>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38"/>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38"/>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38"/>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38"/>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38"/>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38"/>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38"/>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38"/>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38"/>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38"/>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38"/>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38"/>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38"/>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38"/>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38"/>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38"/>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38"/>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38"/>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38"/>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38"/>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8"/>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256;p38"/>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7" name="Google Shape;2257;p38"/>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258;p38"/>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9" name="Google Shape;2259;p38"/>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0" name="Google Shape;2260;p38"/>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38"/>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38"/>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38"/>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38"/>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38"/>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38"/>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38"/>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38"/>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38"/>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38"/>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38"/>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38"/>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38"/>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38"/>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38"/>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38"/>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38"/>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38"/>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38"/>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38"/>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1" name="Google Shape;2281;p38"/>
          <p:cNvGrpSpPr/>
          <p:nvPr/>
        </p:nvGrpSpPr>
        <p:grpSpPr>
          <a:xfrm>
            <a:off x="82806" y="2312808"/>
            <a:ext cx="2780837" cy="4434400"/>
            <a:chOff x="62104" y="1734606"/>
            <a:chExt cx="2085628" cy="3325800"/>
          </a:xfrm>
        </p:grpSpPr>
        <p:sp>
          <p:nvSpPr>
            <p:cNvPr id="2282" name="Google Shape;2282;p38"/>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38"/>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38"/>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38"/>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38"/>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38"/>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38"/>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38"/>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38"/>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38"/>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38"/>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38"/>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38"/>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38"/>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38"/>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38"/>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38"/>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38"/>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38"/>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38"/>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38"/>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38"/>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38"/>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38"/>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38"/>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38"/>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38"/>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38"/>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38"/>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38"/>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38"/>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38"/>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38"/>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38"/>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38"/>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38"/>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38"/>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2319;p38"/>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0" name="Google Shape;2320;p38"/>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38"/>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2322;p38"/>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2323;p38"/>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38"/>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38"/>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38"/>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38"/>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38"/>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9" name="Google Shape;2329;p38"/>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38"/>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8"/>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8"/>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8"/>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38"/>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8"/>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38"/>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7" name="Google Shape;2337;p38"/>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8" name="Google Shape;2338;p38"/>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9" name="Google Shape;2339;p38"/>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0" name="Google Shape;2340;p38"/>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1" name="Google Shape;2341;p38"/>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2" name="Google Shape;2342;p38"/>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38"/>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4" name="Google Shape;2344;p38"/>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8"/>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8"/>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8"/>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8" name="Google Shape;2348;p38"/>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9" name="Google Shape;2349;p38"/>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8"/>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8"/>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8"/>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8"/>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8"/>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8"/>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8"/>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7" name="Google Shape;2357;p38"/>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8" name="Google Shape;2358;p38"/>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8"/>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8"/>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8"/>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8"/>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3" name="Google Shape;2363;p38"/>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4" name="Google Shape;2364;p38"/>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38"/>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6" name="Google Shape;2366;p38"/>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38"/>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8" name="Google Shape;2368;p38"/>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38"/>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0" name="Google Shape;2370;p38"/>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1" name="Google Shape;2371;p38"/>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2" name="Google Shape;2372;p38"/>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3" name="Google Shape;2373;p38"/>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38"/>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5" name="Google Shape;2375;p38"/>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6" name="Google Shape;2376;p38"/>
            <p:cNvSpPr/>
            <p:nvPr/>
          </p:nvSpPr>
          <p:spPr>
            <a:xfrm>
              <a:off x="746657" y="3583566"/>
              <a:ext cx="860569" cy="892917"/>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7" name="Google Shape;2377;p38"/>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8" name="Google Shape;2378;p38"/>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9" name="Google Shape;2379;p38"/>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0" name="Google Shape;2380;p38"/>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Google Shape;2381;p38"/>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2" name="Google Shape;2382;p38"/>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Google Shape;2383;p38"/>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4" name="Google Shape;2384;p38"/>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85" name="Google Shape;2385;p38"/>
            <p:cNvGrpSpPr/>
            <p:nvPr/>
          </p:nvGrpSpPr>
          <p:grpSpPr>
            <a:xfrm>
              <a:off x="1173344" y="2646449"/>
              <a:ext cx="685892" cy="540071"/>
              <a:chOff x="1173344" y="2646449"/>
              <a:chExt cx="685892" cy="540071"/>
            </a:xfrm>
          </p:grpSpPr>
          <p:sp>
            <p:nvSpPr>
              <p:cNvPr id="2386" name="Google Shape;2386;p38"/>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7" name="Google Shape;2387;p38"/>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8" name="Google Shape;2388;p38"/>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89" name="Google Shape;2389;p38"/>
            <p:cNvGrpSpPr/>
            <p:nvPr/>
          </p:nvGrpSpPr>
          <p:grpSpPr>
            <a:xfrm>
              <a:off x="1174695" y="2646303"/>
              <a:ext cx="685892" cy="540071"/>
              <a:chOff x="1325744" y="2798849"/>
              <a:chExt cx="685892" cy="540071"/>
            </a:xfrm>
          </p:grpSpPr>
          <p:sp>
            <p:nvSpPr>
              <p:cNvPr id="2390" name="Google Shape;2390;p38"/>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1" name="Google Shape;2391;p38"/>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2" name="Google Shape;2392;p38"/>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Google Shape;2393;p38"/>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94" name="Google Shape;2394;p38"/>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Google Shape;2395;p38"/>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6" name="Google Shape;2396;p38"/>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38"/>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8" name="Google Shape;2398;p38"/>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8"/>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8"/>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8"/>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8"/>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8"/>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8"/>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8"/>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8"/>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8"/>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8"/>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8"/>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8"/>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8"/>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8"/>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8"/>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8"/>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8"/>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8"/>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8"/>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8"/>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8"/>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8"/>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8"/>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8"/>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8"/>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8"/>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8"/>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8"/>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8"/>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8"/>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8"/>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8"/>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8"/>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8"/>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8"/>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8"/>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8"/>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8"/>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8"/>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8"/>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8"/>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8"/>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8"/>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8"/>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8"/>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8"/>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8"/>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8"/>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72" name="Google Shape;2472;p38"/>
          <p:cNvSpPr txBox="1">
            <a:spLocks noGrp="1"/>
          </p:cNvSpPr>
          <p:nvPr>
            <p:ph type="ctrTitle"/>
          </p:nvPr>
        </p:nvSpPr>
        <p:spPr>
          <a:xfrm>
            <a:off x="1847651" y="2132656"/>
            <a:ext cx="8291124" cy="3107591"/>
          </a:xfrm>
          <a:prstGeom prst="rect">
            <a:avLst/>
          </a:prstGeom>
        </p:spPr>
        <p:txBody>
          <a:bodyPr spcFirstLastPara="1" wrap="square" lIns="121900" tIns="121900" rIns="121900" bIns="121900" anchor="t" anchorCtr="0">
            <a:noAutofit/>
          </a:bodyPr>
          <a:lstStyle/>
          <a:p>
            <a:r>
              <a:rPr lang="en" sz="5400" b="1" dirty="0">
                <a:solidFill>
                  <a:schemeClr val="dk1"/>
                </a:solidFill>
                <a:latin typeface="Times New Roman" panose="02020603050405020304" pitchFamily="18" charset="0"/>
                <a:cs typeface="Times New Roman" panose="02020603050405020304" pitchFamily="18" charset="0"/>
              </a:rPr>
              <a:t>ĐOẠN VĂN DIỄN DỊCH VÀ ĐOẠN VĂN QUY NẠP</a:t>
            </a:r>
            <a:r>
              <a:rPr lang="en" sz="5400" i="1" dirty="0">
                <a:solidFill>
                  <a:schemeClr val="dk1"/>
                </a:solidFill>
                <a:latin typeface="Times New Roman" panose="02020603050405020304" pitchFamily="18" charset="0"/>
                <a:cs typeface="Times New Roman" panose="02020603050405020304" pitchFamily="18" charset="0"/>
              </a:rPr>
              <a:t/>
            </a:r>
            <a:br>
              <a:rPr lang="en" sz="5400" i="1" dirty="0">
                <a:solidFill>
                  <a:schemeClr val="dk1"/>
                </a:solidFill>
                <a:latin typeface="Times New Roman" panose="02020603050405020304" pitchFamily="18" charset="0"/>
                <a:cs typeface="Times New Roman" panose="02020603050405020304" pitchFamily="18" charset="0"/>
              </a:rPr>
            </a:br>
            <a:endParaRPr sz="5400" b="1" i="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91D3021-A78A-2E0C-1300-D1EEAB5A9773}"/>
              </a:ext>
            </a:extLst>
          </p:cNvPr>
          <p:cNvSpPr txBox="1"/>
          <p:nvPr/>
        </p:nvSpPr>
        <p:spPr>
          <a:xfrm>
            <a:off x="3060314" y="1038615"/>
            <a:ext cx="6236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u="sng" dirty="0" smtClean="0">
                <a:solidFill>
                  <a:srgbClr val="FFFF00"/>
                </a:solidFill>
                <a:latin typeface="Times New Roman" panose="02020603050405020304" pitchFamily="18" charset="0"/>
                <a:cs typeface="Times New Roman" panose="02020603050405020304" pitchFamily="18" charset="0"/>
              </a:rPr>
              <a:t>Bài: </a:t>
            </a:r>
            <a:r>
              <a:rPr kumimoji="0" lang="en-US" sz="4000" b="1" i="0" u="sng"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Thực </a:t>
            </a:r>
            <a:r>
              <a:rPr kumimoji="0" lang="en-US" sz="4000" b="1" i="0" u="sng"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hành Tiếng </a:t>
            </a:r>
            <a:r>
              <a:rPr kumimoji="0" lang="en-US" sz="4000" b="1" i="0" u="sng"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Việt</a:t>
            </a:r>
            <a:endParaRPr kumimoji="0" lang="en-US" sz="4000" b="1" i="0" u="sng"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922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7590034" y="415500"/>
            <a:ext cx="1122700" cy="2364867"/>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12" name="Google Shape;2512;p40"/>
          <p:cNvGrpSpPr/>
          <p:nvPr/>
        </p:nvGrpSpPr>
        <p:grpSpPr>
          <a:xfrm rot="2166950">
            <a:off x="4023704" y="441246"/>
            <a:ext cx="1855272" cy="2313356"/>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40"/>
          <p:cNvGrpSpPr/>
          <p:nvPr/>
        </p:nvGrpSpPr>
        <p:grpSpPr>
          <a:xfrm flipH="1">
            <a:off x="6473700" y="504367"/>
            <a:ext cx="1717933" cy="2187133"/>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59" name="Google Shape;2559;p40"/>
          <p:cNvGrpSpPr/>
          <p:nvPr/>
        </p:nvGrpSpPr>
        <p:grpSpPr>
          <a:xfrm rot="-1063801" flipH="1">
            <a:off x="2628102" y="397274"/>
            <a:ext cx="2093957" cy="2401316"/>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5" name="Google Shape;2575;p40"/>
          <p:cNvGrpSpPr/>
          <p:nvPr/>
        </p:nvGrpSpPr>
        <p:grpSpPr>
          <a:xfrm>
            <a:off x="107576" y="415500"/>
            <a:ext cx="11954435" cy="5675263"/>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726" name="Google Shape;2726;p40"/>
          <p:cNvSpPr txBox="1">
            <a:spLocks noGrp="1"/>
          </p:cNvSpPr>
          <p:nvPr>
            <p:ph type="title"/>
          </p:nvPr>
        </p:nvSpPr>
        <p:spPr>
          <a:xfrm>
            <a:off x="3027333" y="1624709"/>
            <a:ext cx="6109742" cy="2734856"/>
          </a:xfrm>
          <a:prstGeom prst="rect">
            <a:avLst/>
          </a:prstGeom>
        </p:spPr>
        <p:txBody>
          <a:bodyPr spcFirstLastPara="1" wrap="square" lIns="121900" tIns="121900" rIns="121900" bIns="121900" anchor="t" anchorCtr="0">
            <a:noAutofit/>
          </a:bodyPr>
          <a:lstStyle/>
          <a:p>
            <a:r>
              <a:rPr lang="en-US" sz="8000" b="1" dirty="0">
                <a:solidFill>
                  <a:srgbClr val="000000"/>
                </a:solidFill>
                <a:latin typeface="Times New Roman" panose="02020603050405020304" pitchFamily="18" charset="0"/>
                <a:cs typeface="Times New Roman" panose="02020603050405020304" pitchFamily="18" charset="0"/>
              </a:rPr>
              <a:t>H</a:t>
            </a:r>
            <a:r>
              <a:rPr lang="en" sz="8000" b="1" dirty="0">
                <a:solidFill>
                  <a:srgbClr val="000000"/>
                </a:solidFill>
                <a:latin typeface="Times New Roman" panose="02020603050405020304" pitchFamily="18" charset="0"/>
                <a:cs typeface="Times New Roman" panose="02020603050405020304" pitchFamily="18" charset="0"/>
              </a:rPr>
              <a:t>ình thành kiến thức</a:t>
            </a:r>
            <a:endParaRPr sz="8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18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Classroom Behaviour Management for Elementary by Slidesgo">
  <a:themeElements>
    <a:clrScheme name="Simple Light">
      <a:dk1>
        <a:srgbClr val="FFFFFF"/>
      </a:dk1>
      <a:lt1>
        <a:srgbClr val="F5A60B"/>
      </a:lt1>
      <a:dk2>
        <a:srgbClr val="D64D6B"/>
      </a:dk2>
      <a:lt2>
        <a:srgbClr val="453F7D"/>
      </a:lt2>
      <a:accent1>
        <a:srgbClr val="CFCDE8"/>
      </a:accent1>
      <a:accent2>
        <a:srgbClr val="97C98B"/>
      </a:accent2>
      <a:accent3>
        <a:srgbClr val="5E8381"/>
      </a:accent3>
      <a:accent4>
        <a:srgbClr val="ED8FBF"/>
      </a:accent4>
      <a:accent5>
        <a:srgbClr val="A1544A"/>
      </a:accent5>
      <a:accent6>
        <a:srgbClr val="802751"/>
      </a:accent6>
      <a:hlink>
        <a:srgbClr val="453F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2232</Words>
  <Application>Microsoft Office PowerPoint</Application>
  <PresentationFormat>Widescreen</PresentationFormat>
  <Paragraphs>87</Paragraphs>
  <Slides>25</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25</vt:i4>
      </vt:variant>
    </vt:vector>
  </HeadingPairs>
  <TitlesOfParts>
    <vt:vector size="44" baseType="lpstr">
      <vt:lpstr>微软雅黑</vt:lpstr>
      <vt:lpstr>SimSun</vt:lpstr>
      <vt:lpstr>SimSun</vt:lpstr>
      <vt:lpstr>Arial</vt:lpstr>
      <vt:lpstr>Atma</vt:lpstr>
      <vt:lpstr>Baloo Tammudu 2</vt:lpstr>
      <vt:lpstr>Bebas Neue</vt:lpstr>
      <vt:lpstr>Calibri</vt:lpstr>
      <vt:lpstr>等线</vt:lpstr>
      <vt:lpstr>等线 Light</vt:lpstr>
      <vt:lpstr>Fira Sans Extra Condensed</vt:lpstr>
      <vt:lpstr>华文新魏</vt:lpstr>
      <vt:lpstr>Times New Roman</vt:lpstr>
      <vt:lpstr>Wingdings</vt:lpstr>
      <vt:lpstr>Classroom Behaviour Management for Elementary by Slidesgo</vt:lpstr>
      <vt:lpstr>1_Office Theme</vt:lpstr>
      <vt:lpstr>Office 主题​​</vt:lpstr>
      <vt:lpstr>1_Office 主题​​</vt:lpstr>
      <vt:lpstr>3_Office 主题​​</vt:lpstr>
      <vt:lpstr>PowerPoint Presentation</vt:lpstr>
      <vt:lpstr>Hoạt động mở đầu</vt:lpstr>
      <vt:lpstr>PowerPoint Presentation</vt:lpstr>
      <vt:lpstr>PowerPoint Presentation</vt:lpstr>
      <vt:lpstr>PowerPoint Presentation</vt:lpstr>
      <vt:lpstr>PowerPoint Presentation</vt:lpstr>
      <vt:lpstr>PowerPoint Presentation</vt:lpstr>
      <vt:lpstr>ĐOẠN VĂN DIỄN DỊCH VÀ ĐOẠN VĂN QUY NẠP </vt:lpstr>
      <vt:lpstr>Hình thành kiến thức</vt:lpstr>
      <vt:lpstr>PowerPoint Presentation</vt:lpstr>
      <vt:lpstr>PowerPoint Presentation</vt:lpstr>
      <vt:lpstr>PowerPoint Presentation</vt:lpstr>
      <vt:lpstr>PowerPoint Presentation</vt:lpstr>
      <vt:lpstr>Hoạt động luyện tập</vt:lpstr>
      <vt:lpstr>Bài tập 1</vt:lpstr>
      <vt:lpstr>PowerPoint Presentation</vt:lpstr>
      <vt:lpstr>PowerPoint Presentation</vt:lpstr>
      <vt:lpstr>Bài tập 2</vt:lpstr>
      <vt:lpstr>PowerPoint Presentation</vt:lpstr>
      <vt:lpstr>Bài tập 3</vt:lpstr>
      <vt:lpstr>“Lòng yêu nước ban đầu là lòng yêu những vật tầm thường nhất” (I-li-a Ê-ren-bua). Hãy xem đây là câu chủ đề, từ đó, viết hai đoạn văn, một đoạn văn đặt câu chủ đề ở đầu đoạn (diễn dịch) và đoạn văn đặt câu chủ dề ở cuối đoạn (quy nạp). </vt:lpstr>
      <vt:lpstr>PowerPoint Presentation</vt:lpstr>
      <vt:lpstr>Hoạt động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ĐOẠN VĂN DIỄN DỊCH VÀ ĐOẠN VĂN QUY NẠP </dc:title>
  <dc:creator>Nguyễn Chà</dc:creator>
  <cp:lastModifiedBy>MyPC</cp:lastModifiedBy>
  <cp:revision>97</cp:revision>
  <cp:lastPrinted>2024-10-21T14:52:20Z</cp:lastPrinted>
  <dcterms:created xsi:type="dcterms:W3CDTF">2023-10-01T00:57:07Z</dcterms:created>
  <dcterms:modified xsi:type="dcterms:W3CDTF">2024-10-21T15:06:51Z</dcterms:modified>
</cp:coreProperties>
</file>