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9" r:id="rId2"/>
    <p:sldId id="266" r:id="rId3"/>
    <p:sldId id="256" r:id="rId4"/>
    <p:sldId id="259" r:id="rId5"/>
    <p:sldId id="274" r:id="rId6"/>
    <p:sldId id="276" r:id="rId7"/>
    <p:sldId id="272" r:id="rId8"/>
    <p:sldId id="273" r:id="rId9"/>
    <p:sldId id="275" r:id="rId10"/>
    <p:sldId id="279" r:id="rId11"/>
    <p:sldId id="277" r:id="rId12"/>
    <p:sldId id="284" r:id="rId13"/>
    <p:sldId id="285" r:id="rId14"/>
    <p:sldId id="286" r:id="rId15"/>
    <p:sldId id="278" r:id="rId16"/>
    <p:sldId id="287" r:id="rId17"/>
    <p:sldId id="288" r:id="rId18"/>
    <p:sldId id="289" r:id="rId19"/>
    <p:sldId id="290" r:id="rId20"/>
    <p:sldId id="291" r:id="rId21"/>
    <p:sldId id="281" r:id="rId22"/>
    <p:sldId id="271" r:id="rId23"/>
    <p:sldId id="282" r:id="rId24"/>
    <p:sldId id="265" r:id="rId25"/>
    <p:sldId id="292" r:id="rId26"/>
    <p:sldId id="283" r:id="rId27"/>
    <p:sldId id="270" r:id="rId28"/>
  </p:sldIdLst>
  <p:sldSz cx="18288000" cy="10287000"/>
  <p:notesSz cx="6858000" cy="9144000"/>
  <p:embeddedFontLst>
    <p:embeddedFont>
      <p:font typeface="Calibri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4" d="100"/>
          <a:sy n="44" d="100"/>
        </p:scale>
        <p:origin x="-8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9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71.svg"/><Relationship Id="rId3" Type="http://schemas.openxmlformats.org/officeDocument/2006/relationships/image" Target="../media/image55.svg"/><Relationship Id="rId7" Type="http://schemas.openxmlformats.org/officeDocument/2006/relationships/image" Target="../media/image39.svg"/><Relationship Id="rId12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53.svg"/><Relationship Id="rId5" Type="http://schemas.openxmlformats.org/officeDocument/2006/relationships/image" Target="../media/image57.svg"/><Relationship Id="rId10" Type="http://schemas.openxmlformats.org/officeDocument/2006/relationships/image" Target="../media/image36.png"/><Relationship Id="rId4" Type="http://schemas.openxmlformats.org/officeDocument/2006/relationships/image" Target="../media/image31.png"/><Relationship Id="rId9" Type="http://schemas.openxmlformats.org/officeDocument/2006/relationships/image" Target="../media/image47.svg"/><Relationship Id="rId1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2" Type="http://schemas.openxmlformats.org/officeDocument/2006/relationships/video" Target="../media/media3.wmv"/><Relationship Id="rId16" Type="http://schemas.openxmlformats.org/officeDocument/2006/relationships/image" Target="../media/image76.svg"/><Relationship Id="rId1" Type="http://schemas.microsoft.com/office/2007/relationships/media" Target="../media/media3.wmv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55.svg"/><Relationship Id="rId15" Type="http://schemas.openxmlformats.org/officeDocument/2006/relationships/image" Target="../media/image46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53.svg"/><Relationship Id="rId2" Type="http://schemas.openxmlformats.org/officeDocument/2006/relationships/video" Target="../media/media4.wmv"/><Relationship Id="rId16" Type="http://schemas.openxmlformats.org/officeDocument/2006/relationships/image" Target="../media/image76.svg"/><Relationship Id="rId1" Type="http://schemas.microsoft.com/office/2007/relationships/media" Target="../media/media4.wmv"/><Relationship Id="rId6" Type="http://schemas.openxmlformats.org/officeDocument/2006/relationships/image" Target="../media/image55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6.png"/><Relationship Id="rId10" Type="http://schemas.openxmlformats.org/officeDocument/2006/relationships/image" Target="../media/image39.svg"/><Relationship Id="rId4" Type="http://schemas.openxmlformats.org/officeDocument/2006/relationships/image" Target="../media/image47.png"/><Relationship Id="rId9" Type="http://schemas.openxmlformats.org/officeDocument/2006/relationships/image" Target="../media/image22.png"/><Relationship Id="rId14" Type="http://schemas.openxmlformats.org/officeDocument/2006/relationships/image" Target="../media/image7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1.png"/><Relationship Id="rId12" Type="http://schemas.openxmlformats.org/officeDocument/2006/relationships/image" Target="../media/image53.svg"/><Relationship Id="rId2" Type="http://schemas.openxmlformats.org/officeDocument/2006/relationships/video" Target="../media/media5.wmv"/><Relationship Id="rId16" Type="http://schemas.openxmlformats.org/officeDocument/2006/relationships/image" Target="../media/image76.svg"/><Relationship Id="rId1" Type="http://schemas.microsoft.com/office/2007/relationships/media" Target="../media/media5.wmv"/><Relationship Id="rId6" Type="http://schemas.openxmlformats.org/officeDocument/2006/relationships/image" Target="../media/image55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5" Type="http://schemas.openxmlformats.org/officeDocument/2006/relationships/image" Target="../media/image46.png"/><Relationship Id="rId10" Type="http://schemas.openxmlformats.org/officeDocument/2006/relationships/image" Target="../media/image39.svg"/><Relationship Id="rId4" Type="http://schemas.openxmlformats.org/officeDocument/2006/relationships/image" Target="../media/image48.png"/><Relationship Id="rId9" Type="http://schemas.openxmlformats.org/officeDocument/2006/relationships/image" Target="../media/image22.png"/><Relationship Id="rId14" Type="http://schemas.openxmlformats.org/officeDocument/2006/relationships/image" Target="../media/image7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2" Type="http://schemas.openxmlformats.org/officeDocument/2006/relationships/video" Target="../media/media6.wmv"/><Relationship Id="rId16" Type="http://schemas.openxmlformats.org/officeDocument/2006/relationships/image" Target="../media/image76.svg"/><Relationship Id="rId1" Type="http://schemas.microsoft.com/office/2007/relationships/media" Target="../media/media6.wmv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55.svg"/><Relationship Id="rId15" Type="http://schemas.openxmlformats.org/officeDocument/2006/relationships/image" Target="../media/image46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3.sv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36.png"/><Relationship Id="rId17" Type="http://schemas.openxmlformats.org/officeDocument/2006/relationships/image" Target="../media/image51.png"/><Relationship Id="rId2" Type="http://schemas.microsoft.com/office/2007/relationships/media" Target="../media/media7.mp3"/><Relationship Id="rId16" Type="http://schemas.openxmlformats.org/officeDocument/2006/relationships/image" Target="../media/image50.png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11" Type="http://schemas.openxmlformats.org/officeDocument/2006/relationships/image" Target="../media/image47.svg"/><Relationship Id="rId5" Type="http://schemas.openxmlformats.org/officeDocument/2006/relationships/image" Target="../media/image55.svg"/><Relationship Id="rId15" Type="http://schemas.openxmlformats.org/officeDocument/2006/relationships/image" Target="../media/image71.sv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2" Type="http://schemas.openxmlformats.org/officeDocument/2006/relationships/video" Target="../media/media8.wmv"/><Relationship Id="rId16" Type="http://schemas.openxmlformats.org/officeDocument/2006/relationships/image" Target="../media/image52.png"/><Relationship Id="rId1" Type="http://schemas.microsoft.com/office/2007/relationships/media" Target="../media/media8.wmv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55.svg"/><Relationship Id="rId15" Type="http://schemas.openxmlformats.org/officeDocument/2006/relationships/image" Target="../media/image76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2" Type="http://schemas.openxmlformats.org/officeDocument/2006/relationships/video" Target="../media/media9.wmv"/><Relationship Id="rId16" Type="http://schemas.openxmlformats.org/officeDocument/2006/relationships/image" Target="../media/image53.png"/><Relationship Id="rId1" Type="http://schemas.microsoft.com/office/2007/relationships/media" Target="../media/media9.wmv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55.svg"/><Relationship Id="rId15" Type="http://schemas.openxmlformats.org/officeDocument/2006/relationships/image" Target="../media/image76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2" Type="http://schemas.openxmlformats.org/officeDocument/2006/relationships/video" Target="../media/media10.wmv"/><Relationship Id="rId16" Type="http://schemas.openxmlformats.org/officeDocument/2006/relationships/image" Target="../media/image54.png"/><Relationship Id="rId1" Type="http://schemas.microsoft.com/office/2007/relationships/media" Target="../media/media10.wmv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55.svg"/><Relationship Id="rId15" Type="http://schemas.openxmlformats.org/officeDocument/2006/relationships/image" Target="../media/image76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71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37.png"/><Relationship Id="rId2" Type="http://schemas.openxmlformats.org/officeDocument/2006/relationships/video" Target="../media/media11.wmv"/><Relationship Id="rId16" Type="http://schemas.openxmlformats.org/officeDocument/2006/relationships/image" Target="../media/image55.png"/><Relationship Id="rId1" Type="http://schemas.microsoft.com/office/2007/relationships/media" Target="../media/media11.wmv"/><Relationship Id="rId6" Type="http://schemas.openxmlformats.org/officeDocument/2006/relationships/image" Target="../media/image31.png"/><Relationship Id="rId11" Type="http://schemas.openxmlformats.org/officeDocument/2006/relationships/image" Target="../media/image53.svg"/><Relationship Id="rId5" Type="http://schemas.openxmlformats.org/officeDocument/2006/relationships/image" Target="../media/image55.svg"/><Relationship Id="rId15" Type="http://schemas.openxmlformats.org/officeDocument/2006/relationships/image" Target="../media/image76.sv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0.svg"/><Relationship Id="rId18" Type="http://schemas.openxmlformats.org/officeDocument/2006/relationships/image" Target="../media/image28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18.png"/><Relationship Id="rId7" Type="http://schemas.openxmlformats.org/officeDocument/2006/relationships/image" Target="../media/image22.svg"/><Relationship Id="rId12" Type="http://schemas.openxmlformats.org/officeDocument/2006/relationships/image" Target="../media/image5.png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openxmlformats.org/officeDocument/2006/relationships/image" Target="../media/image15.png"/><Relationship Id="rId20" Type="http://schemas.openxmlformats.org/officeDocument/2006/relationships/image" Target="../media/image30.svg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24" Type="http://schemas.openxmlformats.org/officeDocument/2006/relationships/image" Target="../media/image34.svg"/><Relationship Id="rId5" Type="http://schemas.openxmlformats.org/officeDocument/2006/relationships/image" Target="../media/image20.svg"/><Relationship Id="rId15" Type="http://schemas.openxmlformats.org/officeDocument/2006/relationships/image" Target="../media/image12.svg"/><Relationship Id="rId23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Relationship Id="rId14" Type="http://schemas.openxmlformats.org/officeDocument/2006/relationships/image" Target="../media/image6.png"/><Relationship Id="rId22" Type="http://schemas.openxmlformats.org/officeDocument/2006/relationships/image" Target="../media/image32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3.svg"/><Relationship Id="rId1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36.png"/><Relationship Id="rId17" Type="http://schemas.openxmlformats.org/officeDocument/2006/relationships/image" Target="../media/image51.png"/><Relationship Id="rId2" Type="http://schemas.openxmlformats.org/officeDocument/2006/relationships/audio" Target="../media/media12.mp3"/><Relationship Id="rId16" Type="http://schemas.openxmlformats.org/officeDocument/2006/relationships/image" Target="../media/image50.png"/><Relationship Id="rId1" Type="http://schemas.microsoft.com/office/2007/relationships/media" Target="../media/media12.mp3"/><Relationship Id="rId6" Type="http://schemas.openxmlformats.org/officeDocument/2006/relationships/image" Target="../media/image31.png"/><Relationship Id="rId11" Type="http://schemas.openxmlformats.org/officeDocument/2006/relationships/image" Target="../media/image47.svg"/><Relationship Id="rId5" Type="http://schemas.openxmlformats.org/officeDocument/2006/relationships/image" Target="../media/image55.svg"/><Relationship Id="rId15" Type="http://schemas.openxmlformats.org/officeDocument/2006/relationships/image" Target="../media/image71.sv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36.png"/><Relationship Id="rId17" Type="http://schemas.openxmlformats.org/officeDocument/2006/relationships/image" Target="../media/image20.png"/><Relationship Id="rId2" Type="http://schemas.openxmlformats.org/officeDocument/2006/relationships/audio" Target="../media/media13.mp3"/><Relationship Id="rId16" Type="http://schemas.openxmlformats.org/officeDocument/2006/relationships/image" Target="../media/image56.png"/><Relationship Id="rId1" Type="http://schemas.microsoft.com/office/2007/relationships/media" Target="../media/media13.mp3"/><Relationship Id="rId6" Type="http://schemas.openxmlformats.org/officeDocument/2006/relationships/image" Target="../media/image31.png"/><Relationship Id="rId11" Type="http://schemas.openxmlformats.org/officeDocument/2006/relationships/image" Target="../media/image47.svg"/><Relationship Id="rId5" Type="http://schemas.openxmlformats.org/officeDocument/2006/relationships/image" Target="../media/image55.svg"/><Relationship Id="rId15" Type="http://schemas.openxmlformats.org/officeDocument/2006/relationships/image" Target="../media/image71.svg"/><Relationship Id="rId10" Type="http://schemas.openxmlformats.org/officeDocument/2006/relationships/image" Target="../media/image43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22.png"/><Relationship Id="rId18" Type="http://schemas.openxmlformats.org/officeDocument/2006/relationships/image" Target="../media/image53.svg"/><Relationship Id="rId3" Type="http://schemas.openxmlformats.org/officeDocument/2006/relationships/slideLayout" Target="../slideLayouts/slideLayout7.xml"/><Relationship Id="rId21" Type="http://schemas.openxmlformats.org/officeDocument/2006/relationships/image" Target="../media/image20.png"/><Relationship Id="rId7" Type="http://schemas.openxmlformats.org/officeDocument/2006/relationships/image" Target="../media/image88.svg"/><Relationship Id="rId12" Type="http://schemas.openxmlformats.org/officeDocument/2006/relationships/image" Target="../media/image57.svg"/><Relationship Id="rId17" Type="http://schemas.openxmlformats.org/officeDocument/2006/relationships/image" Target="../media/image36.png"/><Relationship Id="rId2" Type="http://schemas.openxmlformats.org/officeDocument/2006/relationships/audio" Target="../media/media14.mp3"/><Relationship Id="rId16" Type="http://schemas.openxmlformats.org/officeDocument/2006/relationships/image" Target="../media/image47.svg"/><Relationship Id="rId20" Type="http://schemas.openxmlformats.org/officeDocument/2006/relationships/image" Target="../media/image71.svg"/><Relationship Id="rId1" Type="http://schemas.microsoft.com/office/2007/relationships/media" Target="../media/media14.mp3"/><Relationship Id="rId6" Type="http://schemas.openxmlformats.org/officeDocument/2006/relationships/image" Target="../media/image57.png"/><Relationship Id="rId11" Type="http://schemas.openxmlformats.org/officeDocument/2006/relationships/image" Target="../media/image31.png"/><Relationship Id="rId5" Type="http://schemas.openxmlformats.org/officeDocument/2006/relationships/image" Target="../media/image55.svg"/><Relationship Id="rId15" Type="http://schemas.openxmlformats.org/officeDocument/2006/relationships/image" Target="../media/image43.png"/><Relationship Id="rId10" Type="http://schemas.openxmlformats.org/officeDocument/2006/relationships/image" Target="../media/image59.png"/><Relationship Id="rId19" Type="http://schemas.openxmlformats.org/officeDocument/2006/relationships/image" Target="../media/image37.png"/><Relationship Id="rId4" Type="http://schemas.openxmlformats.org/officeDocument/2006/relationships/image" Target="../media/image30.png"/><Relationship Id="rId9" Type="http://schemas.openxmlformats.org/officeDocument/2006/relationships/image" Target="../media/image90.svg"/><Relationship Id="rId14" Type="http://schemas.openxmlformats.org/officeDocument/2006/relationships/image" Target="../media/image39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43.png"/><Relationship Id="rId18" Type="http://schemas.openxmlformats.org/officeDocument/2006/relationships/image" Target="../media/image71.svg"/><Relationship Id="rId3" Type="http://schemas.openxmlformats.org/officeDocument/2006/relationships/image" Target="../media/image55.svg"/><Relationship Id="rId7" Type="http://schemas.openxmlformats.org/officeDocument/2006/relationships/image" Target="../media/image90.svg"/><Relationship Id="rId12" Type="http://schemas.openxmlformats.org/officeDocument/2006/relationships/image" Target="../media/image39.svg"/><Relationship Id="rId17" Type="http://schemas.openxmlformats.org/officeDocument/2006/relationships/image" Target="../media/image37.png"/><Relationship Id="rId2" Type="http://schemas.openxmlformats.org/officeDocument/2006/relationships/image" Target="../media/image30.png"/><Relationship Id="rId16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22.png"/><Relationship Id="rId5" Type="http://schemas.openxmlformats.org/officeDocument/2006/relationships/image" Target="../media/image88.svg"/><Relationship Id="rId15" Type="http://schemas.openxmlformats.org/officeDocument/2006/relationships/image" Target="../media/image36.png"/><Relationship Id="rId10" Type="http://schemas.openxmlformats.org/officeDocument/2006/relationships/image" Target="../media/image57.svg"/><Relationship Id="rId19" Type="http://schemas.openxmlformats.org/officeDocument/2006/relationships/image" Target="../media/image60.png"/><Relationship Id="rId4" Type="http://schemas.openxmlformats.org/officeDocument/2006/relationships/image" Target="../media/image57.png"/><Relationship Id="rId9" Type="http://schemas.openxmlformats.org/officeDocument/2006/relationships/image" Target="../media/image31.png"/><Relationship Id="rId14" Type="http://schemas.openxmlformats.org/officeDocument/2006/relationships/image" Target="../media/image47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51.svg"/><Relationship Id="rId3" Type="http://schemas.openxmlformats.org/officeDocument/2006/relationships/image" Target="../media/image93.svg"/><Relationship Id="rId7" Type="http://schemas.openxmlformats.org/officeDocument/2006/relationships/image" Target="../media/image39.svg"/><Relationship Id="rId12" Type="http://schemas.openxmlformats.org/officeDocument/2006/relationships/image" Target="../media/image64.png"/><Relationship Id="rId17" Type="http://schemas.openxmlformats.org/officeDocument/2006/relationships/image" Target="../media/image67.png"/><Relationship Id="rId2" Type="http://schemas.openxmlformats.org/officeDocument/2006/relationships/image" Target="../media/image61.png"/><Relationship Id="rId16" Type="http://schemas.openxmlformats.org/officeDocument/2006/relationships/image" Target="../media/image97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71.svg"/><Relationship Id="rId5" Type="http://schemas.openxmlformats.org/officeDocument/2006/relationships/image" Target="../media/image37.svg"/><Relationship Id="rId15" Type="http://schemas.openxmlformats.org/officeDocument/2006/relationships/image" Target="../media/image66.png"/><Relationship Id="rId10" Type="http://schemas.openxmlformats.org/officeDocument/2006/relationships/image" Target="../media/image63.png"/><Relationship Id="rId4" Type="http://schemas.openxmlformats.org/officeDocument/2006/relationships/image" Target="../media/image21.png"/><Relationship Id="rId9" Type="http://schemas.openxmlformats.org/officeDocument/2006/relationships/image" Target="../media/image95.svg"/><Relationship Id="rId1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g"/><Relationship Id="rId3" Type="http://schemas.openxmlformats.org/officeDocument/2006/relationships/image" Target="../media/image37.svg"/><Relationship Id="rId7" Type="http://schemas.openxmlformats.org/officeDocument/2006/relationships/image" Target="../media/image97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39.svg"/><Relationship Id="rId4" Type="http://schemas.openxmlformats.org/officeDocument/2006/relationships/image" Target="../media/image22.png"/><Relationship Id="rId9" Type="http://schemas.openxmlformats.org/officeDocument/2006/relationships/image" Target="../media/image6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8.svg"/><Relationship Id="rId3" Type="http://schemas.openxmlformats.org/officeDocument/2006/relationships/image" Target="../media/image102.svg"/><Relationship Id="rId7" Type="http://schemas.openxmlformats.org/officeDocument/2006/relationships/image" Target="../media/image106.svg"/><Relationship Id="rId12" Type="http://schemas.openxmlformats.org/officeDocument/2006/relationships/image" Target="../media/image4.png"/><Relationship Id="rId2" Type="http://schemas.openxmlformats.org/officeDocument/2006/relationships/image" Target="../media/image70.png"/><Relationship Id="rId16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11" Type="http://schemas.openxmlformats.org/officeDocument/2006/relationships/image" Target="../media/image110.svg"/><Relationship Id="rId5" Type="http://schemas.openxmlformats.org/officeDocument/2006/relationships/image" Target="../media/image104.svg"/><Relationship Id="rId15" Type="http://schemas.openxmlformats.org/officeDocument/2006/relationships/image" Target="../media/image90.svg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image" Target="../media/image108.svg"/><Relationship Id="rId1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10" Type="http://schemas.openxmlformats.org/officeDocument/2006/relationships/image" Target="../media/image5.png"/><Relationship Id="rId19" Type="http://schemas.openxmlformats.org/officeDocument/2006/relationships/image" Target="../media/image18.sv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47.svg"/><Relationship Id="rId18" Type="http://schemas.openxmlformats.org/officeDocument/2006/relationships/image" Target="../media/image29.png"/><Relationship Id="rId3" Type="http://schemas.openxmlformats.org/officeDocument/2006/relationships/image" Target="../media/image37.svg"/><Relationship Id="rId7" Type="http://schemas.openxmlformats.org/officeDocument/2006/relationships/image" Target="../media/image41.svg"/><Relationship Id="rId12" Type="http://schemas.openxmlformats.org/officeDocument/2006/relationships/image" Target="../media/image26.png"/><Relationship Id="rId17" Type="http://schemas.openxmlformats.org/officeDocument/2006/relationships/image" Target="../media/image51.svg"/><Relationship Id="rId2" Type="http://schemas.openxmlformats.org/officeDocument/2006/relationships/image" Target="../media/image21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25.png"/><Relationship Id="rId19" Type="http://schemas.openxmlformats.org/officeDocument/2006/relationships/image" Target="../media/image53.svg"/><Relationship Id="rId4" Type="http://schemas.openxmlformats.org/officeDocument/2006/relationships/image" Target="../media/image22.png"/><Relationship Id="rId9" Type="http://schemas.openxmlformats.org/officeDocument/2006/relationships/image" Target="../media/image43.svg"/><Relationship Id="rId1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7.svg"/><Relationship Id="rId12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1.png"/><Relationship Id="rId11" Type="http://schemas.openxmlformats.org/officeDocument/2006/relationships/image" Target="../media/image59.svg"/><Relationship Id="rId5" Type="http://schemas.openxmlformats.org/officeDocument/2006/relationships/image" Target="../media/image55.svg"/><Relationship Id="rId10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55.svg"/><Relationship Id="rId7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7.svg"/><Relationship Id="rId4" Type="http://schemas.openxmlformats.org/officeDocument/2006/relationships/image" Target="../media/image31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55.svg"/><Relationship Id="rId7" Type="http://schemas.openxmlformats.org/officeDocument/2006/relationships/image" Target="../media/image39.svg"/><Relationship Id="rId12" Type="http://schemas.openxmlformats.org/officeDocument/2006/relationships/image" Target="../media/image71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37.png"/><Relationship Id="rId5" Type="http://schemas.openxmlformats.org/officeDocument/2006/relationships/image" Target="../media/image57.svg"/><Relationship Id="rId10" Type="http://schemas.openxmlformats.org/officeDocument/2006/relationships/image" Target="../media/image53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5.svg"/><Relationship Id="rId7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7.sv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g"/><Relationship Id="rId3" Type="http://schemas.openxmlformats.org/officeDocument/2006/relationships/image" Target="../media/image55.svg"/><Relationship Id="rId7" Type="http://schemas.openxmlformats.org/officeDocument/2006/relationships/image" Target="../media/image39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57.sv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69.svg"/><Relationship Id="rId18" Type="http://schemas.openxmlformats.org/officeDocument/2006/relationships/image" Target="../media/image37.png"/><Relationship Id="rId3" Type="http://schemas.openxmlformats.org/officeDocument/2006/relationships/image" Target="../media/image55.svg"/><Relationship Id="rId7" Type="http://schemas.openxmlformats.org/officeDocument/2006/relationships/image" Target="../media/image39.svg"/><Relationship Id="rId12" Type="http://schemas.openxmlformats.org/officeDocument/2006/relationships/image" Target="../media/image42.png"/><Relationship Id="rId17" Type="http://schemas.openxmlformats.org/officeDocument/2006/relationships/image" Target="../media/image53.svg"/><Relationship Id="rId2" Type="http://schemas.openxmlformats.org/officeDocument/2006/relationships/image" Target="../media/image30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67.svg"/><Relationship Id="rId5" Type="http://schemas.openxmlformats.org/officeDocument/2006/relationships/image" Target="../media/image57.svg"/><Relationship Id="rId15" Type="http://schemas.openxmlformats.org/officeDocument/2006/relationships/image" Target="../media/image47.svg"/><Relationship Id="rId10" Type="http://schemas.openxmlformats.org/officeDocument/2006/relationships/image" Target="../media/image41.png"/><Relationship Id="rId19" Type="http://schemas.openxmlformats.org/officeDocument/2006/relationships/image" Target="../media/image71.svg"/><Relationship Id="rId4" Type="http://schemas.openxmlformats.org/officeDocument/2006/relationships/image" Target="../media/image31.png"/><Relationship Id="rId9" Type="http://schemas.openxmlformats.org/officeDocument/2006/relationships/image" Target="../media/image65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66929" y="5912937"/>
            <a:ext cx="6120935" cy="42310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37831" y="1924517"/>
            <a:ext cx="13678852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BÀI HỌC NGÀY HÔM NAY!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23292">
            <a:off x="-4494850" y="4634668"/>
            <a:ext cx="9345291" cy="6319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878941">
            <a:off x="13038355" y="-1195228"/>
            <a:ext cx="9672915" cy="65413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854453">
            <a:off x="13835536" y="-760689"/>
            <a:ext cx="7362679" cy="42034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854453" flipH="1" flipV="1">
            <a:off x="-3317203" y="5622474"/>
            <a:ext cx="7362679" cy="42034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695158">
            <a:off x="1480309" y="4132332"/>
            <a:ext cx="533881" cy="5173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780729">
            <a:off x="14960316" y="8919673"/>
            <a:ext cx="327164" cy="3170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780729">
            <a:off x="12348840" y="720276"/>
            <a:ext cx="597246" cy="5787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14461">
            <a:off x="2248413" y="1173880"/>
            <a:ext cx="378837" cy="3671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20620">
            <a:off x="13214476" y="6710657"/>
            <a:ext cx="500969" cy="4854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154097">
            <a:off x="3252651" y="8535117"/>
            <a:ext cx="501069" cy="4855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108428">
            <a:off x="6513049" y="710030"/>
            <a:ext cx="955958" cy="31285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700000">
            <a:off x="3683650" y="5993931"/>
            <a:ext cx="794850" cy="794850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-3244736">
            <a:off x="16426058" y="5155847"/>
            <a:ext cx="498604" cy="431791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6C496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33272" t="32416"/>
          <a:stretch>
            <a:fillRect/>
          </a:stretch>
        </p:blipFill>
        <p:spPr>
          <a:xfrm rot="9919327">
            <a:off x="6123486" y="6852420"/>
            <a:ext cx="529225" cy="51457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33272" t="32416"/>
          <a:stretch>
            <a:fillRect/>
          </a:stretch>
        </p:blipFill>
        <p:spPr>
          <a:xfrm rot="9226163" flipH="1" flipV="1">
            <a:off x="11557123" y="8257644"/>
            <a:ext cx="560208" cy="544700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09600" y="647700"/>
            <a:ext cx="58961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/>
              <a:t>d) Khởi động giọng</a:t>
            </a:r>
            <a:endParaRPr lang="en-US" sz="4800" b="1" dirty="0"/>
          </a:p>
        </p:txBody>
      </p:sp>
      <p:pic>
        <p:nvPicPr>
          <p:cNvPr id="24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20400" y="9457542"/>
            <a:ext cx="515726" cy="515726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6849982" y="7914520"/>
            <a:ext cx="773220" cy="669608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7" name="TextBox 6"/>
          <p:cNvSpPr txBox="1"/>
          <p:nvPr/>
        </p:nvSpPr>
        <p:spPr>
          <a:xfrm>
            <a:off x="1263230" y="1760894"/>
            <a:ext cx="740459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685800" indent="-685800">
              <a:buFont typeface="Wingdings" panose="05000000000000000000" pitchFamily="2" charset="2"/>
              <a:buChar char="Ø"/>
            </a:pPr>
            <a:r>
              <a:rPr lang="vi-VN" sz="4500" b="1" dirty="0">
                <a:solidFill>
                  <a:srgbClr val="FF0000"/>
                </a:solidFill>
              </a:rPr>
              <a:t>Cả lớp khởi động giọng</a:t>
            </a:r>
            <a:endParaRPr lang="en-US" sz="4500" b="1" dirty="0">
              <a:solidFill>
                <a:srgbClr val="FF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300" y="2827921"/>
            <a:ext cx="12626821" cy="640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3377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e) Học hát đoạn 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52782-B463-A804-E8F2-D599E8C5A4F1}"/>
              </a:ext>
            </a:extLst>
          </p:cNvPr>
          <p:cNvSpPr txBox="1"/>
          <p:nvPr/>
        </p:nvSpPr>
        <p:spPr>
          <a:xfrm>
            <a:off x="918002" y="2856663"/>
            <a:ext cx="662579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Hồi trống điểm khai trường.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Lớp mới bè bạn cũ.</a:t>
            </a:r>
          </a:p>
        </p:txBody>
      </p:sp>
      <p:pic>
        <p:nvPicPr>
          <p:cNvPr id="9" name="Câu 1, 2 - Khai trường">
            <a:hlinkClick r:id="" action="ppaction://media"/>
            <a:extLst>
              <a:ext uri="{FF2B5EF4-FFF2-40B4-BE49-F238E27FC236}">
                <a16:creationId xmlns:a16="http://schemas.microsoft.com/office/drawing/2014/main" xmlns="" id="{EC19C9A4-32D1-B0BC-5943-85E07CBEB1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543800" y="2837122"/>
            <a:ext cx="10331694" cy="5811578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C7AEA23E-BD37-D896-CF97-9BE96DD73E8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6595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6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âu 3,4 - Khai trường">
            <a:hlinkClick r:id="" action="ppaction://media"/>
            <a:extLst>
              <a:ext uri="{FF2B5EF4-FFF2-40B4-BE49-F238E27FC236}">
                <a16:creationId xmlns:a16="http://schemas.microsoft.com/office/drawing/2014/main" xmlns="" id="{E473B555-1564-42E9-D418-7AD6C19C0C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9567" y="2473236"/>
            <a:ext cx="11306583" cy="63599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e) Học hát đoạn 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52782-B463-A804-E8F2-D599E8C5A4F1}"/>
              </a:ext>
            </a:extLst>
          </p:cNvPr>
          <p:cNvSpPr txBox="1"/>
          <p:nvPr/>
        </p:nvSpPr>
        <p:spPr>
          <a:xfrm>
            <a:off x="1053552" y="3408561"/>
            <a:ext cx="601304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Kỉ niệm còn ấp ủ.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Ba tháng hè trôi qua.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4D15F223-9559-0E11-8244-4197A8A64C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2853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62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âu 5,6 - Khai trường">
            <a:hlinkClick r:id="" action="ppaction://media"/>
            <a:extLst>
              <a:ext uri="{FF2B5EF4-FFF2-40B4-BE49-F238E27FC236}">
                <a16:creationId xmlns:a16="http://schemas.microsoft.com/office/drawing/2014/main" xmlns="" id="{598ABE96-F5ED-3320-85A6-D503EF445CE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24599" y="2519144"/>
            <a:ext cx="11306585" cy="63599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e) Học hát đoạn 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52782-B463-A804-E8F2-D599E8C5A4F1}"/>
              </a:ext>
            </a:extLst>
          </p:cNvPr>
          <p:cNvSpPr txBox="1"/>
          <p:nvPr/>
        </p:nvSpPr>
        <p:spPr>
          <a:xfrm>
            <a:off x="741976" y="3838596"/>
            <a:ext cx="6013041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Cả sân trường tíu tít.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Râm ran tiếng cười vui.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BBD113D5-40A1-6DF5-8AF9-F80BDE319B1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796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6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e) Học hát đoạn 1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pic>
        <p:nvPicPr>
          <p:cNvPr id="3" name="Câu 7,8 - Khai trường">
            <a:hlinkClick r:id="" action="ppaction://media"/>
            <a:extLst>
              <a:ext uri="{FF2B5EF4-FFF2-40B4-BE49-F238E27FC236}">
                <a16:creationId xmlns:a16="http://schemas.microsoft.com/office/drawing/2014/main" xmlns="" id="{D2D9D2B0-46E3-3E68-52D9-E0A5E590754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935425" y="2400300"/>
            <a:ext cx="11650133" cy="65532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52782-B463-A804-E8F2-D599E8C5A4F1}"/>
              </a:ext>
            </a:extLst>
          </p:cNvPr>
          <p:cNvSpPr txBox="1"/>
          <p:nvPr/>
        </p:nvSpPr>
        <p:spPr>
          <a:xfrm>
            <a:off x="702442" y="3696600"/>
            <a:ext cx="5064289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Gặp thầy cô gặp bạn.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Như đi xa về nhà.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9E1CDD-C52E-3192-F8B5-9F31412B8F3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1496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72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400800" y="9315281"/>
            <a:ext cx="515726" cy="515726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7350477" y="9380601"/>
            <a:ext cx="773220" cy="669608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6D1700-8F1E-B4A7-2990-08902B598DF0}"/>
              </a:ext>
            </a:extLst>
          </p:cNvPr>
          <p:cNvSpPr txBox="1"/>
          <p:nvPr/>
        </p:nvSpPr>
        <p:spPr>
          <a:xfrm>
            <a:off x="7047111" y="696777"/>
            <a:ext cx="4193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cả đoạn 1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7F50EB-73D0-7384-2DC6-C1AF595E4DFF}"/>
              </a:ext>
            </a:extLst>
          </p:cNvPr>
          <p:cNvSpPr txBox="1"/>
          <p:nvPr/>
        </p:nvSpPr>
        <p:spPr>
          <a:xfrm>
            <a:off x="1860014" y="1781126"/>
            <a:ext cx="6760819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Hồi trống điểm khai trường.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Lớp mới bè bạn cũ.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Kỉ niệm còn ấp ủ.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Ba tháng hè trôi qua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Cả sân trường tíu tít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Râm ran tiếng cười vui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Gặp thầy cô gặp bạn.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Như đi xa về nhà.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0F3F08BE-59D6-F7A2-0AF0-036DD07B8A1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002886" y="2453098"/>
            <a:ext cx="6595596" cy="6721625"/>
          </a:xfrm>
          <a:prstGeom prst="rect">
            <a:avLst/>
          </a:prstGeom>
        </p:spPr>
      </p:pic>
      <p:pic>
        <p:nvPicPr>
          <p:cNvPr id="10" name="Picture 32">
            <a:extLst>
              <a:ext uri="{FF2B5EF4-FFF2-40B4-BE49-F238E27FC236}">
                <a16:creationId xmlns:a16="http://schemas.microsoft.com/office/drawing/2014/main" xmlns="" id="{31824B82-24A7-7C4C-D885-EEC225663C7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999598" y="5434412"/>
            <a:ext cx="3288402" cy="4803508"/>
          </a:xfrm>
          <a:prstGeom prst="rect">
            <a:avLst/>
          </a:prstGeom>
        </p:spPr>
      </p:pic>
      <p:pic>
        <p:nvPicPr>
          <p:cNvPr id="11" name="Đoạn 1 - Khai trường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556A943F-5E46-9CE7-6EFA-6A066276FF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84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240888" y="3802062"/>
            <a:ext cx="2682875" cy="268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924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201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65221" y="1024660"/>
            <a:ext cx="535755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g) Học hát đoạn 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52782-B463-A804-E8F2-D599E8C5A4F1}"/>
              </a:ext>
            </a:extLst>
          </p:cNvPr>
          <p:cNvSpPr txBox="1"/>
          <p:nvPr/>
        </p:nvSpPr>
        <p:spPr>
          <a:xfrm>
            <a:off x="805343" y="3623928"/>
            <a:ext cx="662579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Khăn đỏ tung trong gió.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Áo trắng hồn trắng trong.</a:t>
            </a:r>
          </a:p>
        </p:txBody>
      </p:sp>
      <p:pic>
        <p:nvPicPr>
          <p:cNvPr id="11" name="Picture 4">
            <a:extLst>
              <a:ext uri="{FF2B5EF4-FFF2-40B4-BE49-F238E27FC236}">
                <a16:creationId xmlns:a16="http://schemas.microsoft.com/office/drawing/2014/main" xmlns="" id="{C7AEA23E-BD37-D896-CF97-9BE96DD73E8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  <p:pic>
        <p:nvPicPr>
          <p:cNvPr id="3" name="Câu 9,10 - Khai trường">
            <a:hlinkClick r:id="" action="ppaction://media"/>
            <a:extLst>
              <a:ext uri="{FF2B5EF4-FFF2-40B4-BE49-F238E27FC236}">
                <a16:creationId xmlns:a16="http://schemas.microsoft.com/office/drawing/2014/main" xmlns="" id="{FEFAA470-458E-7760-C04C-535436BC08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945978" y="2518146"/>
            <a:ext cx="10763294" cy="6054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0093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96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2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g) Học hát đoạn 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52782-B463-A804-E8F2-D599E8C5A4F1}"/>
              </a:ext>
            </a:extLst>
          </p:cNvPr>
          <p:cNvSpPr txBox="1"/>
          <p:nvPr/>
        </p:nvSpPr>
        <p:spPr>
          <a:xfrm>
            <a:off x="669900" y="3468692"/>
            <a:ext cx="656644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Bút mực nguyên chưa viết.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Vở mới thơm sắc hồng.</a:t>
            </a: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xmlns="" id="{4D15F223-9559-0E11-8244-4197A8A64C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  <p:pic>
        <p:nvPicPr>
          <p:cNvPr id="5" name="Câu 11, 12 - Khai trường">
            <a:hlinkClick r:id="" action="ppaction://media"/>
            <a:extLst>
              <a:ext uri="{FF2B5EF4-FFF2-40B4-BE49-F238E27FC236}">
                <a16:creationId xmlns:a16="http://schemas.microsoft.com/office/drawing/2014/main" xmlns="" id="{410A28EE-B7FD-A24F-932F-B0F09FF7373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187167" y="2738423"/>
            <a:ext cx="10430933" cy="586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425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83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g) Học hát đoạn 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52782-B463-A804-E8F2-D599E8C5A4F1}"/>
              </a:ext>
            </a:extLst>
          </p:cNvPr>
          <p:cNvSpPr txBox="1"/>
          <p:nvPr/>
        </p:nvSpPr>
        <p:spPr>
          <a:xfrm>
            <a:off x="741976" y="3838596"/>
            <a:ext cx="6497024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Sân trường vàng hoa nắng.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Xôn xao gió mùa thu.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BBD113D5-40A1-6DF5-8AF9-F80BDE319B1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  <p:pic>
        <p:nvPicPr>
          <p:cNvPr id="3" name="Câu 13, 14 - Khai trường">
            <a:hlinkClick r:id="" action="ppaction://media"/>
            <a:extLst>
              <a:ext uri="{FF2B5EF4-FFF2-40B4-BE49-F238E27FC236}">
                <a16:creationId xmlns:a16="http://schemas.microsoft.com/office/drawing/2014/main" xmlns="" id="{155B0185-03D6-21C9-4FB4-529AEB8D43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239000" y="2838450"/>
            <a:ext cx="10464800" cy="588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66036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1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482053" y="1024660"/>
            <a:ext cx="53238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g) Học hát đoạn 2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452782-B463-A804-E8F2-D599E8C5A4F1}"/>
              </a:ext>
            </a:extLst>
          </p:cNvPr>
          <p:cNvSpPr txBox="1"/>
          <p:nvPr/>
        </p:nvSpPr>
        <p:spPr>
          <a:xfrm>
            <a:off x="702442" y="3696600"/>
            <a:ext cx="5622158" cy="1824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0" i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Bước vào năm học mới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Tạm xa nhé hè ơi!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xmlns="" id="{E29E1CDD-C52E-3192-F8B5-9F31412B8F3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1053552" y="6362700"/>
            <a:ext cx="4583125" cy="3924300"/>
          </a:xfrm>
          <a:prstGeom prst="rect">
            <a:avLst/>
          </a:prstGeom>
        </p:spPr>
      </p:pic>
      <p:pic>
        <p:nvPicPr>
          <p:cNvPr id="5" name="Câu 15, 16 - Khai trường">
            <a:hlinkClick r:id="" action="ppaction://media"/>
            <a:extLst>
              <a:ext uri="{FF2B5EF4-FFF2-40B4-BE49-F238E27FC236}">
                <a16:creationId xmlns:a16="http://schemas.microsoft.com/office/drawing/2014/main" xmlns="" id="{C984ED69-2CA8-84CF-B274-2F1134DF40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475872" y="2797465"/>
            <a:ext cx="11188060" cy="6293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9715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0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469142">
            <a:off x="-2250795" y="8664783"/>
            <a:ext cx="6019648" cy="477057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8804873">
            <a:off x="14922949" y="-1765173"/>
            <a:ext cx="4348534" cy="41148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4150828" y="-1486164"/>
            <a:ext cx="7315200" cy="266007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9054997">
            <a:off x="-1651071" y="8158363"/>
            <a:ext cx="3984598" cy="301380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5A5C9F3-D8B7-BF44-8E8A-B1A0FCC6D9D8}"/>
              </a:ext>
            </a:extLst>
          </p:cNvPr>
          <p:cNvGrpSpPr/>
          <p:nvPr/>
        </p:nvGrpSpPr>
        <p:grpSpPr>
          <a:xfrm>
            <a:off x="4724400" y="544774"/>
            <a:ext cx="8595970" cy="1489126"/>
            <a:chOff x="4724400" y="544774"/>
            <a:chExt cx="8595970" cy="1489126"/>
          </a:xfrm>
        </p:grpSpPr>
        <p:grpSp>
          <p:nvGrpSpPr>
            <p:cNvPr id="7" name="Group 7"/>
            <p:cNvGrpSpPr/>
            <p:nvPr/>
          </p:nvGrpSpPr>
          <p:grpSpPr>
            <a:xfrm>
              <a:off x="4724400" y="544774"/>
              <a:ext cx="8595970" cy="1489126"/>
              <a:chOff x="0" y="0"/>
              <a:chExt cx="11710197" cy="202862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-4073"/>
                <a:ext cx="11716588" cy="2035222"/>
              </a:xfrm>
              <a:custGeom>
                <a:avLst/>
                <a:gdLst/>
                <a:ahLst/>
                <a:cxnLst/>
                <a:rect l="l" t="t" r="r" b="b"/>
                <a:pathLst>
                  <a:path w="11716588" h="2035222">
                    <a:moveTo>
                      <a:pt x="11088810" y="1980744"/>
                    </a:moveTo>
                    <a:cubicBezTo>
                      <a:pt x="11088810" y="1980744"/>
                      <a:pt x="10357935" y="2035222"/>
                      <a:pt x="8775658" y="2032601"/>
                    </a:cubicBezTo>
                    <a:cubicBezTo>
                      <a:pt x="4335195" y="2030438"/>
                      <a:pt x="1057074" y="2022614"/>
                      <a:pt x="1057074" y="2022614"/>
                    </a:cubicBezTo>
                    <a:cubicBezTo>
                      <a:pt x="812932" y="2013780"/>
                      <a:pt x="449110" y="1992549"/>
                      <a:pt x="282371" y="1934372"/>
                    </a:cubicBezTo>
                    <a:cubicBezTo>
                      <a:pt x="4469" y="1837408"/>
                      <a:pt x="0" y="1664130"/>
                      <a:pt x="0" y="1319250"/>
                    </a:cubicBezTo>
                    <a:lnTo>
                      <a:pt x="0" y="1319241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472021" y="15681"/>
                      <a:pt x="7138310" y="7673"/>
                    </a:cubicBezTo>
                    <a:cubicBezTo>
                      <a:pt x="10139007" y="0"/>
                      <a:pt x="10855741" y="6979"/>
                      <a:pt x="10855741" y="6979"/>
                    </a:cubicBezTo>
                    <a:cubicBezTo>
                      <a:pt x="11224049" y="14458"/>
                      <a:pt x="11362309" y="42638"/>
                      <a:pt x="11560049" y="165219"/>
                    </a:cubicBezTo>
                    <a:cubicBezTo>
                      <a:pt x="11711066" y="258836"/>
                      <a:pt x="11716588" y="476157"/>
                      <a:pt x="11707447" y="1319241"/>
                    </a:cubicBezTo>
                    <a:lnTo>
                      <a:pt x="11707447" y="1319250"/>
                    </a:lnTo>
                    <a:cubicBezTo>
                      <a:pt x="11707447" y="1782095"/>
                      <a:pt x="11664662" y="1930682"/>
                      <a:pt x="11088810" y="1980744"/>
                    </a:cubicBezTo>
                    <a:close/>
                  </a:path>
                </a:pathLst>
              </a:custGeom>
              <a:solidFill>
                <a:srgbClr val="FFD5DB"/>
              </a:solidFill>
            </p:spPr>
          </p:sp>
        </p:grpSp>
        <p:sp>
          <p:nvSpPr>
            <p:cNvPr id="14" name="TextBox 14"/>
            <p:cNvSpPr txBox="1"/>
            <p:nvPr/>
          </p:nvSpPr>
          <p:spPr>
            <a:xfrm>
              <a:off x="6397553" y="796327"/>
              <a:ext cx="5254354" cy="98488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vi-VN" sz="6400" b="1" dirty="0">
                  <a:solidFill>
                    <a:srgbClr val="FF0000"/>
                  </a:solidFill>
                </a:rPr>
                <a:t>KHỞI ĐỘNG</a:t>
              </a:r>
              <a:endParaRPr lang="en-US" sz="6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2145365">
            <a:off x="296661" y="4845150"/>
            <a:ext cx="615731" cy="5967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910721">
            <a:off x="1946502" y="7436194"/>
            <a:ext cx="535167" cy="51862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714461">
            <a:off x="2030855" y="343842"/>
            <a:ext cx="556555" cy="53935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1152014">
            <a:off x="15550133" y="8072476"/>
            <a:ext cx="619832" cy="600673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3008865">
            <a:off x="17610156" y="4804686"/>
            <a:ext cx="396545" cy="38428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232626">
            <a:off x="14012487" y="1321730"/>
            <a:ext cx="276680" cy="268128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90176" y="2213489"/>
            <a:ext cx="18107647" cy="75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nl-NL" sz="43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 cảm nhận của em khi nghe </a:t>
            </a:r>
            <a:r>
              <a:rPr lang="nl-NL" sz="43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</a:t>
            </a:r>
            <a:r>
              <a:rPr lang="nl-NL" sz="4300" smtClean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 Mùa xuân ơi</a:t>
            </a:r>
            <a:endParaRPr lang="en-US" sz="43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3416047" y="3533071"/>
            <a:ext cx="2512475" cy="6259333"/>
          </a:xfrm>
          <a:prstGeom prst="rect">
            <a:avLst/>
          </a:prstGeom>
        </p:spPr>
      </p:pic>
      <p:pic>
        <p:nvPicPr>
          <p:cNvPr id="25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6344313" y="3533071"/>
            <a:ext cx="2901173" cy="6197432"/>
          </a:xfrm>
          <a:prstGeom prst="rect">
            <a:avLst/>
          </a:prstGeom>
        </p:spPr>
      </p:pic>
      <p:pic>
        <p:nvPicPr>
          <p:cNvPr id="26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rcRect/>
          <a:stretch>
            <a:fillRect/>
          </a:stretch>
        </p:blipFill>
        <p:spPr>
          <a:xfrm>
            <a:off x="9275688" y="3367327"/>
            <a:ext cx="2701132" cy="6538291"/>
          </a:xfrm>
          <a:prstGeom prst="rect">
            <a:avLst/>
          </a:prstGeom>
        </p:spPr>
      </p:pic>
      <p:pic>
        <p:nvPicPr>
          <p:cNvPr id="27" name="Picture 1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>
            <a:off x="12217185" y="3367327"/>
            <a:ext cx="2215752" cy="6528921"/>
          </a:xfrm>
          <a:prstGeom prst="rect">
            <a:avLst/>
          </a:prstGeom>
        </p:spPr>
      </p:pic>
      <p:pic>
        <p:nvPicPr>
          <p:cNvPr id="5" name="Mùa thu ngày khai trường - âm nhạc lớp 8 - có lời">
            <a:hlinkClick r:id="" action="ppaction://media"/>
            <a:extLst>
              <a:ext uri="{FF2B5EF4-FFF2-40B4-BE49-F238E27FC236}">
                <a16:creationId xmlns:a16="http://schemas.microsoft.com/office/drawing/2014/main" xmlns="" id="{CFA3FC12-BB5F-194D-2D70-7B7168FC59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7141192" y="9128125"/>
            <a:ext cx="1158875" cy="11588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434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6400800" y="9315281"/>
            <a:ext cx="515726" cy="515726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7350477" y="9380601"/>
            <a:ext cx="773220" cy="669608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C6D1700-8F1E-B4A7-2990-08902B598DF0}"/>
              </a:ext>
            </a:extLst>
          </p:cNvPr>
          <p:cNvSpPr txBox="1"/>
          <p:nvPr/>
        </p:nvSpPr>
        <p:spPr>
          <a:xfrm>
            <a:off x="7047111" y="696777"/>
            <a:ext cx="41937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Hát cả đoạn 2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517F50EB-73D0-7384-2DC6-C1AF595E4DFF}"/>
              </a:ext>
            </a:extLst>
          </p:cNvPr>
          <p:cNvSpPr txBox="1"/>
          <p:nvPr/>
        </p:nvSpPr>
        <p:spPr>
          <a:xfrm>
            <a:off x="1823198" y="1870918"/>
            <a:ext cx="6760819" cy="73649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Khăn đỏ tung trong gió.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Áo trắng hồn trắng trong.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Bút mực nguyên chưa viết.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Vở mới thơm sắc hồng.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Sân trường vàng hoa nắng.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Xôn xao gió mùa thu.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Bước vào năm học mới.</a:t>
            </a:r>
          </a:p>
          <a:p>
            <a:pPr>
              <a:lnSpc>
                <a:spcPct val="150000"/>
              </a:lnSpc>
            </a:pPr>
            <a:r>
              <a:rPr lang="en-US" sz="4000">
                <a:latin typeface="Arial" panose="020B0604020202020204" pitchFamily="34" charset="0"/>
                <a:cs typeface="Arial" panose="020B0604020202020204" pitchFamily="34" charset="0"/>
              </a:rPr>
              <a:t>Tạm xa nhé hè ơi!</a:t>
            </a:r>
          </a:p>
        </p:txBody>
      </p:sp>
      <p:pic>
        <p:nvPicPr>
          <p:cNvPr id="9" name="Picture 16">
            <a:extLst>
              <a:ext uri="{FF2B5EF4-FFF2-40B4-BE49-F238E27FC236}">
                <a16:creationId xmlns:a16="http://schemas.microsoft.com/office/drawing/2014/main" xmlns="" id="{0F3F08BE-59D6-F7A2-0AF0-036DD07B8A11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9002886" y="2453098"/>
            <a:ext cx="6595596" cy="6721625"/>
          </a:xfrm>
          <a:prstGeom prst="rect">
            <a:avLst/>
          </a:prstGeom>
        </p:spPr>
      </p:pic>
      <p:pic>
        <p:nvPicPr>
          <p:cNvPr id="10" name="Picture 32">
            <a:extLst>
              <a:ext uri="{FF2B5EF4-FFF2-40B4-BE49-F238E27FC236}">
                <a16:creationId xmlns:a16="http://schemas.microsoft.com/office/drawing/2014/main" xmlns="" id="{31824B82-24A7-7C4C-D885-EEC225663C7F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4999598" y="5434412"/>
            <a:ext cx="3288402" cy="4803508"/>
          </a:xfrm>
          <a:prstGeom prst="rect">
            <a:avLst/>
          </a:prstGeom>
        </p:spPr>
      </p:pic>
      <p:pic>
        <p:nvPicPr>
          <p:cNvPr id="2" name="Đoạn 2 - Khai trường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xmlns="" id="{888A3A07-8229-9B15-BC20-DE944992A7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1167195" y="4010011"/>
            <a:ext cx="2266978" cy="2266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341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24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305072" y="9771274"/>
            <a:ext cx="515726" cy="515726"/>
          </a:xfrm>
          <a:prstGeom prst="rect">
            <a:avLst/>
          </a:prstGeom>
        </p:spPr>
      </p:pic>
      <p:pic>
        <p:nvPicPr>
          <p:cNvPr id="25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6615245">
            <a:off x="942239" y="8648187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2700000">
            <a:off x="212175" y="5836742"/>
            <a:ext cx="794850" cy="794850"/>
          </a:xfrm>
          <a:prstGeom prst="rect">
            <a:avLst/>
          </a:prstGeom>
        </p:spPr>
      </p:pic>
      <p:grpSp>
        <p:nvGrpSpPr>
          <p:cNvPr id="27" name="Group 15"/>
          <p:cNvGrpSpPr>
            <a:grpSpLocks noChangeAspect="1"/>
          </p:cNvGrpSpPr>
          <p:nvPr/>
        </p:nvGrpSpPr>
        <p:grpSpPr>
          <a:xfrm rot="-1741362">
            <a:off x="16849982" y="7914520"/>
            <a:ext cx="773220" cy="669608"/>
            <a:chOff x="0" y="0"/>
            <a:chExt cx="6350000" cy="5499100"/>
          </a:xfrm>
        </p:grpSpPr>
        <p:sp>
          <p:nvSpPr>
            <p:cNvPr id="28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14" name="Picture 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3756734" y="2658537"/>
            <a:ext cx="11343440" cy="76284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8082E2E-5372-E44A-DEEA-4D86D9134CD1}"/>
              </a:ext>
            </a:extLst>
          </p:cNvPr>
          <p:cNvSpPr txBox="1"/>
          <p:nvPr/>
        </p:nvSpPr>
        <p:spPr>
          <a:xfrm>
            <a:off x="7218636" y="1024660"/>
            <a:ext cx="38507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h) Hát cả bài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ARAOKE Melody - KHAI TRƯỜNG - CHỦ ĐỀ 1 - NGÀY KHAI TRƯỜNG - ÂM NHẠC 7 -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9C898508-A195-37A3-A3EF-B40455D7B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6671925" y="8753238"/>
            <a:ext cx="1616075" cy="161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453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076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1343729"/>
            <a:ext cx="5960339" cy="3393525"/>
            <a:chOff x="0" y="0"/>
            <a:chExt cx="3080402" cy="1753830"/>
          </a:xfrm>
        </p:grpSpPr>
        <p:sp>
          <p:nvSpPr>
            <p:cNvPr id="3" name="Freeform 3"/>
            <p:cNvSpPr/>
            <p:nvPr/>
          </p:nvSpPr>
          <p:spPr>
            <a:xfrm>
              <a:off x="-5580" y="-3142"/>
              <a:ext cx="3086424" cy="1763425"/>
            </a:xfrm>
            <a:custGeom>
              <a:avLst/>
              <a:gdLst/>
              <a:ahLst/>
              <a:cxnLst/>
              <a:rect l="l" t="t" r="r" b="b"/>
              <a:pathLst>
                <a:path w="3086424" h="1763425">
                  <a:moveTo>
                    <a:pt x="3085975" y="1124274"/>
                  </a:moveTo>
                  <a:cubicBezTo>
                    <a:pt x="3085528" y="1304586"/>
                    <a:pt x="3072989" y="1426679"/>
                    <a:pt x="3072989" y="1426679"/>
                  </a:cubicBezTo>
                  <a:cubicBezTo>
                    <a:pt x="3072720" y="1536124"/>
                    <a:pt x="3084705" y="1638717"/>
                    <a:pt x="2722002" y="1630905"/>
                  </a:cubicBezTo>
                  <a:cubicBezTo>
                    <a:pt x="2722002" y="1630905"/>
                    <a:pt x="2181957" y="1612312"/>
                    <a:pt x="1800905" y="1617839"/>
                  </a:cubicBezTo>
                  <a:cubicBezTo>
                    <a:pt x="1758971" y="1618448"/>
                    <a:pt x="1711137" y="1619083"/>
                    <a:pt x="1659185" y="1619732"/>
                  </a:cubicBezTo>
                  <a:cubicBezTo>
                    <a:pt x="1633611" y="1655680"/>
                    <a:pt x="1603561" y="1696929"/>
                    <a:pt x="1595244" y="1704234"/>
                  </a:cubicBezTo>
                  <a:cubicBezTo>
                    <a:pt x="1589217" y="1709528"/>
                    <a:pt x="1578738" y="1723333"/>
                    <a:pt x="1568277" y="1738083"/>
                  </a:cubicBezTo>
                  <a:cubicBezTo>
                    <a:pt x="1551308" y="1762006"/>
                    <a:pt x="1516305" y="1763425"/>
                    <a:pt x="1497318" y="1741071"/>
                  </a:cubicBezTo>
                  <a:cubicBezTo>
                    <a:pt x="1478257" y="1718631"/>
                    <a:pt x="1457170" y="1692331"/>
                    <a:pt x="1446450" y="1674057"/>
                  </a:cubicBezTo>
                  <a:cubicBezTo>
                    <a:pt x="1436312" y="1656776"/>
                    <a:pt x="1427269" y="1638849"/>
                    <a:pt x="1419656" y="1622528"/>
                  </a:cubicBezTo>
                  <a:cubicBezTo>
                    <a:pt x="976795" y="1627416"/>
                    <a:pt x="433245" y="1632199"/>
                    <a:pt x="433245" y="1632199"/>
                  </a:cubicBezTo>
                  <a:cubicBezTo>
                    <a:pt x="187246" y="1631595"/>
                    <a:pt x="3350" y="1545174"/>
                    <a:pt x="9970" y="1372905"/>
                  </a:cubicBezTo>
                  <a:cubicBezTo>
                    <a:pt x="9970" y="1372905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1124274"/>
                  </a:cubicBezTo>
                  <a:close/>
                </a:path>
              </a:pathLst>
            </a:custGeom>
            <a:solidFill>
              <a:srgbClr val="D0E7E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136389" y="4688386"/>
            <a:ext cx="4836431" cy="5964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5878564" y="8267700"/>
            <a:ext cx="654083" cy="100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flipH="1">
            <a:off x="372271" y="5691895"/>
            <a:ext cx="760489" cy="11655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19422" y="2595041"/>
            <a:ext cx="5540351" cy="80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vi-VN" sz="6400" b="1" dirty="0"/>
              <a:t>LUYỆN TẬP</a:t>
            </a:r>
            <a:endParaRPr lang="en-US" sz="6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7211709" y="1261645"/>
            <a:ext cx="10628707" cy="6948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500" b="1" dirty="0">
                <a:solidFill>
                  <a:schemeClr val="accent5">
                    <a:lumMod val="50000"/>
                  </a:schemeClr>
                </a:solidFill>
              </a:rPr>
              <a:t>Hát theo hình thức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b="1" dirty="0">
                <a:solidFill>
                  <a:srgbClr val="FF0000"/>
                </a:solidFill>
              </a:rPr>
              <a:t>Nối tiếp:</a:t>
            </a:r>
          </a:p>
          <a:p>
            <a:pPr marL="1600200" lvl="2" indent="-6858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/>
              <a:t>Nhóm 1: </a:t>
            </a:r>
            <a:r>
              <a:rPr lang="vi-VN" sz="4200" i="1" dirty="0"/>
              <a:t>Hồi trống điểm khai trường ... trôi qua.</a:t>
            </a:r>
          </a:p>
          <a:p>
            <a:pPr marL="1600200" lvl="2" indent="-6858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vi-VN" sz="4200" dirty="0"/>
              <a:t>Nhóm 2: </a:t>
            </a:r>
            <a:r>
              <a:rPr lang="vi-VN" sz="4200" i="1" dirty="0"/>
              <a:t>Cả sân trường tíu tít...đi xa về nhà</a:t>
            </a: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200" b="1" dirty="0">
                <a:solidFill>
                  <a:srgbClr val="FF0000"/>
                </a:solidFill>
              </a:rPr>
              <a:t>Hòa giọng: </a:t>
            </a:r>
            <a:r>
              <a:rPr lang="vi-VN" sz="4200" i="1" dirty="0"/>
              <a:t>Khăn đỏ...tạm xa nhé hè ơi.</a:t>
            </a:r>
            <a:endParaRPr lang="en-US" sz="4200" i="1" dirty="0"/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12268200" y="9133592"/>
            <a:ext cx="515726" cy="515726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6615245">
            <a:off x="9178352" y="9544266"/>
            <a:ext cx="641982" cy="210103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 rot="-2700000">
            <a:off x="14243660" y="940224"/>
            <a:ext cx="794850" cy="794850"/>
          </a:xfrm>
          <a:prstGeom prst="rect">
            <a:avLst/>
          </a:prstGeom>
        </p:spPr>
      </p:pic>
      <p:grpSp>
        <p:nvGrpSpPr>
          <p:cNvPr id="26" name="Group 15"/>
          <p:cNvGrpSpPr>
            <a:grpSpLocks noChangeAspect="1"/>
          </p:cNvGrpSpPr>
          <p:nvPr/>
        </p:nvGrpSpPr>
        <p:grpSpPr>
          <a:xfrm rot="-1741362">
            <a:off x="16849981" y="8496676"/>
            <a:ext cx="773220" cy="669608"/>
            <a:chOff x="0" y="0"/>
            <a:chExt cx="6350000" cy="5499100"/>
          </a:xfrm>
        </p:grpSpPr>
        <p:sp>
          <p:nvSpPr>
            <p:cNvPr id="27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5" name="y2mate.com - Karaoke  Khai Trường  Chủ Đề 1  Ngày Khai Trường  Âm Nhạc 7 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9FE4D713-A38E-AEDD-57DE-405575B7AC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7081448" y="8993679"/>
            <a:ext cx="1311275" cy="131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913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0" dur="5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3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077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" y="1343729"/>
            <a:ext cx="5960339" cy="3393525"/>
            <a:chOff x="0" y="0"/>
            <a:chExt cx="3080402" cy="1753830"/>
          </a:xfrm>
        </p:grpSpPr>
        <p:sp>
          <p:nvSpPr>
            <p:cNvPr id="3" name="Freeform 3"/>
            <p:cNvSpPr/>
            <p:nvPr/>
          </p:nvSpPr>
          <p:spPr>
            <a:xfrm>
              <a:off x="-5580" y="-3142"/>
              <a:ext cx="3086424" cy="1763425"/>
            </a:xfrm>
            <a:custGeom>
              <a:avLst/>
              <a:gdLst/>
              <a:ahLst/>
              <a:cxnLst/>
              <a:rect l="l" t="t" r="r" b="b"/>
              <a:pathLst>
                <a:path w="3086424" h="1763425">
                  <a:moveTo>
                    <a:pt x="3085975" y="1124274"/>
                  </a:moveTo>
                  <a:cubicBezTo>
                    <a:pt x="3085528" y="1304586"/>
                    <a:pt x="3072989" y="1426679"/>
                    <a:pt x="3072989" y="1426679"/>
                  </a:cubicBezTo>
                  <a:cubicBezTo>
                    <a:pt x="3072720" y="1536124"/>
                    <a:pt x="3084705" y="1638717"/>
                    <a:pt x="2722002" y="1630905"/>
                  </a:cubicBezTo>
                  <a:cubicBezTo>
                    <a:pt x="2722002" y="1630905"/>
                    <a:pt x="2181957" y="1612312"/>
                    <a:pt x="1800905" y="1617839"/>
                  </a:cubicBezTo>
                  <a:cubicBezTo>
                    <a:pt x="1758971" y="1618448"/>
                    <a:pt x="1711137" y="1619083"/>
                    <a:pt x="1659185" y="1619732"/>
                  </a:cubicBezTo>
                  <a:cubicBezTo>
                    <a:pt x="1633611" y="1655680"/>
                    <a:pt x="1603561" y="1696929"/>
                    <a:pt x="1595244" y="1704234"/>
                  </a:cubicBezTo>
                  <a:cubicBezTo>
                    <a:pt x="1589217" y="1709528"/>
                    <a:pt x="1578738" y="1723333"/>
                    <a:pt x="1568277" y="1738083"/>
                  </a:cubicBezTo>
                  <a:cubicBezTo>
                    <a:pt x="1551308" y="1762006"/>
                    <a:pt x="1516305" y="1763425"/>
                    <a:pt x="1497318" y="1741071"/>
                  </a:cubicBezTo>
                  <a:cubicBezTo>
                    <a:pt x="1478257" y="1718631"/>
                    <a:pt x="1457170" y="1692331"/>
                    <a:pt x="1446450" y="1674057"/>
                  </a:cubicBezTo>
                  <a:cubicBezTo>
                    <a:pt x="1436312" y="1656776"/>
                    <a:pt x="1427269" y="1638849"/>
                    <a:pt x="1419656" y="1622528"/>
                  </a:cubicBezTo>
                  <a:cubicBezTo>
                    <a:pt x="976795" y="1627416"/>
                    <a:pt x="433245" y="1632199"/>
                    <a:pt x="433245" y="1632199"/>
                  </a:cubicBezTo>
                  <a:cubicBezTo>
                    <a:pt x="187246" y="1631595"/>
                    <a:pt x="3350" y="1545174"/>
                    <a:pt x="9970" y="1372905"/>
                  </a:cubicBezTo>
                  <a:cubicBezTo>
                    <a:pt x="9970" y="1372905"/>
                    <a:pt x="12587" y="1060658"/>
                    <a:pt x="6292" y="811162"/>
                  </a:cubicBezTo>
                  <a:cubicBezTo>
                    <a:pt x="0" y="561665"/>
                    <a:pt x="37410" y="278447"/>
                    <a:pt x="37410" y="278447"/>
                  </a:cubicBezTo>
                  <a:cubicBezTo>
                    <a:pt x="40125" y="125326"/>
                    <a:pt x="207220" y="12052"/>
                    <a:pt x="400787" y="12527"/>
                  </a:cubicBezTo>
                  <a:cubicBezTo>
                    <a:pt x="400787" y="12527"/>
                    <a:pt x="587688" y="21467"/>
                    <a:pt x="873338" y="10733"/>
                  </a:cubicBezTo>
                  <a:cubicBezTo>
                    <a:pt x="1158989" y="0"/>
                    <a:pt x="2701800" y="3791"/>
                    <a:pt x="2701800" y="3791"/>
                  </a:cubicBezTo>
                  <a:cubicBezTo>
                    <a:pt x="2895367" y="4266"/>
                    <a:pt x="3063152" y="87415"/>
                    <a:pt x="3063983" y="223609"/>
                  </a:cubicBezTo>
                  <a:cubicBezTo>
                    <a:pt x="3063983" y="223609"/>
                    <a:pt x="3086424" y="1052068"/>
                    <a:pt x="3085975" y="1124274"/>
                  </a:cubicBezTo>
                  <a:close/>
                </a:path>
              </a:pathLst>
            </a:custGeom>
            <a:solidFill>
              <a:srgbClr val="D0E7E8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36389" y="4688386"/>
            <a:ext cx="4836431" cy="596420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878564" y="8267700"/>
            <a:ext cx="654083" cy="100242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flipH="1">
            <a:off x="372271" y="5691895"/>
            <a:ext cx="760489" cy="11655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19" name="TextBox 19"/>
          <p:cNvSpPr txBox="1"/>
          <p:nvPr/>
        </p:nvSpPr>
        <p:spPr>
          <a:xfrm>
            <a:off x="1119422" y="2595041"/>
            <a:ext cx="5540351" cy="8066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40"/>
              </a:lnSpc>
            </a:pPr>
            <a:r>
              <a:rPr lang="vi-VN" sz="6400" b="1" dirty="0"/>
              <a:t>LUYỆN TẬP</a:t>
            </a:r>
            <a:endParaRPr lang="en-US" sz="64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8169016" y="1397332"/>
            <a:ext cx="8714092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500" b="1" dirty="0">
                <a:solidFill>
                  <a:schemeClr val="accent5">
                    <a:lumMod val="50000"/>
                  </a:schemeClr>
                </a:solidFill>
              </a:rPr>
              <a:t>Hát kết hợp vận động phụ họa</a:t>
            </a:r>
          </a:p>
        </p:txBody>
      </p:sp>
      <p:pic>
        <p:nvPicPr>
          <p:cNvPr id="23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/>
          <a:stretch>
            <a:fillRect/>
          </a:stretch>
        </p:blipFill>
        <p:spPr>
          <a:xfrm>
            <a:off x="12353567" y="9313228"/>
            <a:ext cx="515726" cy="515726"/>
          </a:xfrm>
          <a:prstGeom prst="rect">
            <a:avLst/>
          </a:prstGeom>
        </p:spPr>
      </p:pic>
      <p:pic>
        <p:nvPicPr>
          <p:cNvPr id="24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 rot="-6615245">
            <a:off x="9178352" y="9544266"/>
            <a:ext cx="641982" cy="210103"/>
          </a:xfrm>
          <a:prstGeom prst="rect">
            <a:avLst/>
          </a:prstGeom>
        </p:spPr>
      </p:pic>
      <p:pic>
        <p:nvPicPr>
          <p:cNvPr id="25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 rot="-2700000">
            <a:off x="14261619" y="302176"/>
            <a:ext cx="794850" cy="794850"/>
          </a:xfrm>
          <a:prstGeom prst="rect">
            <a:avLst/>
          </a:prstGeom>
        </p:spPr>
      </p:pic>
      <p:grpSp>
        <p:nvGrpSpPr>
          <p:cNvPr id="26" name="Group 15"/>
          <p:cNvGrpSpPr>
            <a:grpSpLocks noChangeAspect="1"/>
          </p:cNvGrpSpPr>
          <p:nvPr/>
        </p:nvGrpSpPr>
        <p:grpSpPr>
          <a:xfrm rot="-1741362">
            <a:off x="17096377" y="9146063"/>
            <a:ext cx="773220" cy="669608"/>
            <a:chOff x="0" y="0"/>
            <a:chExt cx="6350000" cy="5499100"/>
          </a:xfrm>
        </p:grpSpPr>
        <p:sp>
          <p:nvSpPr>
            <p:cNvPr id="27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232" y="2712518"/>
            <a:ext cx="8963660" cy="6301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06802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flipH="1">
            <a:off x="1472356" y="1970397"/>
            <a:ext cx="3850224" cy="4477005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 rot="-5400000">
            <a:off x="1897688" y="4944115"/>
            <a:ext cx="2175810" cy="5111193"/>
            <a:chOff x="0" y="0"/>
            <a:chExt cx="1712938" cy="4023861"/>
          </a:xfrm>
        </p:grpSpPr>
        <p:sp>
          <p:nvSpPr>
            <p:cNvPr id="4" name="Freeform 4"/>
            <p:cNvSpPr/>
            <p:nvPr/>
          </p:nvSpPr>
          <p:spPr>
            <a:xfrm>
              <a:off x="-9098" y="-6509"/>
              <a:ext cx="1727269" cy="4055915"/>
            </a:xfrm>
            <a:custGeom>
              <a:avLst/>
              <a:gdLst/>
              <a:ahLst/>
              <a:cxnLst/>
              <a:rect l="l" t="t" r="r" b="b"/>
              <a:pathLst>
                <a:path w="1727269" h="4055915">
                  <a:moveTo>
                    <a:pt x="63030" y="3462362"/>
                  </a:moveTo>
                  <a:cubicBezTo>
                    <a:pt x="63030" y="3462362"/>
                    <a:pt x="0" y="321579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204163"/>
                    <a:pt x="1700206" y="3399766"/>
                    <a:pt x="1700206" y="3399766"/>
                  </a:cubicBezTo>
                  <a:cubicBezTo>
                    <a:pt x="1683524" y="3615498"/>
                    <a:pt x="1568880" y="3826110"/>
                    <a:pt x="1372011" y="3937734"/>
                  </a:cubicBezTo>
                  <a:cubicBezTo>
                    <a:pt x="1221660" y="4022983"/>
                    <a:pt x="1023629" y="4038081"/>
                    <a:pt x="803168" y="4027339"/>
                  </a:cubicBezTo>
                  <a:lnTo>
                    <a:pt x="803168" y="4027339"/>
                  </a:lnTo>
                  <a:cubicBezTo>
                    <a:pt x="645952" y="4022062"/>
                    <a:pt x="384604" y="4055915"/>
                    <a:pt x="254278" y="3946757"/>
                  </a:cubicBezTo>
                  <a:cubicBezTo>
                    <a:pt x="145767" y="3855872"/>
                    <a:pt x="81795" y="3662561"/>
                    <a:pt x="63030" y="3462362"/>
                  </a:cubicBezTo>
                  <a:close/>
                </a:path>
              </a:pathLst>
            </a:custGeom>
            <a:solidFill>
              <a:srgbClr val="F6C496"/>
            </a:solidFill>
          </p:spPr>
        </p:sp>
      </p:grpSp>
      <p:grpSp>
        <p:nvGrpSpPr>
          <p:cNvPr id="5" name="Group 5"/>
          <p:cNvGrpSpPr/>
          <p:nvPr/>
        </p:nvGrpSpPr>
        <p:grpSpPr>
          <a:xfrm rot="-5400000">
            <a:off x="1679079" y="4720820"/>
            <a:ext cx="2175810" cy="5111193"/>
            <a:chOff x="0" y="0"/>
            <a:chExt cx="1712938" cy="4023861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1727269" cy="4055915"/>
            </a:xfrm>
            <a:custGeom>
              <a:avLst/>
              <a:gdLst/>
              <a:ahLst/>
              <a:cxnLst/>
              <a:rect l="l" t="t" r="r" b="b"/>
              <a:pathLst>
                <a:path w="1727269" h="4055915">
                  <a:moveTo>
                    <a:pt x="63030" y="3462362"/>
                  </a:moveTo>
                  <a:cubicBezTo>
                    <a:pt x="63030" y="3462362"/>
                    <a:pt x="0" y="3215797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834196" y="6965"/>
                  </a:cubicBezTo>
                  <a:lnTo>
                    <a:pt x="834197" y="6965"/>
                  </a:lnTo>
                  <a:cubicBezTo>
                    <a:pt x="1050944" y="16819"/>
                    <a:pt x="1255259" y="36481"/>
                    <a:pt x="1389447" y="101690"/>
                  </a:cubicBezTo>
                  <a:cubicBezTo>
                    <a:pt x="1645493" y="226120"/>
                    <a:pt x="1727268" y="459160"/>
                    <a:pt x="1721781" y="704684"/>
                  </a:cubicBezTo>
                  <a:cubicBezTo>
                    <a:pt x="1721781" y="704684"/>
                    <a:pt x="1678493" y="1013073"/>
                    <a:pt x="1685926" y="1248607"/>
                  </a:cubicBezTo>
                  <a:cubicBezTo>
                    <a:pt x="1693049" y="3204163"/>
                    <a:pt x="1700206" y="3399766"/>
                    <a:pt x="1700206" y="3399766"/>
                  </a:cubicBezTo>
                  <a:cubicBezTo>
                    <a:pt x="1683524" y="3615498"/>
                    <a:pt x="1568880" y="3826110"/>
                    <a:pt x="1372011" y="3937734"/>
                  </a:cubicBezTo>
                  <a:cubicBezTo>
                    <a:pt x="1221660" y="4022983"/>
                    <a:pt x="1023629" y="4038081"/>
                    <a:pt x="803168" y="4027339"/>
                  </a:cubicBezTo>
                  <a:lnTo>
                    <a:pt x="803168" y="4027339"/>
                  </a:lnTo>
                  <a:cubicBezTo>
                    <a:pt x="645952" y="4022062"/>
                    <a:pt x="384604" y="4055915"/>
                    <a:pt x="254278" y="3946757"/>
                  </a:cubicBezTo>
                  <a:cubicBezTo>
                    <a:pt x="145767" y="3855872"/>
                    <a:pt x="81795" y="3662561"/>
                    <a:pt x="63030" y="3462362"/>
                  </a:cubicBezTo>
                  <a:close/>
                </a:path>
              </a:pathLst>
            </a:custGeom>
            <a:solidFill>
              <a:srgbClr val="FDE5A4"/>
            </a:solidFill>
          </p:spPr>
        </p:sp>
      </p:grpSp>
      <p:pic>
        <p:nvPicPr>
          <p:cNvPr id="15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10087947">
            <a:off x="-679653" y="-2995045"/>
            <a:ext cx="7434804" cy="65831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507488">
            <a:off x="211707" y="-3134394"/>
            <a:ext cx="3266549" cy="51775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6267183" y="6043659"/>
            <a:ext cx="403743" cy="40374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841031">
            <a:off x="5785424" y="9104978"/>
            <a:ext cx="544396" cy="54439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598910">
            <a:off x="5010998" y="1240643"/>
            <a:ext cx="889045" cy="290960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100000">
            <a:off x="16939402" y="5438553"/>
            <a:ext cx="965407" cy="315951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-1214619">
            <a:off x="13929962" y="407177"/>
            <a:ext cx="488214" cy="422793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 rot="-1214619">
            <a:off x="566963" y="3903929"/>
            <a:ext cx="570211" cy="493803"/>
            <a:chOff x="0" y="0"/>
            <a:chExt cx="6350000" cy="54991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-2113553" y="8587617"/>
            <a:ext cx="5931243" cy="4114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5507488">
            <a:off x="-1234084" y="7482220"/>
            <a:ext cx="3266549" cy="5177527"/>
          </a:xfrm>
          <a:prstGeom prst="rect">
            <a:avLst/>
          </a:prstGeom>
        </p:spPr>
      </p:pic>
      <p:sp>
        <p:nvSpPr>
          <p:cNvPr id="27" name="TextBox 27"/>
          <p:cNvSpPr txBox="1"/>
          <p:nvPr/>
        </p:nvSpPr>
        <p:spPr>
          <a:xfrm>
            <a:off x="676684" y="7052723"/>
            <a:ext cx="4540641" cy="7393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</a:pPr>
            <a:r>
              <a:rPr lang="vi-VN" sz="6400" b="1" dirty="0"/>
              <a:t>VẬN DỤNG</a:t>
            </a:r>
            <a:endParaRPr lang="en-US" sz="6400" b="1" dirty="0"/>
          </a:p>
        </p:txBody>
      </p:sp>
      <p:sp>
        <p:nvSpPr>
          <p:cNvPr id="28" name="TextBox 28"/>
          <p:cNvSpPr txBox="1"/>
          <p:nvPr/>
        </p:nvSpPr>
        <p:spPr>
          <a:xfrm>
            <a:off x="6359421" y="1144710"/>
            <a:ext cx="10836253" cy="4043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500"/>
              <a:t>Nêu </a:t>
            </a:r>
            <a:r>
              <a:rPr lang="vi-VN" sz="4500" dirty="0"/>
              <a:t>những hình ảnh được nhắc đến trong bài hát </a:t>
            </a:r>
            <a:r>
              <a:rPr lang="vi-VN" sz="4500" b="1" i="1" dirty="0"/>
              <a:t>Khai trường</a:t>
            </a:r>
            <a:r>
              <a:rPr lang="vi-VN" sz="4500"/>
              <a:t>. </a:t>
            </a:r>
            <a:endParaRPr lang="en-US" sz="4500"/>
          </a:p>
          <a:p>
            <a:pPr marL="685800" indent="-6858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500"/>
              <a:t>Em </a:t>
            </a:r>
            <a:r>
              <a:rPr lang="vi-VN" sz="4500" dirty="0"/>
              <a:t>có ấn tượng với hình ảnh nào nhất? Vì sao?</a:t>
            </a:r>
            <a:endParaRPr lang="en-US" sz="4500" dirty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34"/>
          <a:stretch/>
        </p:blipFill>
        <p:spPr>
          <a:xfrm>
            <a:off x="6670926" y="4467589"/>
            <a:ext cx="10524748" cy="579120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10087947">
            <a:off x="-679653" y="-2995045"/>
            <a:ext cx="7434804" cy="658318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07488">
            <a:off x="211707" y="-3134394"/>
            <a:ext cx="3266549" cy="5177527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-2113553" y="8587617"/>
            <a:ext cx="5931243" cy="4114800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07488">
            <a:off x="-1234084" y="7482220"/>
            <a:ext cx="3266549" cy="517752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1DE720A-2CED-2834-7B44-FA9F3006B1F3}"/>
              </a:ext>
            </a:extLst>
          </p:cNvPr>
          <p:cNvSpPr txBox="1"/>
          <p:nvPr/>
        </p:nvSpPr>
        <p:spPr>
          <a:xfrm>
            <a:off x="7543800" y="1167776"/>
            <a:ext cx="9739642" cy="7725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3600" b="1" i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Những hình ảnh ấn tượng được nhắc đến trong bài hát: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Từng tốp học sinh túm năm tụm ba trò chuyện bên ghế đá dưới những tán lá cây xanh mát.</a:t>
            </a:r>
          </a:p>
          <a:p>
            <a:pPr marL="571500" indent="-571500" algn="just">
              <a:lnSpc>
                <a:spcPct val="150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US" sz="36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Tíu tít nói chuyện cười vui, từng hồi trống trường cười vang lên giòn giã, chiếc khăn đỏ tung bay trên ngực áo, những trang vở còn mùi giấy mới.</a:t>
            </a:r>
          </a:p>
        </p:txBody>
      </p:sp>
      <p:pic>
        <p:nvPicPr>
          <p:cNvPr id="10" name="Picture 9" descr="A group of women sitting on a bench&#10;&#10;Description automatically generated with medium confidence">
            <a:extLst>
              <a:ext uri="{FF2B5EF4-FFF2-40B4-BE49-F238E27FC236}">
                <a16:creationId xmlns:a16="http://schemas.microsoft.com/office/drawing/2014/main" xmlns="" id="{8E6F4EF4-22B7-91B6-8800-B6D6FCECCB9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495300"/>
            <a:ext cx="6191250" cy="4643438"/>
          </a:xfrm>
          <a:prstGeom prst="rect">
            <a:avLst/>
          </a:prstGeom>
        </p:spPr>
      </p:pic>
      <p:pic>
        <p:nvPicPr>
          <p:cNvPr id="12" name="Picture 11" descr="A picture containing people, group&#10;&#10;Description automatically generated">
            <a:extLst>
              <a:ext uri="{FF2B5EF4-FFF2-40B4-BE49-F238E27FC236}">
                <a16:creationId xmlns:a16="http://schemas.microsoft.com/office/drawing/2014/main" xmlns="" id="{688D35E1-798D-BFFE-4697-6B5CB85A69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" y="5306306"/>
            <a:ext cx="6191250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405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xmlns="" id="{A1A49FD3-76F7-8E89-8C04-D8E869F11823}"/>
              </a:ext>
            </a:extLst>
          </p:cNvPr>
          <p:cNvGrpSpPr/>
          <p:nvPr/>
        </p:nvGrpSpPr>
        <p:grpSpPr>
          <a:xfrm>
            <a:off x="8446261" y="2408703"/>
            <a:ext cx="9368115" cy="7340992"/>
            <a:chOff x="8446261" y="2408703"/>
            <a:chExt cx="9368115" cy="7340992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xmlns="" id="{040B5746-0444-160E-C09B-C37BB4D9356B}"/>
                </a:ext>
              </a:extLst>
            </p:cNvPr>
            <p:cNvGrpSpPr/>
            <p:nvPr/>
          </p:nvGrpSpPr>
          <p:grpSpPr>
            <a:xfrm>
              <a:off x="8446261" y="3296908"/>
              <a:ext cx="8991600" cy="6452787"/>
              <a:chOff x="179244" y="3780090"/>
              <a:chExt cx="8991600" cy="6452787"/>
            </a:xfrm>
          </p:grpSpPr>
          <p:grpSp>
            <p:nvGrpSpPr>
              <p:cNvPr id="23" name="Group 6">
                <a:extLst>
                  <a:ext uri="{FF2B5EF4-FFF2-40B4-BE49-F238E27FC236}">
                    <a16:creationId xmlns:a16="http://schemas.microsoft.com/office/drawing/2014/main" xmlns="" id="{8E14602B-BDC8-7174-84F6-D7DF2A6CC5F3}"/>
                  </a:ext>
                </a:extLst>
              </p:cNvPr>
              <p:cNvGrpSpPr/>
              <p:nvPr/>
            </p:nvGrpSpPr>
            <p:grpSpPr>
              <a:xfrm rot="5400000">
                <a:off x="1448650" y="2510684"/>
                <a:ext cx="6452787" cy="8991600"/>
                <a:chOff x="-5580" y="-407780"/>
                <a:chExt cx="3519223" cy="4969666"/>
              </a:xfrm>
            </p:grpSpPr>
            <p:sp>
              <p:nvSpPr>
                <p:cNvPr id="25" name="Freeform 7">
                  <a:extLst>
                    <a:ext uri="{FF2B5EF4-FFF2-40B4-BE49-F238E27FC236}">
                      <a16:creationId xmlns:a16="http://schemas.microsoft.com/office/drawing/2014/main" xmlns="" id="{D88B8F13-CF83-D0CA-D60C-DD6AAF3C783F}"/>
                    </a:ext>
                  </a:extLst>
                </p:cNvPr>
                <p:cNvSpPr/>
                <p:nvPr/>
              </p:nvSpPr>
              <p:spPr>
                <a:xfrm>
                  <a:off x="-5580" y="-407780"/>
                  <a:ext cx="3519223" cy="496966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424" h="4052713">
                      <a:moveTo>
                        <a:pt x="3085975" y="3375713"/>
                      </a:moveTo>
                      <a:cubicBezTo>
                        <a:pt x="3085528" y="3593874"/>
                        <a:pt x="3072989" y="3715967"/>
                        <a:pt x="3072989" y="3715967"/>
                      </a:cubicBezTo>
                      <a:cubicBezTo>
                        <a:pt x="3072720" y="3825412"/>
                        <a:pt x="3084705" y="3928005"/>
                        <a:pt x="2722002" y="3920193"/>
                      </a:cubicBezTo>
                      <a:cubicBezTo>
                        <a:pt x="2722002" y="3920193"/>
                        <a:pt x="2181957" y="3901601"/>
                        <a:pt x="1800905" y="3907128"/>
                      </a:cubicBezTo>
                      <a:cubicBezTo>
                        <a:pt x="1758971" y="3907736"/>
                        <a:pt x="1711137" y="3908371"/>
                        <a:pt x="1659185" y="3909020"/>
                      </a:cubicBezTo>
                      <a:cubicBezTo>
                        <a:pt x="1633611" y="3944968"/>
                        <a:pt x="1603561" y="3986217"/>
                        <a:pt x="1595244" y="3993522"/>
                      </a:cubicBezTo>
                      <a:cubicBezTo>
                        <a:pt x="1589217" y="3998816"/>
                        <a:pt x="1578738" y="4012621"/>
                        <a:pt x="1568277" y="4027371"/>
                      </a:cubicBezTo>
                      <a:cubicBezTo>
                        <a:pt x="1551308" y="4051294"/>
                        <a:pt x="1516305" y="4052713"/>
                        <a:pt x="1497318" y="4030359"/>
                      </a:cubicBezTo>
                      <a:cubicBezTo>
                        <a:pt x="1478257" y="4007918"/>
                        <a:pt x="1457170" y="3981619"/>
                        <a:pt x="1446450" y="3963345"/>
                      </a:cubicBezTo>
                      <a:cubicBezTo>
                        <a:pt x="1436312" y="3946065"/>
                        <a:pt x="1427269" y="3928137"/>
                        <a:pt x="1419656" y="3911817"/>
                      </a:cubicBezTo>
                      <a:cubicBezTo>
                        <a:pt x="976795" y="3916705"/>
                        <a:pt x="433245" y="3921487"/>
                        <a:pt x="433245" y="3921487"/>
                      </a:cubicBezTo>
                      <a:cubicBezTo>
                        <a:pt x="187246" y="3920883"/>
                        <a:pt x="3350" y="3834462"/>
                        <a:pt x="9970" y="3662193"/>
                      </a:cubicBezTo>
                      <a:cubicBezTo>
                        <a:pt x="9970" y="3662193"/>
                        <a:pt x="12587" y="1060658"/>
                        <a:pt x="6292" y="811162"/>
                      </a:cubicBezTo>
                      <a:cubicBezTo>
                        <a:pt x="0" y="561665"/>
                        <a:pt x="37410" y="278447"/>
                        <a:pt x="37410" y="278447"/>
                      </a:cubicBezTo>
                      <a:cubicBezTo>
                        <a:pt x="40125" y="125326"/>
                        <a:pt x="207220" y="12052"/>
                        <a:pt x="400787" y="12527"/>
                      </a:cubicBezTo>
                      <a:cubicBezTo>
                        <a:pt x="400787" y="12527"/>
                        <a:pt x="587688" y="21467"/>
                        <a:pt x="873338" y="10733"/>
                      </a:cubicBezTo>
                      <a:cubicBezTo>
                        <a:pt x="1158989" y="0"/>
                        <a:pt x="2701800" y="3791"/>
                        <a:pt x="2701800" y="3791"/>
                      </a:cubicBezTo>
                      <a:cubicBezTo>
                        <a:pt x="2895367" y="4266"/>
                        <a:pt x="3063152" y="87415"/>
                        <a:pt x="3063983" y="223609"/>
                      </a:cubicBezTo>
                      <a:cubicBezTo>
                        <a:pt x="3063983" y="223609"/>
                        <a:pt x="3086424" y="1052068"/>
                        <a:pt x="3085975" y="3375713"/>
                      </a:cubicBezTo>
                      <a:close/>
                    </a:path>
                  </a:pathLst>
                </a:custGeom>
                <a:solidFill>
                  <a:srgbClr val="FDE5A4"/>
                </a:solidFill>
              </p:spPr>
            </p:sp>
          </p:grpSp>
          <p:sp>
            <p:nvSpPr>
              <p:cNvPr id="24" name="TextBox 18">
                <a:extLst>
                  <a:ext uri="{FF2B5EF4-FFF2-40B4-BE49-F238E27FC236}">
                    <a16:creationId xmlns:a16="http://schemas.microsoft.com/office/drawing/2014/main" xmlns="" id="{4B8B9D38-C06D-E576-9A6D-0CA60F432D63}"/>
                  </a:ext>
                </a:extLst>
              </p:cNvPr>
              <p:cNvSpPr txBox="1"/>
              <p:nvPr/>
            </p:nvSpPr>
            <p:spPr>
              <a:xfrm>
                <a:off x="722320" y="4745769"/>
                <a:ext cx="8192488" cy="4761881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Tìm hiểu nội dung bài sau và trả lời câu hỏi: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000" i="1">
                    <a:latin typeface="Arial" panose="020B0604020202020204" pitchFamily="34" charset="0"/>
                    <a:cs typeface="Arial" panose="020B0604020202020204" pitchFamily="34" charset="0"/>
                  </a:rPr>
                  <a:t>Thế nào là nhịp lấy đà? Nhịp lấy đà thường xuất hiện ở đâu trong bản nhạc?</a:t>
                </a: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000" b="1" i="1">
                    <a:latin typeface="Arial" panose="020B0604020202020204" pitchFamily="34" charset="0"/>
                    <a:cs typeface="Arial" panose="020B0604020202020204" pitchFamily="34" charset="0"/>
                  </a:rPr>
                  <a:t>Bài đọc nhạc số 1 </a:t>
                </a:r>
                <a:r>
                  <a:rPr lang="vi-VN" sz="3000" i="1">
                    <a:latin typeface="Arial" panose="020B0604020202020204" pitchFamily="34" charset="0"/>
                    <a:cs typeface="Arial" panose="020B0604020202020204" pitchFamily="34" charset="0"/>
                  </a:rPr>
                  <a:t>có những cao độ, trường độ gì, ô nhịp đầu tiên thiếu mấy phách? </a:t>
                </a:r>
                <a:endParaRPr lang="en-US" sz="3000" i="1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571500" indent="-5715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vi-VN" sz="3000" i="1">
                    <a:latin typeface="Arial" panose="020B0604020202020204" pitchFamily="34" charset="0"/>
                    <a:cs typeface="Arial" panose="020B0604020202020204" pitchFamily="34" charset="0"/>
                  </a:rPr>
                  <a:t>Nếu khái niệm nhịp 4/4 của </a:t>
                </a:r>
                <a:r>
                  <a:rPr lang="vi-VN" sz="3000" b="1" i="1">
                    <a:latin typeface="Arial" panose="020B0604020202020204" pitchFamily="34" charset="0"/>
                    <a:cs typeface="Arial" panose="020B0604020202020204" pitchFamily="34" charset="0"/>
                  </a:rPr>
                  <a:t>Bài đọc nhạc số 1. </a:t>
                </a:r>
              </a:p>
            </p:txBody>
          </p:sp>
        </p:grp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/>
            <a:stretch>
              <a:fillRect/>
            </a:stretch>
          </p:blipFill>
          <p:spPr>
            <a:xfrm rot="555377">
              <a:off x="16667304" y="2408703"/>
              <a:ext cx="1147072" cy="136852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36DBD95B-0FE9-DE1B-444F-8D9ECEF229FB}"/>
              </a:ext>
            </a:extLst>
          </p:cNvPr>
          <p:cNvGrpSpPr/>
          <p:nvPr/>
        </p:nvGrpSpPr>
        <p:grpSpPr>
          <a:xfrm>
            <a:off x="1088696" y="2738461"/>
            <a:ext cx="7006250" cy="7011235"/>
            <a:chOff x="1088696" y="2738461"/>
            <a:chExt cx="7006250" cy="701123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xmlns="" id="{AA2929BE-F18D-1049-9DF2-3FA3EE67D0A4}"/>
                </a:ext>
              </a:extLst>
            </p:cNvPr>
            <p:cNvGrpSpPr/>
            <p:nvPr/>
          </p:nvGrpSpPr>
          <p:grpSpPr>
            <a:xfrm>
              <a:off x="1106176" y="3296911"/>
              <a:ext cx="6988770" cy="6452785"/>
              <a:chOff x="1106176" y="3296911"/>
              <a:chExt cx="6988770" cy="6452785"/>
            </a:xfrm>
          </p:grpSpPr>
          <p:grpSp>
            <p:nvGrpSpPr>
              <p:cNvPr id="6" name="Group 6"/>
              <p:cNvGrpSpPr/>
              <p:nvPr/>
            </p:nvGrpSpPr>
            <p:grpSpPr>
              <a:xfrm rot="5400000">
                <a:off x="1374168" y="3028919"/>
                <a:ext cx="6452785" cy="6988770"/>
                <a:chOff x="-269096" y="186870"/>
                <a:chExt cx="3519222" cy="3862700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-269096" y="186870"/>
                  <a:ext cx="3519222" cy="38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6424" h="4052713">
                      <a:moveTo>
                        <a:pt x="3085975" y="3375713"/>
                      </a:moveTo>
                      <a:cubicBezTo>
                        <a:pt x="3085528" y="3593874"/>
                        <a:pt x="3072989" y="3715967"/>
                        <a:pt x="3072989" y="3715967"/>
                      </a:cubicBezTo>
                      <a:cubicBezTo>
                        <a:pt x="3072720" y="3825412"/>
                        <a:pt x="3084705" y="3928005"/>
                        <a:pt x="2722002" y="3920193"/>
                      </a:cubicBezTo>
                      <a:cubicBezTo>
                        <a:pt x="2722002" y="3920193"/>
                        <a:pt x="2181957" y="3901601"/>
                        <a:pt x="1800905" y="3907128"/>
                      </a:cubicBezTo>
                      <a:cubicBezTo>
                        <a:pt x="1758971" y="3907736"/>
                        <a:pt x="1711137" y="3908371"/>
                        <a:pt x="1659185" y="3909020"/>
                      </a:cubicBezTo>
                      <a:cubicBezTo>
                        <a:pt x="1633611" y="3944968"/>
                        <a:pt x="1603561" y="3986217"/>
                        <a:pt x="1595244" y="3993522"/>
                      </a:cubicBezTo>
                      <a:cubicBezTo>
                        <a:pt x="1589217" y="3998816"/>
                        <a:pt x="1578738" y="4012621"/>
                        <a:pt x="1568277" y="4027371"/>
                      </a:cubicBezTo>
                      <a:cubicBezTo>
                        <a:pt x="1551308" y="4051294"/>
                        <a:pt x="1516305" y="4052713"/>
                        <a:pt x="1497318" y="4030359"/>
                      </a:cubicBezTo>
                      <a:cubicBezTo>
                        <a:pt x="1478257" y="4007918"/>
                        <a:pt x="1457170" y="3981619"/>
                        <a:pt x="1446450" y="3963345"/>
                      </a:cubicBezTo>
                      <a:cubicBezTo>
                        <a:pt x="1436312" y="3946065"/>
                        <a:pt x="1427269" y="3928137"/>
                        <a:pt x="1419656" y="3911817"/>
                      </a:cubicBezTo>
                      <a:cubicBezTo>
                        <a:pt x="976795" y="3916705"/>
                        <a:pt x="433245" y="3921487"/>
                        <a:pt x="433245" y="3921487"/>
                      </a:cubicBezTo>
                      <a:cubicBezTo>
                        <a:pt x="187246" y="3920883"/>
                        <a:pt x="3350" y="3834462"/>
                        <a:pt x="9970" y="3662193"/>
                      </a:cubicBezTo>
                      <a:cubicBezTo>
                        <a:pt x="9970" y="3662193"/>
                        <a:pt x="12587" y="1060658"/>
                        <a:pt x="6292" y="811162"/>
                      </a:cubicBezTo>
                      <a:cubicBezTo>
                        <a:pt x="0" y="561665"/>
                        <a:pt x="37410" y="278447"/>
                        <a:pt x="37410" y="278447"/>
                      </a:cubicBezTo>
                      <a:cubicBezTo>
                        <a:pt x="40125" y="125326"/>
                        <a:pt x="207220" y="12052"/>
                        <a:pt x="400787" y="12527"/>
                      </a:cubicBezTo>
                      <a:cubicBezTo>
                        <a:pt x="400787" y="12527"/>
                        <a:pt x="587688" y="21467"/>
                        <a:pt x="873338" y="10733"/>
                      </a:cubicBezTo>
                      <a:cubicBezTo>
                        <a:pt x="1158989" y="0"/>
                        <a:pt x="2701800" y="3791"/>
                        <a:pt x="2701800" y="3791"/>
                      </a:cubicBezTo>
                      <a:cubicBezTo>
                        <a:pt x="2895367" y="4266"/>
                        <a:pt x="3063152" y="87415"/>
                        <a:pt x="3063983" y="223609"/>
                      </a:cubicBezTo>
                      <a:cubicBezTo>
                        <a:pt x="3063983" y="223609"/>
                        <a:pt x="3086424" y="1052068"/>
                        <a:pt x="3085975" y="3375713"/>
                      </a:cubicBezTo>
                      <a:close/>
                    </a:path>
                  </a:pathLst>
                </a:custGeom>
                <a:solidFill>
                  <a:srgbClr val="FDE5A4"/>
                </a:solidFill>
              </p:spPr>
            </p:sp>
          </p:grpSp>
          <p:sp>
            <p:nvSpPr>
              <p:cNvPr id="18" name="TextBox 18"/>
              <p:cNvSpPr txBox="1"/>
              <p:nvPr/>
            </p:nvSpPr>
            <p:spPr>
              <a:xfrm>
                <a:off x="1608662" y="4834859"/>
                <a:ext cx="6314908" cy="3376886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L</a:t>
                </a:r>
                <a:r>
                  <a:rPr lang="vi-VN" sz="3000">
                    <a:latin typeface="Arial" panose="020B0604020202020204" pitchFamily="34" charset="0"/>
                    <a:cs typeface="Arial" panose="020B0604020202020204" pitchFamily="34" charset="0"/>
                  </a:rPr>
                  <a:t>uyện hát</a:t>
                </a: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nhuần nhuyễn</a:t>
                </a:r>
                <a:r>
                  <a:rPr lang="vi-VN" sz="300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vi-VN" sz="3000" dirty="0">
                    <a:latin typeface="Arial" panose="020B0604020202020204" pitchFamily="34" charset="0"/>
                    <a:cs typeface="Arial" panose="020B0604020202020204" pitchFamily="34" charset="0"/>
                  </a:rPr>
                  <a:t>bài hát </a:t>
                </a:r>
                <a:r>
                  <a:rPr lang="vi-VN" sz="3000" b="1" i="1">
                    <a:latin typeface="Arial" panose="020B0604020202020204" pitchFamily="34" charset="0"/>
                    <a:cs typeface="Arial" panose="020B0604020202020204" pitchFamily="34" charset="0"/>
                  </a:rPr>
                  <a:t>Khai trường</a:t>
                </a: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 bằng các hình thức đã học.</a:t>
                </a:r>
              </a:p>
              <a:p>
                <a:pPr marL="457200" indent="-4572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r>
                  <a:rPr lang="en-US" sz="3000">
                    <a:latin typeface="Arial" panose="020B0604020202020204" pitchFamily="34" charset="0"/>
                    <a:cs typeface="Arial" panose="020B0604020202020204" pitchFamily="34" charset="0"/>
                  </a:rPr>
                  <a:t>S</a:t>
                </a:r>
                <a:r>
                  <a:rPr lang="vi-VN" sz="3000">
                    <a:latin typeface="Arial" panose="020B0604020202020204" pitchFamily="34" charset="0"/>
                    <a:cs typeface="Arial" panose="020B0604020202020204" pitchFamily="34" charset="0"/>
                  </a:rPr>
                  <a:t>áng tạo phong phú, đa dạng thể hiện, trình diễn bài hát</a:t>
                </a:r>
                <a:endParaRPr lang="vi-VN" sz="3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rcRect/>
            <a:stretch>
              <a:fillRect/>
            </a:stretch>
          </p:blipFill>
          <p:spPr>
            <a:xfrm rot="82399">
              <a:off x="1088696" y="2738461"/>
              <a:ext cx="1039933" cy="1629525"/>
            </a:xfrm>
            <a:prstGeom prst="rect">
              <a:avLst/>
            </a:prstGeom>
          </p:spPr>
        </p:pic>
      </p:grpSp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485464">
            <a:off x="-212478" y="-2980738"/>
            <a:ext cx="2633125" cy="5214110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8325803">
            <a:off x="16520839" y="9102788"/>
            <a:ext cx="2800294" cy="29169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1541832">
            <a:off x="-1741132" y="-114971"/>
            <a:ext cx="4150895" cy="32980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6992600" y="8984025"/>
            <a:ext cx="4564560" cy="260594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A7C2BDDD-DC0D-3DBD-D14B-E8031504D0EA}"/>
              </a:ext>
            </a:extLst>
          </p:cNvPr>
          <p:cNvGrpSpPr/>
          <p:nvPr/>
        </p:nvGrpSpPr>
        <p:grpSpPr>
          <a:xfrm>
            <a:off x="5080693" y="851735"/>
            <a:ext cx="9778307" cy="1872492"/>
            <a:chOff x="5080693" y="851735"/>
            <a:chExt cx="9778307" cy="1872492"/>
          </a:xfrm>
        </p:grpSpPr>
        <p:grpSp>
          <p:nvGrpSpPr>
            <p:cNvPr id="4" name="Group 4"/>
            <p:cNvGrpSpPr/>
            <p:nvPr/>
          </p:nvGrpSpPr>
          <p:grpSpPr>
            <a:xfrm>
              <a:off x="5080693" y="851735"/>
              <a:ext cx="9778307" cy="1872492"/>
              <a:chOff x="0" y="0"/>
              <a:chExt cx="8943693" cy="236170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-4073"/>
                <a:ext cx="8950084" cy="2368305"/>
              </a:xfrm>
              <a:custGeom>
                <a:avLst/>
                <a:gdLst/>
                <a:ahLst/>
                <a:cxnLst/>
                <a:rect l="l" t="t" r="r" b="b"/>
                <a:pathLst>
                  <a:path w="8950084" h="2368305">
                    <a:moveTo>
                      <a:pt x="8322306" y="2313827"/>
                    </a:moveTo>
                    <a:cubicBezTo>
                      <a:pt x="8322306" y="2313827"/>
                      <a:pt x="7591431" y="2368305"/>
                      <a:pt x="6406198" y="2365683"/>
                    </a:cubicBezTo>
                    <a:cubicBezTo>
                      <a:pt x="3404966" y="2363520"/>
                      <a:pt x="1057074" y="2355696"/>
                      <a:pt x="1057074" y="2355696"/>
                    </a:cubicBezTo>
                    <a:cubicBezTo>
                      <a:pt x="812932" y="2346862"/>
                      <a:pt x="449110" y="2325631"/>
                      <a:pt x="282371" y="2267454"/>
                    </a:cubicBezTo>
                    <a:cubicBezTo>
                      <a:pt x="4469" y="2170491"/>
                      <a:pt x="0" y="1997212"/>
                      <a:pt x="0" y="1593501"/>
                    </a:cubicBezTo>
                    <a:lnTo>
                      <a:pt x="0" y="1593488"/>
                    </a:lnTo>
                    <a:cubicBezTo>
                      <a:pt x="8536" y="491230"/>
                      <a:pt x="0" y="345608"/>
                      <a:pt x="77597" y="223930"/>
                    </a:cubicBezTo>
                    <a:cubicBezTo>
                      <a:pt x="217372" y="4759"/>
                      <a:pt x="519255" y="4073"/>
                      <a:pt x="937909" y="4073"/>
                    </a:cubicBezTo>
                    <a:cubicBezTo>
                      <a:pt x="937909" y="4073"/>
                      <a:pt x="2145679" y="15681"/>
                      <a:pt x="5299543" y="7673"/>
                    </a:cubicBezTo>
                    <a:cubicBezTo>
                      <a:pt x="7372503" y="0"/>
                      <a:pt x="8089237" y="6979"/>
                      <a:pt x="8089237" y="6979"/>
                    </a:cubicBezTo>
                    <a:cubicBezTo>
                      <a:pt x="8457544" y="14458"/>
                      <a:pt x="8595804" y="42638"/>
                      <a:pt x="8793545" y="165219"/>
                    </a:cubicBezTo>
                    <a:cubicBezTo>
                      <a:pt x="8944562" y="258836"/>
                      <a:pt x="8950084" y="476157"/>
                      <a:pt x="8940943" y="1593488"/>
                    </a:cubicBezTo>
                    <a:lnTo>
                      <a:pt x="8940943" y="1593501"/>
                    </a:lnTo>
                    <a:cubicBezTo>
                      <a:pt x="8940943" y="2115177"/>
                      <a:pt x="8898158" y="2263765"/>
                      <a:pt x="8322306" y="2313827"/>
                    </a:cubicBezTo>
                    <a:close/>
                  </a:path>
                </a:pathLst>
              </a:custGeom>
              <a:solidFill>
                <a:srgbClr val="EB8198"/>
              </a:solid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5687436" y="1126148"/>
              <a:ext cx="8883346" cy="133369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440"/>
                </a:lnSpc>
              </a:pPr>
              <a:r>
                <a:rPr lang="vi-VN" sz="6400" b="1" dirty="0">
                  <a:solidFill>
                    <a:srgbClr val="F9FFFF"/>
                  </a:solidFill>
                </a:rPr>
                <a:t>HƯỚNG DẪN VỀ NHÀ</a:t>
              </a:r>
              <a:endParaRPr lang="en-US" sz="6400" b="1" dirty="0">
                <a:solidFill>
                  <a:srgbClr val="F9FFFF"/>
                </a:solidFill>
              </a:endParaRPr>
            </a:p>
          </p:txBody>
        </p:sp>
      </p:grpSp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4281692" y="1652410"/>
            <a:ext cx="654083" cy="1002426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flipH="1">
            <a:off x="15111008" y="1223227"/>
            <a:ext cx="760489" cy="116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628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066929" y="5912937"/>
            <a:ext cx="6120935" cy="423109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37831" y="1924517"/>
            <a:ext cx="13678852" cy="3118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ĐÃ </a:t>
            </a:r>
          </a:p>
          <a:p>
            <a:pPr algn="ctr">
              <a:lnSpc>
                <a:spcPct val="150000"/>
              </a:lnSpc>
            </a:pPr>
            <a:r>
              <a:rPr lang="vi-VN" sz="7200" b="1" dirty="0">
                <a:latin typeface="Arial" panose="020B0604020202020204" pitchFamily="34" charset="0"/>
                <a:cs typeface="Arial" panose="020B0604020202020204" pitchFamily="34" charset="0"/>
              </a:rPr>
              <a:t>LẮNG NGHE BÀI GIẢNG!</a:t>
            </a:r>
            <a:endParaRPr lang="en-US" sz="7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5523292">
            <a:off x="-4494850" y="4634668"/>
            <a:ext cx="9345291" cy="631975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878941">
            <a:off x="13038355" y="-1195228"/>
            <a:ext cx="9672915" cy="654130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854453">
            <a:off x="13835536" y="-760689"/>
            <a:ext cx="7362679" cy="420342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5854453" flipH="1" flipV="1">
            <a:off x="-3317203" y="5622474"/>
            <a:ext cx="7362679" cy="420342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3695158">
            <a:off x="1480309" y="4132332"/>
            <a:ext cx="533881" cy="5173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780729">
            <a:off x="14960316" y="8919673"/>
            <a:ext cx="327164" cy="317052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5780729">
            <a:off x="12348840" y="720276"/>
            <a:ext cx="597246" cy="578786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714461">
            <a:off x="2248413" y="1173880"/>
            <a:ext cx="378837" cy="36712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820620">
            <a:off x="13214476" y="6710657"/>
            <a:ext cx="500969" cy="48548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-1154097">
            <a:off x="3252651" y="8535117"/>
            <a:ext cx="501069" cy="48558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1108428">
            <a:off x="6513049" y="710030"/>
            <a:ext cx="955958" cy="31285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2700000">
            <a:off x="3683650" y="5993931"/>
            <a:ext cx="794850" cy="794850"/>
          </a:xfrm>
          <a:prstGeom prst="rect">
            <a:avLst/>
          </a:prstGeom>
        </p:spPr>
      </p:pic>
      <p:grpSp>
        <p:nvGrpSpPr>
          <p:cNvPr id="21" name="Group 21"/>
          <p:cNvGrpSpPr>
            <a:grpSpLocks noChangeAspect="1"/>
          </p:cNvGrpSpPr>
          <p:nvPr/>
        </p:nvGrpSpPr>
        <p:grpSpPr>
          <a:xfrm rot="-3244736">
            <a:off x="16426058" y="5155847"/>
            <a:ext cx="498604" cy="431791"/>
            <a:chOff x="0" y="0"/>
            <a:chExt cx="6350000" cy="54991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6C496"/>
            </a:solidFill>
          </p:spPr>
        </p:sp>
      </p:grpSp>
      <p:pic>
        <p:nvPicPr>
          <p:cNvPr id="23" name="Picture 23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33272" t="32416"/>
          <a:stretch>
            <a:fillRect/>
          </a:stretch>
        </p:blipFill>
        <p:spPr>
          <a:xfrm rot="9919327">
            <a:off x="6123486" y="6852420"/>
            <a:ext cx="529225" cy="514574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 l="33272" t="32416"/>
          <a:stretch>
            <a:fillRect/>
          </a:stretch>
        </p:blipFill>
        <p:spPr>
          <a:xfrm rot="9226163" flipH="1" flipV="1">
            <a:off x="11557123" y="8257644"/>
            <a:ext cx="560208" cy="54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02277"/>
      </p:ext>
    </p:extLst>
  </p:cSld>
  <p:clrMapOvr>
    <a:masterClrMapping/>
  </p:clrMapOvr>
  <p:transition spd="med">
    <p:split orient="vert"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xmlns="" id="{D814AA6A-9E68-E75F-76D1-90A67B25DBBA}"/>
              </a:ext>
            </a:extLst>
          </p:cNvPr>
          <p:cNvGrpSpPr/>
          <p:nvPr/>
        </p:nvGrpSpPr>
        <p:grpSpPr>
          <a:xfrm>
            <a:off x="1651589" y="2104743"/>
            <a:ext cx="14446571" cy="6275642"/>
            <a:chOff x="2012629" y="2140045"/>
            <a:chExt cx="14446571" cy="6275642"/>
          </a:xfrm>
        </p:grpSpPr>
        <p:grpSp>
          <p:nvGrpSpPr>
            <p:cNvPr id="2" name="Group 2"/>
            <p:cNvGrpSpPr/>
            <p:nvPr/>
          </p:nvGrpSpPr>
          <p:grpSpPr>
            <a:xfrm>
              <a:off x="2012629" y="2304360"/>
              <a:ext cx="14446571" cy="6111327"/>
              <a:chOff x="0" y="0"/>
              <a:chExt cx="12878303" cy="11193310"/>
            </a:xfrm>
          </p:grpSpPr>
          <p:sp>
            <p:nvSpPr>
              <p:cNvPr id="3" name="Freeform 3"/>
              <p:cNvSpPr/>
              <p:nvPr/>
            </p:nvSpPr>
            <p:spPr>
              <a:xfrm>
                <a:off x="-4213" y="0"/>
                <a:ext cx="12882516" cy="11193311"/>
              </a:xfrm>
              <a:custGeom>
                <a:avLst/>
                <a:gdLst/>
                <a:ahLst/>
                <a:cxnLst/>
                <a:rect l="l" t="t" r="r" b="b"/>
                <a:pathLst>
                  <a:path w="12882516" h="1119331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99460" y="12454"/>
                    </a:cubicBezTo>
                    <a:cubicBezTo>
                      <a:pt x="10614712" y="12671"/>
                      <a:pt x="12608448" y="0"/>
                      <a:pt x="12608448" y="0"/>
                    </a:cubicBezTo>
                    <a:cubicBezTo>
                      <a:pt x="12675912" y="0"/>
                      <a:pt x="12751849" y="0"/>
                      <a:pt x="12830622" y="85073"/>
                    </a:cubicBezTo>
                    <a:cubicBezTo>
                      <a:pt x="12873600" y="131488"/>
                      <a:pt x="12874668" y="240224"/>
                      <a:pt x="12875073" y="320281"/>
                    </a:cubicBezTo>
                    <a:cubicBezTo>
                      <a:pt x="12875073" y="320281"/>
                      <a:pt x="12873369" y="8638673"/>
                      <a:pt x="12873369" y="10430726"/>
                    </a:cubicBezTo>
                    <a:cubicBezTo>
                      <a:pt x="12873369" y="10644885"/>
                      <a:pt x="12882516" y="10944064"/>
                      <a:pt x="12882516" y="10944064"/>
                    </a:cubicBezTo>
                    <a:cubicBezTo>
                      <a:pt x="12882516" y="11072733"/>
                      <a:pt x="12878347" y="11193311"/>
                      <a:pt x="12625509" y="11185176"/>
                    </a:cubicBezTo>
                    <a:cubicBezTo>
                      <a:pt x="12625509" y="11185176"/>
                      <a:pt x="12249037" y="11164877"/>
                      <a:pt x="10955480" y="11172476"/>
                    </a:cubicBezTo>
                    <a:cubicBezTo>
                      <a:pt x="2921538" y="11180611"/>
                      <a:pt x="304023" y="11193311"/>
                      <a:pt x="304023" y="11193311"/>
                    </a:cubicBezTo>
                    <a:cubicBezTo>
                      <a:pt x="132548" y="11193311"/>
                      <a:pt x="4213" y="11092242"/>
                      <a:pt x="8532" y="10889694"/>
                    </a:cubicBezTo>
                    <a:cubicBezTo>
                      <a:pt x="8532" y="10889694"/>
                      <a:pt x="9630" y="10391153"/>
                      <a:pt x="4815" y="2244843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EB8198"/>
              </a:solidFill>
            </p:spPr>
          </p:sp>
        </p:grpSp>
        <p:grpSp>
          <p:nvGrpSpPr>
            <p:cNvPr id="4" name="Group 4"/>
            <p:cNvGrpSpPr/>
            <p:nvPr/>
          </p:nvGrpSpPr>
          <p:grpSpPr>
            <a:xfrm>
              <a:off x="2017091" y="2140045"/>
              <a:ext cx="14208140" cy="6083711"/>
              <a:chOff x="0" y="0"/>
              <a:chExt cx="12970164" cy="1114273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2974377" cy="11142730"/>
              </a:xfrm>
              <a:custGeom>
                <a:avLst/>
                <a:gdLst/>
                <a:ahLst/>
                <a:cxnLst/>
                <a:rect l="l" t="t" r="r" b="b"/>
                <a:pathLst>
                  <a:path w="12974377" h="11142730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101096" y="12454"/>
                    </a:cubicBezTo>
                    <a:cubicBezTo>
                      <a:pt x="10694954" y="12671"/>
                      <a:pt x="12700309" y="0"/>
                      <a:pt x="12700309" y="0"/>
                    </a:cubicBezTo>
                    <a:cubicBezTo>
                      <a:pt x="12767773" y="0"/>
                      <a:pt x="12843710" y="0"/>
                      <a:pt x="12922483" y="85073"/>
                    </a:cubicBezTo>
                    <a:cubicBezTo>
                      <a:pt x="12965461" y="131488"/>
                      <a:pt x="12966529" y="240224"/>
                      <a:pt x="12966934" y="320281"/>
                    </a:cubicBezTo>
                    <a:cubicBezTo>
                      <a:pt x="12966934" y="320281"/>
                      <a:pt x="12965230" y="8596824"/>
                      <a:pt x="12965230" y="10380146"/>
                    </a:cubicBezTo>
                    <a:cubicBezTo>
                      <a:pt x="12965230" y="10594304"/>
                      <a:pt x="12974377" y="10893484"/>
                      <a:pt x="12974377" y="10893484"/>
                    </a:cubicBezTo>
                    <a:cubicBezTo>
                      <a:pt x="12974377" y="11022153"/>
                      <a:pt x="12970208" y="11142730"/>
                      <a:pt x="12717370" y="11134596"/>
                    </a:cubicBezTo>
                    <a:cubicBezTo>
                      <a:pt x="12717370" y="11134596"/>
                      <a:pt x="12340897" y="11114298"/>
                      <a:pt x="11038538" y="11121896"/>
                    </a:cubicBezTo>
                    <a:cubicBezTo>
                      <a:pt x="2938226" y="11130030"/>
                      <a:pt x="304023" y="11142730"/>
                      <a:pt x="304023" y="11142730"/>
                    </a:cubicBezTo>
                    <a:cubicBezTo>
                      <a:pt x="132548" y="11142730"/>
                      <a:pt x="4213" y="11041661"/>
                      <a:pt x="8532" y="10839114"/>
                    </a:cubicBezTo>
                    <a:cubicBezTo>
                      <a:pt x="8532" y="10839114"/>
                      <a:pt x="9630" y="10340573"/>
                      <a:pt x="4815" y="2237717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E4E8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137379" y="3003939"/>
              <a:ext cx="12192344" cy="86177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spcBef>
                  <a:spcPct val="0"/>
                </a:spcBef>
              </a:pPr>
              <a:endParaRPr lang="en-US" sz="5600" b="1" dirty="0"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087710">
            <a:off x="-1259220" y="6131771"/>
            <a:ext cx="7473662" cy="661758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6436889">
            <a:off x="-888863" y="6693472"/>
            <a:ext cx="4314579" cy="683867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339509" y="-2286354"/>
            <a:ext cx="5780970" cy="458864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7683233">
            <a:off x="14668340" y="-3831125"/>
            <a:ext cx="7336497" cy="458864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29869" r="34287"/>
          <a:stretch/>
        </p:blipFill>
        <p:spPr>
          <a:xfrm>
            <a:off x="-111548" y="4061307"/>
            <a:ext cx="3248927" cy="634500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960919" y="1759408"/>
            <a:ext cx="690670" cy="69067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2515945">
            <a:off x="16960886" y="3326390"/>
            <a:ext cx="587210" cy="58721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1598910">
            <a:off x="13243322" y="1619351"/>
            <a:ext cx="1377364" cy="4507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8607354">
            <a:off x="5666921" y="9322642"/>
            <a:ext cx="1112015" cy="363932"/>
          </a:xfrm>
          <a:prstGeom prst="rect">
            <a:avLst/>
          </a:prstGeom>
        </p:spPr>
      </p:pic>
      <p:grpSp>
        <p:nvGrpSpPr>
          <p:cNvPr id="15" name="Group 15"/>
          <p:cNvGrpSpPr>
            <a:grpSpLocks noChangeAspect="1"/>
          </p:cNvGrpSpPr>
          <p:nvPr/>
        </p:nvGrpSpPr>
        <p:grpSpPr>
          <a:xfrm rot="-1214619">
            <a:off x="6325625" y="901374"/>
            <a:ext cx="706870" cy="612149"/>
            <a:chOff x="0" y="0"/>
            <a:chExt cx="6350000" cy="54991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grpSp>
        <p:nvGrpSpPr>
          <p:cNvPr id="17" name="Group 17"/>
          <p:cNvGrpSpPr>
            <a:grpSpLocks noChangeAspect="1"/>
          </p:cNvGrpSpPr>
          <p:nvPr/>
        </p:nvGrpSpPr>
        <p:grpSpPr>
          <a:xfrm rot="-1214619">
            <a:off x="14319424" y="9398984"/>
            <a:ext cx="425212" cy="368234"/>
            <a:chOff x="0" y="0"/>
            <a:chExt cx="6350000" cy="5499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6D8EBB"/>
            </a:solidFill>
          </p:spPr>
        </p:sp>
      </p:grpSp>
      <p:pic>
        <p:nvPicPr>
          <p:cNvPr id="22" name="Picture 10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 l="65043" t="1579" r="-887" b="-1579"/>
          <a:stretch/>
        </p:blipFill>
        <p:spPr>
          <a:xfrm flipH="1">
            <a:off x="15329723" y="4488349"/>
            <a:ext cx="3189644" cy="5917959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4CED700E-9991-02D5-5330-FE1E050D9B19}"/>
              </a:ext>
            </a:extLst>
          </p:cNvPr>
          <p:cNvGrpSpPr/>
          <p:nvPr/>
        </p:nvGrpSpPr>
        <p:grpSpPr>
          <a:xfrm>
            <a:off x="3631459" y="2628900"/>
            <a:ext cx="10861481" cy="4111183"/>
            <a:chOff x="4219761" y="4235880"/>
            <a:chExt cx="10266260" cy="3055100"/>
          </a:xfrm>
        </p:grpSpPr>
        <p:sp>
          <p:nvSpPr>
            <p:cNvPr id="19" name="TextBox 19"/>
            <p:cNvSpPr txBox="1"/>
            <p:nvPr/>
          </p:nvSpPr>
          <p:spPr>
            <a:xfrm>
              <a:off x="4219761" y="5270666"/>
              <a:ext cx="10266260" cy="202031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10560"/>
                </a:lnSpc>
              </a:pPr>
              <a:r>
                <a:rPr lang="en-US" sz="9600" b="1" smtClean="0">
                  <a:solidFill>
                    <a:srgbClr val="494D4D"/>
                  </a:solidFill>
                </a:rPr>
                <a:t>KHÁT VỌNG MÙA XUÂN</a:t>
              </a:r>
              <a:endParaRPr lang="en-US" sz="9600" b="1" dirty="0">
                <a:solidFill>
                  <a:srgbClr val="494D4D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828576" y="4235880"/>
              <a:ext cx="9048631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7200" b="1">
                  <a:solidFill>
                    <a:srgbClr val="FF0000"/>
                  </a:solidFill>
                </a:rPr>
                <a:t>Tiết </a:t>
              </a:r>
              <a:r>
                <a:rPr lang="vi-VN" sz="7200" b="1" smtClean="0">
                  <a:solidFill>
                    <a:srgbClr val="FF0000"/>
                  </a:solidFill>
                </a:rPr>
                <a:t>1</a:t>
              </a:r>
              <a:r>
                <a:rPr lang="en-US" sz="7200" b="1" smtClean="0">
                  <a:solidFill>
                    <a:srgbClr val="FF0000"/>
                  </a:solidFill>
                </a:rPr>
                <a:t>9</a:t>
              </a:r>
              <a:r>
                <a:rPr lang="vi-VN" sz="7200" b="1" smtClean="0">
                  <a:solidFill>
                    <a:srgbClr val="FF0000"/>
                  </a:solidFill>
                </a:rPr>
                <a:t> </a:t>
              </a:r>
              <a:r>
                <a:rPr lang="vi-VN" sz="7200" b="1" dirty="0">
                  <a:solidFill>
                    <a:srgbClr val="FF0000"/>
                  </a:solidFill>
                </a:rPr>
                <a:t>– Học bài hát</a:t>
              </a:r>
              <a:endParaRPr lang="en-US" sz="7200" b="1" dirty="0">
                <a:solidFill>
                  <a:srgbClr val="FF0000"/>
                </a:solidFill>
              </a:endParaRPr>
            </a:p>
          </p:txBody>
        </p:sp>
      </p:grp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87678" y="1125797"/>
            <a:ext cx="87126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/>
              <a:t>a) Hát mẫu, cảm thụ âm nhạc</a:t>
            </a:r>
            <a:endParaRPr lang="en-US" sz="48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2833F4E-675D-0BA0-F635-4266931542E2}"/>
              </a:ext>
            </a:extLst>
          </p:cNvPr>
          <p:cNvSpPr txBox="1"/>
          <p:nvPr/>
        </p:nvSpPr>
        <p:spPr>
          <a:xfrm>
            <a:off x="2533649" y="2267383"/>
            <a:ext cx="132207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“Khát</a:t>
            </a:r>
            <a:r>
              <a:rPr kumimoji="0" lang="en-US" sz="3600" b="1" i="1" u="none" strike="noStrike" kern="1200" cap="none" spc="0" normalizeH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vọng mùa xuân</a:t>
            </a:r>
            <a:r>
              <a:rPr kumimoji="0" lang="en-US" sz="3600" b="1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”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vỗ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nhịp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điệu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0167080D-7619-8794-4FD1-1769ABE9C1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65382" y="5212849"/>
            <a:ext cx="15557235" cy="4900529"/>
          </a:xfrm>
          <a:prstGeom prst="rect">
            <a:avLst/>
          </a:prstGeom>
        </p:spPr>
      </p:pic>
      <p:pic>
        <p:nvPicPr>
          <p:cNvPr id="6" name="KHAI TRƯỜNG - ÂM NHẠC LỚP 7 KẾT NỐI TRI THỨC VỚI CUỘC SỐNG">
            <a:hlinkClick r:id="" action="ppaction://media"/>
            <a:extLst>
              <a:ext uri="{FF2B5EF4-FFF2-40B4-BE49-F238E27FC236}">
                <a16:creationId xmlns:a16="http://schemas.microsoft.com/office/drawing/2014/main" xmlns="" id="{254EF18D-C357-9065-65A7-8E6882453B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7207823" y="9212445"/>
            <a:ext cx="1082675" cy="108267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5822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61384" y="1666758"/>
            <a:ext cx="7868215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vi-VN" sz="40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Cả </a:t>
            </a:r>
            <a:r>
              <a:rPr lang="vi-VN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000" b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i="1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Khát vọng mùa xuân</a:t>
            </a:r>
            <a:r>
              <a:rPr lang="fr-FR" sz="4000" b="1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nhạc</a:t>
            </a:r>
            <a:r>
              <a:rPr lang="fr-FR" sz="40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3"/>
          <a:stretch/>
        </p:blipFill>
        <p:spPr>
          <a:xfrm>
            <a:off x="762000" y="4645579"/>
            <a:ext cx="6498839" cy="5646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6C3E42F-55F9-FA67-67E4-B3FE31A98A58}"/>
              </a:ext>
            </a:extLst>
          </p:cNvPr>
          <p:cNvSpPr txBox="1"/>
          <p:nvPr/>
        </p:nvSpPr>
        <p:spPr>
          <a:xfrm>
            <a:off x="6344996" y="689668"/>
            <a:ext cx="5631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b="1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Tìm hiểu bài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20">
            <a:extLst>
              <a:ext uri="{FF2B5EF4-FFF2-40B4-BE49-F238E27FC236}">
                <a16:creationId xmlns="" xmlns:a16="http://schemas.microsoft.com/office/drawing/2014/main" id="{417A0F32-7FF2-9B9D-ACFF-F30640C03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1717178"/>
            <a:ext cx="9126487" cy="8455522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15949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62" b="19038"/>
          <a:stretch/>
        </p:blipFill>
        <p:spPr>
          <a:xfrm>
            <a:off x="373196" y="3146355"/>
            <a:ext cx="5679640" cy="472699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052836" y="2162482"/>
            <a:ext cx="119303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vi-VN" sz="36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 </a:t>
            </a:r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Bài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hát viết ở nhịp 6/8, giọng Đô trưởng với hình thức 2 đoạn đơn có tái hiện, 2 lời ( mỗi lời 4 câu ). Trong đó:</a:t>
            </a:r>
          </a:p>
          <a:p>
            <a:pPr algn="just"/>
            <a:r>
              <a:rPr lang="en-US" altLang="vi-VN" sz="3600" b="1">
                <a:latin typeface="Arial" pitchFamily="34" charset="0"/>
                <a:cs typeface="Arial" pitchFamily="34" charset="0"/>
              </a:rPr>
              <a:t>   </a:t>
            </a:r>
            <a:r>
              <a:rPr lang="en-US" altLang="vi-VN" sz="3600" b="1" u="sng" smtClean="0">
                <a:latin typeface="Arial" pitchFamily="34" charset="0"/>
                <a:cs typeface="Arial" pitchFamily="34" charset="0"/>
              </a:rPr>
              <a:t>Đoạn </a:t>
            </a:r>
            <a:r>
              <a:rPr lang="en-US" altLang="vi-VN" sz="3600" b="1" u="sng">
                <a:latin typeface="Arial" pitchFamily="34" charset="0"/>
                <a:cs typeface="Arial" pitchFamily="34" charset="0"/>
              </a:rPr>
              <a:t>1</a:t>
            </a:r>
            <a:r>
              <a:rPr lang="en-US" altLang="vi-VN" sz="3600" b="1" u="sng">
                <a:latin typeface="Arial" pitchFamily="34" charset="0"/>
                <a:cs typeface="Arial" pitchFamily="34" charset="0"/>
              </a:rPr>
              <a:t>: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  </a:t>
            </a:r>
            <a:endParaRPr lang="en-US" altLang="vi-VN" sz="3600" b="1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“ </a:t>
            </a:r>
            <a:r>
              <a:rPr lang="en-US" altLang="vi-VN" sz="3600" b="1" i="1">
                <a:latin typeface="Arial" pitchFamily="34" charset="0"/>
                <a:cs typeface="Arial" pitchFamily="34" charset="0"/>
              </a:rPr>
              <a:t>Này mùa xuân ơi......đang hé tưng </a:t>
            </a:r>
            <a:r>
              <a:rPr lang="en-US" altLang="vi-VN" sz="3600" b="1" i="1">
                <a:latin typeface="Arial" pitchFamily="34" charset="0"/>
                <a:cs typeface="Arial" pitchFamily="34" charset="0"/>
              </a:rPr>
              <a:t>bừng </a:t>
            </a:r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”(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Lời 1)</a:t>
            </a:r>
          </a:p>
          <a:p>
            <a:pPr algn="just"/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“ </a:t>
            </a:r>
            <a:r>
              <a:rPr lang="en-US" altLang="vi-VN" sz="3600" b="1" i="1">
                <a:latin typeface="Arial" pitchFamily="34" charset="0"/>
                <a:cs typeface="Arial" pitchFamily="34" charset="0"/>
              </a:rPr>
              <a:t>Dù rằng mùa đông......vui sống êm đềm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” </a:t>
            </a:r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( Lời 2 )</a:t>
            </a:r>
          </a:p>
          <a:p>
            <a:r>
              <a:rPr lang="en-US" altLang="vi-VN" sz="3600" b="1">
                <a:latin typeface="Arial" pitchFamily="34" charset="0"/>
                <a:cs typeface="Arial" pitchFamily="34" charset="0"/>
              </a:rPr>
              <a:t>   </a:t>
            </a:r>
            <a:r>
              <a:rPr lang="en-US" altLang="vi-VN" sz="3600" b="1" u="sng" smtClean="0">
                <a:latin typeface="Arial" pitchFamily="34" charset="0"/>
                <a:cs typeface="Arial" pitchFamily="34" charset="0"/>
              </a:rPr>
              <a:t>Đoạn </a:t>
            </a:r>
            <a:r>
              <a:rPr lang="en-US" altLang="vi-VN" sz="3600" b="1" u="sng">
                <a:latin typeface="Arial" pitchFamily="34" charset="0"/>
                <a:cs typeface="Arial" pitchFamily="34" charset="0"/>
              </a:rPr>
              <a:t>2</a:t>
            </a:r>
            <a:r>
              <a:rPr lang="en-US" altLang="vi-VN" sz="3600" b="1" u="sng">
                <a:latin typeface="Arial" pitchFamily="34" charset="0"/>
                <a:cs typeface="Arial" pitchFamily="34" charset="0"/>
              </a:rPr>
              <a:t>: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 </a:t>
            </a:r>
            <a:endParaRPr lang="en-US" altLang="vi-VN" sz="3600" b="1" smtClean="0">
              <a:latin typeface="Arial" pitchFamily="34" charset="0"/>
              <a:cs typeface="Arial" pitchFamily="34" charset="0"/>
            </a:endParaRPr>
          </a:p>
          <a:p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“ </a:t>
            </a:r>
            <a:r>
              <a:rPr lang="en-US" altLang="vi-VN" sz="3600" b="1" i="1">
                <a:latin typeface="Arial" pitchFamily="34" charset="0"/>
                <a:cs typeface="Arial" pitchFamily="34" charset="0"/>
              </a:rPr>
              <a:t>Khao khát mùa xuân......ta đang mong chờ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” </a:t>
            </a:r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(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Lời 1 )</a:t>
            </a:r>
          </a:p>
          <a:p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“ </a:t>
            </a:r>
            <a:r>
              <a:rPr lang="en-US" altLang="vi-VN" sz="3600" b="1" i="1">
                <a:latin typeface="Arial" pitchFamily="34" charset="0"/>
                <a:cs typeface="Arial" pitchFamily="34" charset="0"/>
              </a:rPr>
              <a:t>Ta muốn được như......thiết tha bao tình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”     </a:t>
            </a:r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(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Lời 2 )</a:t>
            </a:r>
          </a:p>
          <a:p>
            <a:r>
              <a:rPr lang="en-US" altLang="vi-VN" sz="36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</a:t>
            </a:r>
            <a:endParaRPr lang="en-US" altLang="vi-VN" sz="3600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 rot="-6615245">
            <a:off x="5522167" y="7768302"/>
            <a:ext cx="641982" cy="210103"/>
          </a:xfrm>
          <a:prstGeom prst="rect">
            <a:avLst/>
          </a:prstGeom>
        </p:spPr>
      </p:pic>
      <p:pic>
        <p:nvPicPr>
          <p:cNvPr id="26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 rot="-2700000">
            <a:off x="2807913" y="8046455"/>
            <a:ext cx="794850" cy="794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750CDF-7DC1-111B-657E-AF752AAD7609}"/>
              </a:ext>
            </a:extLst>
          </p:cNvPr>
          <p:cNvSpPr txBox="1"/>
          <p:nvPr/>
        </p:nvSpPr>
        <p:spPr>
          <a:xfrm>
            <a:off x="6344996" y="1114477"/>
            <a:ext cx="56316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4800" b="1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Tìm hiểu bài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183274" y="7535843"/>
            <a:ext cx="11669487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vi-VN" sz="4000" b="1" smtClean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altLang="vi-VN" sz="3600" b="1" smtClean="0">
                <a:latin typeface="Arial" pitchFamily="34" charset="0"/>
                <a:cs typeface="Arial" pitchFamily="34" charset="0"/>
              </a:rPr>
              <a:t>Bài </a:t>
            </a:r>
            <a:r>
              <a:rPr lang="en-US" altLang="vi-VN" sz="3600" b="1">
                <a:latin typeface="Arial" pitchFamily="34" charset="0"/>
                <a:cs typeface="Arial" pitchFamily="34" charset="0"/>
              </a:rPr>
              <a:t>có sử dụng dấu luyến, dấu lặng đen, dấu lặng đơn và dấu hóa bất thường(#).</a:t>
            </a:r>
            <a:endParaRPr lang="en-US" altLang="vi-VN" sz="3600" b="1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9079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159849" y="885649"/>
            <a:ext cx="5968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/>
              <a:t>b) </a:t>
            </a:r>
            <a:r>
              <a:rPr lang="vi-VN" sz="4800" b="1"/>
              <a:t>Giới </a:t>
            </a:r>
            <a:r>
              <a:rPr lang="vi-VN" sz="4800" b="1" smtClean="0"/>
              <a:t>thiệutác </a:t>
            </a:r>
            <a:r>
              <a:rPr lang="vi-VN" sz="4800" b="1" dirty="0"/>
              <a:t>giả</a:t>
            </a:r>
            <a:endParaRPr lang="en-US" sz="4800" b="1" dirty="0"/>
          </a:p>
        </p:txBody>
      </p:sp>
      <p:sp>
        <p:nvSpPr>
          <p:cNvPr id="23" name="Rectangle 22"/>
          <p:cNvSpPr/>
          <p:nvPr/>
        </p:nvSpPr>
        <p:spPr>
          <a:xfrm>
            <a:off x="10178707" y="3280727"/>
            <a:ext cx="6137386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91600" y="4681343"/>
            <a:ext cx="7889986" cy="3080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vài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nét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về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Quỳnh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Hợp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mà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biết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sưu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tầm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5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5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US" sz="45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9" y="1746587"/>
            <a:ext cx="8014144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41630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102" y="1964865"/>
            <a:ext cx="5534275" cy="71628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163388" y="1964865"/>
            <a:ext cx="10280510" cy="7387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Bút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danh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Quỳnh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Nhật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fr-FR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endParaRPr lang="fr-FR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32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Nơi sinh: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Hà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32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vi-VN" sz="32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Các chủ đề là: ca khúc thiếu nhi, ca khúc tuổi hồng, ca khúc viết về người lính, truyền thống cách mạng, biển đảo,…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>
                <a:cs typeface="Arial" panose="020B0604020202020204" pitchFamily="34" charset="0"/>
              </a:rPr>
              <a:t>Một số album tiêu biểu của nhạc sĩ: </a:t>
            </a:r>
            <a:r>
              <a:rPr lang="vi-VN" sz="3200" i="1">
                <a:cs typeface="Arial" panose="020B0604020202020204" pitchFamily="34" charset="0"/>
              </a:rPr>
              <a:t>A! Tết đến rồi, Hè về vui sao, Xí…muội ơi, Nơi ta viết tình ca, Dấu chân người lính, Nẻo quê,….</a:t>
            </a:r>
            <a:endParaRPr lang="en-US" sz="3200" i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3200"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ca khúc phổ biến: </a:t>
            </a:r>
            <a:r>
              <a:rPr lang="vi-VN" sz="3200" i="1" dirty="0">
                <a:latin typeface="Arial" panose="020B0604020202020204" pitchFamily="34" charset="0"/>
                <a:cs typeface="Arial" panose="020B0604020202020204" pitchFamily="34" charset="0"/>
              </a:rPr>
              <a:t>Lính đảo đợi mưa, Tìm cha, Tổ quốc nhìn từ biển, Tựu trường, Khai trường,…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57A641-3F04-679D-C824-FC375E9469D0}"/>
              </a:ext>
            </a:extLst>
          </p:cNvPr>
          <p:cNvSpPr txBox="1"/>
          <p:nvPr/>
        </p:nvSpPr>
        <p:spPr>
          <a:xfrm>
            <a:off x="6159849" y="885649"/>
            <a:ext cx="59683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800" b="1" dirty="0"/>
              <a:t>b) Giới thiệu tác giả</a:t>
            </a:r>
            <a:endParaRPr 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246345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905005">
            <a:off x="14596019" y="-1544805"/>
            <a:ext cx="6282137" cy="411480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100292">
            <a:off x="-1801996" y="7658005"/>
            <a:ext cx="4348534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-1738975" y="7219886"/>
            <a:ext cx="3477951" cy="551260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176194">
            <a:off x="16947481" y="-1964885"/>
            <a:ext cx="2416684" cy="3830479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320534" y="2335684"/>
            <a:ext cx="3583032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1027858" y="2718191"/>
            <a:ext cx="6879142" cy="54034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06681" y="3245060"/>
            <a:ext cx="8903746" cy="27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ãy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nêu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nội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dung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của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Khai</a:t>
            </a:r>
            <a:r>
              <a:rPr lang="fr-FR" sz="4000" b="1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b="1" i="1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trường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indent="-685800" algn="just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hát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chia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</a:t>
            </a:r>
            <a:r>
              <a:rPr lang="fr-FR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0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</a:t>
            </a: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2783617" y="7065708"/>
            <a:ext cx="2583709" cy="2494453"/>
          </a:xfrm>
          <a:prstGeom prst="rect">
            <a:avLst/>
          </a:prstGeom>
        </p:spPr>
      </p:pic>
      <p:pic>
        <p:nvPicPr>
          <p:cNvPr id="14" name="Picture 1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936403">
            <a:off x="7699336" y="6491444"/>
            <a:ext cx="1826062" cy="2207327"/>
          </a:xfrm>
          <a:prstGeom prst="rect">
            <a:avLst/>
          </a:prstGeom>
        </p:spPr>
      </p:pic>
      <p:pic>
        <p:nvPicPr>
          <p:cNvPr id="15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>
            <a:off x="5858554" y="9226459"/>
            <a:ext cx="515726" cy="515726"/>
          </a:xfrm>
          <a:prstGeom prst="rect">
            <a:avLst/>
          </a:prstGeom>
        </p:spPr>
      </p:pic>
      <p:pic>
        <p:nvPicPr>
          <p:cNvPr id="1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6615245">
            <a:off x="1153719" y="8041261"/>
            <a:ext cx="641982" cy="210103"/>
          </a:xfrm>
          <a:prstGeom prst="rect">
            <a:avLst/>
          </a:prstGeom>
        </p:spPr>
      </p:pic>
      <p:pic>
        <p:nvPicPr>
          <p:cNvPr id="20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-2700000">
            <a:off x="305563" y="2149839"/>
            <a:ext cx="794850" cy="794850"/>
          </a:xfrm>
          <a:prstGeom prst="rect">
            <a:avLst/>
          </a:prstGeom>
        </p:spPr>
      </p:pic>
      <p:grpSp>
        <p:nvGrpSpPr>
          <p:cNvPr id="21" name="Group 15"/>
          <p:cNvGrpSpPr>
            <a:grpSpLocks noChangeAspect="1"/>
          </p:cNvGrpSpPr>
          <p:nvPr/>
        </p:nvGrpSpPr>
        <p:grpSpPr>
          <a:xfrm rot="-1741362">
            <a:off x="10919451" y="7901705"/>
            <a:ext cx="773220" cy="669608"/>
            <a:chOff x="0" y="0"/>
            <a:chExt cx="6350000" cy="5499100"/>
          </a:xfrm>
        </p:grpSpPr>
        <p:sp>
          <p:nvSpPr>
            <p:cNvPr id="23" name="Freeform 1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B8198"/>
            </a:solidFill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AF4A7A8-7CF4-580C-7CD8-F2B9EA48F6C0}"/>
              </a:ext>
            </a:extLst>
          </p:cNvPr>
          <p:cNvSpPr txBox="1"/>
          <p:nvPr/>
        </p:nvSpPr>
        <p:spPr>
          <a:xfrm>
            <a:off x="6344996" y="689668"/>
            <a:ext cx="559800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>
                <a:latin typeface="Arial" panose="020B0604020202020204" pitchFamily="34" charset="0"/>
                <a:cs typeface="Arial" panose="020B0604020202020204" pitchFamily="34" charset="0"/>
              </a:rPr>
              <a:t>c) Tìm hiểu bài hát</a:t>
            </a:r>
            <a:endParaRPr lang="en-US" sz="4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9201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555</TotalTime>
  <Words>893</Words>
  <Application>Microsoft Office PowerPoint</Application>
  <PresentationFormat>Custom</PresentationFormat>
  <Paragraphs>100</Paragraphs>
  <Slides>27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Ha_PC</dc:creator>
  <cp:lastModifiedBy>Admin</cp:lastModifiedBy>
  <cp:revision>24</cp:revision>
  <dcterms:created xsi:type="dcterms:W3CDTF">2006-08-16T00:00:00Z</dcterms:created>
  <dcterms:modified xsi:type="dcterms:W3CDTF">2023-01-04T13:56:50Z</dcterms:modified>
  <dc:identifier>DAEswOIwa4E</dc:identifier>
</cp:coreProperties>
</file>