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51"/>
  </p:notesMasterIdLst>
  <p:sldIdLst>
    <p:sldId id="326" r:id="rId4"/>
    <p:sldId id="7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356" r:id="rId13"/>
    <p:sldId id="272" r:id="rId14"/>
    <p:sldId id="273" r:id="rId15"/>
    <p:sldId id="274" r:id="rId16"/>
    <p:sldId id="336" r:id="rId17"/>
    <p:sldId id="306" r:id="rId18"/>
    <p:sldId id="358" r:id="rId19"/>
    <p:sldId id="337" r:id="rId20"/>
    <p:sldId id="360" r:id="rId21"/>
    <p:sldId id="364" r:id="rId22"/>
    <p:sldId id="362" r:id="rId23"/>
    <p:sldId id="361" r:id="rId24"/>
    <p:sldId id="278" r:id="rId25"/>
    <p:sldId id="338" r:id="rId26"/>
    <p:sldId id="279" r:id="rId27"/>
    <p:sldId id="374" r:id="rId28"/>
    <p:sldId id="375" r:id="rId29"/>
    <p:sldId id="377" r:id="rId30"/>
    <p:sldId id="519" r:id="rId31"/>
    <p:sldId id="518" r:id="rId32"/>
    <p:sldId id="759" r:id="rId33"/>
    <p:sldId id="487" r:id="rId34"/>
    <p:sldId id="438" r:id="rId35"/>
    <p:sldId id="760" r:id="rId36"/>
    <p:sldId id="450" r:id="rId37"/>
    <p:sldId id="441" r:id="rId38"/>
    <p:sldId id="522" r:id="rId39"/>
    <p:sldId id="442" r:id="rId40"/>
    <p:sldId id="753" r:id="rId41"/>
    <p:sldId id="755" r:id="rId42"/>
    <p:sldId id="756" r:id="rId43"/>
    <p:sldId id="757" r:id="rId44"/>
    <p:sldId id="758" r:id="rId45"/>
    <p:sldId id="389" r:id="rId46"/>
    <p:sldId id="515" r:id="rId47"/>
    <p:sldId id="523" r:id="rId48"/>
    <p:sldId id="390" r:id="rId49"/>
    <p:sldId id="520" r:id="rId50"/>
  </p:sldIdLst>
  <p:sldSz cx="12192000" cy="6858000"/>
  <p:notesSz cx="6858000" cy="9144000"/>
  <p:embeddedFontLst>
    <p:embeddedFont>
      <p:font typeface="#9Slide03 Arima Madurai Black" charset="0"/>
      <p:bold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PT Serif" charset="0"/>
      <p:regular r:id="rId57"/>
      <p:bold r:id="rId58"/>
      <p:italic r:id="rId59"/>
      <p:boldItalic r:id="rId60"/>
    </p:embeddedFont>
    <p:embeddedFont>
      <p:font typeface="Arial Nova" charset="0"/>
      <p:regular r:id="rId61"/>
      <p:bold r:id="rId62"/>
      <p:italic r:id="rId63"/>
      <p:boldItalic r:id="rId64"/>
    </p:embeddedFont>
    <p:embeddedFont>
      <p:font typeface=".VnTime" pitchFamily="34" charset="0"/>
      <p:regular r:id="rId65"/>
      <p:bold r:id="rId66"/>
      <p:italic r:id="rId67"/>
      <p:boldItalic r:id="rId68"/>
    </p:embeddedFont>
    <p:embeddedFont>
      <p:font typeface="微软雅黑" pitchFamily="34" charset="-122"/>
      <p:regular r:id="rId69"/>
      <p:bold r:id="rId70"/>
    </p:embeddedFont>
    <p:embeddedFont>
      <p:font typeface="Raleway" charset="0"/>
      <p:regular r:id="rId71"/>
      <p:bold r:id="rId72"/>
      <p:italic r:id="rId73"/>
      <p:boldItalic r:id="rId74"/>
    </p:embeddedFont>
    <p:embeddedFont>
      <p:font typeface="Calibri Light" pitchFamily="34" charset="0"/>
      <p:regular r:id="rId75"/>
      <p:italic r:id="rId76"/>
    </p:embeddedFont>
    <p:embeddedFont>
      <p:font typeface="#9Slide03 Arima Madurai" charset="0"/>
      <p:regular r:id="rId77"/>
    </p:embeddedFont>
    <p:embeddedFont>
      <p:font typeface="Merriweather Light" charset="0"/>
      <p:regular r:id="rId78"/>
      <p: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A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30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12.fntdata"/><Relationship Id="rId68" Type="http://schemas.openxmlformats.org/officeDocument/2006/relationships/font" Target="fonts/font17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74" Type="http://schemas.openxmlformats.org/officeDocument/2006/relationships/font" Target="fonts/font23.fntdata"/><Relationship Id="rId79" Type="http://schemas.openxmlformats.org/officeDocument/2006/relationships/font" Target="fonts/font28.fntdata"/><Relationship Id="rId5" Type="http://schemas.openxmlformats.org/officeDocument/2006/relationships/slide" Target="slides/slide2.xml"/><Relationship Id="rId61" Type="http://schemas.openxmlformats.org/officeDocument/2006/relationships/font" Target="fonts/font10.fntdata"/><Relationship Id="rId82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69" Type="http://schemas.openxmlformats.org/officeDocument/2006/relationships/font" Target="fonts/font18.fntdata"/><Relationship Id="rId77" Type="http://schemas.openxmlformats.org/officeDocument/2006/relationships/font" Target="fonts/font26.fntdata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1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70" Type="http://schemas.openxmlformats.org/officeDocument/2006/relationships/font" Target="fonts/font19.fntdata"/><Relationship Id="rId75" Type="http://schemas.openxmlformats.org/officeDocument/2006/relationships/font" Target="fonts/font24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6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73" Type="http://schemas.openxmlformats.org/officeDocument/2006/relationships/font" Target="fonts/font22.fntdata"/><Relationship Id="rId78" Type="http://schemas.openxmlformats.org/officeDocument/2006/relationships/font" Target="fonts/font27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4.fntdata"/><Relationship Id="rId76" Type="http://schemas.openxmlformats.org/officeDocument/2006/relationships/font" Target="fonts/font25.fntdata"/><Relationship Id="rId7" Type="http://schemas.openxmlformats.org/officeDocument/2006/relationships/slide" Target="slides/slide4.xml"/><Relationship Id="rId71" Type="http://schemas.openxmlformats.org/officeDocument/2006/relationships/font" Target="fonts/font20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4D3C11-7A40-48B7-BD29-2F465179ADBA}" type="doc">
      <dgm:prSet loTypeId="urn:microsoft.com/office/officeart/2005/8/layout/process2" loCatId="process" qsTypeId="urn:microsoft.com/office/officeart/2005/8/quickstyle/simple5" qsCatId="simple" csTypeId="urn:microsoft.com/office/officeart/2005/8/colors/colorful1" csCatId="colorful" phldr="1"/>
      <dgm:spPr/>
    </dgm:pt>
    <dgm:pt modelId="{476EC470-B9EB-41F7-8B72-9E213BBCB1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A9BE6A5-4105-4C12-A8CD-76101971B417}" type="parTrans" cxnId="{E12986C5-214D-4801-BD22-D8FF60F1AF24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CF93F10B-54B1-468E-9A7B-C7B82F7A4E95}" type="sibTrans" cxnId="{E12986C5-214D-4801-BD22-D8FF60F1AF24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2567C20-B053-448A-81DF-1871A1F82AA6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8D71C9EB-FD97-41CB-B41F-8164F93BF569}" type="parTrans" cxnId="{00B54C87-E531-4BD6-BF46-0AB2D212B46A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D751CDF6-2872-4800-BD85-81DAD4CA4B42}" type="sibTrans" cxnId="{00B54C87-E531-4BD6-BF46-0AB2D212B46A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05E6CA65-72AE-4B44-84AA-905CD35CE6C9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655127F6-B53A-4DFB-B9BE-589A85F9A017}" type="parTrans" cxnId="{02F3180B-08C8-465D-82B0-CB947ECABE55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F78E384B-BC92-4354-9CE4-9953178ACFB4}" type="sibTrans" cxnId="{02F3180B-08C8-465D-82B0-CB947ECABE55}">
      <dgm:prSet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en-BZ" sz="14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49AF572B-0315-4659-958A-D4187B170A45}">
      <dgm:prSet phldrT="[Văn bản]" custT="1"/>
      <dgm:spPr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9364E4C-ED44-4CD8-97AB-53ACEEC9AE0F}" type="parTrans" cxnId="{5D5CCAFF-235A-4172-99FA-34E46F018887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3C46AD38-CFC5-4187-BEAF-57A8DD0FF8ED}" type="sibTrans" cxnId="{5D5CCAFF-235A-4172-99FA-34E46F018887}">
      <dgm:prSet/>
      <dgm:spPr/>
      <dgm:t>
        <a:bodyPr/>
        <a:lstStyle/>
        <a:p>
          <a:endParaRPr lang="en-BZ" sz="16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gm:t>
    </dgm:pt>
    <dgm:pt modelId="{EA6EAA70-35DA-45C3-9CFF-897FDC8899F8}" type="pres">
      <dgm:prSet presAssocID="{154D3C11-7A40-48B7-BD29-2F465179ADBA}" presName="linearFlow" presStyleCnt="0">
        <dgm:presLayoutVars>
          <dgm:resizeHandles val="exact"/>
        </dgm:presLayoutVars>
      </dgm:prSet>
      <dgm:spPr/>
    </dgm:pt>
    <dgm:pt modelId="{4F80D995-D0F0-4BA3-8A33-EBCCD488F427}" type="pres">
      <dgm:prSet presAssocID="{476EC470-B9EB-41F7-8B72-9E213BBCB145}" presName="node" presStyleLbl="node1" presStyleIdx="0" presStyleCnt="4" custScaleX="198123" custScaleY="170743" custLinFactNeighborX="271" custLinFactNeighborY="63821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5C3F219-FC67-430A-A964-1B6FBB351077}" type="pres">
      <dgm:prSet presAssocID="{CF93F10B-54B1-468E-9A7B-C7B82F7A4E95}" presName="sibTrans" presStyleLbl="sibTrans2D1" presStyleIdx="0" presStyleCnt="3" custScaleX="117175"/>
      <dgm:spPr/>
      <dgm:t>
        <a:bodyPr/>
        <a:lstStyle/>
        <a:p>
          <a:endParaRPr lang="vi-VN"/>
        </a:p>
      </dgm:t>
    </dgm:pt>
    <dgm:pt modelId="{0CF3B80F-6455-49C7-9AA5-7E0E22F25647}" type="pres">
      <dgm:prSet presAssocID="{CF93F10B-54B1-468E-9A7B-C7B82F7A4E95}" presName="connectorText" presStyleLbl="sibTrans2D1" presStyleIdx="0" presStyleCnt="3"/>
      <dgm:spPr/>
      <dgm:t>
        <a:bodyPr/>
        <a:lstStyle/>
        <a:p>
          <a:endParaRPr lang="vi-VN"/>
        </a:p>
      </dgm:t>
    </dgm:pt>
    <dgm:pt modelId="{85698567-12B7-4C45-8FF5-549CE8B083E9}" type="pres">
      <dgm:prSet presAssocID="{F2567C20-B053-448A-81DF-1871A1F82AA6}" presName="node" presStyleLbl="node1" presStyleIdx="1" presStyleCnt="4" custScaleX="19812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9D601D12-02EB-4561-AD66-20709B80C1D2}" type="pres">
      <dgm:prSet presAssocID="{D751CDF6-2872-4800-BD85-81DAD4CA4B42}" presName="sibTrans" presStyleLbl="sibTrans2D1" presStyleIdx="1" presStyleCnt="3" custScaleX="117175"/>
      <dgm:spPr/>
      <dgm:t>
        <a:bodyPr/>
        <a:lstStyle/>
        <a:p>
          <a:endParaRPr lang="vi-VN"/>
        </a:p>
      </dgm:t>
    </dgm:pt>
    <dgm:pt modelId="{8DDC3EF8-A237-4593-8219-A4EB7D2D2289}" type="pres">
      <dgm:prSet presAssocID="{D751CDF6-2872-4800-BD85-81DAD4CA4B42}" presName="connectorText" presStyleLbl="sibTrans2D1" presStyleIdx="1" presStyleCnt="3"/>
      <dgm:spPr/>
      <dgm:t>
        <a:bodyPr/>
        <a:lstStyle/>
        <a:p>
          <a:endParaRPr lang="vi-VN"/>
        </a:p>
      </dgm:t>
    </dgm:pt>
    <dgm:pt modelId="{76FA65E6-466E-42EF-A0D7-F930E028139D}" type="pres">
      <dgm:prSet presAssocID="{05E6CA65-72AE-4B44-84AA-905CD35CE6C9}" presName="node" presStyleLbl="node1" presStyleIdx="2" presStyleCnt="4" custScaleX="19812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7A7672E5-CCAA-46B4-B769-1CCCA644C564}" type="pres">
      <dgm:prSet presAssocID="{F78E384B-BC92-4354-9CE4-9953178ACFB4}" presName="sibTrans" presStyleLbl="sibTrans2D1" presStyleIdx="2" presStyleCnt="3" custScaleX="117175"/>
      <dgm:spPr/>
      <dgm:t>
        <a:bodyPr/>
        <a:lstStyle/>
        <a:p>
          <a:endParaRPr lang="vi-VN"/>
        </a:p>
      </dgm:t>
    </dgm:pt>
    <dgm:pt modelId="{A6D554B1-5C82-4A3C-8FB4-D376B4F94492}" type="pres">
      <dgm:prSet presAssocID="{F78E384B-BC92-4354-9CE4-9953178ACFB4}" presName="connectorText" presStyleLbl="sibTrans2D1" presStyleIdx="2" presStyleCnt="3"/>
      <dgm:spPr/>
      <dgm:t>
        <a:bodyPr/>
        <a:lstStyle/>
        <a:p>
          <a:endParaRPr lang="vi-VN"/>
        </a:p>
      </dgm:t>
    </dgm:pt>
    <dgm:pt modelId="{36B853E7-182D-4DE8-8F52-47ABFD1D3A9F}" type="pres">
      <dgm:prSet presAssocID="{49AF572B-0315-4659-958A-D4187B170A45}" presName="node" presStyleLbl="node1" presStyleIdx="3" presStyleCnt="4" custScaleX="19812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94BED09B-13BF-485D-ACD6-F5E3781A729D}" type="presOf" srcId="{F78E384B-BC92-4354-9CE4-9953178ACFB4}" destId="{7A7672E5-CCAA-46B4-B769-1CCCA644C564}" srcOrd="0" destOrd="0" presId="urn:microsoft.com/office/officeart/2005/8/layout/process2"/>
    <dgm:cxn modelId="{B057DF60-F14D-4325-821A-D63068A7B922}" type="presOf" srcId="{CF93F10B-54B1-468E-9A7B-C7B82F7A4E95}" destId="{95C3F219-FC67-430A-A964-1B6FBB351077}" srcOrd="0" destOrd="0" presId="urn:microsoft.com/office/officeart/2005/8/layout/process2"/>
    <dgm:cxn modelId="{E12986C5-214D-4801-BD22-D8FF60F1AF24}" srcId="{154D3C11-7A40-48B7-BD29-2F465179ADBA}" destId="{476EC470-B9EB-41F7-8B72-9E213BBCB145}" srcOrd="0" destOrd="0" parTransId="{0A9BE6A5-4105-4C12-A8CD-76101971B417}" sibTransId="{CF93F10B-54B1-468E-9A7B-C7B82F7A4E95}"/>
    <dgm:cxn modelId="{02F3180B-08C8-465D-82B0-CB947ECABE55}" srcId="{154D3C11-7A40-48B7-BD29-2F465179ADBA}" destId="{05E6CA65-72AE-4B44-84AA-905CD35CE6C9}" srcOrd="2" destOrd="0" parTransId="{655127F6-B53A-4DFB-B9BE-589A85F9A017}" sibTransId="{F78E384B-BC92-4354-9CE4-9953178ACFB4}"/>
    <dgm:cxn modelId="{0CF0B144-6221-4A20-86E0-3BEBA0C17996}" type="presOf" srcId="{154D3C11-7A40-48B7-BD29-2F465179ADBA}" destId="{EA6EAA70-35DA-45C3-9CFF-897FDC8899F8}" srcOrd="0" destOrd="0" presId="urn:microsoft.com/office/officeart/2005/8/layout/process2"/>
    <dgm:cxn modelId="{00B54C87-E531-4BD6-BF46-0AB2D212B46A}" srcId="{154D3C11-7A40-48B7-BD29-2F465179ADBA}" destId="{F2567C20-B053-448A-81DF-1871A1F82AA6}" srcOrd="1" destOrd="0" parTransId="{8D71C9EB-FD97-41CB-B41F-8164F93BF569}" sibTransId="{D751CDF6-2872-4800-BD85-81DAD4CA4B42}"/>
    <dgm:cxn modelId="{023F28FF-8A1F-4670-BA5A-874C15BB2363}" type="presOf" srcId="{D751CDF6-2872-4800-BD85-81DAD4CA4B42}" destId="{8DDC3EF8-A237-4593-8219-A4EB7D2D2289}" srcOrd="1" destOrd="0" presId="urn:microsoft.com/office/officeart/2005/8/layout/process2"/>
    <dgm:cxn modelId="{BB2F229B-CB5F-476D-8A56-FC6B128CE1FC}" type="presOf" srcId="{D751CDF6-2872-4800-BD85-81DAD4CA4B42}" destId="{9D601D12-02EB-4561-AD66-20709B80C1D2}" srcOrd="0" destOrd="0" presId="urn:microsoft.com/office/officeart/2005/8/layout/process2"/>
    <dgm:cxn modelId="{9DB426A9-2559-4666-9FBE-46D35B593898}" type="presOf" srcId="{F2567C20-B053-448A-81DF-1871A1F82AA6}" destId="{85698567-12B7-4C45-8FF5-549CE8B083E9}" srcOrd="0" destOrd="0" presId="urn:microsoft.com/office/officeart/2005/8/layout/process2"/>
    <dgm:cxn modelId="{99E962AF-71B8-49E8-967B-7EE3D577F682}" type="presOf" srcId="{CF93F10B-54B1-468E-9A7B-C7B82F7A4E95}" destId="{0CF3B80F-6455-49C7-9AA5-7E0E22F25647}" srcOrd="1" destOrd="0" presId="urn:microsoft.com/office/officeart/2005/8/layout/process2"/>
    <dgm:cxn modelId="{C9B7B4C2-E937-4D3C-9F42-FA6B8D0D4257}" type="presOf" srcId="{05E6CA65-72AE-4B44-84AA-905CD35CE6C9}" destId="{76FA65E6-466E-42EF-A0D7-F930E028139D}" srcOrd="0" destOrd="0" presId="urn:microsoft.com/office/officeart/2005/8/layout/process2"/>
    <dgm:cxn modelId="{7CA54299-E56B-42A6-A5B6-3D19C9E07D03}" type="presOf" srcId="{476EC470-B9EB-41F7-8B72-9E213BBCB145}" destId="{4F80D995-D0F0-4BA3-8A33-EBCCD488F427}" srcOrd="0" destOrd="0" presId="urn:microsoft.com/office/officeart/2005/8/layout/process2"/>
    <dgm:cxn modelId="{24A1D898-F065-4216-8D4C-3F03A5D3AE1C}" type="presOf" srcId="{F78E384B-BC92-4354-9CE4-9953178ACFB4}" destId="{A6D554B1-5C82-4A3C-8FB4-D376B4F94492}" srcOrd="1" destOrd="0" presId="urn:microsoft.com/office/officeart/2005/8/layout/process2"/>
    <dgm:cxn modelId="{5D5CCAFF-235A-4172-99FA-34E46F018887}" srcId="{154D3C11-7A40-48B7-BD29-2F465179ADBA}" destId="{49AF572B-0315-4659-958A-D4187B170A45}" srcOrd="3" destOrd="0" parTransId="{39364E4C-ED44-4CD8-97AB-53ACEEC9AE0F}" sibTransId="{3C46AD38-CFC5-4187-BEAF-57A8DD0FF8ED}"/>
    <dgm:cxn modelId="{B2D3BC2E-56A6-479A-84E9-72937732C081}" type="presOf" srcId="{49AF572B-0315-4659-958A-D4187B170A45}" destId="{36B853E7-182D-4DE8-8F52-47ABFD1D3A9F}" srcOrd="0" destOrd="0" presId="urn:microsoft.com/office/officeart/2005/8/layout/process2"/>
    <dgm:cxn modelId="{25C4C51F-E31E-498C-BF74-3BFCFF17B9AE}" type="presParOf" srcId="{EA6EAA70-35DA-45C3-9CFF-897FDC8899F8}" destId="{4F80D995-D0F0-4BA3-8A33-EBCCD488F427}" srcOrd="0" destOrd="0" presId="urn:microsoft.com/office/officeart/2005/8/layout/process2"/>
    <dgm:cxn modelId="{9C2F1A20-5D73-48A9-9CB5-9FAEBFEE0E47}" type="presParOf" srcId="{EA6EAA70-35DA-45C3-9CFF-897FDC8899F8}" destId="{95C3F219-FC67-430A-A964-1B6FBB351077}" srcOrd="1" destOrd="0" presId="urn:microsoft.com/office/officeart/2005/8/layout/process2"/>
    <dgm:cxn modelId="{790ECFF0-2215-4674-B217-DAD180BD3327}" type="presParOf" srcId="{95C3F219-FC67-430A-A964-1B6FBB351077}" destId="{0CF3B80F-6455-49C7-9AA5-7E0E22F25647}" srcOrd="0" destOrd="0" presId="urn:microsoft.com/office/officeart/2005/8/layout/process2"/>
    <dgm:cxn modelId="{8F5294A2-7DCC-47DA-84BE-7FB4DFD2AD4E}" type="presParOf" srcId="{EA6EAA70-35DA-45C3-9CFF-897FDC8899F8}" destId="{85698567-12B7-4C45-8FF5-549CE8B083E9}" srcOrd="2" destOrd="0" presId="urn:microsoft.com/office/officeart/2005/8/layout/process2"/>
    <dgm:cxn modelId="{FAE45EE0-2600-471A-A0C2-17D02813923A}" type="presParOf" srcId="{EA6EAA70-35DA-45C3-9CFF-897FDC8899F8}" destId="{9D601D12-02EB-4561-AD66-20709B80C1D2}" srcOrd="3" destOrd="0" presId="urn:microsoft.com/office/officeart/2005/8/layout/process2"/>
    <dgm:cxn modelId="{9FEA1180-5A54-4E63-BD24-1529A1F286A7}" type="presParOf" srcId="{9D601D12-02EB-4561-AD66-20709B80C1D2}" destId="{8DDC3EF8-A237-4593-8219-A4EB7D2D2289}" srcOrd="0" destOrd="0" presId="urn:microsoft.com/office/officeart/2005/8/layout/process2"/>
    <dgm:cxn modelId="{7AC4912A-E240-45CC-875C-E1982F69F2F9}" type="presParOf" srcId="{EA6EAA70-35DA-45C3-9CFF-897FDC8899F8}" destId="{76FA65E6-466E-42EF-A0D7-F930E028139D}" srcOrd="4" destOrd="0" presId="urn:microsoft.com/office/officeart/2005/8/layout/process2"/>
    <dgm:cxn modelId="{A5507643-68CE-4F6E-8E59-609B738327E0}" type="presParOf" srcId="{EA6EAA70-35DA-45C3-9CFF-897FDC8899F8}" destId="{7A7672E5-CCAA-46B4-B769-1CCCA644C564}" srcOrd="5" destOrd="0" presId="urn:microsoft.com/office/officeart/2005/8/layout/process2"/>
    <dgm:cxn modelId="{F82EA81A-CF48-4BCD-9619-F62D88A2D72D}" type="presParOf" srcId="{7A7672E5-CCAA-46B4-B769-1CCCA644C564}" destId="{A6D554B1-5C82-4A3C-8FB4-D376B4F94492}" srcOrd="0" destOrd="0" presId="urn:microsoft.com/office/officeart/2005/8/layout/process2"/>
    <dgm:cxn modelId="{C0AD5028-765E-40A1-8E09-20E8388D5D24}" type="presParOf" srcId="{EA6EAA70-35DA-45C3-9CFF-897FDC8899F8}" destId="{36B853E7-182D-4DE8-8F52-47ABFD1D3A9F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80D995-D0F0-4BA3-8A33-EBCCD488F427}">
      <dsp:nvSpPr>
        <dsp:cNvPr id="0" name=""/>
        <dsp:cNvSpPr/>
      </dsp:nvSpPr>
      <dsp:spPr>
        <a:xfrm>
          <a:off x="0" y="266040"/>
          <a:ext cx="6452205" cy="13926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Là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cha,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mẹ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người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bạn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40790" y="306830"/>
        <a:ext cx="6370625" cy="1311100"/>
      </dsp:txXfrm>
    </dsp:sp>
    <dsp:sp modelId="{95C3F219-FC67-430A-A964-1B6FBB351077}">
      <dsp:nvSpPr>
        <dsp:cNvPr id="0" name=""/>
        <dsp:cNvSpPr/>
      </dsp:nvSpPr>
      <dsp:spPr>
        <a:xfrm rot="5400000">
          <a:off x="3161269" y="1548972"/>
          <a:ext cx="129667" cy="3670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5989" y="1667661"/>
        <a:ext cx="220228" cy="90767"/>
      </dsp:txXfrm>
    </dsp:sp>
    <dsp:sp modelId="{85698567-12B7-4C45-8FF5-549CE8B083E9}">
      <dsp:nvSpPr>
        <dsp:cNvPr id="0" name=""/>
        <dsp:cNvSpPr/>
      </dsp:nvSpPr>
      <dsp:spPr>
        <a:xfrm>
          <a:off x="0" y="1806270"/>
          <a:ext cx="6452205" cy="815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Lam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lũ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tần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tảo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3890" y="1830160"/>
        <a:ext cx="6404425" cy="767879"/>
      </dsp:txXfrm>
    </dsp:sp>
    <dsp:sp modelId="{9D601D12-02EB-4561-AD66-20709B80C1D2}">
      <dsp:nvSpPr>
        <dsp:cNvPr id="0" name=""/>
        <dsp:cNvSpPr/>
      </dsp:nvSpPr>
      <dsp:spPr>
        <a:xfrm rot="5400000">
          <a:off x="3046900" y="2642321"/>
          <a:ext cx="358405" cy="3670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5989" y="2646642"/>
        <a:ext cx="220228" cy="250884"/>
      </dsp:txXfrm>
    </dsp:sp>
    <dsp:sp modelId="{76FA65E6-466E-42EF-A0D7-F930E028139D}">
      <dsp:nvSpPr>
        <dsp:cNvPr id="0" name=""/>
        <dsp:cNvSpPr/>
      </dsp:nvSpPr>
      <dsp:spPr>
        <a:xfrm>
          <a:off x="0" y="3029759"/>
          <a:ext cx="6452205" cy="815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Thương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yêu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chăm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sóc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nâng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niu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cả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về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vật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chất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tinh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thần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3890" y="3053649"/>
        <a:ext cx="6404425" cy="767879"/>
      </dsp:txXfrm>
    </dsp:sp>
    <dsp:sp modelId="{7A7672E5-CCAA-46B4-B769-1CCCA644C564}">
      <dsp:nvSpPr>
        <dsp:cNvPr id="0" name=""/>
        <dsp:cNvSpPr/>
      </dsp:nvSpPr>
      <dsp:spPr>
        <a:xfrm rot="5400000">
          <a:off x="3046900" y="3865809"/>
          <a:ext cx="358405" cy="36704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BZ" sz="1400" kern="1200"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 rot="-5400000">
        <a:off x="3115989" y="3870130"/>
        <a:ext cx="220228" cy="250884"/>
      </dsp:txXfrm>
    </dsp:sp>
    <dsp:sp modelId="{36B853E7-182D-4DE8-8F52-47ABFD1D3A9F}">
      <dsp:nvSpPr>
        <dsp:cNvPr id="0" name=""/>
        <dsp:cNvSpPr/>
      </dsp:nvSpPr>
      <dsp:spPr>
        <a:xfrm>
          <a:off x="0" y="4253247"/>
          <a:ext cx="6452205" cy="8156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solidFill>
            <a:schemeClr val="accent1">
              <a:lumMod val="50000"/>
            </a:schemeClr>
          </a:solidFill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Giàu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đức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hi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sinh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,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nghị</a:t>
          </a:r>
          <a:r>
            <a:rPr lang="en-BZ" sz="2800" b="1" kern="1200" dirty="0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 </a:t>
          </a:r>
          <a:r>
            <a:rPr lang="en-BZ" sz="2800" b="1" kern="1200" dirty="0" err="1">
              <a:solidFill>
                <a:sysClr val="windowText" lastClr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rPr>
            <a:t>lực</a:t>
          </a:r>
          <a:endParaRPr lang="en-BZ" sz="2800" b="1" kern="1200" dirty="0">
            <a:solidFill>
              <a:sysClr val="windowText" lastClr="000000"/>
            </a:solidFill>
            <a:latin typeface="#9Slide03 Arima Madurai" panose="00000500000000000000" pitchFamily="2" charset="0"/>
            <a:cs typeface="#9Slide03 Arima Madurai" panose="00000500000000000000" pitchFamily="2" charset="0"/>
          </a:endParaRPr>
        </a:p>
      </dsp:txBody>
      <dsp:txXfrm>
        <a:off x="23890" y="4277137"/>
        <a:ext cx="6404425" cy="7678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C8F9E7-3AC9-4EA0-B009-8E83C92CC7A7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B53FB-B1F3-441B-A8EC-53581A74A6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46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1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43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11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538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4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4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31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1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514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54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4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39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335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20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63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26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4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53FB-B1F3-441B-A8EC-53581A74A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593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086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4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34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55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78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572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B53FB-B1F3-441B-A8EC-53581A74A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3018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3801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28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71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10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3CD5B-6E71-411F-9EAC-C604FB53B03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3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10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725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0B53FB-B1F3-441B-A8EC-53581A74A65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2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hyperlink" Target="http://bit.ly/2TtBDfr" TargetMode="External"/><Relationship Id="rId5" Type="http://schemas.openxmlformats.org/officeDocument/2006/relationships/hyperlink" Target="http://bit.ly/2TyoMsr" TargetMode="External"/><Relationship Id="rId4" Type="http://schemas.openxmlformats.org/officeDocument/2006/relationships/hyperlink" Target="http://bit.ly/2Tynxth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88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277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1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CA6451-038E-3161-0B86-0E32015B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6CB81-33B4-4761-9D73-A310A5CF6774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467B4EF-2D84-C9E2-930A-056D302CB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2695D6-B8DB-838E-6718-46BD6CB0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021F2-6E15-4098-B596-872278E86C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67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8FAB56-3294-5C07-7337-372D65D3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1EB1C-2BBC-4B04-AE02-B4E25D677596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5EA4B8-EC17-4B7E-BA91-3976E9E9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239B78-40B1-6D2D-62C5-BFA8A1919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5709D-48C5-4485-829A-532A33609D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90263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48F187-41F6-FE1D-0935-699463460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551945-0C95-4392-A446-D7C2AB5B0619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AB890B-6B25-C750-77BD-B15680F48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7865A0-1599-39DD-18CF-86B2F7322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77EE8-1B7D-46CE-AA1C-2B19503DAA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1487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E57329B-1A71-68B2-FAFC-E39697B0E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99752-EC30-47EB-84F3-18C4ED8A20CC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1AC0B9B-2C1A-C54B-62B6-846290DC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293C772-7A32-256D-3510-D4B4DDF6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021A9-CE39-4079-831B-D4E23131F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52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12D41D10-A3B3-B610-68EC-51BC746B0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C3F67-F6BF-43F7-AF73-C9ADAA5F2A21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F741952-8FB2-366C-E037-FBA5AFD80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BF3C807-8F93-D221-C9D5-7E5D02A8A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6193-7EB8-4422-AFD4-1B042CEEB5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447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B885A83-F997-FFAC-880F-DDA0A6003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CF43-9158-4494-8976-54B70B2F9E78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E96698A-FC37-4D02-A0D5-4B007B9EF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6F0153E-B21E-A09B-22C5-2C7B61122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20B3F-EABC-4322-8C46-734554E30E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412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9244A04C-7D0D-371E-D94F-63D6C6C3F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D165D-20AA-48E7-BBCD-F9AEF1EDB8F8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1C308E3-AF1D-04FC-904B-2AA1BEA00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75AE0E4-B6F0-06A2-6D35-4CF0358FE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94995-75F0-4379-8F08-32338B7BD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259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CF6DA61-13CE-15F8-78E3-F3E599FF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0EE-8E25-4ABD-8529-3A513AC14F76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6F4AD8D-06E3-86EB-1AB8-3E3EB7BFE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C32B7F2-0A27-4E97-5CFF-A579A185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6A31A-7035-48B1-9D52-4B881730AD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543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031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9B3AEB6-612F-AD0E-5A48-32F491B4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5AC12-6616-425C-9505-4953F55F232F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3BF5BB8-6B53-5C6C-9527-5D75EF79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50FBCBD-8071-033C-1A10-D049BBD1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2E0A7-28F6-4C03-AE9C-68D35F90C2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29015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F7D777-7D30-929C-3265-3D83F2CE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312C9-C9CE-4599-8092-CAA21007A510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DD959CD-7016-64E0-D2A3-A46C27D8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DB8E0C-083F-7114-2169-263F3185E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31B57-72E9-4338-AFC4-2EFE89201B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699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CE972A-3FD9-65D1-6A27-444B09E3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6707C-ABE5-4004-B084-1922D2E53F64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4F4565-FDCF-1266-B8AE-AB8BA378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FBD894-0E26-991F-55FB-925ACD07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73E1-A8C1-4136-85DE-9308ABC7F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089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608EC7-1112-0D9A-7D19-A6A0100B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1DF5D-514F-43BA-BB85-118BA0F23595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F1DE3A-384F-09D1-E7C2-6626E332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BDB84F-1EAA-ED1E-204B-B4CFF476A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9B368-0E5B-443F-9CA3-504CDAB865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082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C27A4A6-59A0-09BB-4A8C-160BB8D7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D6628-3D81-43F3-8C2E-6C46D620D8AA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377621A-F66D-FEEE-FA4B-2F27A03A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52CE8D-2A0F-2B1C-65C8-373EF5A11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4E4CB-652E-418E-8AB4-A86BB9B17D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484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DF4B4-72E7-1195-ACAD-F3D1367A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C3782-A320-428F-B7FD-A49E1EE74B9E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1E26F6-2118-F54E-83EC-D2692C160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EBC218-5EB2-27F2-AA0A-47489D09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4F599-AD3A-451E-A0D2-C36AB84FC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71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88F7B0C-1342-22F7-F856-8E38B089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ABD44-BAEE-4BB9-828F-6B0E85133896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831D948-DA9C-1BCE-71CC-7947E7AC5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33A3C8D-E72F-312D-BEB5-48C2491D6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A09A2-A4ED-4416-BA3B-C48C62DACC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1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A61196C-D274-F4D6-ECC2-F27BEBA7C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79B72-B5C1-47A9-B292-EC37A82F4B6E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0F53801D-178F-3445-A4B1-F82CADC87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0284664-67B0-227A-CB12-0A1BEEB52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9095C-E5C2-4F64-BF80-A1C4ED6FA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45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8064DCF-29D5-411E-B394-B6884923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D5665-B557-4DFA-9415-6CED390EE35D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83C5F3B-2DB9-85B6-6D87-C9A9082D4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83F45FA-5B5D-C9ED-B47D-B14FA6344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2EDD8-51F8-49D7-A9FD-0BD8CFF5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8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41D03DB6-750C-A6B1-2534-C03D8B8C3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E7939-10FE-44A4-AA4C-DFBB7EB3BE22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82764E8C-B831-4D68-19F9-1F9EC38D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19BD617-AF4A-FAFD-C4B0-025A9D62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075F5-5F96-4B19-BBD1-634D3A2885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61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982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9F471A6-BDB5-6975-14AC-2ABF1BBA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0F7C-B185-4EDF-9A1E-B524112F0D34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A2AF6C5-0976-86D0-9D38-BA410BF26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CDF6024-E5CE-D4EA-60DB-22E01CC3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32038-74F3-4D17-90AB-58B5ADB560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653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AA54AF3-11A2-637E-588C-CB812374E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D0D9-7F1B-4AF0-972F-2AA6FFA17256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6675181-D1E7-51D5-7803-B85A238A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6F1F28F-0D08-5842-74A1-B6ADB7715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3DCDE-19D9-42DE-8248-F614F0560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88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780BEF-7006-CB52-637F-AB670378D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B430-20DE-47C1-B1ED-5D278B4F1A91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92B4E7-EB78-2EBE-37C3-E91AC9B89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2C0974-9AEE-F4F2-F7A0-4EA467797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15CF3-38EF-4AAB-A39B-0CF762C73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63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EC24AB-FE21-AE22-CDFD-3B9EE99BA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2C091-5A73-4122-89B5-32CC5BE3C9A4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935B5D-DE10-E7EC-F492-3AF26EE0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C74485-91A5-7728-9A8B-DE059C326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F2EE4-0B03-403E-9A04-B23709C6A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Image">
  <p:cSld name="Background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>
            <a:spLocks noGrp="1"/>
          </p:cNvSpPr>
          <p:nvPr>
            <p:ph type="ctrTitle"/>
          </p:nvPr>
        </p:nvSpPr>
        <p:spPr>
          <a:xfrm>
            <a:off x="3990100" y="2021533"/>
            <a:ext cx="7242000" cy="230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000"/>
              <a:buFont typeface="PT Serif"/>
              <a:buNone/>
              <a:defRPr sz="48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5000"/>
              <a:buFont typeface="PT Serif"/>
              <a:buNone/>
              <a:defRPr sz="50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74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ILLUSTRATION 1">
  <p:cSld name="TITLE + SUBTITLE + ILLUSTRATION 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6477633" y="2921300"/>
            <a:ext cx="4753600" cy="1441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6436240" y="3995233"/>
            <a:ext cx="4033200" cy="2527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erriweather Light"/>
              <a:buNone/>
              <a:defRPr sz="1200">
                <a:solidFill>
                  <a:srgbClr val="999999"/>
                </a:solidFill>
                <a:latin typeface="Arial Nova" panose="020B0604020202020204" pitchFamily="34" charset="0"/>
                <a:ea typeface="Arial Nova" panose="020B0604020202020204" pitchFamily="34" charset="0"/>
                <a:cs typeface="Arial" panose="020B0604020202020204" pitchFamily="34" charset="0"/>
                <a:sym typeface="Merriweather Ligh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Merriweather Light"/>
              <a:buNone/>
              <a:defRPr sz="1200">
                <a:latin typeface="Merriweather Light"/>
                <a:ea typeface="Merriweather Light"/>
                <a:cs typeface="Merriweather Light"/>
                <a:sym typeface="Merriweather Light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2181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s">
  <p:cSld name="Title + bullet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93;p16">
            <a:extLst>
              <a:ext uri="{FF2B5EF4-FFF2-40B4-BE49-F238E27FC236}">
                <a16:creationId xmlns:a16="http://schemas.microsoft.com/office/drawing/2014/main" xmlns="" id="{416D8920-9598-746F-31F0-193C4C4C266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801" y="-434975"/>
            <a:ext cx="3968751" cy="7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2800"/>
              <a:buFont typeface="PT Serif"/>
              <a:buNone/>
              <a:defRPr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6443E"/>
              </a:buClr>
              <a:buSzPts val="2800"/>
              <a:buFont typeface="Oswald Regular"/>
              <a:buNone/>
              <a:defRPr>
                <a:solidFill>
                  <a:srgbClr val="36443E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960000" y="2044700"/>
            <a:ext cx="7643600" cy="4093200"/>
          </a:xfrm>
          <a:prstGeom prst="rect">
            <a:avLst/>
          </a:prstGeom>
        </p:spPr>
        <p:txBody>
          <a:bodyPr spcFirstLastPara="1" lIns="91425" tIns="91425" rIns="91425" bIns="91425" anchor="ctr">
            <a:noAutofit/>
          </a:bodyPr>
          <a:lstStyle>
            <a:lvl1pPr marL="457189" lvl="0" indent="-33019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1pPr>
            <a:lvl2pPr marL="914378" lvl="1" indent="-330192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2pPr>
            <a:lvl3pPr marL="1371566" lvl="2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3pPr>
            <a:lvl4pPr marL="1828754" lvl="3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4pPr>
            <a:lvl5pPr marL="2285943" lvl="4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5pPr>
            <a:lvl6pPr marL="2743132" lvl="5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6pPr>
            <a:lvl7pPr marL="3200320" lvl="6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●"/>
              <a:defRPr sz="1600">
                <a:solidFill>
                  <a:srgbClr val="446652"/>
                </a:solidFill>
              </a:defRPr>
            </a:lvl7pPr>
            <a:lvl8pPr marL="3657509" lvl="7" indent="-33019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46652"/>
              </a:buClr>
              <a:buSzPts val="1600"/>
              <a:buChar char="○"/>
              <a:defRPr sz="1600">
                <a:solidFill>
                  <a:srgbClr val="446652"/>
                </a:solidFill>
              </a:defRPr>
            </a:lvl8pPr>
            <a:lvl9pPr marL="4114697" lvl="8" indent="-330192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46652"/>
              </a:buClr>
              <a:buSzPts val="1600"/>
              <a:buChar char="■"/>
              <a:defRPr sz="1600">
                <a:solidFill>
                  <a:srgbClr val="44665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62788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4;p20">
            <a:extLst>
              <a:ext uri="{FF2B5EF4-FFF2-40B4-BE49-F238E27FC236}">
                <a16:creationId xmlns:a16="http://schemas.microsoft.com/office/drawing/2014/main" xmlns="" id="{FCCEC83C-DDF3-2556-45A8-56C5BE0B2BD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-134938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oogle Shape;125;p20">
            <a:extLst>
              <a:ext uri="{FF2B5EF4-FFF2-40B4-BE49-F238E27FC236}">
                <a16:creationId xmlns:a16="http://schemas.microsoft.com/office/drawing/2014/main" xmlns="" id="{D3074132-CD83-031C-87DA-AF5679A0BAB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400" y="-2322513"/>
            <a:ext cx="9194800" cy="895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Google Shape;128;p20">
            <a:extLst>
              <a:ext uri="{FF2B5EF4-FFF2-40B4-BE49-F238E27FC236}">
                <a16:creationId xmlns:a16="http://schemas.microsoft.com/office/drawing/2014/main" xmlns="" id="{83A3FD4A-21DA-4132-CE92-B12FB4BB7C49}"/>
              </a:ext>
            </a:extLst>
          </p:cNvPr>
          <p:cNvSpPr txBox="1"/>
          <p:nvPr/>
        </p:nvSpPr>
        <p:spPr>
          <a:xfrm>
            <a:off x="3886200" y="4773614"/>
            <a:ext cx="4419600" cy="9921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b"/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4"/>
              </a:rPr>
              <a:t>Slidesgo</a:t>
            </a:r>
            <a:r>
              <a:rPr lang="en" sz="1000" b="1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5"/>
              </a:rPr>
              <a:t>Flaticon</a:t>
            </a:r>
            <a:r>
              <a:rPr lang="en" sz="1000">
                <a:solidFill>
                  <a:srgbClr val="6C503E"/>
                </a:solidFill>
                <a:latin typeface="Chivo"/>
                <a:ea typeface="Chivo"/>
                <a:cs typeface="Chivo"/>
                <a:sym typeface="Chivo"/>
              </a:rPr>
              <a:t>, and infographics &amp; images by </a:t>
            </a:r>
            <a:r>
              <a:rPr lang="en" sz="1000" b="1">
                <a:solidFill>
                  <a:srgbClr val="6C503E"/>
                </a:solidFill>
                <a:uFill>
                  <a:noFill/>
                </a:uFill>
                <a:latin typeface="Chivo"/>
                <a:ea typeface="Chivo"/>
                <a:cs typeface="Chivo"/>
                <a:sym typeface="Chivo"/>
                <a:hlinkClick r:id="rId6"/>
              </a:rPr>
              <a:t>Freepik</a:t>
            </a:r>
            <a:endParaRPr sz="1000" b="1">
              <a:solidFill>
                <a:srgbClr val="6C503E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126" name="Google Shape;126;p20"/>
          <p:cNvSpPr txBox="1">
            <a:spLocks noGrp="1"/>
          </p:cNvSpPr>
          <p:nvPr>
            <p:ph type="ctrTitle"/>
          </p:nvPr>
        </p:nvSpPr>
        <p:spPr>
          <a:xfrm>
            <a:off x="2236600" y="1149500"/>
            <a:ext cx="7718800" cy="12128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6C503E"/>
              </a:buClr>
              <a:buSzPts val="5200"/>
              <a:buFont typeface="PT Serif"/>
              <a:buNone/>
              <a:defRPr sz="5200">
                <a:solidFill>
                  <a:srgbClr val="6C503E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Font typeface="PT Serif"/>
              <a:buNone/>
              <a:defRPr sz="4500"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subTitle" idx="1"/>
          </p:nvPr>
        </p:nvSpPr>
        <p:spPr>
          <a:xfrm>
            <a:off x="2981800" y="2315700"/>
            <a:ext cx="6228400" cy="1519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6652"/>
              </a:buClr>
              <a:buSzPts val="1600"/>
              <a:buNone/>
              <a:defRPr sz="1600">
                <a:solidFill>
                  <a:srgbClr val="44665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7300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54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97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7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739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75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9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8633A-C982-46A5-ADDE-D79F56F1BEAC}" type="datetimeFigureOut">
              <a:rPr lang="en-US" smtClean="0"/>
              <a:pPr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0E4D1-58A4-431F-A15F-0EF65886A7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6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7A5F543B-C920-751D-3976-1B39097DDB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75ACF2B6-A538-15D1-3689-37F2C81B59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C35D5D-6AA1-1957-3924-374DF86991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0C056D-1179-4D76-8738-66BCD7B5E64B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E5BA7D-8B78-F93A-1DF3-8D5022F89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45B5C4-B3B1-B17C-6562-979BB3C23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4C83162-DD4C-4ADF-AC6C-DDCFFBAE23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552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7348D441-326D-E5BB-1B68-E9A8BFA7B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DA41BD2E-E506-CD78-5EAF-23D193E5C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4FA6EDB-F465-58AF-515D-7BA45AD96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355299-CE8F-45C5-B22C-FEC5D9F9F1F6}" type="datetimeFigureOut">
              <a:rPr lang="en-US"/>
              <a:pPr>
                <a:defRPr/>
              </a:pPr>
              <a:t>1/12/2025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88428EA-B9F3-94CB-88F5-EFEE0283D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F1E642-ECCF-97DF-5889-017EC47091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7F421A4-157B-42CE-8D32-C51613ECC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B&#7841;n%20s&#7869;%20kh&#243;c%20khi%20xem%20clip%20n&#224;y%20(n&#7841;n%20&#273;&#243;i%20n&#259;m%201945).mp4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4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1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audio" Target="../media/audio2.wav"/><Relationship Id="rId4" Type="http://schemas.openxmlformats.org/officeDocument/2006/relationships/audio" Target="../media/audio4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6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43.jpg"/><Relationship Id="rId10" Type="http://schemas.microsoft.com/office/2007/relationships/diagramDrawing" Target="../diagrams/drawing1.xml"/><Relationship Id="rId4" Type="http://schemas.openxmlformats.org/officeDocument/2006/relationships/image" Target="../media/image7.png"/><Relationship Id="rId9" Type="http://schemas.openxmlformats.org/officeDocument/2006/relationships/diagramColors" Target="../diagrams/colors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7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>
            <a:extLst>
              <a:ext uri="{FF2B5EF4-FFF2-40B4-BE49-F238E27FC236}">
                <a16:creationId xmlns:a16="http://schemas.microsoft.com/office/drawing/2014/main" xmlns="" id="{69CB8017-A48A-7239-9A63-D6D8D0D01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9389" y="1295401"/>
            <a:ext cx="6297105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CHÀO MỪNG CÁC EM ĐẾN VỚI TIẾT HỌC HÔM NAY</a:t>
            </a:r>
            <a:endParaRPr lang="en-US" altLang="en-US" sz="32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784531" y="4204146"/>
            <a:ext cx="5261428" cy="1405087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–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42877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035633" y="942028"/>
            <a:ext cx="5780803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429874" y="4198797"/>
            <a:ext cx="78133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2,3,4,5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tuổi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sống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bên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và hình ảnh bà gắn liền với hình ảnh bếp lửa.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1057405" y="1685355"/>
            <a:ext cx="8250368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PTBĐ: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Miêu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tả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Biểu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luận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1100269" y="2489125"/>
            <a:ext cx="9940770" cy="1141175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Mạch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hồi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tưởng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hiện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tại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đến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bộc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lộ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yêu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 </a:t>
            </a:r>
            <a:endParaRPr lang="en-US" sz="1400" dirty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>
          <a:xfrm>
            <a:off x="1138552" y="4683552"/>
            <a:ext cx="1664026" cy="613637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Bố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cục</a:t>
            </a:r>
            <a:r>
              <a:rPr lang="en-US" sz="28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Content Placeholder 1"/>
          <p:cNvSpPr txBox="1">
            <a:spLocks/>
          </p:cNvSpPr>
          <p:nvPr/>
        </p:nvSpPr>
        <p:spPr>
          <a:xfrm>
            <a:off x="3615664" y="3336754"/>
            <a:ext cx="7627567" cy="842972"/>
          </a:xfrm>
          <a:prstGeom prst="rect">
            <a:avLst/>
          </a:prstGeom>
        </p:spPr>
        <p:txBody>
          <a:bodyPr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bếp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lửa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khơi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cảm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xúc</a:t>
            </a:r>
            <a:r>
              <a:rPr lang="vi-VN" sz="2800" dirty="0">
                <a:solidFill>
                  <a:srgbClr val="0070C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và hồi ức của người cháu.</a:t>
            </a:r>
            <a:endParaRPr lang="en-US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Straight Arrow Connector 20"/>
          <p:cNvCxnSpPr>
            <a:cxnSpLocks/>
            <a:stCxn id="18" idx="3"/>
            <a:endCxn id="19" idx="1"/>
          </p:cNvCxnSpPr>
          <p:nvPr/>
        </p:nvCxnSpPr>
        <p:spPr>
          <a:xfrm flipV="1">
            <a:off x="2802578" y="3758240"/>
            <a:ext cx="813086" cy="123213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3"/>
            <a:endCxn id="69635" idx="1"/>
          </p:cNvCxnSpPr>
          <p:nvPr/>
        </p:nvCxnSpPr>
        <p:spPr>
          <a:xfrm flipV="1">
            <a:off x="2802578" y="4675851"/>
            <a:ext cx="627296" cy="3145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3875313" y="5670329"/>
            <a:ext cx="685182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cuối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: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Người cháu đã trưởng thành và đi xa nhưng vẫn luôn nhớ về bà.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2" name="Straight Arrow Connector 21"/>
          <p:cNvCxnSpPr>
            <a:stCxn id="18" idx="3"/>
            <a:endCxn id="20" idx="1"/>
          </p:cNvCxnSpPr>
          <p:nvPr/>
        </p:nvCxnSpPr>
        <p:spPr>
          <a:xfrm>
            <a:off x="2802578" y="4990371"/>
            <a:ext cx="1072735" cy="11570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3549841" y="5063186"/>
            <a:ext cx="77861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6: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Suy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ngẫm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về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cuộc đời bà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 ảnh bếp lửa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cxnSp>
        <p:nvCxnSpPr>
          <p:cNvPr id="28" name="Straight Arrow Connector 27"/>
          <p:cNvCxnSpPr>
            <a:stCxn id="18" idx="3"/>
            <a:endCxn id="27" idx="1"/>
          </p:cNvCxnSpPr>
          <p:nvPr/>
        </p:nvCxnSpPr>
        <p:spPr>
          <a:xfrm>
            <a:off x="2802578" y="4990371"/>
            <a:ext cx="747263" cy="3344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/>
      <p:bldP spid="19" grpId="0"/>
      <p:bldP spid="20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en-US" sz="11500" i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1500" i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Khám phá văn bản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96779" y="1587155"/>
            <a:ext cx="5792698" cy="14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310362" y="3984422"/>
            <a:ext cx="797495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3267222" y="5190606"/>
            <a:ext cx="80861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latin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ảnh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lòng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hồi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ức</a:t>
            </a:r>
            <a:r>
              <a:rPr lang="en-US" sz="2800" dirty="0">
                <a:latin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22215" y="1007660"/>
            <a:ext cx="2274626" cy="2274626"/>
          </a:xfrm>
          <a:prstGeom prst="rect">
            <a:avLst/>
          </a:prstGeom>
        </p:spPr>
      </p:pic>
      <p:pic>
        <p:nvPicPr>
          <p:cNvPr id="19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/>
        </p:blipFill>
        <p:spPr>
          <a:xfrm>
            <a:off x="692675" y="4386806"/>
            <a:ext cx="1669412" cy="1201095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9" idx="3"/>
            <a:endCxn id="11" idx="1"/>
          </p:cNvCxnSpPr>
          <p:nvPr/>
        </p:nvCxnSpPr>
        <p:spPr>
          <a:xfrm flipV="1">
            <a:off x="2362087" y="4461476"/>
            <a:ext cx="948275" cy="52587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9" idx="3"/>
            <a:endCxn id="14" idx="1"/>
          </p:cNvCxnSpPr>
          <p:nvPr/>
        </p:nvCxnSpPr>
        <p:spPr>
          <a:xfrm>
            <a:off x="2362087" y="4987354"/>
            <a:ext cx="905135" cy="68030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2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Hình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ảnh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bếp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lửa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khơi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gợi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dòng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hồi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tưởng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2873630" y="1552431"/>
            <a:ext cx="5792698" cy="143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vờn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ấp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nồng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947865" y="4065449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Điệp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ngữ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vi-VN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979532" y="5396582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Ẩn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nắng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mưa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r>
              <a:rPr kumimoji="0" lang="vi-VN" sz="2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953270" y="4716024"/>
            <a:ext cx="62717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-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Từ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láy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tượng</a:t>
            </a:r>
            <a:r>
              <a:rPr kumimoji="0" lang="en-US" sz="2800" b="0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2800" b="0" i="0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hình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chờn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vờn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”; “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ấp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800" dirty="0" err="1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iu</a:t>
            </a:r>
            <a:r>
              <a:rPr lang="en-US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”</a:t>
            </a:r>
            <a:r>
              <a:rPr lang="vi-VN" sz="2800" dirty="0"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8134065" y="3834675"/>
            <a:ext cx="339432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</a:t>
            </a:r>
            <a:r>
              <a:rPr kumimoji="0" lang="en-US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Hình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ảnh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bếp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lửa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gần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gũi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quen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thuộc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đã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khơi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nguồn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nhớ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thương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cháu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đối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800" b="0" i="1" u="none" strike="noStrike" cap="none" normalizeH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với</a:t>
            </a:r>
            <a:r>
              <a:rPr kumimoji="0" lang="en-US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vi-VN" sz="2800" b="0" i="1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bà.</a:t>
            </a:r>
            <a:endParaRPr kumimoji="0" lang="en-US" sz="2800" b="0" i="1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5" name="Picture 14" descr="—Pngtree—exuberant bonfire ignition bonfire heating_389805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52765" y="1007660"/>
            <a:ext cx="2274626" cy="227462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3011142" y="18697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040710" y="2363343"/>
            <a:ext cx="1516893" cy="238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ight Brace 20"/>
          <p:cNvSpPr/>
          <p:nvPr/>
        </p:nvSpPr>
        <p:spPr>
          <a:xfrm>
            <a:off x="7096833" y="3671253"/>
            <a:ext cx="450376" cy="248389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807144" y="1875099"/>
            <a:ext cx="1257990" cy="81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774349" y="2382888"/>
            <a:ext cx="700476" cy="14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718896" y="2884026"/>
            <a:ext cx="1257990" cy="814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4" grpId="0"/>
      <p:bldP spid="47105" grpId="0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1801509" y="551536"/>
            <a:ext cx="8789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Những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kỉ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niệm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tuổi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thơ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bên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bà</a:t>
            </a:r>
            <a:endParaRPr lang="zh-CN" altLang="en-US" sz="36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9" name="Picture 18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894618" y="2940409"/>
            <a:ext cx="3642622" cy="3642622"/>
          </a:xfrm>
          <a:prstGeom prst="rect">
            <a:avLst/>
          </a:prstGeom>
        </p:spPr>
      </p:pic>
      <p:sp>
        <p:nvSpPr>
          <p:cNvPr id="20" name="Cloud Callout 19"/>
          <p:cNvSpPr/>
          <p:nvPr/>
        </p:nvSpPr>
        <p:spPr>
          <a:xfrm rot="21385804" flipH="1">
            <a:off x="4756034" y="1236508"/>
            <a:ext cx="6081476" cy="2185284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4187" y="1933907"/>
            <a:ext cx="3559832" cy="351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736733" y="5597226"/>
            <a:ext cx="3149600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21422" y="1860628"/>
            <a:ext cx="3664857" cy="98488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180446" y="5618976"/>
            <a:ext cx="3597575" cy="5539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Hanoi_conducteur_de_pp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377" y="1919161"/>
            <a:ext cx="3341145" cy="3572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DSC012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96706" y="3060116"/>
            <a:ext cx="3384468" cy="3319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 animBg="1"/>
      <p:bldP spid="20" grpId="1" animBg="1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252137"/>
              </p:ext>
            </p:extLst>
          </p:nvPr>
        </p:nvGraphicFramePr>
        <p:xfrm>
          <a:off x="530747" y="2302839"/>
          <a:ext cx="11138088" cy="39751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68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987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124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9888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chi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Tác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ý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sự</a:t>
                      </a:r>
                      <a:r>
                        <a:rPr lang="en-US" altLang="en-US" sz="30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en-US" sz="30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việc</a:t>
                      </a:r>
                      <a:endParaRPr lang="en-US" sz="30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+ 2: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4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+ 4: </a:t>
                      </a:r>
                    </a:p>
                    <a:p>
                      <a:pPr algn="ctr"/>
                      <a:r>
                        <a:rPr lang="en-US" sz="3000" dirty="0">
                          <a:latin typeface="Times New Roman" pitchFamily="18" charset="0"/>
                          <a:cs typeface="Times New Roman" pitchFamily="18" charset="0"/>
                        </a:rPr>
                        <a:t>8 </a:t>
                      </a:r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sống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bên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bà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875965" y="559558"/>
            <a:ext cx="4241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899" y="1537636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5500048" y="3403979"/>
            <a:ext cx="6509982" cy="773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9719" y="523151"/>
            <a:ext cx="5651291" cy="67710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484728" y="534205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untitle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387" y="736982"/>
            <a:ext cx="5240741" cy="408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Xuongnguoichetdoiduoccaita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77970" y="750630"/>
            <a:ext cx="5217993" cy="408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 descr="HaNoi_pousse-pous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2262" y="1008354"/>
            <a:ext cx="5551606" cy="3804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oi_conducteur_de_p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50588" y="979857"/>
            <a:ext cx="5518248" cy="3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89194" y="547852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3200" u="sng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endParaRPr lang="en-US" sz="3200" u="sng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ACDB0A-1C63-E6D3-0DE7-C3D1FF2F33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Chia sẻ cảm nhận của em về hình ảnh người bà </a:t>
            </a:r>
          </a:p>
        </p:txBody>
      </p:sp>
    </p:spTree>
    <p:extLst>
      <p:ext uri="{BB962C8B-B14F-4D97-AF65-F5344CB8AC3E}">
        <p14:creationId xmlns:p14="http://schemas.microsoft.com/office/powerpoint/2010/main" val="835328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DSC012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899" y="950782"/>
            <a:ext cx="4631720" cy="484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117910" y="2394047"/>
            <a:ext cx="7074090" cy="332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 eaLnBrk="0" hangingPunct="0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defRPr/>
            </a:pP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  <a:r>
              <a:rPr lang="en-US" sz="3200" dirty="0">
                <a:solidFill>
                  <a:srgbClr val="C0504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C0504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spcBef>
                <a:spcPct val="50000"/>
              </a:spcBef>
              <a:defRPr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440624" y="406019"/>
            <a:ext cx="9463937" cy="44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1945</a:t>
            </a: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Bạn sẽ khóc khi xem clip này (nạn đói năm 1945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696034" y="1003109"/>
            <a:ext cx="10809029" cy="5411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0" name="等腰三角形 9"/>
          <p:cNvSpPr/>
          <p:nvPr/>
        </p:nvSpPr>
        <p:spPr>
          <a:xfrm rot="10800000">
            <a:off x="10447687" y="0"/>
            <a:ext cx="1785257" cy="1263246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1101706" y="1745780"/>
            <a:ext cx="336111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mòn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rạc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gầy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8" name="Right Arrow 7"/>
          <p:cNvSpPr/>
          <p:nvPr/>
        </p:nvSpPr>
        <p:spPr>
          <a:xfrm>
            <a:off x="4831317" y="2524836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689640" y="1802645"/>
            <a:ext cx="27060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nhằn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199514" y="4668676"/>
            <a:ext cx="33611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nhèm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847239" y="4970060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5705562" y="4247869"/>
            <a:ext cx="270602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ngậm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ngùi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0008355" y="2238240"/>
            <a:ext cx="1428467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Giọng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thơ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trĩu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nặng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gợi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kỉ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niệm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quên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9080308" y="1610447"/>
            <a:ext cx="450376" cy="443551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99719" y="523151"/>
            <a:ext cx="3715981" cy="123110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100842" y="483528"/>
            <a:ext cx="7213600" cy="599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ròng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Huế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2800" dirty="0">
              <a:solidFill>
                <a:schemeClr val="accent5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25000"/>
              </a:lnSpc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1324" y="1671695"/>
            <a:ext cx="4012438" cy="469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09975" y="426544"/>
            <a:ext cx="4322281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24032" y="1213516"/>
            <a:ext cx="33611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89871" y="128288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061836" y="833655"/>
            <a:ext cx="28538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nỗi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diết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448880" y="4221004"/>
            <a:ext cx="9295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endParaRPr lang="en-US" altLang="en-US" sz="3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202071" y="4383203"/>
            <a:ext cx="518615" cy="518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060400" y="3237936"/>
            <a:ext cx="223743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quấn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quýt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tấm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lòng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đôn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hậu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tình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bao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la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bà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9621671" y="1924345"/>
            <a:ext cx="204716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1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ỗi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nhớ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quê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,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thương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bà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mình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lận</a:t>
            </a:r>
            <a:r>
              <a:rPr kumimoji="0" lang="en-US" sz="3200" b="0" i="1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200" b="0" i="1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đận</a:t>
            </a:r>
            <a:endParaRPr kumimoji="0" lang="en-US" sz="3200" b="0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16" name="Right Brace 15"/>
          <p:cNvSpPr/>
          <p:nvPr/>
        </p:nvSpPr>
        <p:spPr>
          <a:xfrm>
            <a:off x="8643572" y="655086"/>
            <a:ext cx="450376" cy="5636527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2457373" y="2967684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hay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>
            <a:stCxn id="12" idx="3"/>
            <a:endCxn id="17" idx="1"/>
          </p:cNvCxnSpPr>
          <p:nvPr/>
        </p:nvCxnSpPr>
        <p:spPr>
          <a:xfrm flipV="1">
            <a:off x="1378417" y="3229294"/>
            <a:ext cx="1078956" cy="128409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2459647" y="3870710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Arrow Connector 20"/>
          <p:cNvCxnSpPr>
            <a:stCxn id="12" idx="3"/>
            <a:endCxn id="20" idx="1"/>
          </p:cNvCxnSpPr>
          <p:nvPr/>
        </p:nvCxnSpPr>
        <p:spPr>
          <a:xfrm flipV="1">
            <a:off x="1378417" y="4132320"/>
            <a:ext cx="1081230" cy="38107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2448274" y="4705498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2" idx="3"/>
            <a:endCxn id="23" idx="1"/>
          </p:cNvCxnSpPr>
          <p:nvPr/>
        </p:nvCxnSpPr>
        <p:spPr>
          <a:xfrm>
            <a:off x="1378417" y="4513392"/>
            <a:ext cx="1069857" cy="45371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2464196" y="5541183"/>
            <a:ext cx="3263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altLang="en-US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stCxn id="12" idx="3"/>
            <a:endCxn id="26" idx="1"/>
          </p:cNvCxnSpPr>
          <p:nvPr/>
        </p:nvCxnSpPr>
        <p:spPr>
          <a:xfrm>
            <a:off x="1378417" y="4513392"/>
            <a:ext cx="1085779" cy="128940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1" grpId="0"/>
      <p:bldP spid="12" grpId="0"/>
      <p:bldP spid="13" grpId="0" animBg="1"/>
      <p:bldP spid="14" grpId="0"/>
      <p:bldP spid="15" grpId="0"/>
      <p:bldP spid="16" grpId="0" animBg="1"/>
      <p:bldP spid="17" grpId="0"/>
      <p:bldP spid="20" grpId="0"/>
      <p:bldP spid="23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8639800"/>
              </p:ext>
            </p:extLst>
          </p:nvPr>
        </p:nvGraphicFramePr>
        <p:xfrm>
          <a:off x="503450" y="2766863"/>
          <a:ext cx="6688918" cy="3383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889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0768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 + 2: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Bếp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lửa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giác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quan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 Ý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4434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3000" b="1" baseline="0" dirty="0">
                          <a:solidFill>
                            <a:schemeClr val="accent5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 + 4: </a:t>
                      </a:r>
                    </a:p>
                    <a:p>
                      <a:pPr algn="ctr"/>
                      <a:r>
                        <a:rPr lang="en-US" sz="3000" dirty="0" err="1"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hú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gợi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nhớ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những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âm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thanh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cảm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xúc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Điều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đó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tâm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trạng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thế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nào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cháu</a:t>
                      </a:r>
                      <a:r>
                        <a:rPr lang="en-US" sz="3000" baseline="0" dirty="0"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3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96788" y="736980"/>
            <a:ext cx="46474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LÀM VIỆC NHÓM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start timer"/>
          <p:cNvGrpSpPr/>
          <p:nvPr/>
        </p:nvGrpSpPr>
        <p:grpSpPr>
          <a:xfrm>
            <a:off x="8499653" y="292184"/>
            <a:ext cx="2636838" cy="799962"/>
            <a:chOff x="1332706" y="185859"/>
            <a:chExt cx="2636838" cy="799962"/>
          </a:xfrm>
        </p:grpSpPr>
        <p:sp>
          <p:nvSpPr>
            <p:cNvPr id="7" name="Rounded Rectangle 6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START TIMER</a:t>
              </a:r>
            </a:p>
          </p:txBody>
        </p:sp>
      </p:grpSp>
      <p:grpSp>
        <p:nvGrpSpPr>
          <p:cNvPr id="10" name="times up"/>
          <p:cNvGrpSpPr/>
          <p:nvPr/>
        </p:nvGrpSpPr>
        <p:grpSpPr>
          <a:xfrm>
            <a:off x="8499653" y="305832"/>
            <a:ext cx="2636838" cy="799962"/>
            <a:chOff x="4321176" y="185859"/>
            <a:chExt cx="2636838" cy="799962"/>
          </a:xfrm>
        </p:grpSpPr>
        <p:sp>
          <p:nvSpPr>
            <p:cNvPr id="12" name="Rounded Rectangle 11"/>
            <p:cNvSpPr/>
            <p:nvPr/>
          </p:nvSpPr>
          <p:spPr>
            <a:xfrm>
              <a:off x="432117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32117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TIME’S UP!</a:t>
              </a:r>
            </a:p>
          </p:txBody>
        </p:sp>
      </p:grpSp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6987653" y="1283053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9643541" y="1848203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9643541" y="1848203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Freeform 9"/>
          <p:cNvSpPr>
            <a:spLocks/>
          </p:cNvSpPr>
          <p:nvPr/>
        </p:nvSpPr>
        <p:spPr bwMode="auto">
          <a:xfrm>
            <a:off x="9486378" y="1740253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Freeform 10"/>
          <p:cNvSpPr>
            <a:spLocks/>
          </p:cNvSpPr>
          <p:nvPr/>
        </p:nvSpPr>
        <p:spPr bwMode="auto">
          <a:xfrm>
            <a:off x="10513491" y="1987903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Freeform 11"/>
          <p:cNvSpPr>
            <a:spLocks/>
          </p:cNvSpPr>
          <p:nvPr/>
        </p:nvSpPr>
        <p:spPr bwMode="auto">
          <a:xfrm>
            <a:off x="8014766" y="1967266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Freeform 12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Freeform 13"/>
          <p:cNvSpPr>
            <a:spLocks noEditPoints="1"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Freeform 14"/>
          <p:cNvSpPr>
            <a:spLocks/>
          </p:cNvSpPr>
          <p:nvPr/>
        </p:nvSpPr>
        <p:spPr bwMode="auto">
          <a:xfrm>
            <a:off x="8225903" y="2273653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5" name="Freeform 15"/>
          <p:cNvSpPr>
            <a:spLocks/>
          </p:cNvSpPr>
          <p:nvPr/>
        </p:nvSpPr>
        <p:spPr bwMode="auto">
          <a:xfrm>
            <a:off x="11186591" y="2449866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6" name="Freeform 16"/>
          <p:cNvSpPr>
            <a:spLocks/>
          </p:cNvSpPr>
          <p:nvPr/>
        </p:nvSpPr>
        <p:spPr bwMode="auto">
          <a:xfrm>
            <a:off x="10946878" y="2295878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7" name="Freeform 17"/>
          <p:cNvSpPr>
            <a:spLocks/>
          </p:cNvSpPr>
          <p:nvPr/>
        </p:nvSpPr>
        <p:spPr bwMode="auto">
          <a:xfrm>
            <a:off x="7444853" y="1456091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8" name="Freeform 18"/>
          <p:cNvSpPr>
            <a:spLocks noEditPoints="1"/>
          </p:cNvSpPr>
          <p:nvPr/>
        </p:nvSpPr>
        <p:spPr bwMode="auto">
          <a:xfrm>
            <a:off x="7660753" y="2659416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Freeform 19"/>
          <p:cNvSpPr>
            <a:spLocks/>
          </p:cNvSpPr>
          <p:nvPr/>
        </p:nvSpPr>
        <p:spPr bwMode="auto">
          <a:xfrm>
            <a:off x="7594078" y="1695803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0" name="Freeform 20"/>
          <p:cNvSpPr>
            <a:spLocks/>
          </p:cNvSpPr>
          <p:nvPr/>
        </p:nvSpPr>
        <p:spPr bwMode="auto">
          <a:xfrm>
            <a:off x="8056041" y="5734403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1" name="Freeform 21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Freeform 23"/>
          <p:cNvSpPr>
            <a:spLocks/>
          </p:cNvSpPr>
          <p:nvPr/>
        </p:nvSpPr>
        <p:spPr bwMode="auto">
          <a:xfrm>
            <a:off x="8325916" y="6007453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4" name="Freeform 24"/>
          <p:cNvSpPr>
            <a:spLocks/>
          </p:cNvSpPr>
          <p:nvPr/>
        </p:nvSpPr>
        <p:spPr bwMode="auto">
          <a:xfrm>
            <a:off x="10621441" y="5734403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25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26"/>
          <p:cNvSpPr>
            <a:spLocks/>
          </p:cNvSpPr>
          <p:nvPr/>
        </p:nvSpPr>
        <p:spPr bwMode="auto">
          <a:xfrm>
            <a:off x="11081816" y="6005866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7" name="Freeform 27"/>
          <p:cNvSpPr>
            <a:spLocks/>
          </p:cNvSpPr>
          <p:nvPr/>
        </p:nvSpPr>
        <p:spPr bwMode="auto">
          <a:xfrm>
            <a:off x="10783366" y="6005866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BB0445D5-A6E5-40E7-BBDD-5E3EFA13BDED}"/>
              </a:ext>
            </a:extLst>
          </p:cNvPr>
          <p:cNvGrpSpPr/>
          <p:nvPr/>
        </p:nvGrpSpPr>
        <p:grpSpPr>
          <a:xfrm rot="1786145">
            <a:off x="7805216" y="2398772"/>
            <a:ext cx="3829050" cy="3830638"/>
            <a:chOff x="817563" y="2264166"/>
            <a:chExt cx="3829050" cy="3830638"/>
          </a:xfrm>
        </p:grpSpPr>
        <p:sp>
          <p:nvSpPr>
            <p:cNvPr id="39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40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sp>
        <p:nvSpPr>
          <p:cNvPr id="41" name="Freeform 29"/>
          <p:cNvSpPr>
            <a:spLocks noEditPoints="1"/>
          </p:cNvSpPr>
          <p:nvPr/>
        </p:nvSpPr>
        <p:spPr bwMode="auto">
          <a:xfrm>
            <a:off x="7525816" y="2092678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2" name="Freeform 30"/>
          <p:cNvSpPr>
            <a:spLocks noEditPoints="1"/>
          </p:cNvSpPr>
          <p:nvPr/>
        </p:nvSpPr>
        <p:spPr bwMode="auto">
          <a:xfrm>
            <a:off x="7698853" y="2264128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Freeform 31"/>
          <p:cNvSpPr>
            <a:spLocks noEditPoints="1"/>
          </p:cNvSpPr>
          <p:nvPr/>
        </p:nvSpPr>
        <p:spPr bwMode="auto">
          <a:xfrm>
            <a:off x="7608366" y="2173641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9ADC1153-2F43-486F-96A6-AB4ADCB780F8}"/>
              </a:ext>
            </a:extLst>
          </p:cNvPr>
          <p:cNvGrpSpPr/>
          <p:nvPr/>
        </p:nvGrpSpPr>
        <p:grpSpPr>
          <a:xfrm>
            <a:off x="9443516" y="2518128"/>
            <a:ext cx="566738" cy="56673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58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5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1" name="Freeform 40"/>
          <p:cNvSpPr>
            <a:spLocks noEditPoints="1"/>
          </p:cNvSpPr>
          <p:nvPr/>
        </p:nvSpPr>
        <p:spPr bwMode="auto">
          <a:xfrm>
            <a:off x="10232503" y="2957866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Freeform 46"/>
          <p:cNvSpPr>
            <a:spLocks noEditPoints="1"/>
          </p:cNvSpPr>
          <p:nvPr/>
        </p:nvSpPr>
        <p:spPr bwMode="auto">
          <a:xfrm>
            <a:off x="10773841" y="3378553"/>
            <a:ext cx="46038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FAFBB084-0936-4099-AE98-E909E5283190}"/>
              </a:ext>
            </a:extLst>
          </p:cNvPr>
          <p:cNvGrpSpPr/>
          <p:nvPr/>
        </p:nvGrpSpPr>
        <p:grpSpPr>
          <a:xfrm>
            <a:off x="10939128" y="3543699"/>
            <a:ext cx="585788" cy="700042"/>
            <a:chOff x="3951475" y="3437374"/>
            <a:chExt cx="585788" cy="700042"/>
          </a:xfrm>
        </p:grpSpPr>
        <p:sp>
          <p:nvSpPr>
            <p:cNvPr id="54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1381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1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60" name="Freeform 58"/>
          <p:cNvSpPr>
            <a:spLocks noEditPoints="1"/>
          </p:cNvSpPr>
          <p:nvPr/>
        </p:nvSpPr>
        <p:spPr bwMode="auto">
          <a:xfrm>
            <a:off x="10797653" y="4839053"/>
            <a:ext cx="44450" cy="222250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904C281-CCA8-4FD4-A293-FE67ED6D76E0}"/>
              </a:ext>
            </a:extLst>
          </p:cNvPr>
          <p:cNvGrpSpPr/>
          <p:nvPr/>
        </p:nvGrpSpPr>
        <p:grpSpPr>
          <a:xfrm>
            <a:off x="10269016" y="5264186"/>
            <a:ext cx="629286" cy="577850"/>
            <a:chOff x="3281363" y="5157861"/>
            <a:chExt cx="629286" cy="577850"/>
          </a:xfrm>
        </p:grpSpPr>
        <p:sp>
          <p:nvSpPr>
            <p:cNvPr id="62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Rectangle 67"/>
            <p:cNvSpPr>
              <a:spLocks noChangeArrowheads="1"/>
            </p:cNvSpPr>
            <p:nvPr/>
          </p:nvSpPr>
          <p:spPr bwMode="auto">
            <a:xfrm>
              <a:off x="3557907" y="5254699"/>
              <a:ext cx="14106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2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68" name="Freeform 70"/>
          <p:cNvSpPr>
            <a:spLocks noEditPoints="1"/>
          </p:cNvSpPr>
          <p:nvPr/>
        </p:nvSpPr>
        <p:spPr bwMode="auto">
          <a:xfrm>
            <a:off x="8751366" y="2965803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9" name="Freeform 78"/>
          <p:cNvSpPr>
            <a:spLocks noEditPoints="1"/>
          </p:cNvSpPr>
          <p:nvPr/>
        </p:nvSpPr>
        <p:spPr bwMode="auto">
          <a:xfrm>
            <a:off x="8000478" y="4238978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0" name="Freeform 82"/>
          <p:cNvSpPr>
            <a:spLocks noEditPoints="1"/>
          </p:cNvSpPr>
          <p:nvPr/>
        </p:nvSpPr>
        <p:spPr bwMode="auto">
          <a:xfrm>
            <a:off x="8205266" y="4934303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1" name="Freeform 90"/>
          <p:cNvSpPr>
            <a:spLocks noEditPoints="1"/>
          </p:cNvSpPr>
          <p:nvPr/>
        </p:nvSpPr>
        <p:spPr bwMode="auto">
          <a:xfrm>
            <a:off x="9543528" y="5655028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xmlns="" id="{18D2C52C-52FC-4FC3-B1F3-CE6A5B70BDB0}"/>
              </a:ext>
            </a:extLst>
          </p:cNvPr>
          <p:cNvGrpSpPr/>
          <p:nvPr/>
        </p:nvGrpSpPr>
        <p:grpSpPr>
          <a:xfrm>
            <a:off x="7919407" y="3496028"/>
            <a:ext cx="571500" cy="622533"/>
            <a:chOff x="931754" y="3389703"/>
            <a:chExt cx="571500" cy="622533"/>
          </a:xfrm>
        </p:grpSpPr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4427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100" b="1" i="0" u="none" strike="noStrike" cap="none" normalizeH="0" baseline="0" dirty="0">
                  <a:ln>
                    <a:noFill/>
                  </a:ln>
                  <a:solidFill>
                    <a:srgbClr val="FF9936"/>
                  </a:solidFill>
                  <a:effectLst/>
                  <a:latin typeface="Raleway" panose="020B0003030101060003" pitchFamily="34" charset="0"/>
                </a:rPr>
                <a:t>4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B54EFDBC-7861-49C1-81C9-9A16A96B193B}"/>
              </a:ext>
            </a:extLst>
          </p:cNvPr>
          <p:cNvGrpSpPr/>
          <p:nvPr/>
        </p:nvGrpSpPr>
        <p:grpSpPr>
          <a:xfrm>
            <a:off x="8484598" y="5264186"/>
            <a:ext cx="569913" cy="568325"/>
            <a:chOff x="1496945" y="5157861"/>
            <a:chExt cx="569913" cy="568325"/>
          </a:xfrm>
        </p:grpSpPr>
        <p:sp>
          <p:nvSpPr>
            <p:cNvPr id="80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426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</a:rPr>
                <a:t>3</a:t>
              </a:r>
              <a:endPara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6" name="Oval 107"/>
          <p:cNvSpPr>
            <a:spLocks noChangeArrowheads="1"/>
          </p:cNvSpPr>
          <p:nvPr/>
        </p:nvSpPr>
        <p:spPr bwMode="auto">
          <a:xfrm>
            <a:off x="9587978" y="4148491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7" name="Oval 108"/>
          <p:cNvSpPr>
            <a:spLocks noChangeArrowheads="1"/>
          </p:cNvSpPr>
          <p:nvPr/>
        </p:nvSpPr>
        <p:spPr bwMode="auto">
          <a:xfrm>
            <a:off x="9646716" y="4210403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8" name="Freeform 109"/>
          <p:cNvSpPr>
            <a:spLocks/>
          </p:cNvSpPr>
          <p:nvPr/>
        </p:nvSpPr>
        <p:spPr bwMode="auto">
          <a:xfrm>
            <a:off x="8795816" y="1408466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9" name="Freeform 110"/>
          <p:cNvSpPr>
            <a:spLocks/>
          </p:cNvSpPr>
          <p:nvPr/>
        </p:nvSpPr>
        <p:spPr bwMode="auto">
          <a:xfrm>
            <a:off x="8951391" y="1324328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" name="Freeform 111"/>
          <p:cNvSpPr>
            <a:spLocks/>
          </p:cNvSpPr>
          <p:nvPr/>
        </p:nvSpPr>
        <p:spPr bwMode="auto">
          <a:xfrm>
            <a:off x="7017816" y="2311753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1" name="Freeform 112"/>
          <p:cNvSpPr>
            <a:spLocks/>
          </p:cNvSpPr>
          <p:nvPr/>
        </p:nvSpPr>
        <p:spPr bwMode="auto">
          <a:xfrm>
            <a:off x="6882878" y="2427641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" name="Freeform 113"/>
          <p:cNvSpPr>
            <a:spLocks/>
          </p:cNvSpPr>
          <p:nvPr/>
        </p:nvSpPr>
        <p:spPr bwMode="auto">
          <a:xfrm>
            <a:off x="10327753" y="136560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3" name="Freeform 114"/>
          <p:cNvSpPr>
            <a:spLocks/>
          </p:cNvSpPr>
          <p:nvPr/>
        </p:nvSpPr>
        <p:spPr bwMode="auto">
          <a:xfrm>
            <a:off x="10172178" y="1283053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4" name="Freeform 115"/>
          <p:cNvSpPr>
            <a:spLocks/>
          </p:cNvSpPr>
          <p:nvPr/>
        </p:nvSpPr>
        <p:spPr bwMode="auto">
          <a:xfrm>
            <a:off x="10434116" y="1478316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5" name="Freeform 116"/>
          <p:cNvSpPr>
            <a:spLocks/>
          </p:cNvSpPr>
          <p:nvPr/>
        </p:nvSpPr>
        <p:spPr bwMode="auto">
          <a:xfrm>
            <a:off x="11761266" y="2767366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6" name="Freeform 117"/>
          <p:cNvSpPr>
            <a:spLocks/>
          </p:cNvSpPr>
          <p:nvPr/>
        </p:nvSpPr>
        <p:spPr bwMode="auto">
          <a:xfrm>
            <a:off x="11483453" y="1718028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2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179952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728119" y="1503544"/>
            <a:ext cx="1710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3755414" y="2527131"/>
            <a:ext cx="19415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3796357" y="3482476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810006" y="4519712"/>
            <a:ext cx="2114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Khứu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2337055" y="1826710"/>
            <a:ext cx="1391064" cy="167640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2337055" y="2850297"/>
            <a:ext cx="1418359" cy="6528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2337055" y="3503118"/>
            <a:ext cx="1459302" cy="3025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2337055" y="3503118"/>
            <a:ext cx="1472951" cy="13397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" name="TextBox 96"/>
          <p:cNvSpPr txBox="1"/>
          <p:nvPr/>
        </p:nvSpPr>
        <p:spPr>
          <a:xfrm>
            <a:off x="709686" y="3043472"/>
            <a:ext cx="2297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51207" y="1503544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vẳng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178502" y="2527131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khoải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219445" y="3482476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gũi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233094" y="4519712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3" name="Straight Arrow Connector 102"/>
          <p:cNvCxnSpPr>
            <a:stCxn id="97" idx="3"/>
            <a:endCxn id="98" idx="1"/>
          </p:cNvCxnSpPr>
          <p:nvPr/>
        </p:nvCxnSpPr>
        <p:spPr>
          <a:xfrm flipV="1">
            <a:off x="3006918" y="1826710"/>
            <a:ext cx="1144289" cy="15399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97" idx="3"/>
            <a:endCxn id="99" idx="1"/>
          </p:cNvCxnSpPr>
          <p:nvPr/>
        </p:nvCxnSpPr>
        <p:spPr>
          <a:xfrm flipV="1">
            <a:off x="3006918" y="2850297"/>
            <a:ext cx="1171584" cy="5163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97" idx="3"/>
            <a:endCxn id="100" idx="1"/>
          </p:cNvCxnSpPr>
          <p:nvPr/>
        </p:nvCxnSpPr>
        <p:spPr>
          <a:xfrm>
            <a:off x="3006918" y="3366638"/>
            <a:ext cx="1212527" cy="439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>
            <a:stCxn id="97" idx="3"/>
            <a:endCxn id="101" idx="1"/>
          </p:cNvCxnSpPr>
          <p:nvPr/>
        </p:nvCxnSpPr>
        <p:spPr>
          <a:xfrm>
            <a:off x="3006918" y="3366638"/>
            <a:ext cx="1226176" cy="147624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ight Brace 118"/>
          <p:cNvSpPr/>
          <p:nvPr/>
        </p:nvSpPr>
        <p:spPr>
          <a:xfrm>
            <a:off x="6387159" y="1269257"/>
            <a:ext cx="614149" cy="406701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0" name="Right Arrow 119"/>
          <p:cNvSpPr/>
          <p:nvPr/>
        </p:nvSpPr>
        <p:spPr>
          <a:xfrm>
            <a:off x="7465330" y="3043467"/>
            <a:ext cx="450376" cy="477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1" name="TextBox 120"/>
          <p:cNvSpPr txBox="1"/>
          <p:nvPr/>
        </p:nvSpPr>
        <p:spPr>
          <a:xfrm>
            <a:off x="8325133" y="1940273"/>
            <a:ext cx="302980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  <p:bldP spid="101" grpId="0"/>
      <p:bldP spid="119" grpId="0" animBg="1"/>
      <p:bldP spid="120" grpId="0" animBg="1"/>
      <p:bldP spid="1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8" descr="Đề thi tuyển sinh lớp 10 môn ngữ văn 2020 (TP. HCM) và gợi ý giải đề |  StudyCare">
            <a:extLst>
              <a:ext uri="{FF2B5EF4-FFF2-40B4-BE49-F238E27FC236}">
                <a16:creationId xmlns:a16="http://schemas.microsoft.com/office/drawing/2014/main" xmlns="" id="{202899D2-848E-6ED8-434D-9796179FA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45162" y="661421"/>
            <a:ext cx="4300297" cy="323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Rectangle 4">
            <a:extLst>
              <a:ext uri="{FF2B5EF4-FFF2-40B4-BE49-F238E27FC236}">
                <a16:creationId xmlns:a16="http://schemas.microsoft.com/office/drawing/2014/main" xmlns="" id="{1C143FD0-E796-FE8E-4128-8A9FA8A9D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6200"/>
            <a:ext cx="682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8 năm kháng chiến cùng bà: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423DF7-5E5C-E709-FED0-03FBFD97C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4000500"/>
            <a:ext cx="8655050" cy="13398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/>
          <a:lstStyle>
            <a:lvl1pPr marL="457200" indent="-4572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20002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20002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20002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20002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diết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khao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defRPr/>
            </a:pP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Rectangle 9">
            <a:extLst>
              <a:ext uri="{FF2B5EF4-FFF2-40B4-BE49-F238E27FC236}">
                <a16:creationId xmlns:a16="http://schemas.microsoft.com/office/drawing/2014/main" xmlns="" id="{C40301CC-A4AD-0F5C-902D-88BC6965A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8001000"/>
            <a:ext cx="55626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ngữ, nhân hoá        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-Nhằm khắc sâu nỗi nhớ thương bà và quê hương khắc khoải đến quặn lòng của người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8" name="Picture 4" descr="Bird Silhouette Beak, Bird, animals, branch png | PNGEgg">
            <a:extLst>
              <a:ext uri="{FF2B5EF4-FFF2-40B4-BE49-F238E27FC236}">
                <a16:creationId xmlns:a16="http://schemas.microsoft.com/office/drawing/2014/main" xmlns="" id="{9E7AA606-79AC-2C63-B488-9224E85A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2126"/>
            <a:ext cx="4876800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">
            <a:extLst>
              <a:ext uri="{FF2B5EF4-FFF2-40B4-BE49-F238E27FC236}">
                <a16:creationId xmlns:a16="http://schemas.microsoft.com/office/drawing/2014/main" xmlns="" id="{2F44DE74-8F23-B25E-9A2C-DAC8B9AD1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901" y="860425"/>
            <a:ext cx="80883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Tám năm ròng cháu cùng bà nhóm lửa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FFC000"/>
                </a:solidFill>
                <a:latin typeface="Times New Roman" panose="02020603050405020304" pitchFamily="18" charset="0"/>
              </a:rPr>
              <a:t>Tu hú kêu </a:t>
            </a: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trên những cánh đồng xa.</a:t>
            </a:r>
            <a:b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FFC000"/>
                </a:solidFill>
                <a:latin typeface="Times New Roman" panose="02020603050405020304" pitchFamily="18" charset="0"/>
              </a:rPr>
              <a:t>Khi tu hú kêu, </a:t>
            </a: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bà còn nhớ không bà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Bà hay kể chuyện những ngày ở Huế,</a:t>
            </a:r>
            <a:b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FFC000"/>
                </a:solidFill>
                <a:latin typeface="Times New Roman" panose="02020603050405020304" pitchFamily="18" charset="0"/>
              </a:rPr>
              <a:t>Tiếng tu hú </a:t>
            </a: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sao mà tha thiết thế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Mẹ cùng cha công tác bận không về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Cháu ở cùng bà, bà bảo cháu nghe,</a:t>
            </a:r>
            <a:b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prstClr val="white"/>
                </a:solidFill>
                <a:latin typeface="Times New Roman" panose="02020603050405020304" pitchFamily="18" charset="0"/>
              </a:rPr>
              <a:t>Bà dạy cháu làm, bà chăm cháu học,</a:t>
            </a:r>
            <a:endParaRPr lang="en-US" altLang="en-US" sz="2000">
              <a:solidFill>
                <a:prstClr val="whit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635262D-E4A0-9DA9-A790-FBF37D366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76" y="788989"/>
            <a:ext cx="1152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t</a:t>
            </a:r>
            <a:r>
              <a:rPr lang="vi-VN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52066AD-FF70-CCFE-D026-9AF15C236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9" y="1433513"/>
            <a:ext cx="1717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tâm khảm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40355B4-3E3E-E24F-4C3E-21634C447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4438" y="1138239"/>
            <a:ext cx="1185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chạm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45F2F1-3264-C00A-3EA0-5E599DB37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9" y="2097088"/>
            <a:ext cx="19700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tiếng chim tu hú.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964A783-9DF1-8035-EE0B-B04468E5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1747839"/>
            <a:ext cx="1878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 cháu chính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E1D29EB-3DAA-AA10-60BD-1F1BA4E0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3164" y="2460625"/>
            <a:ext cx="2344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câu th</a:t>
            </a:r>
            <a:r>
              <a:rPr lang="vi-VN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mà âm vang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B7740F8-BBDA-8243-DE1F-D2FADFB2B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1" y="280987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5 lần tiếng kêu của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D1E04CF-CF9A-42F5-2213-7A873E028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3136900"/>
            <a:ext cx="197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 chim lẻ loi ấy.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AA78DFD-0319-D2A1-6A97-6F302C2D6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6413" y="5389563"/>
            <a:ext cx="87693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Nỗi nhớ thương bà và quê hương khắc khoải đến quặn lòng của người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xmlns="" id="{831D4625-5A6C-2411-7AC7-5EC7CB82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1" y="711200"/>
            <a:ext cx="8088313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Tám năm ròng </a:t>
            </a: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cháu </a:t>
            </a: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cùng bà nhóm lửa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Tu hú kêu trên những cánh đồng xa.</a:t>
            </a:r>
            <a:b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Khi tu hú kêu, bà còn nhớ không bà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Bà hay kể chuyện </a:t>
            </a: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những ngày ở Huế,</a:t>
            </a:r>
            <a:b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Tiếng tu hú sao mà tha thiết thế !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Mẹ cùng cha công tác bận không về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Cháu ở cùng bà, </a:t>
            </a: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bà bảo cháu nghe,</a:t>
            </a:r>
            <a:b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en-SG" altLang="en-US" sz="2000">
                <a:solidFill>
                  <a:srgbClr val="FF0000"/>
                </a:solidFill>
                <a:latin typeface="Times New Roman" panose="02020603050405020304" pitchFamily="18" charset="0"/>
              </a:rPr>
              <a:t>Bà dạy cháu làm, bà chăm cháu học,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2531" name="Rectangle 4">
            <a:extLst>
              <a:ext uri="{FF2B5EF4-FFF2-40B4-BE49-F238E27FC236}">
                <a16:creationId xmlns:a16="http://schemas.microsoft.com/office/drawing/2014/main" xmlns="" id="{B4B5959D-F9CA-5F78-DA50-E94E87F02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65088"/>
            <a:ext cx="6826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8 năm kháng chiến cùng bà: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xmlns="" id="{FE27A144-A2B1-FE2D-485E-3193281A0A2B}"/>
              </a:ext>
            </a:extLst>
          </p:cNvPr>
          <p:cNvSpPr/>
          <p:nvPr/>
        </p:nvSpPr>
        <p:spPr>
          <a:xfrm>
            <a:off x="5816600" y="882650"/>
            <a:ext cx="419100" cy="2209800"/>
          </a:xfrm>
          <a:prstGeom prst="rightBrace">
            <a:avLst>
              <a:gd name="adj1" fmla="val 8333"/>
              <a:gd name="adj2" fmla="val 4895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6C32A5-65F4-5388-9AEF-1EE2CD25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700" y="1209675"/>
            <a:ext cx="4572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85498183-21F5-EF8A-3909-03E558919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5145089"/>
            <a:ext cx="7543800" cy="522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nl-NL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 từ, liệt kê, dùng nhiều động từ.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3A03E0-05C4-D169-BE8C-2D8A48FF6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5810251"/>
            <a:ext cx="878681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Bà yêu thương, đùm bọc che chở dạy dỗ và là chỗ dựa tinh thần cho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28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6" name="Picture 2" descr="Grandmother and Granddaughter are Reading a Book clipart. Free download  transparent .PNG | Creazilla">
            <a:extLst>
              <a:ext uri="{FF2B5EF4-FFF2-40B4-BE49-F238E27FC236}">
                <a16:creationId xmlns:a16="http://schemas.microsoft.com/office/drawing/2014/main" xmlns="" id="{4229E0C5-9119-BC4E-414C-8FA637C0B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4" y="3327400"/>
            <a:ext cx="1100137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4" descr="Fresh Cartoon Grandmother And Granddaughter Png Elements, Cute Girl, Png  Element, Free Element PNG Transparent Clipart Image and PSD File for Free  Download">
            <a:extLst>
              <a:ext uri="{FF2B5EF4-FFF2-40B4-BE49-F238E27FC236}">
                <a16:creationId xmlns:a16="http://schemas.microsoft.com/office/drawing/2014/main" xmlns="" id="{56172863-EA73-ED71-1545-3E6F2D7B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14" y="3057525"/>
            <a:ext cx="19827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6" descr="Cartoon Granny Teaching Cooking To Her Granddaughter Vector Illustration  Royalty Free Cliparts, Vectors, And Stock Illustration. Image 83780001.">
            <a:extLst>
              <a:ext uri="{FF2B5EF4-FFF2-40B4-BE49-F238E27FC236}">
                <a16:creationId xmlns:a16="http://schemas.microsoft.com/office/drawing/2014/main" xmlns="" id="{A854C472-1C34-5DB3-CC0D-2EF633D63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2760663"/>
            <a:ext cx="23749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6" name="Picture 8" descr="Đề thi tuyển sinh lớp 10 môn ngữ văn 2020 (TP. HCM) và gợi ý giải đề |  StudyCare">
            <a:extLst>
              <a:ext uri="{FF2B5EF4-FFF2-40B4-BE49-F238E27FC236}">
                <a16:creationId xmlns:a16="http://schemas.microsoft.com/office/drawing/2014/main" xmlns="" id="{9CF85313-8B3F-31AA-FD41-6ABF2EB5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7486" y="3276601"/>
            <a:ext cx="2227230" cy="1677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/>
      <p:bldP spid="6" grpId="0" animBg="1"/>
      <p:bldP spid="7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404" y="305357"/>
            <a:ext cx="11704330" cy="632918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17971" y="568293"/>
            <a:ext cx="49984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120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12000" i="1" dirty="0"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45475" y="2403189"/>
            <a:ext cx="31493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i="1" dirty="0" err="1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800" i="1" dirty="0"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-</a:t>
            </a:r>
          </a:p>
        </p:txBody>
      </p:sp>
      <p:sp>
        <p:nvSpPr>
          <p:cNvPr id="1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18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India-China border dispute leading towards war like 1962 – Aaj Ki Khabar">
            <a:extLst>
              <a:ext uri="{FF2B5EF4-FFF2-40B4-BE49-F238E27FC236}">
                <a16:creationId xmlns:a16="http://schemas.microsoft.com/office/drawing/2014/main" xmlns="" id="{514F3726-6DCD-FDC0-AC75-5990332C4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1" y="964556"/>
            <a:ext cx="4499811" cy="3886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6D6BCA5-DECD-E4FD-DB8F-21A1AF35F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2572" y="4419600"/>
            <a:ext cx="2197529" cy="21400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7220" name="Picture 4" descr="Bà Tôi - BÀI MỚI - Hợp Lưu">
            <a:extLst>
              <a:ext uri="{FF2B5EF4-FFF2-40B4-BE49-F238E27FC236}">
                <a16:creationId xmlns:a16="http://schemas.microsoft.com/office/drawing/2014/main" xmlns="" id="{C3A849E6-C666-77D1-731C-35296EDC9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722531"/>
            <a:ext cx="2362200" cy="235810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581" name="Rectangle 6">
            <a:extLst>
              <a:ext uri="{FF2B5EF4-FFF2-40B4-BE49-F238E27FC236}">
                <a16:creationId xmlns:a16="http://schemas.microsoft.com/office/drawing/2014/main" xmlns="" id="{33DC0F3A-BFD2-B61A-F2CC-03488E93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6200"/>
            <a:ext cx="549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*Kỉ niệm về năm giặc đốt làng</a:t>
            </a:r>
            <a:endParaRPr lang="en-US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7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>
            <a:extLst>
              <a:ext uri="{FF2B5EF4-FFF2-40B4-BE49-F238E27FC236}">
                <a16:creationId xmlns:a16="http://schemas.microsoft.com/office/drawing/2014/main" xmlns="" id="{CC946B41-BC3E-4CA6-D3DC-660ADBE6F271}"/>
              </a:ext>
            </a:extLst>
          </p:cNvPr>
          <p:cNvSpPr/>
          <p:nvPr/>
        </p:nvSpPr>
        <p:spPr>
          <a:xfrm>
            <a:off x="2835275" y="685800"/>
            <a:ext cx="6096000" cy="26670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xmlns="" id="{C84B8DE8-E2A5-BBF9-3B63-F89ABDFBC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970339"/>
            <a:ext cx="5562600" cy="1476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6042CDD-591D-44E3-4C0E-F1C37B9CC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9175" y="1127125"/>
            <a:ext cx="5029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Vẫn vững lòng, bà dặn cháu đinh ninh: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“Bố ở chiến khu, bố còn việc bố,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Mày có viết thư chớ kể này kể nọ,</a:t>
            </a:r>
            <a:b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srgbClr val="0000FF"/>
                </a:solidFill>
                <a:latin typeface="Times New Roman" panose="02020603050405020304" pitchFamily="18" charset="0"/>
              </a:rPr>
              <a:t>Cứ bảo nhà vẫn được bình yên !”.</a:t>
            </a:r>
          </a:p>
        </p:txBody>
      </p:sp>
      <p:pic>
        <p:nvPicPr>
          <p:cNvPr id="26629" name="Picture 6" descr="手繪卡通媽媽輔導孩子家庭作業數學媽媽和女兒輔導, 孩子們剪貼畫, 小子, 可愛q版素材，PSD格式圖案和PNG圖片免費下載">
            <a:extLst>
              <a:ext uri="{FF2B5EF4-FFF2-40B4-BE49-F238E27FC236}">
                <a16:creationId xmlns:a16="http://schemas.microsoft.com/office/drawing/2014/main" xmlns="" id="{DFF8E443-C9D4-EC79-0048-2D4D5D33C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7" y="1497013"/>
            <a:ext cx="4586288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xmlns="" id="{7A1C910A-9D07-0934-EA34-4F9D9207A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6064250"/>
            <a:ext cx="8458200" cy="17081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Người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mẹ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Việt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Nam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yêu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nước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đầy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lòng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hy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sinh</a:t>
            </a:r>
            <a:r>
              <a:rPr lang="en-US" altLang="en-US" sz="3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000" b="1" i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6631" name="TextBox 5">
            <a:extLst>
              <a:ext uri="{FF2B5EF4-FFF2-40B4-BE49-F238E27FC236}">
                <a16:creationId xmlns:a16="http://schemas.microsoft.com/office/drawing/2014/main" xmlns="" id="{5A64150A-0874-A49E-A192-949A0D7B1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489" y="214314"/>
            <a:ext cx="4181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4" grpId="0"/>
      <p:bldP spid="7" grpId="0"/>
      <p:bldP spid="266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xmlns="" id="{2EE43812-F4B1-5469-58F8-43DC78559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009231"/>
            <a:ext cx="6705600" cy="354626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EF666CD-76FF-062D-45F9-517BCA246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0700" y="263526"/>
            <a:ext cx="845820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457200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ữa tro tàn của mất mát đau thương, bà vẫn cần mẫn nhóm lửa: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solidFill>
                <a:srgbClr val="FF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45DCEF52-76CF-464A-72B1-5D088EF49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1771651"/>
            <a:ext cx="61722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 b="1" i="1">
                <a:solidFill>
                  <a:srgbClr val="FFC000"/>
                </a:solidFill>
                <a:latin typeface="Times New Roman" panose="02020603050405020304" pitchFamily="18" charset="0"/>
              </a:rPr>
              <a:t>Rồi sớm rồi chiều </a:t>
            </a: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lại bếp lửa bà nhen</a:t>
            </a:r>
            <a:b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Một ngọn lửa lòng bà luôn ủ sẵn,</a:t>
            </a:r>
            <a:b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800" b="1" i="1">
                <a:solidFill>
                  <a:prstClr val="white"/>
                </a:solidFill>
                <a:latin typeface="Times New Roman" panose="02020603050405020304" pitchFamily="18" charset="0"/>
              </a:rPr>
              <a:t>Một ngọn lửa chứa niềm tin dai dẳng…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800" b="1">
                <a:solidFill>
                  <a:prstClr val="white"/>
                </a:solidFill>
                <a:latin typeface="Times New Roman" panose="02020603050405020304" pitchFamily="18" charset="0"/>
              </a:rPr>
              <a:t/>
            </a:r>
            <a:br>
              <a:rPr lang="en-SG" altLang="en-US" sz="2800" b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endParaRPr lang="en-US" altLang="en-US" sz="2800" b="1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4713DF5-72C7-34EA-6780-18FFA689371D}"/>
              </a:ext>
            </a:extLst>
          </p:cNvPr>
          <p:cNvSpPr/>
          <p:nvPr/>
        </p:nvSpPr>
        <p:spPr>
          <a:xfrm>
            <a:off x="2171700" y="4440238"/>
            <a:ext cx="8077200" cy="538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sớm, chiều: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 bỉ, không đứt gẫy</a:t>
            </a:r>
            <a:endParaRPr lang="en-US" altLang="en-US" sz="2900" dirty="0">
              <a:solidFill>
                <a:srgbClr val="00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009257-D4A7-4B88-C86A-D8991324908D}"/>
              </a:ext>
            </a:extLst>
          </p:cNvPr>
          <p:cNvSpPr/>
          <p:nvPr/>
        </p:nvSpPr>
        <p:spPr>
          <a:xfrm>
            <a:off x="2149475" y="5138739"/>
            <a:ext cx="8077200" cy="1431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 lửa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hóa thành </a:t>
            </a:r>
            <a:r>
              <a:rPr lang="pt-BR" altLang="en-US" sz="29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 lửa</a:t>
            </a:r>
            <a:r>
              <a:rPr lang="pt-BR" altLang="en-US" sz="2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900" dirty="0">
                <a:solidFill>
                  <a:srgbClr val="00000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: </a:t>
            </a:r>
            <a:r>
              <a:rPr lang="pt-BR" alt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là ngọn lửa của tình yêu thương vô bờ bến, lửa của niềm tin bất diệt, lửa mà bà thắp lên trong tâm hồn cháu.</a:t>
            </a:r>
            <a:endParaRPr lang="en-US" altLang="en-US" sz="2900" dirty="0">
              <a:solidFill>
                <a:srgbClr val="000000"/>
              </a:solidFill>
              <a:latin typeface=".VnTime" panose="020B72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ADE6EF-8847-475F-A443-C70BD12CB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0" y="2770188"/>
            <a:ext cx="2171700" cy="138430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 </a:t>
            </a:r>
            <a:r>
              <a:rPr lang="en-US" alt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7656" name="Picture 8">
            <a:extLst>
              <a:ext uri="{FF2B5EF4-FFF2-40B4-BE49-F238E27FC236}">
                <a16:creationId xmlns:a16="http://schemas.microsoft.com/office/drawing/2014/main" xmlns="" id="{9C1E67FE-5235-291D-162C-37F5D8C92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9" t="42345" r="43665" b="22249"/>
          <a:stretch>
            <a:fillRect/>
          </a:stretch>
        </p:blipFill>
        <p:spPr bwMode="auto">
          <a:xfrm rot="17733067" flipH="1">
            <a:off x="8136732" y="1955007"/>
            <a:ext cx="53816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7652" grpId="0"/>
      <p:bldP spid="3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xmlns="" id="{D9F7A0F7-49B1-3941-70D4-2ADE2D059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1400" y="609601"/>
            <a:ext cx="5486400" cy="251459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D0382E-44E9-4C05-31E7-5A61576B0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488" y="26988"/>
            <a:ext cx="8909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Suy ngẫm về cuộc đời bà và hình ảnh bếp lửa.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DA69412-B1E0-0AD2-2C4A-07172767E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1181100"/>
            <a:ext cx="5791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SG" altLang="en-US" sz="2400" b="1" i="1">
                <a:solidFill>
                  <a:prstClr val="white"/>
                </a:solidFill>
                <a:latin typeface="Times New Roman" panose="02020603050405020304" pitchFamily="18" charset="0"/>
              </a:rPr>
              <a:t>Lận đận</a:t>
            </a:r>
            <a: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  <a:t> đời bà biết mấy nắng mưa</a:t>
            </a:r>
            <a:b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  <a:t>Mấy chục năm rồi, đến tận bây giờ,</a:t>
            </a:r>
            <a:b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</a:br>
            <a:r>
              <a:rPr lang="en-SG" altLang="en-US" sz="2400" i="1">
                <a:solidFill>
                  <a:prstClr val="white"/>
                </a:solidFill>
                <a:latin typeface="Times New Roman" panose="02020603050405020304" pitchFamily="18" charset="0"/>
              </a:rPr>
              <a:t>Bà vẫn giữ thói quen dậy sớm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SG" altLang="en-US" sz="2400" i="1">
              <a:solidFill>
                <a:prstClr val="white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60DBCD-7208-2A17-1CF0-6B6DB2CEA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2471738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-Vẻ đẹp tần tảo, nhẫn nại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Lận đận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 một đời vì con cháu.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tận bây giờ 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 chẳng nghỉ ngơi. 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xmlns="" id="{F24C4647-8FCD-7C53-AF06-6C77E1FDE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3838576"/>
            <a:ext cx="876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Cuộc đời bà quanh năm vất vả, giàu đức hi sinh.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xmlns="" id="{B3AD0AA4-85BF-F118-5876-9F927381C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638" y="4556125"/>
            <a:ext cx="5846762" cy="22479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3FF77C-E3E9-55BF-C4CE-E663EFBAC004}"/>
              </a:ext>
            </a:extLst>
          </p:cNvPr>
          <p:cNvSpPr txBox="1"/>
          <p:nvPr/>
        </p:nvSpPr>
        <p:spPr>
          <a:xfrm>
            <a:off x="1768475" y="5335589"/>
            <a:ext cx="2686050" cy="523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xmlns="" id="{2C14DDD1-D1A0-AD1F-748D-DF1530A61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8B7CBDD-82BF-F6A5-8983-F95AB9FD7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90" y="975675"/>
            <a:ext cx="80994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alt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cội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áº¿t quáº£ hÃ¬nh áº£nh cho bá» Äi ÄÃ¡nh xe khÃ´ ráº¡c ngá»±a gáº§y">
            <a:extLst>
              <a:ext uri="{FF2B5EF4-FFF2-40B4-BE49-F238E27FC236}">
                <a16:creationId xmlns:a16="http://schemas.microsoft.com/office/drawing/2014/main" xmlns="" id="{68160313-3FE3-6476-9666-C9A05B91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085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5DCE4FB-5454-870A-CD39-B785A2C89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28725"/>
            <a:ext cx="8229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Nỗi nhớ của người cháu về bà và bếp lửa.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altLang="en-US" sz="28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en-US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B105AE-D12B-40E6-A5BD-D9A53D4747D5}"/>
              </a:ext>
            </a:extLst>
          </p:cNvPr>
          <p:cNvSpPr/>
          <p:nvPr/>
        </p:nvSpPr>
        <p:spPr>
          <a:xfrm>
            <a:off x="366233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3D4FC6F-7F9C-4B07-AF78-4DA520663F77}"/>
              </a:ext>
            </a:extLst>
          </p:cNvPr>
          <p:cNvSpPr/>
          <p:nvPr/>
        </p:nvSpPr>
        <p:spPr>
          <a:xfrm>
            <a:off x="2738166" y="578390"/>
            <a:ext cx="2001931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Khơi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nguồn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hứng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59729EC0-FF93-4178-8D91-C1D19BE260A0}"/>
              </a:ext>
            </a:extLst>
          </p:cNvPr>
          <p:cNvSpPr/>
          <p:nvPr/>
        </p:nvSpPr>
        <p:spPr>
          <a:xfrm>
            <a:off x="5110099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tưởng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kỉ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niệm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tuổi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thơ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sống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9FB78673-41A6-4B9F-BFBD-FD0BAE98B1D6}"/>
              </a:ext>
            </a:extLst>
          </p:cNvPr>
          <p:cNvSpPr/>
          <p:nvPr/>
        </p:nvSpPr>
        <p:spPr>
          <a:xfrm>
            <a:off x="7482033" y="578390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Suy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ngẫm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3184351-CEBE-473C-8073-FB247FB83AAB}"/>
              </a:ext>
            </a:extLst>
          </p:cNvPr>
          <p:cNvSpPr/>
          <p:nvPr/>
        </p:nvSpPr>
        <p:spPr>
          <a:xfrm>
            <a:off x="9853967" y="578391"/>
            <a:ext cx="2001932" cy="23747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xa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nguôi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84E2BDA7-1C95-4CA3-A475-81AD945FE068}"/>
              </a:ext>
            </a:extLst>
          </p:cNvPr>
          <p:cNvSpPr/>
          <p:nvPr/>
        </p:nvSpPr>
        <p:spPr>
          <a:xfrm>
            <a:off x="366233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quen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thuộc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FE7CCACB-60EA-4950-839D-0ECE4382E352}"/>
              </a:ext>
            </a:extLst>
          </p:cNvPr>
          <p:cNvSpPr/>
          <p:nvPr/>
        </p:nvSpPr>
        <p:spPr>
          <a:xfrm>
            <a:off x="2738166" y="3531577"/>
            <a:ext cx="2001931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Nhớ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về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cảm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7C36A2F4-A7D7-4104-A109-A81820A08CC9}"/>
              </a:ext>
            </a:extLst>
          </p:cNvPr>
          <p:cNvSpPr/>
          <p:nvPr/>
        </p:nvSpPr>
        <p:spPr>
          <a:xfrm>
            <a:off x="5110099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Những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5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tháng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đói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khổ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nhưng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cháu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luôn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nhau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60972A8-0B54-41F5-B3F4-3185E0486E98}"/>
              </a:ext>
            </a:extLst>
          </p:cNvPr>
          <p:cNvSpPr/>
          <p:nvPr/>
        </p:nvSpPr>
        <p:spPr>
          <a:xfrm>
            <a:off x="7482033" y="3531577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người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nhóm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giữ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truyền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7A2257FA-CD24-4BDF-86DB-9A90A0D52B6E}"/>
              </a:ext>
            </a:extLst>
          </p:cNvPr>
          <p:cNvSpPr/>
          <p:nvPr/>
        </p:nvSpPr>
        <p:spPr>
          <a:xfrm>
            <a:off x="9853967" y="3531578"/>
            <a:ext cx="2001932" cy="27634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Hình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ảnh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gắn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với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bếp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lửa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9BCE6A36-0406-4987-84EF-4EE5E5E0EB99}"/>
              </a:ext>
            </a:extLst>
          </p:cNvPr>
          <p:cNvSpPr/>
          <p:nvPr/>
        </p:nvSpPr>
        <p:spPr>
          <a:xfrm>
            <a:off x="1164414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xmlns="" id="{ACCE6D10-19C1-43C4-83AD-BC7BCAF4BC3F}"/>
              </a:ext>
            </a:extLst>
          </p:cNvPr>
          <p:cNvSpPr/>
          <p:nvPr/>
        </p:nvSpPr>
        <p:spPr>
          <a:xfrm>
            <a:off x="3739131" y="308279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xmlns="" id="{15938F25-BCB9-45F0-AC4F-EAFE9CD169B1}"/>
              </a:ext>
            </a:extLst>
          </p:cNvPr>
          <p:cNvSpPr/>
          <p:nvPr/>
        </p:nvSpPr>
        <p:spPr>
          <a:xfrm>
            <a:off x="5982333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xmlns="" id="{82E678D9-AA7A-4692-B8A7-591F960503AF}"/>
              </a:ext>
            </a:extLst>
          </p:cNvPr>
          <p:cNvSpPr/>
          <p:nvPr/>
        </p:nvSpPr>
        <p:spPr>
          <a:xfrm>
            <a:off x="8354266" y="3079496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xmlns="" id="{9DC035DA-CE78-4B12-8EDB-AB1243E5541E}"/>
              </a:ext>
            </a:extLst>
          </p:cNvPr>
          <p:cNvSpPr/>
          <p:nvPr/>
        </p:nvSpPr>
        <p:spPr>
          <a:xfrm>
            <a:off x="10767788" y="3056258"/>
            <a:ext cx="202784" cy="2701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86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6B9D886-1C91-2895-D8BE-3024B44DEC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390" y="1355725"/>
            <a:ext cx="6117210" cy="5029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Nghệ thuật :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dựng hình ảnh thơ vừa cụ thể, gần gũi, vừa gợi nhiều liên tưởng, mang ý nghĩa biểu tượng.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theo thể thơ 8 chữ phù hợp với giọng điệu cảm xúc hồi tưởng và suy ngẫm.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Kết hợp nhuần nhuyễn giữa miêu tả, tự sự, nghị luận và biểu cảm.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778FAB3-12D0-1198-41DA-697990D2C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371601"/>
            <a:ext cx="5315932" cy="50133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tabLst>
                <a:tab pos="1758950" algn="l"/>
              </a:tabLs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1758950" algn="l"/>
              </a:tabLst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Ý 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bản</a:t>
            </a: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pt-BR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Từ những kỉ niệm tuổi thơ ấm áp tình bà cháu, nhà thơ cho ta hiểu thêm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bức chân </a:t>
            </a:r>
            <a:r>
              <a:rPr lang="pt-BR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 luôn tần, nhẫn nại, giàu yêu thương; chân dung người cháu đã trưởng thành luôn nhớ về bà, yêu thương và biết ơn bà. Tình cảm bà cháu ấm nồng, sâu sắc.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xmlns="" id="{9F4EA4DA-5990-135C-0710-4D22AAD07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04801"/>
            <a:ext cx="3962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Tổng kết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xmlns="" id="{4A9A8B54-A183-4A86-900E-74A6423A3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18" y="1602422"/>
            <a:ext cx="10633363" cy="269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Trò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chơi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gồm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3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lần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lượt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ứng với câu trả lời.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mỗi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câu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hỏi</a:t>
            </a:r>
            <a:r>
              <a:rPr lang="en-US" altLang="zh-CN" sz="3600" b="1" i="1" dirty="0">
                <a:solidFill>
                  <a:srgbClr val="3333CC"/>
                </a:solidFill>
              </a:rPr>
              <a:t>, </a:t>
            </a:r>
            <a:r>
              <a:rPr lang="vi-VN" altLang="zh-CN" sz="3600" b="1" i="1" dirty="0">
                <a:solidFill>
                  <a:srgbClr val="3333CC"/>
                </a:solidFill>
              </a:rPr>
              <a:t>câu trả lời đúng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sẽ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mở</a:t>
            </a:r>
            <a:r>
              <a:rPr lang="en-US" altLang="zh-CN" sz="3600" b="1" i="1" dirty="0">
                <a:solidFill>
                  <a:srgbClr val="3333CC"/>
                </a:solidFill>
              </a:rPr>
              <a:t> ra. </a:t>
            </a:r>
          </a:p>
          <a:p>
            <a:pPr marL="571500" indent="-5715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3600" b="1" i="1" dirty="0" err="1">
                <a:solidFill>
                  <a:srgbClr val="3333CC"/>
                </a:solidFill>
              </a:rPr>
              <a:t>Trả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lời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đúng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3 câu hỏi</a:t>
            </a:r>
            <a:r>
              <a:rPr lang="en-US" altLang="zh-CN" sz="3600" b="1" i="1" dirty="0">
                <a:solidFill>
                  <a:srgbClr val="3333CC"/>
                </a:solidFill>
              </a:rPr>
              <a:t> </a:t>
            </a:r>
            <a:r>
              <a:rPr lang="vi-VN" altLang="zh-CN" sz="3600" b="1" i="1" dirty="0">
                <a:solidFill>
                  <a:srgbClr val="3333CC"/>
                </a:solidFill>
              </a:rPr>
              <a:t>sẽ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được</a:t>
            </a:r>
            <a:r>
              <a:rPr lang="en-US" altLang="zh-CN" sz="3600" b="1" i="1" dirty="0">
                <a:solidFill>
                  <a:srgbClr val="3333CC"/>
                </a:solidFill>
              </a:rPr>
              <a:t> 10 </a:t>
            </a:r>
            <a:r>
              <a:rPr lang="en-US" altLang="zh-CN" sz="3600" b="1" i="1" dirty="0" err="1">
                <a:solidFill>
                  <a:srgbClr val="3333CC"/>
                </a:solidFill>
              </a:rPr>
              <a:t>điểm</a:t>
            </a:r>
            <a:r>
              <a:rPr lang="en-US" altLang="zh-CN" sz="3600" b="1" i="1" dirty="0">
                <a:solidFill>
                  <a:srgbClr val="3333CC"/>
                </a:solidFill>
              </a:rPr>
              <a:t>.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xmlns="" id="{42AE581D-2995-42E3-BBE0-5A5C07E5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689264"/>
            <a:ext cx="7543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 CHƠI: “</a:t>
            </a:r>
            <a:r>
              <a:rPr lang="vi-VN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Ai nhanh hơn</a:t>
            </a:r>
            <a:r>
              <a:rPr lang="en-US" altLang="zh-CN" sz="40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06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7A9F0088-7538-41A2-9DA0-2604DC6413BA}"/>
              </a:ext>
            </a:extLst>
          </p:cNvPr>
          <p:cNvGrpSpPr>
            <a:grpSpLocks/>
          </p:cNvGrpSpPr>
          <p:nvPr/>
        </p:nvGrpSpPr>
        <p:grpSpPr bwMode="auto">
          <a:xfrm>
            <a:off x="2067559" y="1291939"/>
            <a:ext cx="8229831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C1786A54-DB41-4026-AC63-FB7B13A70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7A24BAA0-F702-47AB-AEA8-0F44928EC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99BE8273-EC63-4F31-857B-703DE8BAA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CC115CB5-1D60-46DB-A9C9-C089C1CFC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517B69DD-5945-497F-A718-852F5B4A8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034" y="3231599"/>
            <a:ext cx="360449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A850E259-B4D2-4581-9BAB-6334F906B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7391" y="3164180"/>
            <a:ext cx="359525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D01A69E3-87B3-46A9-A16A-7D044DE6A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916" y="917868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AC28E0-2544-4CD3-AF08-26661AC38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0835" y="924793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cs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xmlns="" id="{5B9B51D6-5E2E-4F39-AFA9-F188109A0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9925" y="3953743"/>
            <a:ext cx="615315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cs typeface="Times New Roman" panose="02020603050405020304" pitchFamily="18" charset="0"/>
              </a:rPr>
              <a:t>Đáp án: 1963</a:t>
            </a:r>
            <a:endParaRPr lang="vi-VN" altLang="en-US" sz="2800" b="1" i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altLang="zh-CN" sz="28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xmlns="" id="{DB5E7ACE-CF13-4240-BB20-8C01A977B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KEY</a:t>
            </a:r>
          </a:p>
        </p:txBody>
      </p:sp>
      <p:sp>
        <p:nvSpPr>
          <p:cNvPr id="14" name="Rectangle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AF1D08BA-70C3-42F5-A31D-D7FCB6293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2788" y="58777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HOME</a:t>
            </a: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xmlns="" id="{69075BF6-5E21-45FE-9D31-A55335092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xmlns="" id="{568E3ED1-F742-415F-AA34-31A5C04EE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39C76D9D-3C82-47F4-B55F-1F87AF2D9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xmlns="" id="{0AEA04FF-E983-4051-AF65-650A0BE34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xmlns="" id="{B9459EF5-828F-4153-AA15-A8722A998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Rectangle 20">
            <a:extLst>
              <a:ext uri="{FF2B5EF4-FFF2-40B4-BE49-F238E27FC236}">
                <a16:creationId xmlns:a16="http://schemas.microsoft.com/office/drawing/2014/main" xmlns="" id="{D9A726F6-8157-443E-8403-33573D9A5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865093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xmlns="" id="{244955D0-6B83-4BD1-8B66-DCB4774AC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xmlns="" id="{CF44C6E3-730E-4940-B5C2-C9D574228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xmlns="" id="{87596922-E228-4453-A4D0-DD4CAD884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xmlns="" id="{931CD7E7-598D-4F89-BC2B-85903014B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xmlns="" id="{A26AC2C2-8F4E-49D9-AE50-DD4308678B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xmlns="" id="{A13FF778-0705-45A3-AD3E-A623B3899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1610593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  <a:cs typeface="Times New Roman" panose="02020603050405020304" pitchFamily="18" charset="0"/>
              </a:rPr>
              <a:t>HẾT GIỜ</a:t>
            </a:r>
          </a:p>
        </p:txBody>
      </p:sp>
      <p:sp>
        <p:nvSpPr>
          <p:cNvPr id="27" name="Text Box 15">
            <a:extLst>
              <a:ext uri="{FF2B5EF4-FFF2-40B4-BE49-F238E27FC236}">
                <a16:creationId xmlns:a16="http://schemas.microsoft.com/office/drawing/2014/main" xmlns="" id="{77C01078-8D6E-4E2C-9E95-0AEDD5568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4" y="3429869"/>
            <a:ext cx="27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>
                <a:cs typeface="Times New Roman" panose="02020603050405020304" pitchFamily="18" charset="0"/>
              </a:rPr>
              <a:t> </a:t>
            </a:r>
            <a:endParaRPr lang="en-US" altLang="zh-CN" sz="2800" b="1" baseline="30000">
              <a:cs typeface="Times New Roman" panose="02020603050405020304" pitchFamily="18" charset="0"/>
            </a:endParaRPr>
          </a:p>
        </p:txBody>
      </p:sp>
      <p:sp>
        <p:nvSpPr>
          <p:cNvPr id="28" name="Text Box 16">
            <a:extLst>
              <a:ext uri="{FF2B5EF4-FFF2-40B4-BE49-F238E27FC236}">
                <a16:creationId xmlns:a16="http://schemas.microsoft.com/office/drawing/2014/main" xmlns="" id="{EDFB1565-1D66-435D-8308-449D13460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8664" y="2067794"/>
            <a:ext cx="30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vi-VN" altLang="en-US" sz="3600" b="1">
                <a:cs typeface="Times New Roman" panose="02020603050405020304" pitchFamily="18" charset="0"/>
              </a:rPr>
              <a:t> </a:t>
            </a:r>
            <a:endParaRPr lang="en-US" altLang="zh-CN" sz="3600" b="1">
              <a:cs typeface="Times New Roman" panose="02020603050405020304" pitchFamily="18" charset="0"/>
            </a:endParaRP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xmlns="" id="{796EF313-A170-4EF6-BB1D-BE6CE6FD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809" y="2969989"/>
            <a:ext cx="70224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Bếp</a:t>
            </a:r>
            <a:r>
              <a:rPr lang="en-US" altLang="vi-VN" sz="2800" b="1" i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lửa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sáng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tác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năm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  <a:cs typeface="Times New Roman" panose="02020603050405020304" pitchFamily="18" charset="0"/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753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/>
      <p:bldP spid="13" grpId="0" bldLvl="0" animBg="1"/>
      <p:bldP spid="14" grpId="0" bldLvl="0" animBg="1"/>
      <p:bldP spid="17" grpId="0" bldLvl="0" animBg="1"/>
      <p:bldP spid="18" grpId="0" bldLvl="0" animBg="1"/>
      <p:bldP spid="20" grpId="0" bldLvl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 flipV="1">
            <a:off x="-1" y="5589586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F30DBE6-E356-4BD3-92D1-095403A6F9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678" y="4026089"/>
            <a:ext cx="1780289" cy="2337277"/>
          </a:xfrm>
          <a:prstGeom prst="rect">
            <a:avLst/>
          </a:prstGeom>
        </p:spPr>
      </p:pic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7A2314C7-4115-43D8-9878-5BFF16A51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8" y="-136480"/>
            <a:ext cx="2815623" cy="28156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51239" y="1946724"/>
            <a:ext cx="826672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15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chung</a:t>
            </a:r>
            <a:endParaRPr lang="en-US" sz="115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0636CB7C-D8E5-40A5-B293-839DD022B332}"/>
              </a:ext>
            </a:extLst>
          </p:cNvPr>
          <p:cNvGrpSpPr>
            <a:grpSpLocks/>
          </p:cNvGrpSpPr>
          <p:nvPr/>
        </p:nvGrpSpPr>
        <p:grpSpPr bwMode="auto">
          <a:xfrm>
            <a:off x="1757218" y="1086427"/>
            <a:ext cx="8813800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D53600AE-9E1C-459C-89A2-0E34998FD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6DA6151C-6E8F-46B3-997C-353668179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AD3CDABC-E385-405C-822C-B50095F587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EF43E332-3BC7-46E3-B5C6-997A8F070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0CD1AEB7-F584-41A2-9B1C-410C172D1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679" y="2847831"/>
            <a:ext cx="452521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88C558C0-F69C-4E03-AF4B-884C1C681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1800" y="2785811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8B3ADD5B-BDAD-4734-A11C-79028D1D5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0" y="5461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D501FA3-A4C3-4E34-9F70-0521767CE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91127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4B24F83-F0D5-4C4D-82D5-7DAE7D7FA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95192E5-7E50-4FAC-BAE8-BD2BD3342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34F832D-CAFD-4EEB-8FDA-89927605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4B20D90-2EFE-4310-8AA8-4CBE8CD6E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9F5C51C2-AF0A-4B66-BB56-F59FC2CB71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0A8680-A199-45DA-8975-1EF52E5AAB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04BD4EE-277E-40F7-90E7-3E5F2C8C1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8BEDBD-D37B-4179-9348-B73E9063F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B107B7F-5DAB-4B13-AF78-D5C1DAF65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36EAF5-35C9-4001-AF79-220AF02D8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EA8A9FFE-69AE-4E2F-B36C-0D0282356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B92E2A8-DD88-4688-9480-97955B0F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1FF2F92F-9138-47F6-9D7E-5859406D6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81988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E62805F7-6B06-4427-897D-5271361A7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0100" y="398607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Hình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ảnh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bếp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lửa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18E684BA-1D78-47C0-B97E-43E7D2C46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63BF5E78-DA4C-47F9-AF6F-023F27B95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8736" y="2580411"/>
            <a:ext cx="763731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Hình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ảnh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đã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khơi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nguồn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dòng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cảm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xúc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về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979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6A2BC4FF-455D-400B-AE0E-C44E5E5948A2}"/>
              </a:ext>
            </a:extLst>
          </p:cNvPr>
          <p:cNvGrpSpPr>
            <a:grpSpLocks/>
          </p:cNvGrpSpPr>
          <p:nvPr/>
        </p:nvGrpSpPr>
        <p:grpSpPr bwMode="auto">
          <a:xfrm>
            <a:off x="1557507" y="1025679"/>
            <a:ext cx="9086909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FA600DC9-3C31-4A6B-8C0C-71A5B73B90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80E522D4-4A71-4609-9FA7-007B9AFAF3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0FF999C0-9829-49B8-A474-CA1A6E6FE6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268AF4EA-FA5A-4114-A8D3-630CD9D04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B2740C94-0814-40A1-BB09-4BB7AEF23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428" y="3016259"/>
            <a:ext cx="40308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 dirty="0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ED8D7B57-42B7-4942-8C9C-332CDB79B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4417" y="2840182"/>
            <a:ext cx="457200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35DABBB-029A-41C8-B6A0-1131ECF6A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1617" y="7620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A8E284D-4190-44E9-ACF4-149CD37D1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05" y="728411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9D80932-EC4A-41CE-813E-BEBC59144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7912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A8E6602-F75B-4023-B95A-686116D25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7700" y="57785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910344-3EF9-4DC6-B2A6-37B000438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9455262-C3A5-4819-807F-26C3DA13E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B0022FA-026D-48F9-9675-208542F5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455F4DF-35D6-46A0-810F-2B19EF90B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E2172CB-720B-4BAD-A4AE-755EB7B18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068C6A3-7FFC-4C98-98CD-D5164A661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B79872DC-DFF0-41BA-A9EC-9F4FD51B5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693F073-1A17-45CF-A63F-0320B4DA2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E0675AB-E046-47C5-9D75-2A7FCA284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E52752E2-000C-4EA5-8820-2A06F40C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758C2F0-0931-4471-AA3D-FDA3DF737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0" y="15240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xmlns="" id="{B12DE214-E73F-419E-9BDD-D49A6580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3944938"/>
            <a:ext cx="5205412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</a:rPr>
              <a:t>Đáp án: Tình yêu thương, niềm tin mà bà đã thắp lên trong cháu</a:t>
            </a:r>
            <a:endParaRPr lang="en-US" altLang="zh-CN" sz="2800" b="1" i="1">
              <a:solidFill>
                <a:srgbClr val="0000CC"/>
              </a:solidFill>
            </a:endParaRP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xmlns="" id="{28FAF546-900A-4654-AC1E-22140CA8C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1676401"/>
            <a:ext cx="464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xmlns="" id="{A56537F5-6EF8-4979-B645-DB344D320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038" y="1036638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graphicFrame>
        <p:nvGraphicFramePr>
          <p:cNvPr id="29" name="Object 30">
            <a:extLst>
              <a:ext uri="{FF2B5EF4-FFF2-40B4-BE49-F238E27FC236}">
                <a16:creationId xmlns:a16="http://schemas.microsoft.com/office/drawing/2014/main" xmlns="" id="{4BFE9922-13DA-437A-9F18-29F7A355568C}"/>
              </a:ext>
            </a:extLst>
          </p:cNvPr>
          <p:cNvGraphicFramePr>
            <a:graphicFrameLocks/>
          </p:cNvGraphicFramePr>
          <p:nvPr/>
        </p:nvGraphicFramePr>
        <p:xfrm>
          <a:off x="5867401" y="2298701"/>
          <a:ext cx="2270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r:id="rId8" imgW="114151" imgH="215619" progId="Equation.3">
                  <p:embed/>
                </p:oleObj>
              </mc:Choice>
              <mc:Fallback>
                <p:oleObj r:id="rId8" imgW="114151" imgH="215619" progId="Equation.3">
                  <p:embed/>
                  <p:pic>
                    <p:nvPicPr>
                      <p:cNvPr id="168990" name="Object 30">
                        <a:extLst>
                          <a:ext uri="{FF2B5EF4-FFF2-40B4-BE49-F238E27FC236}">
                            <a16:creationId xmlns:a16="http://schemas.microsoft.com/office/drawing/2014/main" xmlns="" id="{312E084C-3B46-4680-B280-37D76B69F6B6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1" y="2298701"/>
                        <a:ext cx="227013" cy="42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 Box 34">
            <a:extLst>
              <a:ext uri="{FF2B5EF4-FFF2-40B4-BE49-F238E27FC236}">
                <a16:creationId xmlns:a16="http://schemas.microsoft.com/office/drawing/2014/main" xmlns="" id="{14869AAE-4EFF-406D-BAA9-392EFEF61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1" y="2971801"/>
            <a:ext cx="473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zh-CN" sz="2800" b="1"/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xmlns="" id="{598B8EEE-47CB-43CB-A5F1-2B524DCE5F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4707" y="2438400"/>
            <a:ext cx="8172509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800" b="1" dirty="0" err="1">
                <a:solidFill>
                  <a:srgbClr val="3333CC"/>
                </a:solidFill>
              </a:rPr>
              <a:t>Hình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ảnh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ngọn</a:t>
            </a:r>
            <a:r>
              <a:rPr lang="en-US" altLang="zh-CN" sz="2800" b="1" i="1" dirty="0">
                <a:solidFill>
                  <a:srgbClr val="3333CC"/>
                </a:solidFill>
              </a:rPr>
              <a:t> </a:t>
            </a:r>
            <a:r>
              <a:rPr lang="en-US" altLang="zh-CN" sz="2800" b="1" i="1" dirty="0" err="1">
                <a:solidFill>
                  <a:srgbClr val="3333CC"/>
                </a:solidFill>
              </a:rPr>
              <a:t>lửa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trong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bài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thơ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tượng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trưng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cho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điều</a:t>
            </a:r>
            <a:r>
              <a:rPr lang="en-US" altLang="zh-CN" sz="2800" b="1" dirty="0">
                <a:solidFill>
                  <a:srgbClr val="3333CC"/>
                </a:solidFill>
              </a:rPr>
              <a:t> </a:t>
            </a:r>
            <a:r>
              <a:rPr lang="en-US" altLang="zh-CN" sz="2800" b="1" dirty="0" err="1">
                <a:solidFill>
                  <a:srgbClr val="3333CC"/>
                </a:solidFill>
              </a:rPr>
              <a:t>gì</a:t>
            </a:r>
            <a:r>
              <a:rPr lang="en-US" altLang="zh-CN" sz="2800" b="1" dirty="0">
                <a:solidFill>
                  <a:srgbClr val="3333CC"/>
                </a:solidFill>
              </a:rPr>
              <a:t>?</a:t>
            </a:r>
            <a:endParaRPr lang="en-US" altLang="vi-VN" sz="2800" b="1" dirty="0">
              <a:solidFill>
                <a:srgbClr val="3333CC"/>
              </a:solidFill>
            </a:endParaRPr>
          </a:p>
          <a:p>
            <a:pPr algn="ctr"/>
            <a:endParaRPr lang="vi-VN" altLang="en-US" sz="28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0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D6DA085C-191A-4A95-BEEC-1EF3617B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2909" t="20364" r="6455" b="9818"/>
          <a:stretch>
            <a:fillRect/>
          </a:stretch>
        </p:blipFill>
        <p:spPr bwMode="auto">
          <a:xfrm>
            <a:off x="0" y="-33589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">
            <a:extLst>
              <a:ext uri="{FF2B5EF4-FFF2-40B4-BE49-F238E27FC236}">
                <a16:creationId xmlns:a16="http://schemas.microsoft.com/office/drawing/2014/main" xmlns="" id="{E261E2F5-8612-4B6E-8CFC-7326985E1A6F}"/>
              </a:ext>
            </a:extLst>
          </p:cNvPr>
          <p:cNvGrpSpPr>
            <a:grpSpLocks/>
          </p:cNvGrpSpPr>
          <p:nvPr/>
        </p:nvGrpSpPr>
        <p:grpSpPr bwMode="auto">
          <a:xfrm>
            <a:off x="1606575" y="1079500"/>
            <a:ext cx="9027771" cy="4343400"/>
            <a:chOff x="576" y="2627"/>
            <a:chExt cx="2640" cy="1366"/>
          </a:xfrm>
        </p:grpSpPr>
        <p:sp>
          <p:nvSpPr>
            <p:cNvPr id="4" name="Rectangle 14">
              <a:extLst>
                <a:ext uri="{FF2B5EF4-FFF2-40B4-BE49-F238E27FC236}">
                  <a16:creationId xmlns:a16="http://schemas.microsoft.com/office/drawing/2014/main" xmlns="" id="{561A6CD8-33DD-4000-B7A2-AE94AA61D9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27"/>
              <a:ext cx="2640" cy="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5" name="Rectangle 15">
              <a:extLst>
                <a:ext uri="{FF2B5EF4-FFF2-40B4-BE49-F238E27FC236}">
                  <a16:creationId xmlns:a16="http://schemas.microsoft.com/office/drawing/2014/main" xmlns="" id="{18C97404-7568-43B0-B1A5-F32DDC703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631"/>
              <a:ext cx="96" cy="1296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xmlns="" id="{6865657D-1E3D-4034-AB72-B4A379F41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3888"/>
              <a:ext cx="2640" cy="105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7" name="Rectangle 17">
              <a:extLst>
                <a:ext uri="{FF2B5EF4-FFF2-40B4-BE49-F238E27FC236}">
                  <a16:creationId xmlns:a16="http://schemas.microsoft.com/office/drawing/2014/main" xmlns="" id="{8F473B6C-D151-41A6-A4BB-97A6657365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640"/>
              <a:ext cx="96" cy="134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50000">
                  <a:schemeClr val="bg1"/>
                </a:gs>
                <a:gs pos="100000">
                  <a:schemeClr val="folHlink"/>
                </a:gs>
              </a:gsLst>
              <a:lin ang="0" scaled="1"/>
            </a:gradFill>
            <a:ln w="12700">
              <a:solidFill>
                <a:srgbClr val="FFCC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18">
            <a:extLst>
              <a:ext uri="{FF2B5EF4-FFF2-40B4-BE49-F238E27FC236}">
                <a16:creationId xmlns:a16="http://schemas.microsoft.com/office/drawing/2014/main" xmlns="" id="{BE42244F-DBAA-4810-B181-4DEA467D14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84" y="2914073"/>
            <a:ext cx="371408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xmlns="" id="{615923C2-F4D8-4962-8296-1A073C5A6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347" y="2843900"/>
            <a:ext cx="371764" cy="6096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51CFB0BC-2FBE-4421-BA0A-A2E1FD604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1688" y="6858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28A871-39DF-47CD-8D72-2EBE72BAD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600" y="698500"/>
            <a:ext cx="457200" cy="53340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50000">
                <a:schemeClr val="bg1"/>
              </a:gs>
              <a:gs pos="100000">
                <a:schemeClr val="folHlink"/>
              </a:gs>
            </a:gsLst>
            <a:lin ang="0" scaled="1"/>
          </a:gradFill>
          <a:ln w="12700">
            <a:solidFill>
              <a:srgbClr val="FFCC00"/>
            </a:solidFill>
            <a:miter lim="800000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E1EA78-54BC-43E3-ABEF-452ED8DF45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5800" y="57277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KEY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FADCB4-33A3-4FC7-A4FB-5B7BADC8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5715000"/>
            <a:ext cx="1003300" cy="3048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TIME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948073B-85FE-44CB-82D1-2FAB9C14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5907AC-8DF6-4803-98C6-7A333A542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A2C4190-6AF2-4A42-8F51-8A176AF46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B3F0CE-9030-42D6-922D-099C9D74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DEF7F01-0AE1-4724-843F-CDCFF78AC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DBA8ED3-12B4-4579-A3B5-B95C8E8BA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76EA32C-D4EE-48AB-8845-E40E38A74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4B30DDB-4EE4-4F6D-B2DC-45CBCB5A3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AFF1AC-8B5B-41BC-B95E-A75B3C3E3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EECB78D-91D5-4280-949F-49584CE841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sz="24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4D3B36C-8EB1-40C3-8D91-E7C1E429F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5800" y="1460500"/>
            <a:ext cx="1143000" cy="762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folHlink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zh-CN" b="1">
                <a:solidFill>
                  <a:srgbClr val="FF0000"/>
                </a:solidFill>
              </a:rPr>
              <a:t>HẾT GIỜ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xmlns="" id="{F48A733D-F140-4090-BF44-10793353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929" y="4035982"/>
            <a:ext cx="5638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2800" b="1" i="1" dirty="0" err="1">
                <a:solidFill>
                  <a:srgbClr val="FF0000"/>
                </a:solidFill>
              </a:rPr>
              <a:t>Đáp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án</a:t>
            </a:r>
            <a:r>
              <a:rPr lang="en-US" altLang="zh-CN" sz="2800" b="1" i="1" dirty="0">
                <a:solidFill>
                  <a:srgbClr val="FF0000"/>
                </a:solidFill>
              </a:rPr>
              <a:t>: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Tiếng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chim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tu</a:t>
            </a:r>
            <a:r>
              <a:rPr lang="en-US" altLang="zh-CN" sz="2800" b="1" i="1" dirty="0">
                <a:solidFill>
                  <a:srgbClr val="FF0000"/>
                </a:solidFill>
              </a:rPr>
              <a:t> </a:t>
            </a:r>
            <a:r>
              <a:rPr lang="en-US" altLang="zh-CN" sz="2800" b="1" i="1" dirty="0" err="1">
                <a:solidFill>
                  <a:srgbClr val="FF0000"/>
                </a:solidFill>
              </a:rPr>
              <a:t>hú</a:t>
            </a:r>
            <a:endParaRPr lang="vi-VN" altLang="en-US" sz="2400" b="1" i="1" dirty="0">
              <a:solidFill>
                <a:srgbClr val="FF0000"/>
              </a:solidFill>
            </a:endParaRP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xmlns="" id="{F73D7C74-FDFA-46BE-8341-8CC05D079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43050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s-ES" altLang="en-US" sz="3200" b="1"/>
              <a:t> </a:t>
            </a:r>
            <a:endParaRPr lang="en-US" altLang="zh-CN" sz="3200" b="1"/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xmlns="" id="{0C1B52B9-77C6-40DF-A29F-4BCDDE1F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492" y="2544033"/>
            <a:ext cx="7801229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3333CC"/>
                </a:solidFill>
              </a:rPr>
              <a:t>Âm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thanh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nào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được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đi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nhắc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lại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bốn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lần</a:t>
            </a:r>
            <a:r>
              <a:rPr lang="en-US" altLang="vi-VN" sz="2800" b="1" dirty="0">
                <a:solidFill>
                  <a:srgbClr val="3333CC"/>
                </a:solidFill>
              </a:rPr>
              <a:t> ở </a:t>
            </a:r>
            <a:r>
              <a:rPr lang="en-US" altLang="vi-VN" sz="2800" b="1" dirty="0" err="1">
                <a:solidFill>
                  <a:srgbClr val="3333CC"/>
                </a:solidFill>
              </a:rPr>
              <a:t>trong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bài</a:t>
            </a:r>
            <a:r>
              <a:rPr lang="en-US" altLang="vi-VN" sz="2800" b="1" dirty="0">
                <a:solidFill>
                  <a:srgbClr val="3333CC"/>
                </a:solidFill>
              </a:rPr>
              <a:t> </a:t>
            </a:r>
            <a:r>
              <a:rPr lang="en-US" altLang="vi-VN" sz="2800" b="1" dirty="0" err="1">
                <a:solidFill>
                  <a:srgbClr val="3333CC"/>
                </a:solidFill>
              </a:rPr>
              <a:t>thơ</a:t>
            </a:r>
            <a:r>
              <a:rPr lang="en-US" altLang="vi-VN" sz="2800" b="1" dirty="0">
                <a:solidFill>
                  <a:srgbClr val="3333CC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6853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" fill="hold"/>
                                        <p:tgtEl>
                                          <p:spTgt spid="1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" fill="hold"/>
                                        <p:tgtEl>
                                          <p:spTgt spid="1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6" grpId="0"/>
      <p:bldP spid="27" grpId="0"/>
      <p:bldP spid="2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548432" y="1136595"/>
            <a:ext cx="4749408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144821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78676" y="3277042"/>
            <a:ext cx="8802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Times New Roman" pitchFamily="18" charset="0"/>
                <a:cs typeface="Times New Roman" pitchFamily="18" charset="0"/>
              </a:rPr>
              <a:t>Trong cuộc sống hiện đại ngày nay, hình ảnh người bà có những gì thay đổi trong cách cư xử hay không?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0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êu đề 1">
            <a:extLst>
              <a:ext uri="{FF2B5EF4-FFF2-40B4-BE49-F238E27FC236}">
                <a16:creationId xmlns:a16="http://schemas.microsoft.com/office/drawing/2014/main" xmlns="" id="{086533BA-E099-414B-B5AE-218304163E42}"/>
              </a:ext>
            </a:extLst>
          </p:cNvPr>
          <p:cNvSpPr txBox="1">
            <a:spLocks/>
          </p:cNvSpPr>
          <p:nvPr/>
        </p:nvSpPr>
        <p:spPr>
          <a:xfrm>
            <a:off x="5967527" y="816730"/>
            <a:ext cx="4977976" cy="6419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Hình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ảnh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người</a:t>
            </a:r>
            <a:r>
              <a:rPr kumimoji="0" lang="en-BZ" sz="44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 </a:t>
            </a:r>
            <a:r>
              <a:rPr kumimoji="0" lang="en-BZ" sz="44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</a:rPr>
              <a:t>bà</a:t>
            </a:r>
            <a:endParaRPr kumimoji="0" lang="en-BZ" sz="44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</a:endParaRPr>
          </a:p>
        </p:txBody>
      </p:sp>
      <p:pic>
        <p:nvPicPr>
          <p:cNvPr id="15" name="Chỗ dành sẵn cho Nội dung 4">
            <a:extLst>
              <a:ext uri="{FF2B5EF4-FFF2-40B4-BE49-F238E27FC236}">
                <a16:creationId xmlns:a16="http://schemas.microsoft.com/office/drawing/2014/main" xmlns="" id="{0A88E31B-CD5F-4E9D-8F0C-80A2849E0C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8"/>
          <a:stretch/>
        </p:blipFill>
        <p:spPr>
          <a:xfrm>
            <a:off x="264876" y="1524000"/>
            <a:ext cx="4427230" cy="4633782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graphicFrame>
        <p:nvGraphicFramePr>
          <p:cNvPr id="16" name="Chỗ dành sẵn cho Nội dung 5">
            <a:extLst>
              <a:ext uri="{FF2B5EF4-FFF2-40B4-BE49-F238E27FC236}">
                <a16:creationId xmlns:a16="http://schemas.microsoft.com/office/drawing/2014/main" xmlns="" id="{FBC46D9C-2CB5-4BC7-970B-39E8596D804A}"/>
              </a:ext>
            </a:extLst>
          </p:cNvPr>
          <p:cNvGraphicFramePr>
            <a:graphicFrameLocks/>
          </p:cNvGraphicFramePr>
          <p:nvPr/>
        </p:nvGraphicFramePr>
        <p:xfrm>
          <a:off x="5230412" y="1462160"/>
          <a:ext cx="6452206" cy="5074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85734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graphicEl>
                                              <a:dgm id="{4F80D995-D0F0-4BA3-8A33-EBCCD488F4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graphicEl>
                                              <a:dgm id="{95C3F219-FC67-430A-A964-1B6FBB351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>
                                            <p:graphicEl>
                                              <a:dgm id="{85698567-12B7-4C45-8FF5-549CE8B083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>
                                            <p:graphicEl>
                                              <a:dgm id="{9D601D12-02EB-4561-AD66-20709B80C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>
                                            <p:graphicEl>
                                              <a:dgm id="{76FA65E6-466E-42EF-A0D7-F930E02813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graphicEl>
                                              <a:dgm id="{7A7672E5-CCAA-46B4-B769-1CCCA644C5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>
                                            <p:graphicEl>
                                              <a:dgm id="{36B853E7-182D-4DE8-8F52-47ABFD1D3A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Sub>
          <a:bldDgm bld="one"/>
        </p:bldSub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FA9A85A-339D-4435-882C-2FAF24126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909" t="20364" r="6455" b="9818"/>
          <a:stretch>
            <a:fillRect/>
          </a:stretch>
        </p:blipFill>
        <p:spPr bwMode="auto">
          <a:xfrm>
            <a:off x="0" y="-6351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6" descr="Cover">
            <a:extLst>
              <a:ext uri="{FF2B5EF4-FFF2-40B4-BE49-F238E27FC236}">
                <a16:creationId xmlns:a16="http://schemas.microsoft.com/office/drawing/2014/main" xmlns="" id="{7071D208-C1FE-4FAF-BDC1-7E8E4ED62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4738061"/>
            <a:ext cx="3464984" cy="100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 descr="Cover">
            <a:extLst>
              <a:ext uri="{FF2B5EF4-FFF2-40B4-BE49-F238E27FC236}">
                <a16:creationId xmlns:a16="http://schemas.microsoft.com/office/drawing/2014/main" xmlns="" id="{987B8CA0-E7B9-4C82-A754-AE4AD1B31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3" y="4663977"/>
            <a:ext cx="3490384" cy="56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Cover">
            <a:extLst>
              <a:ext uri="{FF2B5EF4-FFF2-40B4-BE49-F238E27FC236}">
                <a16:creationId xmlns:a16="http://schemas.microsoft.com/office/drawing/2014/main" xmlns="" id="{6AE36DC5-745F-48A5-8376-5EB6F6AE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7" y="4393044"/>
            <a:ext cx="3333751" cy="47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3" descr="Cover">
            <a:extLst>
              <a:ext uri="{FF2B5EF4-FFF2-40B4-BE49-F238E27FC236}">
                <a16:creationId xmlns:a16="http://schemas.microsoft.com/office/drawing/2014/main" xmlns="" id="{D048871D-4FA9-4425-AA49-B1A6B2437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8" y="4090360"/>
            <a:ext cx="129116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2" descr="Cover">
            <a:extLst>
              <a:ext uri="{FF2B5EF4-FFF2-40B4-BE49-F238E27FC236}">
                <a16:creationId xmlns:a16="http://schemas.microsoft.com/office/drawing/2014/main" xmlns="" id="{F2163800-96E1-4685-8031-6CBA89919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3963360"/>
            <a:ext cx="3414183" cy="42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Cover">
            <a:extLst>
              <a:ext uri="{FF2B5EF4-FFF2-40B4-BE49-F238E27FC236}">
                <a16:creationId xmlns:a16="http://schemas.microsoft.com/office/drawing/2014/main" xmlns="" id="{EE263985-333E-40E3-A5CC-2C0B35F07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52" y="3383394"/>
            <a:ext cx="654049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Cover">
            <a:extLst>
              <a:ext uri="{FF2B5EF4-FFF2-40B4-BE49-F238E27FC236}">
                <a16:creationId xmlns:a16="http://schemas.microsoft.com/office/drawing/2014/main" xmlns="" id="{3263B853-80EA-46E6-BB0F-B5065F00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374928"/>
            <a:ext cx="3155951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9" descr="Cover">
            <a:extLst>
              <a:ext uri="{FF2B5EF4-FFF2-40B4-BE49-F238E27FC236}">
                <a16:creationId xmlns:a16="http://schemas.microsoft.com/office/drawing/2014/main" xmlns="" id="{96BA7BDF-3717-4A80-941B-A9B09925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015094"/>
            <a:ext cx="3227917" cy="46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Cover">
            <a:extLst>
              <a:ext uri="{FF2B5EF4-FFF2-40B4-BE49-F238E27FC236}">
                <a16:creationId xmlns:a16="http://schemas.microsoft.com/office/drawing/2014/main" xmlns="" id="{C5C3172C-DA6F-4997-BCE3-B2C1C7D9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1" y="3281794"/>
            <a:ext cx="1308100" cy="2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Cover">
            <a:extLst>
              <a:ext uri="{FF2B5EF4-FFF2-40B4-BE49-F238E27FC236}">
                <a16:creationId xmlns:a16="http://schemas.microsoft.com/office/drawing/2014/main" xmlns="" id="{C69F3E52-F9D4-4E1D-A6C4-C871295A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5" y="2443594"/>
            <a:ext cx="3018367" cy="70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Cover">
            <a:extLst>
              <a:ext uri="{FF2B5EF4-FFF2-40B4-BE49-F238E27FC236}">
                <a16:creationId xmlns:a16="http://schemas.microsoft.com/office/drawing/2014/main" xmlns="" id="{3EE21E83-504E-42A5-92CC-A3CAA6A01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" y="2058361"/>
            <a:ext cx="3287183" cy="484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Cover">
            <a:extLst>
              <a:ext uri="{FF2B5EF4-FFF2-40B4-BE49-F238E27FC236}">
                <a16:creationId xmlns:a16="http://schemas.microsoft.com/office/drawing/2014/main" xmlns="" id="{2F346D02-75AA-429C-A715-CF5F9EDD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33" y="1370443"/>
            <a:ext cx="2616200" cy="11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xmlns="" id="{AC09A0A2-2C0C-4A8A-AE0A-DBF351309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317" y="2348343"/>
            <a:ext cx="980016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Cover">
            <a:extLst>
              <a:ext uri="{FF2B5EF4-FFF2-40B4-BE49-F238E27FC236}">
                <a16:creationId xmlns:a16="http://schemas.microsoft.com/office/drawing/2014/main" xmlns="" id="{B9E00307-857C-4B9A-A0BA-3A11C5CCC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801" y="3184427"/>
            <a:ext cx="1962151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2" descr="Cover">
            <a:extLst>
              <a:ext uri="{FF2B5EF4-FFF2-40B4-BE49-F238E27FC236}">
                <a16:creationId xmlns:a16="http://schemas.microsoft.com/office/drawing/2014/main" xmlns="" id="{708F6266-1E54-4C8D-8BD2-832C02248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2" y="3569661"/>
            <a:ext cx="2355849" cy="82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Cover">
            <a:extLst>
              <a:ext uri="{FF2B5EF4-FFF2-40B4-BE49-F238E27FC236}">
                <a16:creationId xmlns:a16="http://schemas.microsoft.com/office/drawing/2014/main" xmlns="" id="{FED8CA36-3C1E-44BB-9356-54E0D85B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985" y="3381277"/>
            <a:ext cx="3515783" cy="70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 descr="Cover">
            <a:extLst>
              <a:ext uri="{FF2B5EF4-FFF2-40B4-BE49-F238E27FC236}">
                <a16:creationId xmlns:a16="http://schemas.microsoft.com/office/drawing/2014/main" xmlns="" id="{E386D128-9165-4B20-9551-C2B849E9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794961"/>
            <a:ext cx="704851" cy="75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over">
            <a:extLst>
              <a:ext uri="{FF2B5EF4-FFF2-40B4-BE49-F238E27FC236}">
                <a16:creationId xmlns:a16="http://schemas.microsoft.com/office/drawing/2014/main" xmlns="" id="{EA579317-D0A3-4A4B-ABB3-7F841502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1" y="2384328"/>
            <a:ext cx="2692400" cy="86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Cover">
            <a:extLst>
              <a:ext uri="{FF2B5EF4-FFF2-40B4-BE49-F238E27FC236}">
                <a16:creationId xmlns:a16="http://schemas.microsoft.com/office/drawing/2014/main" xmlns="" id="{864039FF-2B5E-4C2A-A40D-E75B737A5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584" y="2373743"/>
            <a:ext cx="2692400" cy="4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 descr="Cover">
            <a:extLst>
              <a:ext uri="{FF2B5EF4-FFF2-40B4-BE49-F238E27FC236}">
                <a16:creationId xmlns:a16="http://schemas.microsoft.com/office/drawing/2014/main" xmlns="" id="{116290E3-8BE7-4F28-A032-D67F42011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5118" y="1776843"/>
            <a:ext cx="2891367" cy="68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Cover">
            <a:extLst>
              <a:ext uri="{FF2B5EF4-FFF2-40B4-BE49-F238E27FC236}">
                <a16:creationId xmlns:a16="http://schemas.microsoft.com/office/drawing/2014/main" xmlns="" id="{ECE6C907-DAAD-47DF-9446-4F0A5A68F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34" y="2248861"/>
            <a:ext cx="895351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 descr="Cover">
            <a:extLst>
              <a:ext uri="{FF2B5EF4-FFF2-40B4-BE49-F238E27FC236}">
                <a16:creationId xmlns:a16="http://schemas.microsoft.com/office/drawing/2014/main" xmlns="" id="{80DAE6EB-E7AF-4A69-8819-A5B21C35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2" y="2691243"/>
            <a:ext cx="2178049" cy="115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Cover">
            <a:extLst>
              <a:ext uri="{FF2B5EF4-FFF2-40B4-BE49-F238E27FC236}">
                <a16:creationId xmlns:a16="http://schemas.microsoft.com/office/drawing/2014/main" xmlns="" id="{3C1B9FD2-AEEB-4AAB-97D6-8D97B8DC9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33" y="3391860"/>
            <a:ext cx="1143000" cy="51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AutoShape 32" descr="Káº¿t quáº£ hÃ¬nh áº£nh cho hÆ°Æ¡ng cÃ¢y báº¿p lá»­a">
            <a:extLst>
              <a:ext uri="{FF2B5EF4-FFF2-40B4-BE49-F238E27FC236}">
                <a16:creationId xmlns:a16="http://schemas.microsoft.com/office/drawing/2014/main" xmlns="" id="{8E54AB40-0031-4EEF-AD97-E79DC4DBD6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4" y="-919790"/>
            <a:ext cx="397933" cy="397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17558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58PIC58PIC58PIC58PICHsaGKG559akDq_PIC2018.png"/>
          <p:cNvPicPr>
            <a:picLocks noChangeAspect="1"/>
          </p:cNvPicPr>
          <p:nvPr/>
        </p:nvPicPr>
        <p:blipFill>
          <a:blip r:embed="rId5" cstate="print"/>
          <a:srcRect l="7143" t="16071" r="5357" b="14286"/>
          <a:stretch>
            <a:fillRect/>
          </a:stretch>
        </p:blipFill>
        <p:spPr>
          <a:xfrm>
            <a:off x="3452896" y="575481"/>
            <a:ext cx="5868536" cy="126769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26602" y="887104"/>
            <a:ext cx="3776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12555" y="1921275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Học thuộc bài thơ</a:t>
            </a:r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nêu cảm nhận của em về bài thơ “Bếp lửa”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2783005"/>
            <a:ext cx="595617" cy="595617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1610436" y="3843268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latin typeface="Times New Roman" pitchFamily="18" charset="0"/>
                <a:cs typeface="Times New Roman" pitchFamily="18" charset="0"/>
              </a:rPr>
              <a:t>Xây dựng đoạn kịch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6" y="4074995"/>
            <a:ext cx="595617" cy="5956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10436" y="5431437"/>
            <a:ext cx="99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Viết bài văn phân tích một tác phẩm truyện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3" name="图片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8" y="5375727"/>
            <a:ext cx="595617" cy="595617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D82D0287-0B11-F4B3-67F5-82E0C6A84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708" y="1887607"/>
            <a:ext cx="597460" cy="591363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3AEEC68-C241-A3BB-B016-D8EF73BFE9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555" y="2875447"/>
            <a:ext cx="10272650" cy="963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等腰三角形 27"/>
          <p:cNvSpPr/>
          <p:nvPr/>
        </p:nvSpPr>
        <p:spPr>
          <a:xfrm flipH="1" flipV="1">
            <a:off x="10443319" y="0"/>
            <a:ext cx="1785257" cy="1268413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等腰三角形 28"/>
          <p:cNvSpPr/>
          <p:nvPr/>
        </p:nvSpPr>
        <p:spPr>
          <a:xfrm rot="10800000" flipH="1">
            <a:off x="0" y="-1"/>
            <a:ext cx="1864426" cy="1235034"/>
          </a:xfrm>
          <a:prstGeom prst="triangle">
            <a:avLst>
              <a:gd name="adj" fmla="val 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16850" y="1174827"/>
            <a:ext cx="94409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ctr"/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6600" i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i="1" dirty="0" err="1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600" i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98" y="2681092"/>
            <a:ext cx="4520386" cy="4520386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E7D8C99B-7D18-41CD-9458-644169AB2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086" y="2619736"/>
            <a:ext cx="4520386" cy="45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7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636525" y="928044"/>
            <a:ext cx="5759356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886511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906384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1.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giả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96036" y="2374719"/>
            <a:ext cx="6646460" cy="1119116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1941 ở Hà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(nay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HN)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643718" y="3687180"/>
            <a:ext cx="6646460" cy="110319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Mỹ.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73287" y="5013292"/>
            <a:ext cx="6655561" cy="732428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1746" name="Picture 2" descr="Kết quả hình ảnh cho nhà thơ Bằng Việ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3122" y="1049889"/>
            <a:ext cx="3548419" cy="5153137"/>
          </a:xfrm>
          <a:prstGeom prst="rect">
            <a:avLst/>
          </a:prstGeom>
          <a:noFill/>
        </p:spPr>
      </p:pic>
      <p:sp>
        <p:nvSpPr>
          <p:cNvPr id="13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>
            <a:off x="10327340" y="-2"/>
            <a:ext cx="1905000" cy="1196789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4459407" y="586854"/>
            <a:ext cx="3985347" cy="1174711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chính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46" name="AutoShape 6" descr="Káº¿t quáº£ hÃ¬nh áº£nh cho sá»ng mÃ²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8" name="Picture 2" descr="Hình ảnh có liên qua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50" y="1766773"/>
            <a:ext cx="2478443" cy="3581350"/>
          </a:xfrm>
          <a:prstGeom prst="rect">
            <a:avLst/>
          </a:prstGeom>
          <a:noFill/>
        </p:spPr>
      </p:pic>
      <p:pic>
        <p:nvPicPr>
          <p:cNvPr id="29700" name="Picture 4" descr="Kết quả hình ảnh cho những gương mặt, những khoảng trời"/>
          <p:cNvPicPr>
            <a:picLocks noChangeAspect="1" noChangeArrowheads="1"/>
          </p:cNvPicPr>
          <p:nvPr/>
        </p:nvPicPr>
        <p:blipFill>
          <a:blip r:embed="rId6"/>
          <a:srcRect l="10640" t="2588" r="9975"/>
          <a:stretch>
            <a:fillRect/>
          </a:stretch>
        </p:blipFill>
        <p:spPr bwMode="auto">
          <a:xfrm>
            <a:off x="3466531" y="2593074"/>
            <a:ext cx="2606722" cy="3732663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269242" y="534992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1968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0376" y="203579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1973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2066" y="5556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78788" y="2008495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1986</a:t>
            </a:r>
          </a:p>
        </p:txBody>
      </p:sp>
      <p:pic>
        <p:nvPicPr>
          <p:cNvPr id="29704" name="Picture 8" descr="Kết quả hình ảnh cho khoảng cách giữa lời - bằng việt"/>
          <p:cNvPicPr>
            <a:picLocks noChangeAspect="1" noChangeArrowheads="1"/>
          </p:cNvPicPr>
          <p:nvPr/>
        </p:nvPicPr>
        <p:blipFill>
          <a:blip r:embed="rId7"/>
          <a:srcRect l="4875" t="1959" r="8712" b="3440"/>
          <a:stretch>
            <a:fillRect/>
          </a:stretch>
        </p:blipFill>
        <p:spPr bwMode="auto">
          <a:xfrm>
            <a:off x="9212235" y="2634019"/>
            <a:ext cx="2538484" cy="3710090"/>
          </a:xfrm>
          <a:prstGeom prst="rect">
            <a:avLst/>
          </a:prstGeom>
          <a:noFill/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8"/>
          <a:srcRect l="74776" t="34552" r="19183" b="46348"/>
          <a:stretch>
            <a:fillRect/>
          </a:stretch>
        </p:blipFill>
        <p:spPr bwMode="auto">
          <a:xfrm>
            <a:off x="6478138" y="2156346"/>
            <a:ext cx="2338316" cy="326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6" name="Content Placeholder 1"/>
          <p:cNvSpPr txBox="1">
            <a:spLocks/>
          </p:cNvSpPr>
          <p:nvPr/>
        </p:nvSpPr>
        <p:spPr>
          <a:xfrm>
            <a:off x="600502" y="5527344"/>
            <a:ext cx="5581934" cy="805217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400" dirty="0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61" y="1965278"/>
            <a:ext cx="2821275" cy="3411457"/>
          </a:xfrm>
          <a:prstGeom prst="rect">
            <a:avLst/>
          </a:prstGeom>
        </p:spPr>
      </p:pic>
      <p:sp>
        <p:nvSpPr>
          <p:cNvPr id="19" name="Cloud Callout 18"/>
          <p:cNvSpPr/>
          <p:nvPr/>
        </p:nvSpPr>
        <p:spPr>
          <a:xfrm>
            <a:off x="5596183" y="1035620"/>
            <a:ext cx="6102757" cy="290697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3641" t="23111" r="7000" b="1051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22909" t="20364" r="6455" b="9818"/>
          <a:stretch>
            <a:fillRect/>
          </a:stretch>
        </p:blipFill>
        <p:spPr bwMode="auto">
          <a:xfrm>
            <a:off x="-1" y="0"/>
            <a:ext cx="123348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等腰三角形 8"/>
          <p:cNvSpPr/>
          <p:nvPr/>
        </p:nvSpPr>
        <p:spPr>
          <a:xfrm flipV="1">
            <a:off x="-1" y="0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946BD645-8DAC-4DB0-8A89-A67689EFB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5" y="627199"/>
            <a:ext cx="900822" cy="900822"/>
          </a:xfrm>
          <a:prstGeom prst="rect">
            <a:avLst/>
          </a:prstGeom>
        </p:spPr>
      </p:pic>
      <p:sp>
        <p:nvSpPr>
          <p:cNvPr id="8" name="文本框 4">
            <a:extLst>
              <a:ext uri="{FF2B5EF4-FFF2-40B4-BE49-F238E27FC236}">
                <a16:creationId xmlns:a16="http://schemas.microsoft.com/office/drawing/2014/main" xmlns="" id="{037902CC-3046-4018-A208-11125541C1B8}"/>
              </a:ext>
            </a:extLst>
          </p:cNvPr>
          <p:cNvSpPr txBox="1"/>
          <p:nvPr/>
        </p:nvSpPr>
        <p:spPr>
          <a:xfrm>
            <a:off x="2450175" y="647072"/>
            <a:ext cx="3987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2.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Tác</a:t>
            </a:r>
            <a:r>
              <a:rPr lang="en-US" altLang="zh-CN" sz="4400" b="1" i="1" dirty="0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 </a:t>
            </a:r>
            <a:r>
              <a:rPr lang="en-US" altLang="zh-CN" sz="4400" b="1" i="1" dirty="0" err="1">
                <a:solidFill>
                  <a:srgbClr val="FF0000"/>
                </a:solidFill>
                <a:latin typeface="Times New Roman" pitchFamily="18" charset="0"/>
                <a:ea typeface="迷你简卡通" panose="03000509000000000000" pitchFamily="65" charset="-122"/>
                <a:cs typeface="Times New Roman" pitchFamily="18" charset="0"/>
              </a:rPr>
              <a:t>phẩm</a:t>
            </a:r>
            <a:endParaRPr lang="zh-CN" altLang="en-US" sz="4400" b="1" i="1" dirty="0">
              <a:solidFill>
                <a:srgbClr val="FF0000"/>
              </a:solidFill>
              <a:latin typeface="Times New Roman" pitchFamily="18" charset="0"/>
              <a:ea typeface="迷你简卡通" panose="03000509000000000000" pitchFamily="65" charset="-122"/>
              <a:cs typeface="Times New Roman" pitchFamily="18" charset="0"/>
            </a:endParaRPr>
          </a:p>
        </p:txBody>
      </p:sp>
      <p:sp>
        <p:nvSpPr>
          <p:cNvPr id="11" name="等腰三角形 9"/>
          <p:cNvSpPr/>
          <p:nvPr/>
        </p:nvSpPr>
        <p:spPr>
          <a:xfrm rot="10800000" flipV="1">
            <a:off x="10443319" y="5589586"/>
            <a:ext cx="1785257" cy="1268413"/>
          </a:xfrm>
          <a:prstGeom prst="triangle">
            <a:avLst>
              <a:gd name="adj" fmla="val 0"/>
            </a:avLst>
          </a:prstGeom>
          <a:solidFill>
            <a:srgbClr val="FF9D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7016" y="2277637"/>
            <a:ext cx="5102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1963,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Xô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2" descr="Hình ảnh có liên qua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07554" y="1719615"/>
            <a:ext cx="5197096" cy="37940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3003</TotalTime>
  <Words>2179</Words>
  <Application>Microsoft Office PowerPoint</Application>
  <PresentationFormat>Custom</PresentationFormat>
  <Paragraphs>325</Paragraphs>
  <Slides>47</Slides>
  <Notes>36</Notes>
  <HiddenSlides>0</HiddenSlides>
  <MMClips>1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8" baseType="lpstr">
      <vt:lpstr>Arial</vt:lpstr>
      <vt:lpstr>#9Slide03 Arima Madurai Black</vt:lpstr>
      <vt:lpstr>Calibri</vt:lpstr>
      <vt:lpstr>Times New Roman</vt:lpstr>
      <vt:lpstr>Oswald Regular</vt:lpstr>
      <vt:lpstr>PT Serif</vt:lpstr>
      <vt:lpstr>Arial Nova</vt:lpstr>
      <vt:lpstr>.VnTime</vt:lpstr>
      <vt:lpstr>等线</vt:lpstr>
      <vt:lpstr>微软雅黑</vt:lpstr>
      <vt:lpstr>Raleway</vt:lpstr>
      <vt:lpstr>Calibri Light</vt:lpstr>
      <vt:lpstr>Wingdings</vt:lpstr>
      <vt:lpstr>Chivo</vt:lpstr>
      <vt:lpstr>#9Slide03 Arima Madurai</vt:lpstr>
      <vt:lpstr>迷你简卡通</vt:lpstr>
      <vt:lpstr>Merriweather Light</vt:lpstr>
      <vt:lpstr>Office Theme</vt:lpstr>
      <vt:lpstr>1_Office Theme</vt:lpstr>
      <vt:lpstr>2_Office Theme</vt:lpstr>
      <vt:lpstr>Microsoft Equation 3.0</vt:lpstr>
      <vt:lpstr>PowerPoint Presentation</vt:lpstr>
      <vt:lpstr>Chia sẻ cảm nhận của em về hình ảnh người bà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Nguyen </cp:lastModifiedBy>
  <cp:revision>314</cp:revision>
  <dcterms:created xsi:type="dcterms:W3CDTF">2019-05-02T14:10:18Z</dcterms:created>
  <dcterms:modified xsi:type="dcterms:W3CDTF">2025-01-12T10:25:25Z</dcterms:modified>
</cp:coreProperties>
</file>