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notesSlides/notesSlide4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00" r:id="rId2"/>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51" r:id="rId16"/>
    <p:sldId id="352" r:id="rId17"/>
    <p:sldId id="353" r:id="rId18"/>
    <p:sldId id="354" r:id="rId19"/>
    <p:sldId id="355" r:id="rId20"/>
    <p:sldId id="356" r:id="rId21"/>
    <p:sldId id="357" r:id="rId22"/>
    <p:sldId id="358" r:id="rId23"/>
    <p:sldId id="359" r:id="rId24"/>
    <p:sldId id="360" r:id="rId25"/>
    <p:sldId id="362" r:id="rId26"/>
    <p:sldId id="363" r:id="rId27"/>
    <p:sldId id="364" r:id="rId28"/>
    <p:sldId id="365" r:id="rId29"/>
    <p:sldId id="366" r:id="rId30"/>
    <p:sldId id="367" r:id="rId31"/>
    <p:sldId id="368" r:id="rId32"/>
    <p:sldId id="369" r:id="rId33"/>
    <p:sldId id="399" r:id="rId34"/>
    <p:sldId id="374" r:id="rId35"/>
    <p:sldId id="375" r:id="rId36"/>
    <p:sldId id="385" r:id="rId37"/>
    <p:sldId id="396" r:id="rId38"/>
    <p:sldId id="376" r:id="rId39"/>
    <p:sldId id="377" r:id="rId40"/>
    <p:sldId id="378" r:id="rId41"/>
    <p:sldId id="379" r:id="rId42"/>
    <p:sldId id="380" r:id="rId43"/>
    <p:sldId id="381" r:id="rId44"/>
    <p:sldId id="382" r:id="rId45"/>
    <p:sldId id="383" r:id="rId46"/>
    <p:sldId id="384" r:id="rId47"/>
    <p:sldId id="392" r:id="rId48"/>
    <p:sldId id="397" r:id="rId49"/>
    <p:sldId id="3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00FF"/>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67" d="100"/>
          <a:sy n="67" d="100"/>
        </p:scale>
        <p:origin x="5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54F8F-590D-40A9-8701-2CE032865A5B}"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B6CC0-E059-405E-8C8C-84C5D510FDC3}" type="slidenum">
              <a:rPr lang="en-US" smtClean="0"/>
              <a:t>‹#›</a:t>
            </a:fld>
            <a:endParaRPr lang="en-US"/>
          </a:p>
        </p:txBody>
      </p:sp>
    </p:spTree>
    <p:extLst>
      <p:ext uri="{BB962C8B-B14F-4D97-AF65-F5344CB8AC3E}">
        <p14:creationId xmlns:p14="http://schemas.microsoft.com/office/powerpoint/2010/main" val="301041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a:t>
            </a:fld>
            <a:endParaRPr lang="en-US"/>
          </a:p>
        </p:txBody>
      </p:sp>
    </p:spTree>
    <p:extLst>
      <p:ext uri="{BB962C8B-B14F-4D97-AF65-F5344CB8AC3E}">
        <p14:creationId xmlns:p14="http://schemas.microsoft.com/office/powerpoint/2010/main" val="159513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13</a:t>
            </a:fld>
            <a:endParaRPr lang="en-US"/>
          </a:p>
        </p:txBody>
      </p:sp>
    </p:spTree>
    <p:extLst>
      <p:ext uri="{BB962C8B-B14F-4D97-AF65-F5344CB8AC3E}">
        <p14:creationId xmlns:p14="http://schemas.microsoft.com/office/powerpoint/2010/main" val="414987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14</a:t>
            </a:fld>
            <a:endParaRPr lang="en-US"/>
          </a:p>
        </p:txBody>
      </p:sp>
    </p:spTree>
    <p:extLst>
      <p:ext uri="{BB962C8B-B14F-4D97-AF65-F5344CB8AC3E}">
        <p14:creationId xmlns:p14="http://schemas.microsoft.com/office/powerpoint/2010/main" val="254505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ngày</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15</a:t>
            </a:fld>
            <a:endParaRPr lang="en-US"/>
          </a:p>
        </p:txBody>
      </p:sp>
    </p:spTree>
    <p:extLst>
      <p:ext uri="{BB962C8B-B14F-4D97-AF65-F5344CB8AC3E}">
        <p14:creationId xmlns:p14="http://schemas.microsoft.com/office/powerpoint/2010/main" val="161892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16</a:t>
            </a:fld>
            <a:endParaRPr lang="en-US"/>
          </a:p>
        </p:txBody>
      </p:sp>
    </p:spTree>
    <p:extLst>
      <p:ext uri="{BB962C8B-B14F-4D97-AF65-F5344CB8AC3E}">
        <p14:creationId xmlns:p14="http://schemas.microsoft.com/office/powerpoint/2010/main" val="194096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17</a:t>
            </a:fld>
            <a:endParaRPr lang="en-US"/>
          </a:p>
        </p:txBody>
      </p:sp>
    </p:spTree>
    <p:extLst>
      <p:ext uri="{BB962C8B-B14F-4D97-AF65-F5344CB8AC3E}">
        <p14:creationId xmlns:p14="http://schemas.microsoft.com/office/powerpoint/2010/main" val="293998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18</a:t>
            </a:fld>
            <a:endParaRPr lang="en-US"/>
          </a:p>
        </p:txBody>
      </p:sp>
    </p:spTree>
    <p:extLst>
      <p:ext uri="{BB962C8B-B14F-4D97-AF65-F5344CB8AC3E}">
        <p14:creationId xmlns:p14="http://schemas.microsoft.com/office/powerpoint/2010/main" val="1718370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19</a:t>
            </a:fld>
            <a:endParaRPr lang="en-US"/>
          </a:p>
        </p:txBody>
      </p:sp>
    </p:spTree>
    <p:extLst>
      <p:ext uri="{BB962C8B-B14F-4D97-AF65-F5344CB8AC3E}">
        <p14:creationId xmlns:p14="http://schemas.microsoft.com/office/powerpoint/2010/main" val="163105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20</a:t>
            </a:fld>
            <a:endParaRPr lang="en-US"/>
          </a:p>
        </p:txBody>
      </p:sp>
    </p:spTree>
    <p:extLst>
      <p:ext uri="{BB962C8B-B14F-4D97-AF65-F5344CB8AC3E}">
        <p14:creationId xmlns:p14="http://schemas.microsoft.com/office/powerpoint/2010/main" val="280308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21</a:t>
            </a:fld>
            <a:endParaRPr lang="en-US"/>
          </a:p>
        </p:txBody>
      </p:sp>
    </p:spTree>
    <p:extLst>
      <p:ext uri="{BB962C8B-B14F-4D97-AF65-F5344CB8AC3E}">
        <p14:creationId xmlns:p14="http://schemas.microsoft.com/office/powerpoint/2010/main" val="352239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22</a:t>
            </a:fld>
            <a:endParaRPr lang="en-US"/>
          </a:p>
        </p:txBody>
      </p:sp>
    </p:spTree>
    <p:extLst>
      <p:ext uri="{BB962C8B-B14F-4D97-AF65-F5344CB8AC3E}">
        <p14:creationId xmlns:p14="http://schemas.microsoft.com/office/powerpoint/2010/main" val="77724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a:t>
            </a:fld>
            <a:endParaRPr lang="en-US"/>
          </a:p>
        </p:txBody>
      </p:sp>
    </p:spTree>
    <p:extLst>
      <p:ext uri="{BB962C8B-B14F-4D97-AF65-F5344CB8AC3E}">
        <p14:creationId xmlns:p14="http://schemas.microsoft.com/office/powerpoint/2010/main" val="426313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23</a:t>
            </a:fld>
            <a:endParaRPr lang="en-US"/>
          </a:p>
        </p:txBody>
      </p:sp>
    </p:spTree>
    <p:extLst>
      <p:ext uri="{BB962C8B-B14F-4D97-AF65-F5344CB8AC3E}">
        <p14:creationId xmlns:p14="http://schemas.microsoft.com/office/powerpoint/2010/main" val="1363044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24</a:t>
            </a:fld>
            <a:endParaRPr lang="en-US"/>
          </a:p>
        </p:txBody>
      </p:sp>
    </p:spTree>
    <p:extLst>
      <p:ext uri="{BB962C8B-B14F-4D97-AF65-F5344CB8AC3E}">
        <p14:creationId xmlns:p14="http://schemas.microsoft.com/office/powerpoint/2010/main" val="146774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25</a:t>
            </a:fld>
            <a:endParaRPr lang="en-US"/>
          </a:p>
        </p:txBody>
      </p:sp>
    </p:spTree>
    <p:extLst>
      <p:ext uri="{BB962C8B-B14F-4D97-AF65-F5344CB8AC3E}">
        <p14:creationId xmlns:p14="http://schemas.microsoft.com/office/powerpoint/2010/main" val="26324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26</a:t>
            </a:fld>
            <a:endParaRPr lang="en-US"/>
          </a:p>
        </p:txBody>
      </p:sp>
    </p:spTree>
    <p:extLst>
      <p:ext uri="{BB962C8B-B14F-4D97-AF65-F5344CB8AC3E}">
        <p14:creationId xmlns:p14="http://schemas.microsoft.com/office/powerpoint/2010/main" val="1062614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27</a:t>
            </a:fld>
            <a:endParaRPr lang="en-US"/>
          </a:p>
        </p:txBody>
      </p:sp>
    </p:spTree>
    <p:extLst>
      <p:ext uri="{BB962C8B-B14F-4D97-AF65-F5344CB8AC3E}">
        <p14:creationId xmlns:p14="http://schemas.microsoft.com/office/powerpoint/2010/main" val="138862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28</a:t>
            </a:fld>
            <a:endParaRPr lang="en-US"/>
          </a:p>
        </p:txBody>
      </p:sp>
    </p:spTree>
    <p:extLst>
      <p:ext uri="{BB962C8B-B14F-4D97-AF65-F5344CB8AC3E}">
        <p14:creationId xmlns:p14="http://schemas.microsoft.com/office/powerpoint/2010/main" val="3249981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29</a:t>
            </a:fld>
            <a:endParaRPr lang="en-US"/>
          </a:p>
        </p:txBody>
      </p:sp>
    </p:spTree>
    <p:extLst>
      <p:ext uri="{BB962C8B-B14F-4D97-AF65-F5344CB8AC3E}">
        <p14:creationId xmlns:p14="http://schemas.microsoft.com/office/powerpoint/2010/main" val="2251030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30</a:t>
            </a:fld>
            <a:endParaRPr lang="en-US"/>
          </a:p>
        </p:txBody>
      </p:sp>
    </p:spTree>
    <p:extLst>
      <p:ext uri="{BB962C8B-B14F-4D97-AF65-F5344CB8AC3E}">
        <p14:creationId xmlns:p14="http://schemas.microsoft.com/office/powerpoint/2010/main" val="247056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31</a:t>
            </a:fld>
            <a:endParaRPr lang="en-US"/>
          </a:p>
        </p:txBody>
      </p:sp>
    </p:spTree>
    <p:extLst>
      <p:ext uri="{BB962C8B-B14F-4D97-AF65-F5344CB8AC3E}">
        <p14:creationId xmlns:p14="http://schemas.microsoft.com/office/powerpoint/2010/main" val="2197101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32</a:t>
            </a:fld>
            <a:endParaRPr lang="en-US"/>
          </a:p>
        </p:txBody>
      </p:sp>
    </p:spTree>
    <p:extLst>
      <p:ext uri="{BB962C8B-B14F-4D97-AF65-F5344CB8AC3E}">
        <p14:creationId xmlns:p14="http://schemas.microsoft.com/office/powerpoint/2010/main" val="379959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a:t>
            </a:fld>
            <a:endParaRPr lang="en-US"/>
          </a:p>
        </p:txBody>
      </p:sp>
    </p:spTree>
    <p:extLst>
      <p:ext uri="{BB962C8B-B14F-4D97-AF65-F5344CB8AC3E}">
        <p14:creationId xmlns:p14="http://schemas.microsoft.com/office/powerpoint/2010/main" val="2449961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33</a:t>
            </a:fld>
            <a:endParaRPr lang="en-US"/>
          </a:p>
        </p:txBody>
      </p:sp>
    </p:spTree>
    <p:extLst>
      <p:ext uri="{BB962C8B-B14F-4D97-AF65-F5344CB8AC3E}">
        <p14:creationId xmlns:p14="http://schemas.microsoft.com/office/powerpoint/2010/main" val="414835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34</a:t>
            </a:fld>
            <a:endParaRPr lang="en-US"/>
          </a:p>
        </p:txBody>
      </p:sp>
    </p:spTree>
    <p:extLst>
      <p:ext uri="{BB962C8B-B14F-4D97-AF65-F5344CB8AC3E}">
        <p14:creationId xmlns:p14="http://schemas.microsoft.com/office/powerpoint/2010/main" val="592040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35</a:t>
            </a:fld>
            <a:endParaRPr lang="en-US"/>
          </a:p>
        </p:txBody>
      </p:sp>
    </p:spTree>
    <p:extLst>
      <p:ext uri="{BB962C8B-B14F-4D97-AF65-F5344CB8AC3E}">
        <p14:creationId xmlns:p14="http://schemas.microsoft.com/office/powerpoint/2010/main" val="1070025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Sự</a:t>
            </a:r>
            <a:r>
              <a:rPr lang="en-US" dirty="0"/>
              <a:t> </a:t>
            </a:r>
            <a:r>
              <a:rPr lang="en-US" dirty="0" err="1"/>
              <a:t>lưu</a:t>
            </a:r>
            <a:r>
              <a:rPr lang="en-US" dirty="0"/>
              <a:t> </a:t>
            </a:r>
            <a:r>
              <a:rPr lang="en-US" dirty="0" err="1"/>
              <a:t>luyến</a:t>
            </a:r>
            <a:r>
              <a:rPr lang="en-US" dirty="0"/>
              <a:t>, </a:t>
            </a:r>
            <a:r>
              <a:rPr lang="en-US" dirty="0" err="1"/>
              <a:t>buồn</a:t>
            </a:r>
            <a:r>
              <a:rPr lang="en-US" dirty="0"/>
              <a:t> lo, </a:t>
            </a:r>
            <a:r>
              <a:rPr lang="en-US" dirty="0" err="1"/>
              <a:t>cô</a:t>
            </a:r>
            <a:r>
              <a:rPr lang="en-US" dirty="0"/>
              <a:t> </a:t>
            </a:r>
            <a:r>
              <a:rPr lang="en-US" dirty="0" err="1"/>
              <a:t>đơn</a:t>
            </a:r>
            <a:r>
              <a:rPr lang="en-US" dirty="0"/>
              <a:t>,…</a:t>
            </a:r>
            <a:r>
              <a:rPr lang="en-US" dirty="0" err="1"/>
              <a:t>của</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luôn</a:t>
            </a:r>
            <a:r>
              <a:rPr lang="en-US" dirty="0"/>
              <a:t> </a:t>
            </a:r>
            <a:r>
              <a:rPr lang="en-US" dirty="0" err="1"/>
              <a:t>gắn</a:t>
            </a:r>
            <a:r>
              <a:rPr lang="en-US" dirty="0"/>
              <a:t> </a:t>
            </a:r>
            <a:r>
              <a:rPr lang="en-US" dirty="0" err="1"/>
              <a:t>với</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cuộc</a:t>
            </a:r>
            <a:r>
              <a:rPr lang="en-US" dirty="0"/>
              <a:t> </a:t>
            </a:r>
            <a:r>
              <a:rPr lang="en-US" dirty="0" err="1"/>
              <a:t>sống</a:t>
            </a:r>
            <a:r>
              <a:rPr lang="en-US" dirty="0"/>
              <a:t> </a:t>
            </a:r>
            <a:r>
              <a:rPr lang="en-US" dirty="0" err="1"/>
              <a:t>mà</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theo</a:t>
            </a:r>
            <a:r>
              <a:rPr lang="en-US" dirty="0"/>
              <a:t> </a:t>
            </a:r>
            <a:r>
              <a:rPr lang="en-US" dirty="0" err="1"/>
              <a:t>đuổi</a:t>
            </a:r>
            <a:r>
              <a:rPr lang="en-US" dirty="0"/>
              <a:t>: </a:t>
            </a:r>
            <a:r>
              <a:rPr lang="en-US" dirty="0" err="1"/>
              <a:t>trân</a:t>
            </a:r>
            <a:r>
              <a:rPr lang="en-US" dirty="0"/>
              <a:t> </a:t>
            </a:r>
            <a:r>
              <a:rPr lang="en-US" dirty="0" err="1"/>
              <a:t>trọng</a:t>
            </a:r>
            <a:r>
              <a:rPr lang="en-US" dirty="0"/>
              <a:t> </a:t>
            </a:r>
            <a:r>
              <a:rPr lang="en-US" dirty="0" err="1"/>
              <a:t>lí</a:t>
            </a:r>
            <a:r>
              <a:rPr lang="en-US" dirty="0"/>
              <a:t> </a:t>
            </a:r>
            <a:r>
              <a:rPr lang="en-US" dirty="0" err="1"/>
              <a:t>tưởng</a:t>
            </a:r>
            <a:r>
              <a:rPr lang="en-US" dirty="0"/>
              <a:t> </a:t>
            </a:r>
            <a:r>
              <a:rPr lang="en-US" dirty="0" err="1"/>
              <a:t>công</a:t>
            </a:r>
            <a:r>
              <a:rPr lang="en-US" dirty="0"/>
              <a:t> </a:t>
            </a:r>
            <a:r>
              <a:rPr lang="en-US" dirty="0" err="1"/>
              <a:t>danh</a:t>
            </a:r>
            <a:r>
              <a:rPr lang="en-US" dirty="0"/>
              <a:t>, </a:t>
            </a:r>
            <a:r>
              <a:rPr lang="en-US" dirty="0" err="1"/>
              <a:t>sự</a:t>
            </a:r>
            <a:r>
              <a:rPr lang="en-US" dirty="0"/>
              <a:t> </a:t>
            </a:r>
            <a:r>
              <a:rPr lang="en-US" dirty="0" err="1"/>
              <a:t>nghiệp</a:t>
            </a:r>
            <a:r>
              <a:rPr lang="en-US" dirty="0"/>
              <a:t> </a:t>
            </a:r>
            <a:r>
              <a:rPr lang="en-US" dirty="0" err="1"/>
              <a:t>của</a:t>
            </a:r>
            <a:r>
              <a:rPr lang="en-US" dirty="0"/>
              <a:t> </a:t>
            </a:r>
            <a:r>
              <a:rPr lang="en-US" dirty="0" err="1"/>
              <a:t>chồng</a:t>
            </a:r>
            <a:r>
              <a:rPr lang="en-US" dirty="0"/>
              <a:t>; </a:t>
            </a:r>
            <a:r>
              <a:rPr lang="en-US" dirty="0" err="1"/>
              <a:t>trân</a:t>
            </a:r>
            <a:r>
              <a:rPr lang="en-US" dirty="0"/>
              <a:t> </a:t>
            </a:r>
            <a:r>
              <a:rPr lang="en-US" dirty="0" err="1"/>
              <a:t>quý</a:t>
            </a:r>
            <a:r>
              <a:rPr lang="en-US" dirty="0"/>
              <a:t> </a:t>
            </a:r>
            <a:r>
              <a:rPr lang="en-US" dirty="0" err="1"/>
              <a:t>những</a:t>
            </a:r>
            <a:r>
              <a:rPr lang="en-US" dirty="0"/>
              <a:t> </a:t>
            </a:r>
            <a:r>
              <a:rPr lang="en-US" dirty="0" err="1"/>
              <a:t>tình</a:t>
            </a:r>
            <a:r>
              <a:rPr lang="en-US" dirty="0"/>
              <a:t> </a:t>
            </a:r>
            <a:r>
              <a:rPr lang="en-US" dirty="0" err="1"/>
              <a:t>cảm</a:t>
            </a:r>
            <a:r>
              <a:rPr lang="en-US" dirty="0"/>
              <a:t> </a:t>
            </a:r>
            <a:r>
              <a:rPr lang="en-US" dirty="0" err="1"/>
              <a:t>của</a:t>
            </a:r>
            <a:r>
              <a:rPr lang="en-US" dirty="0"/>
              <a:t> con </a:t>
            </a:r>
            <a:r>
              <a:rPr lang="en-US" dirty="0" err="1"/>
              <a:t>người</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tình</a:t>
            </a:r>
            <a:r>
              <a:rPr lang="en-US" dirty="0"/>
              <a:t> </a:t>
            </a:r>
            <a:r>
              <a:rPr lang="en-US" dirty="0" err="1"/>
              <a:t>cảm</a:t>
            </a:r>
            <a:r>
              <a:rPr lang="en-US" dirty="0"/>
              <a:t> </a:t>
            </a:r>
            <a:r>
              <a:rPr lang="en-US" dirty="0" err="1"/>
              <a:t>vợ</a:t>
            </a:r>
            <a:r>
              <a:rPr lang="en-US" dirty="0"/>
              <a:t> </a:t>
            </a:r>
            <a:r>
              <a:rPr lang="en-US" dirty="0" err="1"/>
              <a:t>chồng</a:t>
            </a:r>
            <a:r>
              <a:rPr lang="en-US" dirty="0"/>
              <a:t> </a:t>
            </a:r>
            <a:r>
              <a:rPr lang="en-US" dirty="0" err="1"/>
              <a:t>gắn</a:t>
            </a:r>
            <a:r>
              <a:rPr lang="en-US" dirty="0"/>
              <a:t> </a:t>
            </a:r>
            <a:r>
              <a:rPr lang="en-US" dirty="0" err="1"/>
              <a:t>bó</a:t>
            </a:r>
            <a:r>
              <a:rPr lang="en-US" dirty="0"/>
              <a:t> </a:t>
            </a:r>
            <a:r>
              <a:rPr lang="en-US" dirty="0" err="1"/>
              <a:t>tha</a:t>
            </a:r>
            <a:r>
              <a:rPr lang="en-US" dirty="0"/>
              <a:t> </a:t>
            </a:r>
            <a:r>
              <a:rPr lang="en-US" dirty="0" err="1"/>
              <a:t>thiết</a:t>
            </a:r>
            <a:r>
              <a:rPr lang="en-US" dirty="0"/>
              <a:t>; hi </a:t>
            </a:r>
            <a:r>
              <a:rPr lang="en-US" dirty="0" err="1"/>
              <a:t>sinh</a:t>
            </a:r>
            <a:r>
              <a:rPr lang="en-US" dirty="0"/>
              <a:t> </a:t>
            </a:r>
            <a:r>
              <a:rPr lang="en-US" dirty="0" err="1"/>
              <a:t>bản</a:t>
            </a:r>
            <a:r>
              <a:rPr lang="en-US" dirty="0"/>
              <a:t> </a:t>
            </a:r>
            <a:r>
              <a:rPr lang="en-US" dirty="0" err="1"/>
              <a:t>thân</a:t>
            </a:r>
            <a:r>
              <a:rPr lang="en-US" dirty="0"/>
              <a:t> </a:t>
            </a:r>
            <a:r>
              <a:rPr lang="en-US" dirty="0" err="1"/>
              <a:t>để</a:t>
            </a:r>
            <a:r>
              <a:rPr lang="en-US" dirty="0"/>
              <a:t> </a:t>
            </a:r>
            <a:r>
              <a:rPr lang="en-US" dirty="0" err="1"/>
              <a:t>đem</a:t>
            </a:r>
            <a:r>
              <a:rPr lang="en-US" dirty="0"/>
              <a:t> </a:t>
            </a:r>
            <a:r>
              <a:rPr lang="en-US" dirty="0" err="1"/>
              <a:t>lại</a:t>
            </a:r>
            <a:r>
              <a:rPr lang="en-US" dirty="0"/>
              <a:t> </a:t>
            </a:r>
            <a:r>
              <a:rPr lang="en-US" dirty="0" err="1"/>
              <a:t>hạnh</a:t>
            </a:r>
            <a:r>
              <a:rPr lang="en-US" dirty="0"/>
              <a:t> </a:t>
            </a:r>
            <a:r>
              <a:rPr lang="en-US" dirty="0" err="1"/>
              <a:t>phúc</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trong</a:t>
            </a:r>
            <a:r>
              <a:rPr lang="en-US" dirty="0"/>
              <a:t> </a:t>
            </a:r>
            <a:r>
              <a:rPr lang="en-US" dirty="0" err="1"/>
              <a:t>đó</a:t>
            </a:r>
            <a:r>
              <a:rPr lang="en-US" dirty="0"/>
              <a:t> </a:t>
            </a:r>
            <a:r>
              <a:rPr lang="en-US" dirty="0" err="1"/>
              <a:t>có</a:t>
            </a:r>
            <a:r>
              <a:rPr lang="en-US" dirty="0"/>
              <a:t> </a:t>
            </a:r>
            <a:r>
              <a:rPr lang="en-US" dirty="0" err="1"/>
              <a:t>người</a:t>
            </a:r>
            <a:r>
              <a:rPr lang="en-US" dirty="0"/>
              <a:t> </a:t>
            </a:r>
            <a:r>
              <a:rPr lang="en-US" dirty="0" err="1"/>
              <a:t>mình</a:t>
            </a:r>
            <a:r>
              <a:rPr lang="en-US" dirty="0"/>
              <a:t> </a:t>
            </a:r>
            <a:r>
              <a:rPr lang="en-US" dirty="0" err="1"/>
              <a:t>yêu</a:t>
            </a:r>
            <a:r>
              <a:rPr lang="en-US" dirty="0"/>
              <a:t> </a:t>
            </a:r>
            <a:r>
              <a:rPr lang="en-US" dirty="0" err="1"/>
              <a:t>thương</a:t>
            </a:r>
            <a:r>
              <a:rPr lang="en-US" dirty="0"/>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36</a:t>
            </a:fld>
            <a:endParaRPr lang="en-US"/>
          </a:p>
        </p:txBody>
      </p:sp>
    </p:spTree>
    <p:extLst>
      <p:ext uri="{BB962C8B-B14F-4D97-AF65-F5344CB8AC3E}">
        <p14:creationId xmlns:p14="http://schemas.microsoft.com/office/powerpoint/2010/main" val="2926824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38</a:t>
            </a:fld>
            <a:endParaRPr lang="en-US"/>
          </a:p>
        </p:txBody>
      </p:sp>
    </p:spTree>
    <p:extLst>
      <p:ext uri="{BB962C8B-B14F-4D97-AF65-F5344CB8AC3E}">
        <p14:creationId xmlns:p14="http://schemas.microsoft.com/office/powerpoint/2010/main" val="1667166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(4 </a:t>
            </a:r>
            <a:r>
              <a:rPr lang="en-US" dirty="0" err="1"/>
              <a:t>nhóm</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39</a:t>
            </a:fld>
            <a:endParaRPr lang="en-US"/>
          </a:p>
        </p:txBody>
      </p:sp>
    </p:spTree>
    <p:extLst>
      <p:ext uri="{BB962C8B-B14F-4D97-AF65-F5344CB8AC3E}">
        <p14:creationId xmlns:p14="http://schemas.microsoft.com/office/powerpoint/2010/main" val="2441179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40</a:t>
            </a:fld>
            <a:endParaRPr lang="en-US"/>
          </a:p>
        </p:txBody>
      </p:sp>
    </p:spTree>
    <p:extLst>
      <p:ext uri="{BB962C8B-B14F-4D97-AF65-F5344CB8AC3E}">
        <p14:creationId xmlns:p14="http://schemas.microsoft.com/office/powerpoint/2010/main" val="19359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41</a:t>
            </a:fld>
            <a:endParaRPr lang="en-US"/>
          </a:p>
        </p:txBody>
      </p:sp>
    </p:spTree>
    <p:extLst>
      <p:ext uri="{BB962C8B-B14F-4D97-AF65-F5344CB8AC3E}">
        <p14:creationId xmlns:p14="http://schemas.microsoft.com/office/powerpoint/2010/main" val="3306613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42</a:t>
            </a:fld>
            <a:endParaRPr lang="en-US"/>
          </a:p>
        </p:txBody>
      </p:sp>
    </p:spTree>
    <p:extLst>
      <p:ext uri="{BB962C8B-B14F-4D97-AF65-F5344CB8AC3E}">
        <p14:creationId xmlns:p14="http://schemas.microsoft.com/office/powerpoint/2010/main" val="1990872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43</a:t>
            </a:fld>
            <a:endParaRPr lang="en-US"/>
          </a:p>
        </p:txBody>
      </p:sp>
    </p:spTree>
    <p:extLst>
      <p:ext uri="{BB962C8B-B14F-4D97-AF65-F5344CB8AC3E}">
        <p14:creationId xmlns:p14="http://schemas.microsoft.com/office/powerpoint/2010/main" val="32065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xác</a:t>
            </a:r>
            <a:r>
              <a:rPr lang="en-US" dirty="0"/>
              <a:t> </a:t>
            </a:r>
            <a:r>
              <a:rPr lang="en-US" dirty="0" err="1"/>
              <a:t>định</a:t>
            </a:r>
            <a:r>
              <a:rPr lang="en-US" dirty="0"/>
              <a:t> </a:t>
            </a:r>
            <a:r>
              <a:rPr lang="en-US" dirty="0" err="1"/>
              <a:t>số</a:t>
            </a:r>
            <a:r>
              <a:rPr lang="en-US" dirty="0"/>
              <a:t> </a:t>
            </a:r>
            <a:r>
              <a:rPr lang="en-US" dirty="0" err="1"/>
              <a:t>câu</a:t>
            </a:r>
            <a:r>
              <a:rPr lang="en-US" dirty="0"/>
              <a:t>, </a:t>
            </a:r>
            <a:r>
              <a:rPr lang="en-US" dirty="0" err="1"/>
              <a:t>số</a:t>
            </a:r>
            <a:r>
              <a:rPr lang="en-US" dirty="0"/>
              <a:t> </a:t>
            </a:r>
            <a:r>
              <a:rPr lang="en-US" dirty="0" err="1"/>
              <a:t>chữ</a:t>
            </a:r>
            <a:r>
              <a:rPr lang="en-US" dirty="0"/>
              <a:t> </a:t>
            </a:r>
            <a:r>
              <a:rPr lang="en-US" dirty="0" err="1"/>
              <a:t>trong</a:t>
            </a:r>
            <a:r>
              <a:rPr lang="en-US" dirty="0"/>
              <a:t> </a:t>
            </a:r>
            <a:r>
              <a:rPr lang="en-US" dirty="0" err="1"/>
              <a:t>từng</a:t>
            </a:r>
            <a:r>
              <a:rPr lang="en-US" dirty="0"/>
              <a:t> </a:t>
            </a:r>
            <a:r>
              <a:rPr lang="en-US" dirty="0" err="1"/>
              <a:t>câu</a:t>
            </a:r>
            <a:r>
              <a:rPr lang="en-US" dirty="0"/>
              <a:t>, so </a:t>
            </a:r>
            <a:r>
              <a:rPr lang="en-US" dirty="0" err="1"/>
              <a:t>sánh</a:t>
            </a:r>
            <a:r>
              <a:rPr lang="en-US" dirty="0"/>
              <a:t> </a:t>
            </a:r>
            <a:r>
              <a:rPr lang="en-US" dirty="0" err="1"/>
              <a:t>với</a:t>
            </a:r>
            <a:r>
              <a:rPr lang="en-US" dirty="0"/>
              <a:t> </a:t>
            </a:r>
            <a:r>
              <a:rPr lang="en-US" dirty="0" err="1"/>
              <a:t>thể</a:t>
            </a:r>
            <a:r>
              <a:rPr lang="en-US" dirty="0"/>
              <a:t> </a:t>
            </a:r>
            <a:r>
              <a:rPr lang="en-US" dirty="0" err="1"/>
              <a:t>thơ</a:t>
            </a:r>
            <a:r>
              <a:rPr lang="en-US" dirty="0"/>
              <a:t> </a:t>
            </a:r>
            <a:r>
              <a:rPr lang="en-US" dirty="0" err="1"/>
              <a:t>lục</a:t>
            </a:r>
            <a:r>
              <a:rPr lang="en-US" dirty="0"/>
              <a:t> </a:t>
            </a:r>
            <a:r>
              <a:rPr lang="en-US" dirty="0" err="1"/>
              <a:t>bát</a:t>
            </a:r>
            <a:r>
              <a:rPr lang="en-US" dirty="0"/>
              <a:t>.</a:t>
            </a:r>
          </a:p>
        </p:txBody>
      </p:sp>
      <p:sp>
        <p:nvSpPr>
          <p:cNvPr id="4" name="Slide Number Placeholder 3"/>
          <p:cNvSpPr>
            <a:spLocks noGrp="1"/>
          </p:cNvSpPr>
          <p:nvPr>
            <p:ph type="sldNum" sz="quarter" idx="5"/>
          </p:nvPr>
        </p:nvSpPr>
        <p:spPr/>
        <p:txBody>
          <a:bodyPr/>
          <a:lstStyle/>
          <a:p>
            <a:fld id="{FAB4055F-F6FF-417C-9CAE-78C649884F85}" type="slidenum">
              <a:rPr lang="en-US" smtClean="0"/>
              <a:t>4</a:t>
            </a:fld>
            <a:endParaRPr lang="en-US"/>
          </a:p>
        </p:txBody>
      </p:sp>
    </p:spTree>
    <p:extLst>
      <p:ext uri="{BB962C8B-B14F-4D97-AF65-F5344CB8AC3E}">
        <p14:creationId xmlns:p14="http://schemas.microsoft.com/office/powerpoint/2010/main" val="1062028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44</a:t>
            </a:fld>
            <a:endParaRPr lang="en-US"/>
          </a:p>
        </p:txBody>
      </p:sp>
    </p:spTree>
    <p:extLst>
      <p:ext uri="{BB962C8B-B14F-4D97-AF65-F5344CB8AC3E}">
        <p14:creationId xmlns:p14="http://schemas.microsoft.com/office/powerpoint/2010/main" val="3974474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trích</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45</a:t>
            </a:fld>
            <a:endParaRPr lang="en-US"/>
          </a:p>
        </p:txBody>
      </p:sp>
    </p:spTree>
    <p:extLst>
      <p:ext uri="{BB962C8B-B14F-4D97-AF65-F5344CB8AC3E}">
        <p14:creationId xmlns:p14="http://schemas.microsoft.com/office/powerpoint/2010/main" val="1886166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46</a:t>
            </a:fld>
            <a:endParaRPr lang="en-US"/>
          </a:p>
        </p:txBody>
      </p:sp>
    </p:spTree>
    <p:extLst>
      <p:ext uri="{BB962C8B-B14F-4D97-AF65-F5344CB8AC3E}">
        <p14:creationId xmlns:p14="http://schemas.microsoft.com/office/powerpoint/2010/main" val="328704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a:t>
            </a:r>
            <a:endParaRPr lang="en-US" dirty="0"/>
          </a:p>
          <a:p>
            <a:r>
              <a:rPr lang="en-US" dirty="0" err="1"/>
              <a:t>Ví</a:t>
            </a:r>
            <a:r>
              <a:rPr lang="en-US" dirty="0"/>
              <a:t> </a:t>
            </a:r>
            <a:r>
              <a:rPr lang="en-US" dirty="0" err="1"/>
              <a:t>dụ</a:t>
            </a:r>
            <a:r>
              <a:rPr lang="en-US" dirty="0"/>
              <a:t> </a:t>
            </a:r>
            <a:r>
              <a:rPr lang="en-US" dirty="0" err="1"/>
              <a:t>bài</a:t>
            </a:r>
            <a:r>
              <a:rPr lang="en-US" dirty="0"/>
              <a:t> </a:t>
            </a:r>
            <a:r>
              <a:rPr lang="en-US" dirty="0" err="1"/>
              <a:t>thơ</a:t>
            </a:r>
            <a:r>
              <a:rPr lang="en-US" dirty="0"/>
              <a:t> “</a:t>
            </a:r>
            <a:r>
              <a:rPr lang="en-US" dirty="0" err="1"/>
              <a:t>Bà</a:t>
            </a:r>
            <a:r>
              <a:rPr lang="en-US" dirty="0"/>
              <a:t> </a:t>
            </a:r>
            <a:r>
              <a:rPr lang="en-US" dirty="0" err="1"/>
              <a:t>má</a:t>
            </a:r>
            <a:r>
              <a:rPr lang="en-US" dirty="0"/>
              <a:t> </a:t>
            </a:r>
            <a:r>
              <a:rPr lang="en-US" dirty="0" err="1"/>
              <a:t>Hậu</a:t>
            </a:r>
            <a:r>
              <a:rPr lang="en-US" dirty="0"/>
              <a:t> Giang” </a:t>
            </a:r>
            <a:r>
              <a:rPr lang="en-US" dirty="0" err="1"/>
              <a:t>của</a:t>
            </a:r>
            <a:r>
              <a:rPr lang="en-US" dirty="0"/>
              <a:t> </a:t>
            </a:r>
            <a:r>
              <a:rPr lang="en-US" dirty="0" err="1"/>
              <a:t>Tố</a:t>
            </a:r>
            <a:r>
              <a:rPr lang="en-US" dirty="0"/>
              <a:t> </a:t>
            </a:r>
            <a:r>
              <a:rPr lang="en-US" dirty="0" err="1"/>
              <a:t>Hữu</a:t>
            </a:r>
            <a:r>
              <a:rPr lang="en-US" dirty="0"/>
              <a:t> </a:t>
            </a:r>
            <a:br>
              <a:rPr lang="en-US" dirty="0"/>
            </a:b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hiện</a:t>
            </a:r>
            <a:r>
              <a:rPr lang="en-US" dirty="0"/>
              <a:t> </a:t>
            </a:r>
            <a:r>
              <a:rPr lang="en-US" dirty="0" err="1"/>
              <a:t>tượng</a:t>
            </a:r>
            <a:r>
              <a:rPr lang="en-US" dirty="0"/>
              <a:t> </a:t>
            </a:r>
            <a:r>
              <a:rPr lang="en-US" dirty="0" err="1"/>
              <a:t>biến</a:t>
            </a:r>
            <a:r>
              <a:rPr lang="en-US" dirty="0"/>
              <a:t> </a:t>
            </a:r>
            <a:r>
              <a:rPr lang="en-US" dirty="0" err="1"/>
              <a:t>thể</a:t>
            </a:r>
            <a:r>
              <a:rPr lang="en-US" dirty="0"/>
              <a:t>. </a:t>
            </a:r>
            <a:r>
              <a:rPr lang="en-US" dirty="0" err="1"/>
              <a:t>Có</a:t>
            </a:r>
            <a:r>
              <a:rPr lang="en-US" dirty="0"/>
              <a:t> </a:t>
            </a:r>
            <a:r>
              <a:rPr lang="en-US" dirty="0" err="1"/>
              <a:t>những</a:t>
            </a:r>
            <a:r>
              <a:rPr lang="en-US" dirty="0"/>
              <a:t> </a:t>
            </a:r>
            <a:r>
              <a:rPr lang="en-US" dirty="0" err="1"/>
              <a:t>đoạn</a:t>
            </a:r>
            <a:r>
              <a:rPr lang="en-US" dirty="0"/>
              <a:t> </a:t>
            </a:r>
            <a:r>
              <a:rPr lang="en-US" dirty="0" err="1"/>
              <a:t>các</a:t>
            </a:r>
            <a:r>
              <a:rPr lang="en-US" dirty="0"/>
              <a:t> </a:t>
            </a:r>
            <a:r>
              <a:rPr lang="en-US" dirty="0" err="1"/>
              <a:t>cặp</a:t>
            </a:r>
            <a:r>
              <a:rPr lang="en-US" dirty="0"/>
              <a:t> </a:t>
            </a:r>
            <a:r>
              <a:rPr lang="en-US" dirty="0" err="1"/>
              <a:t>lục</a:t>
            </a:r>
            <a:r>
              <a:rPr lang="en-US" dirty="0"/>
              <a:t> </a:t>
            </a:r>
            <a:r>
              <a:rPr lang="en-US" dirty="0" err="1"/>
              <a:t>bát</a:t>
            </a:r>
            <a:r>
              <a:rPr lang="en-US" dirty="0"/>
              <a:t> </a:t>
            </a:r>
            <a:r>
              <a:rPr lang="en-US" dirty="0" err="1"/>
              <a:t>liền</a:t>
            </a:r>
            <a:r>
              <a:rPr lang="en-US" dirty="0"/>
              <a:t> </a:t>
            </a:r>
            <a:r>
              <a:rPr lang="en-US" dirty="0" err="1"/>
              <a:t>nhau</a:t>
            </a:r>
            <a:r>
              <a:rPr lang="en-US" dirty="0"/>
              <a:t> </a:t>
            </a:r>
            <a:r>
              <a:rPr lang="en-US" dirty="0" err="1"/>
              <a:t>mà</a:t>
            </a:r>
            <a:r>
              <a:rPr lang="en-US" dirty="0"/>
              <a:t> </a:t>
            </a:r>
            <a:r>
              <a:rPr lang="en-US" dirty="0" err="1"/>
              <a:t>không</a:t>
            </a:r>
            <a:r>
              <a:rPr lang="en-US" dirty="0"/>
              <a:t> </a:t>
            </a:r>
            <a:r>
              <a:rPr lang="en-US" dirty="0" err="1"/>
              <a:t>đan</a:t>
            </a:r>
            <a:r>
              <a:rPr lang="en-US" dirty="0"/>
              <a:t> xen </a:t>
            </a:r>
            <a:r>
              <a:rPr lang="en-US" dirty="0" err="1"/>
              <a:t>từng</a:t>
            </a:r>
            <a:r>
              <a:rPr lang="en-US" dirty="0"/>
              <a:t> </a:t>
            </a:r>
            <a:r>
              <a:rPr lang="en-US" dirty="0" err="1"/>
              <a:t>cặp</a:t>
            </a:r>
            <a:r>
              <a:rPr lang="en-US" dirty="0"/>
              <a:t> </a:t>
            </a:r>
            <a:r>
              <a:rPr lang="en-US" dirty="0" err="1"/>
              <a:t>câu</a:t>
            </a:r>
            <a:r>
              <a:rPr lang="en-US" dirty="0"/>
              <a:t> song </a:t>
            </a:r>
            <a:r>
              <a:rPr lang="en-US" dirty="0" err="1"/>
              <a:t>thất</a:t>
            </a:r>
            <a:r>
              <a:rPr lang="en-US" dirty="0"/>
              <a:t> </a:t>
            </a:r>
            <a:r>
              <a:rPr lang="en-US" dirty="0" err="1"/>
              <a:t>với</a:t>
            </a:r>
            <a:r>
              <a:rPr lang="en-US" dirty="0"/>
              <a:t> </a:t>
            </a:r>
            <a:r>
              <a:rPr lang="en-US" dirty="0" err="1"/>
              <a:t>từng</a:t>
            </a:r>
            <a:r>
              <a:rPr lang="en-US" dirty="0"/>
              <a:t> </a:t>
            </a:r>
            <a:r>
              <a:rPr lang="en-US" dirty="0" err="1"/>
              <a:t>cặp</a:t>
            </a:r>
            <a:r>
              <a:rPr lang="en-US" dirty="0"/>
              <a:t> </a:t>
            </a:r>
            <a:r>
              <a:rPr lang="en-US" dirty="0" err="1"/>
              <a:t>câu</a:t>
            </a:r>
            <a:r>
              <a:rPr lang="en-US" dirty="0"/>
              <a:t> </a:t>
            </a:r>
            <a:r>
              <a:rPr lang="en-US" dirty="0" err="1"/>
              <a:t>lục</a:t>
            </a:r>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FAB4055F-F6FF-417C-9CAE-78C649884F85}" type="slidenum">
              <a:rPr lang="en-US" smtClean="0"/>
              <a:t>5</a:t>
            </a:fld>
            <a:endParaRPr lang="en-US"/>
          </a:p>
        </p:txBody>
      </p:sp>
    </p:spTree>
    <p:extLst>
      <p:ext uri="{BB962C8B-B14F-4D97-AF65-F5344CB8AC3E}">
        <p14:creationId xmlns:p14="http://schemas.microsoft.com/office/powerpoint/2010/main" val="357455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6</a:t>
            </a:fld>
            <a:endParaRPr lang="en-US"/>
          </a:p>
        </p:txBody>
      </p:sp>
    </p:spTree>
    <p:extLst>
      <p:ext uri="{BB962C8B-B14F-4D97-AF65-F5344CB8AC3E}">
        <p14:creationId xmlns:p14="http://schemas.microsoft.com/office/powerpoint/2010/main" val="163527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7</a:t>
            </a:fld>
            <a:endParaRPr lang="en-US"/>
          </a:p>
        </p:txBody>
      </p:sp>
    </p:spTree>
    <p:extLst>
      <p:ext uri="{BB962C8B-B14F-4D97-AF65-F5344CB8AC3E}">
        <p14:creationId xmlns:p14="http://schemas.microsoft.com/office/powerpoint/2010/main" val="65080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8</a:t>
            </a:fld>
            <a:endParaRPr lang="en-US"/>
          </a:p>
        </p:txBody>
      </p:sp>
    </p:spTree>
    <p:extLst>
      <p:ext uri="{BB962C8B-B14F-4D97-AF65-F5344CB8AC3E}">
        <p14:creationId xmlns:p14="http://schemas.microsoft.com/office/powerpoint/2010/main" val="264210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AB4055F-F6FF-417C-9CAE-78C649884F85}" type="slidenum">
              <a:rPr lang="en-US" smtClean="0"/>
              <a:t>9</a:t>
            </a:fld>
            <a:endParaRPr lang="en-US"/>
          </a:p>
        </p:txBody>
      </p:sp>
    </p:spTree>
    <p:extLst>
      <p:ext uri="{BB962C8B-B14F-4D97-AF65-F5344CB8AC3E}">
        <p14:creationId xmlns:p14="http://schemas.microsoft.com/office/powerpoint/2010/main" val="159513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D53746-0579-4135-A995-A5FFF522886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7445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4566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79561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D53746-0579-4135-A995-A5FFF522886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4449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70211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D53746-0579-4135-A995-A5FFF5228865}"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77582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D53746-0579-4135-A995-A5FFF5228865}"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9029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D53746-0579-4135-A995-A5FFF5228865}"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50434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5131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91573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31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3746-0579-4135-A995-A5FFF5228865}"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52F09-080F-4B9C-8CE2-A9AD23E1C5E7}" type="slidenum">
              <a:rPr lang="en-US" smtClean="0"/>
              <a:t>‹#›</a:t>
            </a:fld>
            <a:endParaRPr lang="en-US"/>
          </a:p>
        </p:txBody>
      </p:sp>
    </p:spTree>
    <p:extLst>
      <p:ext uri="{BB962C8B-B14F-4D97-AF65-F5344CB8AC3E}">
        <p14:creationId xmlns:p14="http://schemas.microsoft.com/office/powerpoint/2010/main" val="112923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0.xml"/><Relationship Id="rId5" Type="http://schemas.microsoft.com/office/2007/relationships/hdphoto" Target="../media/hdphoto1.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1.xml"/><Relationship Id="rId5" Type="http://schemas.microsoft.com/office/2007/relationships/hdphoto" Target="../media/hdphoto1.wdp"/><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4.xml"/><Relationship Id="rId5" Type="http://schemas.microsoft.com/office/2007/relationships/hdphoto" Target="../media/hdphoto1.wdp"/><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6.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8.xml"/><Relationship Id="rId7"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51F22F-248B-6456-A364-F0EF81FAFC2A}"/>
              </a:ext>
            </a:extLst>
          </p:cNvPr>
          <p:cNvPicPr>
            <a:picLocks noChangeAspect="1"/>
          </p:cNvPicPr>
          <p:nvPr/>
        </p:nvPicPr>
        <p:blipFill rotWithShape="1">
          <a:blip r:embed="rId3"/>
          <a:srcRect b="18519"/>
          <a:stretch/>
        </p:blipFill>
        <p:spPr>
          <a:xfrm>
            <a:off x="122126" y="203200"/>
            <a:ext cx="12155311" cy="6654800"/>
          </a:xfrm>
          <a:prstGeom prst="rect">
            <a:avLst/>
          </a:prstGeom>
        </p:spPr>
      </p:pic>
      <p:sp>
        <p:nvSpPr>
          <p:cNvPr id="6" name="Freeform 7">
            <a:extLst>
              <a:ext uri="{FF2B5EF4-FFF2-40B4-BE49-F238E27FC236}">
                <a16:creationId xmlns:a16="http://schemas.microsoft.com/office/drawing/2014/main" id="{6068FE61-0FDA-1D77-2F37-DB1989511D45}"/>
              </a:ext>
            </a:extLst>
          </p:cNvPr>
          <p:cNvSpPr/>
          <p:nvPr/>
        </p:nvSpPr>
        <p:spPr>
          <a:xfrm rot="-10800000">
            <a:off x="138289" y="246472"/>
            <a:ext cx="12256911" cy="5207317"/>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a16="http://schemas.microsoft.com/office/drawing/2014/main" id="{0481F989-8BDF-D5ED-D8EB-6FF715D558F1}"/>
              </a:ext>
            </a:extLst>
          </p:cNvPr>
          <p:cNvSpPr txBox="1"/>
          <p:nvPr/>
        </p:nvSpPr>
        <p:spPr>
          <a:xfrm>
            <a:off x="1064790" y="246471"/>
            <a:ext cx="9239807" cy="1107996"/>
          </a:xfrm>
          <a:prstGeom prst="rect">
            <a:avLst/>
          </a:prstGeom>
        </p:spPr>
        <p:txBody>
          <a:bodyPr wrap="square" lIns="0" tIns="0" rIns="0" bIns="0" rtlCol="0" anchor="t">
            <a:spAutoFit/>
          </a:bodyPr>
          <a:lstStyle/>
          <a:p>
            <a:pPr algn="ctr">
              <a:spcBef>
                <a:spcPct val="0"/>
              </a:spcBef>
              <a:buClrTx/>
              <a:buFontTx/>
              <a:buNone/>
            </a:pPr>
            <a:r>
              <a:rPr lang="vi-VN" altLang="en-US" sz="3600" b="1" dirty="0">
                <a:solidFill>
                  <a:srgbClr val="FF0000"/>
                </a:solidFill>
                <a:latin typeface="Times New Roman" panose="02020603050405020304" pitchFamily="18" charset="0"/>
                <a:ea typeface="方正正黑简体"/>
                <a:cs typeface="Times New Roman" panose="02020603050405020304" pitchFamily="18" charset="0"/>
              </a:rPr>
              <a:t>BÀI </a:t>
            </a:r>
            <a:r>
              <a:rPr lang="en-US" altLang="en-US" sz="3600" b="1" dirty="0">
                <a:solidFill>
                  <a:srgbClr val="FF0000"/>
                </a:solidFill>
                <a:latin typeface="Times New Roman" panose="02020603050405020304" pitchFamily="18" charset="0"/>
                <a:ea typeface="方正正黑简体"/>
                <a:cs typeface="Times New Roman" panose="02020603050405020304" pitchFamily="18" charset="0"/>
              </a:rPr>
              <a:t>2. </a:t>
            </a:r>
          </a:p>
          <a:p>
            <a:pPr algn="ctr">
              <a:spcBef>
                <a:spcPct val="0"/>
              </a:spcBef>
              <a:buClrTx/>
              <a:buFontTx/>
              <a:buNone/>
            </a:pPr>
            <a:r>
              <a:rPr lang="vi-VN" altLang="en-US" sz="3600" b="1" dirty="0">
                <a:solidFill>
                  <a:srgbClr val="FF0000"/>
                </a:solidFill>
                <a:latin typeface="Times New Roman" panose="02020603050405020304" pitchFamily="18" charset="0"/>
                <a:ea typeface="方正正黑简体"/>
                <a:cs typeface="Times New Roman" panose="02020603050405020304" pitchFamily="18" charset="0"/>
              </a:rPr>
              <a:t>NHỮNG </a:t>
            </a:r>
            <a:r>
              <a:rPr lang="en-US" altLang="en-US" sz="3600" b="1" dirty="0">
                <a:solidFill>
                  <a:srgbClr val="FF0000"/>
                </a:solidFill>
                <a:latin typeface="Times New Roman" panose="02020603050405020304" pitchFamily="18" charset="0"/>
                <a:ea typeface="方正正黑简体"/>
                <a:cs typeface="Times New Roman" panose="02020603050405020304" pitchFamily="18" charset="0"/>
              </a:rPr>
              <a:t>CUNG </a:t>
            </a:r>
            <a:r>
              <a:rPr lang="vi-VN" altLang="en-US" sz="3600" b="1" dirty="0">
                <a:solidFill>
                  <a:srgbClr val="FF0000"/>
                </a:solidFill>
                <a:latin typeface="Times New Roman" panose="02020603050405020304" pitchFamily="18" charset="0"/>
                <a:ea typeface="方正正黑简体"/>
                <a:cs typeface="Times New Roman" panose="02020603050405020304" pitchFamily="18" charset="0"/>
              </a:rPr>
              <a:t>BẬC TÂM TRẠNG</a:t>
            </a:r>
            <a:endParaRPr lang="en-US" altLang="en-US" sz="3600" b="1" dirty="0">
              <a:solidFill>
                <a:srgbClr val="FF0000"/>
              </a:solidFill>
              <a:latin typeface="Times New Roman" panose="02020603050405020304" pitchFamily="18" charset="0"/>
              <a:ea typeface="方正正黑简体"/>
              <a:cs typeface="Times New Roman" panose="02020603050405020304" pitchFamily="18"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3528463" y="1696922"/>
            <a:ext cx="5342636" cy="525850"/>
          </a:xfrm>
          <a:prstGeom prst="rect">
            <a:avLst/>
          </a:prstGeom>
        </p:spPr>
        <p:txBody>
          <a:bodyPr wrap="square" lIns="0" tIns="0" rIns="0" bIns="0" rtlCol="0" anchor="t">
            <a:spAutoFit/>
          </a:bodyPr>
          <a:lstStyle/>
          <a:p>
            <a:pPr algn="ctr">
              <a:lnSpc>
                <a:spcPts val="3822"/>
              </a:lnSpc>
              <a:spcBef>
                <a:spcPct val="0"/>
              </a:spcBef>
            </a:pPr>
            <a:r>
              <a:rPr lang="en-US" sz="5334" b="1" dirty="0" err="1">
                <a:solidFill>
                  <a:srgbClr val="C00000"/>
                </a:solidFill>
                <a:latin typeface="Times New Roman" panose="02020603050405020304" pitchFamily="18" charset="0"/>
                <a:cs typeface="Times New Roman" panose="02020603050405020304" pitchFamily="18" charset="0"/>
              </a:rPr>
              <a:t>Buổi</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tiễn</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đưa</a:t>
            </a:r>
            <a:endParaRPr lang="en-US" sz="5334"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2AA732-AAB4-BF23-BEEB-E8D4A8045BC9}"/>
              </a:ext>
            </a:extLst>
          </p:cNvPr>
          <p:cNvSpPr txBox="1"/>
          <p:nvPr/>
        </p:nvSpPr>
        <p:spPr>
          <a:xfrm>
            <a:off x="2717800" y="2222772"/>
            <a:ext cx="6756400" cy="924997"/>
          </a:xfrm>
          <a:prstGeom prst="rect">
            <a:avLst/>
          </a:prstGeom>
        </p:spPr>
        <p:txBody>
          <a:bodyPr wrap="square" lIns="0" tIns="0" rIns="0" bIns="0" rtlCol="0" anchor="t">
            <a:spAutoFit/>
          </a:bodyPr>
          <a:lstStyle/>
          <a:p>
            <a:pPr algn="ctr">
              <a:lnSpc>
                <a:spcPts val="3822"/>
              </a:lnSpc>
              <a:spcBef>
                <a:spcPct val="0"/>
              </a:spcBef>
            </a:pPr>
            <a:r>
              <a:rPr lang="vi-VN" sz="2133" b="1" dirty="0">
                <a:latin typeface="+mj-lt"/>
                <a:ea typeface="#9Slide04 Vollkorn" panose="00000500000000000000" pitchFamily="2" charset="0"/>
              </a:rPr>
              <a:t>Trích  “Chinh phụ ngâm</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nguyên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tác</a:t>
            </a:r>
            <a:r>
              <a:rPr lang="en-US" sz="2133" b="1" dirty="0">
                <a:latin typeface="+mj-lt"/>
                <a:ea typeface="#9Slide04 Vollkorn" panose="00000500000000000000" pitchFamily="2" charset="0"/>
              </a:rPr>
              <a:t> ĐẶNG TRẦN CÔN, </a:t>
            </a:r>
            <a:r>
              <a:rPr lang="en-US" sz="2133" b="1" dirty="0" err="1">
                <a:latin typeface="+mj-lt"/>
                <a:ea typeface="#9Slide04 Vollkorn" panose="00000500000000000000" pitchFamily="2" charset="0"/>
              </a:rPr>
              <a:t>bản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dịch</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của</a:t>
            </a:r>
            <a:r>
              <a:rPr lang="en-US" sz="2133" b="1" dirty="0">
                <a:latin typeface="+mj-lt"/>
                <a:ea typeface="#9Slide04 Vollkorn" panose="00000500000000000000" pitchFamily="2" charset="0"/>
              </a:rPr>
              <a:t> ĐOÀN THỊ  ĐIỂM (?)</a:t>
            </a:r>
          </a:p>
        </p:txBody>
      </p:sp>
    </p:spTree>
    <p:extLst>
      <p:ext uri="{BB962C8B-B14F-4D97-AF65-F5344CB8AC3E}">
        <p14:creationId xmlns:p14="http://schemas.microsoft.com/office/powerpoint/2010/main" val="186848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994">
        <p15:prstTrans prst="pageCurlDouble"/>
      </p:transition>
    </mc:Choice>
    <mc:Fallback xmlns="">
      <p:transition spd="slow" advTm="1699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p:txBody>
          <a:bodyPr/>
          <a:lstStyle/>
          <a:p>
            <a:endParaRPr lang="en-US" altLang="en-US"/>
          </a:p>
        </p:txBody>
      </p:sp>
      <p:sp>
        <p:nvSpPr>
          <p:cNvPr id="52227"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a:solidFill>
                  <a:srgbClr val="000000"/>
                </a:solidFill>
              </a:rPr>
              <a:t>www.themegallery.com</a:t>
            </a:r>
          </a:p>
        </p:txBody>
      </p:sp>
      <p:pic>
        <p:nvPicPr>
          <p:cNvPr id="52228" name="Picture 6" descr="Cute powerpoint wallpaper trong 2020 | Hình ảnh, Hình nền,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4"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800600" y="152400"/>
            <a:ext cx="2362200" cy="1108075"/>
          </a:xfrm>
          <a:prstGeom prst="rect">
            <a:avLst/>
          </a:prstGeom>
        </p:spPr>
        <p:txBody>
          <a:bodyPr>
            <a:spAutoFit/>
          </a:bodyPr>
          <a:lstStyle/>
          <a:p>
            <a:pPr algn="ctr" eaLnBrk="1" fontAlgn="auto" hangingPunct="1">
              <a:spcBef>
                <a:spcPts val="0"/>
              </a:spcBef>
              <a:spcAft>
                <a:spcPts val="0"/>
              </a:spcAft>
              <a:defRPr/>
            </a:pPr>
            <a:r>
              <a:rPr lang="en-US" sz="6600" b="1" u="sng" kern="0" dirty="0" err="1">
                <a:solidFill>
                  <a:srgbClr val="FFFF00"/>
                </a:solidFill>
                <a:latin typeface="Times New Roman" pitchFamily="18" charset="0"/>
                <a:cs typeface="Times New Roman" pitchFamily="18" charset="0"/>
              </a:rPr>
              <a:t>Câu</a:t>
            </a:r>
            <a:r>
              <a:rPr lang="en-US" sz="6600" b="1" u="sng" kern="0" dirty="0">
                <a:solidFill>
                  <a:srgbClr val="FFFF00"/>
                </a:solidFill>
                <a:latin typeface="Times New Roman" pitchFamily="18" charset="0"/>
                <a:cs typeface="Times New Roman" pitchFamily="18" charset="0"/>
              </a:rPr>
              <a:t> 1 </a:t>
            </a:r>
            <a:endParaRPr lang="en-US" sz="2800" u="sng" kern="0" dirty="0">
              <a:solidFill>
                <a:srgbClr val="FFFF00"/>
              </a:solidFill>
              <a:latin typeface="Times New Roman" pitchFamily="18" charset="0"/>
              <a:cs typeface="Times New Roman" pitchFamily="18" charset="0"/>
            </a:endParaRPr>
          </a:p>
        </p:txBody>
      </p:sp>
      <p:sp>
        <p:nvSpPr>
          <p:cNvPr id="7" name="Rectangle 6"/>
          <p:cNvSpPr/>
          <p:nvPr/>
        </p:nvSpPr>
        <p:spPr>
          <a:xfrm>
            <a:off x="1452563" y="2057400"/>
            <a:ext cx="9132887" cy="954088"/>
          </a:xfrm>
          <a:prstGeom prst="rect">
            <a:avLst/>
          </a:prstGeom>
        </p:spPr>
        <p:txBody>
          <a:bodyPr wrap="none">
            <a:spAutoFit/>
          </a:bodyPr>
          <a:lstStyle/>
          <a:p>
            <a:pPr algn="ctr" eaLnBrk="1" fontAlgn="auto" hangingPunct="1">
              <a:spcBef>
                <a:spcPts val="0"/>
              </a:spcBef>
              <a:spcAft>
                <a:spcPts val="0"/>
              </a:spcAft>
              <a:defRPr/>
            </a:pPr>
            <a:r>
              <a:rPr lang="en-US" sz="2800" b="1" i="1" kern="0" dirty="0" err="1">
                <a:latin typeface="Times New Roman" pitchFamily="18" charset="0"/>
                <a:cs typeface="Times New Roman" pitchFamily="18" charset="0"/>
              </a:rPr>
              <a:t>Em</a:t>
            </a:r>
            <a:r>
              <a:rPr lang="en-US" sz="2800" b="1" i="1" kern="0" dirty="0">
                <a:latin typeface="Times New Roman" pitchFamily="18" charset="0"/>
                <a:cs typeface="Times New Roman" pitchFamily="18" charset="0"/>
              </a:rPr>
              <a:t> </a:t>
            </a:r>
            <a:r>
              <a:rPr lang="en-US" sz="2800" b="1" i="1" kern="0" err="1">
                <a:latin typeface="Times New Roman" pitchFamily="18" charset="0"/>
                <a:cs typeface="Times New Roman" pitchFamily="18" charset="0"/>
              </a:rPr>
              <a:t>hãy</a:t>
            </a:r>
            <a:r>
              <a:rPr lang="en-US" sz="2800" b="1" i="1" kern="0">
                <a:latin typeface="Times New Roman" pitchFamily="18" charset="0"/>
                <a:cs typeface="Times New Roman" pitchFamily="18" charset="0"/>
              </a:rPr>
              <a:t> trình bày hiểu biết về một cuộc chiến đã xảy ra trên </a:t>
            </a:r>
          </a:p>
          <a:p>
            <a:pPr algn="ctr" eaLnBrk="1" fontAlgn="auto" hangingPunct="1">
              <a:spcBef>
                <a:spcPts val="0"/>
              </a:spcBef>
              <a:spcAft>
                <a:spcPts val="0"/>
              </a:spcAft>
              <a:defRPr/>
            </a:pPr>
            <a:r>
              <a:rPr lang="en-US" sz="2800" b="1" i="1" kern="0">
                <a:latin typeface="Times New Roman" pitchFamily="18" charset="0"/>
                <a:cs typeface="Times New Roman" pitchFamily="18" charset="0"/>
              </a:rPr>
              <a:t>đất nước ta trong khoảng đầu thế kỷ XVIII?</a:t>
            </a:r>
            <a:endParaRPr lang="en-US" sz="1050" i="1" kern="0" dirty="0">
              <a:latin typeface="Times New Roman" pitchFamily="18" charset="0"/>
              <a:cs typeface="Times New Roman" pitchFamily="18" charset="0"/>
            </a:endParaRPr>
          </a:p>
        </p:txBody>
      </p:sp>
      <p:sp>
        <p:nvSpPr>
          <p:cNvPr id="8" name="Rectangle 7"/>
          <p:cNvSpPr/>
          <p:nvPr/>
        </p:nvSpPr>
        <p:spPr>
          <a:xfrm>
            <a:off x="800100" y="3265488"/>
            <a:ext cx="10629900" cy="2678112"/>
          </a:xfrm>
          <a:prstGeom prst="rect">
            <a:avLst/>
          </a:prstGeom>
        </p:spPr>
        <p:txBody>
          <a:bodyPr>
            <a:spAutoFit/>
          </a:bodyPr>
          <a:lstStyle/>
          <a:p>
            <a:pPr>
              <a:defRPr/>
            </a:pPr>
            <a:r>
              <a:rPr lang="vi-VN" sz="2800" kern="0">
                <a:latin typeface="Times New Roman" pitchFamily="18" charset="0"/>
                <a:cs typeface="Times New Roman" pitchFamily="18" charset="0"/>
              </a:rPr>
              <a:t>+ Trịnh - Nguyễn phân tranh: phân chia lãnh thổ giữa chế độ “vua Lê chúa Trịnh” ở phía bắc sông Gianh (Đàng Ngoài) và chúa Nguyễn cai trị ở phía nam (Đàng Trong), mở đầu khi Trịnh Tráng đem quân đánh Nguyễn Phúc Nguyên năm 1627 và kết thúc vào năm 1777 khi chúa Nguyễn sụp đổ.</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Dương Hưng (1737) ở Sơn Tây.</a:t>
            </a:r>
            <a:endParaRPr lang="en-US" sz="2800" kern="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74625889"/>
      </p:ext>
    </p:extLst>
  </p:cSld>
  <p:clrMapOvr>
    <a:masterClrMapping/>
  </p:clrMapOvr>
  <mc:AlternateContent xmlns:mc="http://schemas.openxmlformats.org/markup-compatibility/2006" xmlns:p14="http://schemas.microsoft.com/office/powerpoint/2010/main">
    <mc:Choice Requires="p14">
      <p:transition spd="slow" p14:dur="2000" advTm="86455"/>
    </mc:Choice>
    <mc:Fallback xmlns="">
      <p:transition spd="slow" advTm="8645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p:txBody>
          <a:bodyPr/>
          <a:lstStyle/>
          <a:p>
            <a:endParaRPr lang="en-US" altLang="en-US"/>
          </a:p>
        </p:txBody>
      </p:sp>
      <p:sp>
        <p:nvSpPr>
          <p:cNvPr id="53251"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a:solidFill>
                  <a:srgbClr val="000000"/>
                </a:solidFill>
              </a:rPr>
              <a:t>www.themegallery.com</a:t>
            </a:r>
          </a:p>
        </p:txBody>
      </p:sp>
      <p:pic>
        <p:nvPicPr>
          <p:cNvPr id="53252" name="Picture 6" descr="Cute powerpoint wallpaper trong 2020 | Hình ảnh, Hình nền,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12192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4"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6300" y="2209800"/>
            <a:ext cx="10439400" cy="3108325"/>
          </a:xfrm>
          <a:prstGeom prst="rect">
            <a:avLst/>
          </a:prstGeom>
        </p:spPr>
        <p:txBody>
          <a:bodyPr>
            <a:spAutoFit/>
          </a:bodyPr>
          <a:lstStyle/>
          <a:p>
            <a:pPr>
              <a:defRPr/>
            </a:pPr>
            <a:r>
              <a:rPr lang="vi-VN" sz="2800" kern="0">
                <a:latin typeface="Times New Roman" pitchFamily="18" charset="0"/>
                <a:cs typeface="Times New Roman" pitchFamily="18" charset="0"/>
              </a:rPr>
              <a:t>+ Khởi nghĩa Nguyễn Danh Phương (1740 - 1751) ở khu vực nay thuộc các tỉnh Vĩnh Phúc, Phú Thọ.</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Nguyễn Hữu Cầu (1741 - 1751) xuất phát từ Đồ Sơn (Hải Phòng), di chuyển lên Kinh Bắc (Bắc Giang, Bắc Ninh), uy hiếp kinh thành Thăng Long rồi xuống Sơn Nam, vào Thanh Hoá, Nghệ An.</a:t>
            </a:r>
            <a:endParaRPr lang="en-US" sz="2800" kern="0">
              <a:latin typeface="Times New Roman" pitchFamily="18" charset="0"/>
              <a:cs typeface="Times New Roman" pitchFamily="18" charset="0"/>
            </a:endParaRPr>
          </a:p>
          <a:p>
            <a:pPr>
              <a:defRPr/>
            </a:pPr>
            <a:r>
              <a:rPr lang="vi-VN" sz="2800" kern="0">
                <a:latin typeface="Times New Roman" pitchFamily="18" charset="0"/>
                <a:cs typeface="Times New Roman" pitchFamily="18" charset="0"/>
              </a:rPr>
              <a:t>+ Khởi nghĩa Hoàng Công Chất (1739 - 1769) trên địa bàn trấn Sơn Nam.</a:t>
            </a:r>
            <a:endParaRPr lang="en-US" sz="2800" kern="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501278836"/>
      </p:ext>
    </p:extLst>
  </p:cSld>
  <p:clrMapOvr>
    <a:masterClrMapping/>
  </p:clrMapOvr>
  <mc:AlternateContent xmlns:mc="http://schemas.openxmlformats.org/markup-compatibility/2006" xmlns:p14="http://schemas.microsoft.com/office/powerpoint/2010/main">
    <mc:Choice Requires="p14">
      <p:transition spd="slow" p14:dur="2000" advTm="63216"/>
    </mc:Choice>
    <mc:Fallback xmlns="">
      <p:transition spd="slow" advTm="632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Footer Placehold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1000">
                <a:solidFill>
                  <a:srgbClr val="000000"/>
                </a:solidFill>
              </a:rPr>
              <a:t>www.themegallery.com</a:t>
            </a:r>
          </a:p>
        </p:txBody>
      </p:sp>
      <p:sp>
        <p:nvSpPr>
          <p:cNvPr id="2" name="5-Point Star 1">
            <a:hlinkClick r:id="rId3" action="ppaction://hlinksldjump" highlightClick="1"/>
          </p:cNvPr>
          <p:cNvSpPr/>
          <p:nvPr/>
        </p:nvSpPr>
        <p:spPr>
          <a:xfrm>
            <a:off x="5867400" y="5562600"/>
            <a:ext cx="914400" cy="7620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732020" y="157154"/>
            <a:ext cx="10270760" cy="954107"/>
          </a:xfrm>
          <a:prstGeom prst="rect">
            <a:avLst/>
          </a:prstGeom>
        </p:spPr>
        <p:txBody>
          <a:bodyPr wrap="none">
            <a:spAutoFit/>
          </a:bodyPr>
          <a:lstStyle/>
          <a:p>
            <a:pPr eaLnBrk="1" fontAlgn="auto" hangingPunct="1">
              <a:spcBef>
                <a:spcPts val="0"/>
              </a:spcBef>
              <a:spcAft>
                <a:spcPts val="0"/>
              </a:spcAft>
              <a:defRPr/>
            </a:pPr>
            <a:r>
              <a:rPr lang="en-US" sz="2800" b="1" i="1" kern="0" dirty="0" err="1">
                <a:latin typeface="Times New Roman" pitchFamily="18" charset="0"/>
                <a:cs typeface="Times New Roman" pitchFamily="18" charset="0"/>
              </a:rPr>
              <a:t>Câu</a:t>
            </a:r>
            <a:r>
              <a:rPr lang="en-US" sz="2800" b="1" i="1" kern="0" dirty="0">
                <a:latin typeface="Times New Roman" pitchFamily="18" charset="0"/>
                <a:cs typeface="Times New Roman" pitchFamily="18" charset="0"/>
              </a:rPr>
              <a:t> 2: </a:t>
            </a:r>
            <a:r>
              <a:rPr lang="vi-VN" sz="2800" b="1" i="1" kern="0" dirty="0">
                <a:latin typeface="Times New Roman" pitchFamily="18" charset="0"/>
                <a:cs typeface="Times New Roman" pitchFamily="18" charset="0"/>
              </a:rPr>
              <a:t>Nêu sự khác biệt giữa các cuộc tiễn đưa trong chiến tranh và</a:t>
            </a:r>
            <a:endParaRPr lang="en-US" sz="2800" b="1" i="1" kern="0" dirty="0">
              <a:latin typeface="Times New Roman" pitchFamily="18" charset="0"/>
              <a:cs typeface="Times New Roman" pitchFamily="18" charset="0"/>
            </a:endParaRPr>
          </a:p>
          <a:p>
            <a:pPr eaLnBrk="1" fontAlgn="auto" hangingPunct="1">
              <a:spcBef>
                <a:spcPts val="0"/>
              </a:spcBef>
              <a:spcAft>
                <a:spcPts val="0"/>
              </a:spcAft>
              <a:defRPr/>
            </a:pPr>
            <a:r>
              <a:rPr lang="vi-VN" sz="2800" b="1" i="1" kern="0" dirty="0">
                <a:latin typeface="Times New Roman" pitchFamily="18" charset="0"/>
                <a:cs typeface="Times New Roman" pitchFamily="18" charset="0"/>
              </a:rPr>
              <a:t> trong hoàn cảnh bình thường của cuộc sống</a:t>
            </a:r>
            <a:r>
              <a:rPr lang="en-US" sz="2800" b="1" i="1" kern="0" dirty="0">
                <a:latin typeface="Times New Roman" pitchFamily="18" charset="0"/>
                <a:cs typeface="Times New Roman" pitchFamily="18" charset="0"/>
              </a:rPr>
              <a:t>?</a:t>
            </a:r>
          </a:p>
        </p:txBody>
      </p:sp>
      <p:sp>
        <p:nvSpPr>
          <p:cNvPr id="8" name="Rectangle 7"/>
          <p:cNvSpPr/>
          <p:nvPr/>
        </p:nvSpPr>
        <p:spPr>
          <a:xfrm>
            <a:off x="466725" y="1443841"/>
            <a:ext cx="11306175" cy="3108543"/>
          </a:xfrm>
          <a:prstGeom prst="rect">
            <a:avLst/>
          </a:prstGeom>
        </p:spPr>
        <p:txBody>
          <a:bodyPr wrap="square">
            <a:spAutoFit/>
          </a:bodyPr>
          <a:lstStyle/>
          <a:p>
            <a:pPr>
              <a:defRPr/>
            </a:pPr>
            <a:r>
              <a:rPr lang="en-US" sz="2800" kern="0" dirty="0">
                <a:latin typeface="Times New Roman" pitchFamily="18" charset="0"/>
                <a:cs typeface="Times New Roman" pitchFamily="18" charset="0"/>
              </a:rPr>
              <a:t>    </a:t>
            </a:r>
            <a:r>
              <a:rPr lang="vi-VN" sz="2800" kern="0" dirty="0">
                <a:latin typeface="Times New Roman" pitchFamily="18" charset="0"/>
                <a:cs typeface="Times New Roman" pitchFamily="18" charset="0"/>
              </a:rPr>
              <a:t>Nếu tiễn đưa trong hoàn cảnh bình thường: đi học xa nhà, đi xuất khẩu lao động... thì người nhà sẽ xác định được ngày về và vẫn liên lạc thường xuyên, không có nguy hiểm gì đến tính mạng. Còn trong hoàn cảnh chiến tranh, những cuộc tiễn đưa cũng có thể là lần gặp mặt cuối cùng khi trong chiến tranh việc hi sinh là chuyện hết sức bình thường, xảy ra rất nhiều. Người thân không thể biết bao giờ họ về, một khi đi là rất khó liên lạc, không thể biết được điều gì đang xảy ra với người thân.</a:t>
            </a:r>
            <a:endParaRPr lang="en-US" sz="2800" kern="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56137994"/>
      </p:ext>
    </p:extLst>
  </p:cSld>
  <p:clrMapOvr>
    <a:masterClrMapping/>
  </p:clrMapOvr>
  <mc:AlternateContent xmlns:mc="http://schemas.openxmlformats.org/markup-compatibility/2006" xmlns:p14="http://schemas.microsoft.com/office/powerpoint/2010/main">
    <mc:Choice Requires="p14">
      <p:transition spd="slow" p14:dur="2000" advTm="70231"/>
    </mc:Choice>
    <mc:Fallback xmlns="">
      <p:transition spd="slow" advTm="7023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6AFFE-A239-FB07-87FB-ADB10210579F}"/>
              </a:ext>
            </a:extLst>
          </p:cNvPr>
          <p:cNvSpPr txBox="1"/>
          <p:nvPr/>
        </p:nvSpPr>
        <p:spPr>
          <a:xfrm>
            <a:off x="6502400" y="2668373"/>
            <a:ext cx="5435600" cy="1323439"/>
          </a:xfrm>
          <a:prstGeom prst="rect">
            <a:avLst/>
          </a:prstGeom>
          <a:noFill/>
        </p:spPr>
        <p:txBody>
          <a:bodyPr wrap="square" rtlCol="0">
            <a:spAutoFit/>
          </a:bodyPr>
          <a:lstStyle/>
          <a:p>
            <a:pPr algn="ctr"/>
            <a:r>
              <a:rPr lang="en-US" sz="4000" dirty="0">
                <a:solidFill>
                  <a:srgbClr val="FF0000"/>
                </a:solidFill>
                <a:latin typeface="#9Slide07 IcielBC Cubano Normal" panose="00000500000000000000" pitchFamily="2" charset="0"/>
                <a:cs typeface="Times New Roman" panose="02020603050405020304" pitchFamily="18" charset="0"/>
              </a:rPr>
              <a:t>I. </a:t>
            </a:r>
          </a:p>
          <a:p>
            <a:pPr algn="ctr"/>
            <a:r>
              <a:rPr lang="en-US" sz="4000" dirty="0" err="1">
                <a:solidFill>
                  <a:srgbClr val="FF0000"/>
                </a:solidFill>
                <a:latin typeface="#9Slide07 IcielBC Cubano Normal" panose="00000500000000000000" pitchFamily="2" charset="0"/>
                <a:cs typeface="Times New Roman" panose="02020603050405020304" pitchFamily="18" charset="0"/>
              </a:rPr>
              <a:t>Đọc</a:t>
            </a:r>
            <a:r>
              <a:rPr lang="en-US" sz="4000" dirty="0">
                <a:solidFill>
                  <a:srgbClr val="FF0000"/>
                </a:solidFill>
                <a:latin typeface="#9Slide07 IcielBC Cubano Normal" panose="00000500000000000000" pitchFamily="2" charset="0"/>
                <a:cs typeface="Times New Roman" panose="02020603050405020304" pitchFamily="18" charset="0"/>
              </a:rPr>
              <a:t> – </a:t>
            </a:r>
            <a:r>
              <a:rPr lang="en-US" sz="4000" dirty="0" err="1">
                <a:solidFill>
                  <a:srgbClr val="FF0000"/>
                </a:solidFill>
                <a:latin typeface="#9Slide07 IcielBC Cubano Normal" panose="00000500000000000000" pitchFamily="2" charset="0"/>
                <a:cs typeface="Times New Roman" panose="02020603050405020304" pitchFamily="18" charset="0"/>
              </a:rPr>
              <a:t>Tìm</a:t>
            </a:r>
            <a:r>
              <a:rPr lang="en-US" sz="4000" dirty="0">
                <a:solidFill>
                  <a:srgbClr val="FF0000"/>
                </a:solidFill>
                <a:latin typeface="#9Slide07 IcielBC Cubano Normal" panose="00000500000000000000" pitchFamily="2" charset="0"/>
                <a:cs typeface="Times New Roman" panose="02020603050405020304" pitchFamily="18" charset="0"/>
              </a:rPr>
              <a:t> </a:t>
            </a:r>
            <a:r>
              <a:rPr lang="en-US" sz="4000" dirty="0" err="1">
                <a:solidFill>
                  <a:srgbClr val="FF0000"/>
                </a:solidFill>
                <a:latin typeface="#9Slide07 IcielBC Cubano Normal" panose="00000500000000000000" pitchFamily="2" charset="0"/>
                <a:cs typeface="Times New Roman" panose="02020603050405020304" pitchFamily="18" charset="0"/>
              </a:rPr>
              <a:t>hiểu</a:t>
            </a:r>
            <a:r>
              <a:rPr lang="en-US" sz="4000" dirty="0">
                <a:solidFill>
                  <a:srgbClr val="FF0000"/>
                </a:solidFill>
                <a:latin typeface="#9Slide07 IcielBC Cubano Normal" panose="00000500000000000000" pitchFamily="2" charset="0"/>
                <a:cs typeface="Times New Roman" panose="02020603050405020304" pitchFamily="18" charset="0"/>
              </a:rPr>
              <a:t> </a:t>
            </a:r>
            <a:r>
              <a:rPr lang="en-US" sz="4000" dirty="0" err="1">
                <a:solidFill>
                  <a:srgbClr val="FF0000"/>
                </a:solidFill>
                <a:latin typeface="#9Slide07 IcielBC Cubano Normal" panose="00000500000000000000" pitchFamily="2" charset="0"/>
                <a:cs typeface="Times New Roman" panose="02020603050405020304" pitchFamily="18" charset="0"/>
              </a:rPr>
              <a:t>chung</a:t>
            </a:r>
            <a:endParaRPr lang="en-US" sz="4000" dirty="0">
              <a:solidFill>
                <a:srgbClr val="FF0000"/>
              </a:solidFill>
              <a:latin typeface="#9Slide07 IcielBC Cubano Normal" panose="000005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9BD32F96-BB4A-F534-B3CF-831B9F9B9520}"/>
              </a:ext>
            </a:extLst>
          </p:cNvPr>
          <p:cNvPicPr>
            <a:picLocks noChangeAspect="1"/>
          </p:cNvPicPr>
          <p:nvPr/>
        </p:nvPicPr>
        <p:blipFill rotWithShape="1">
          <a:blip r:embed="rId3"/>
          <a:srcRect r="-2" b="632"/>
          <a:stretch/>
        </p:blipFill>
        <p:spPr>
          <a:xfrm>
            <a:off x="14" y="-114293"/>
            <a:ext cx="6901717" cy="6857993"/>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4001222816"/>
      </p:ext>
    </p:extLst>
  </p:cSld>
  <p:clrMapOvr>
    <a:masterClrMapping/>
  </p:clrMapOvr>
  <mc:AlternateContent xmlns:mc="http://schemas.openxmlformats.org/markup-compatibility/2006" xmlns:p14="http://schemas.microsoft.com/office/powerpoint/2010/main">
    <mc:Choice Requires="p14">
      <p:transition spd="slow" p14:dur="1500" advTm="8685">
        <p:split orient="vert"/>
      </p:transition>
    </mc:Choice>
    <mc:Fallback xmlns="">
      <p:transition spd="slow" advTm="8685">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D07D17A-738A-86F0-462D-6E3D927FA9AF}"/>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AAB7368-4ECB-9075-9FC9-2A2C24EDE85A}"/>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2933"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54121A-D289-40AB-810A-36CCA3F0A8B3}"/>
              </a:ext>
            </a:extLst>
          </p:cNvPr>
          <p:cNvSpPr/>
          <p:nvPr/>
        </p:nvSpPr>
        <p:spPr>
          <a:xfrm>
            <a:off x="1066800" y="2834242"/>
            <a:ext cx="6705600" cy="194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trầm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buồn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nỗi</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niềm</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xót</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xa</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2933"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a:t>
            </a:r>
            <a:endParaRPr lang="en-US" sz="2933"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F7C3C1BF-44B6-6A92-15BF-C3EC716972F7}"/>
              </a:ext>
            </a:extLst>
          </p:cNvPr>
          <p:cNvSpPr/>
          <p:nvPr/>
        </p:nvSpPr>
        <p:spPr>
          <a:xfrm>
            <a:off x="8178800" y="2108200"/>
            <a:ext cx="3852041" cy="385204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Tree>
    <p:custDataLst>
      <p:tags r:id="rId1"/>
    </p:custDataLst>
    <p:extLst>
      <p:ext uri="{BB962C8B-B14F-4D97-AF65-F5344CB8AC3E}">
        <p14:creationId xmlns:p14="http://schemas.microsoft.com/office/powerpoint/2010/main" val="1040394740"/>
      </p:ext>
    </p:extLst>
  </p:cSld>
  <p:clrMapOvr>
    <a:masterClrMapping/>
  </p:clrMapOvr>
  <mc:AlternateContent xmlns:mc="http://schemas.openxmlformats.org/markup-compatibility/2006" xmlns:p14="http://schemas.microsoft.com/office/powerpoint/2010/main">
    <mc:Choice Requires="p14">
      <p:transition spd="slow" p14:dur="2000" advTm="105839"/>
    </mc:Choice>
    <mc:Fallback xmlns="">
      <p:transition spd="slow" advTm="1058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B12B7D3-FD69-49A3-9C60-8B38D04157C3}"/>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a:latin typeface="Times New Roman" panose="02020603050405020304" pitchFamily="18" charset="0"/>
                <a:cs typeface="Times New Roman" panose="02020603050405020304" pitchFamily="18" charset="0"/>
              </a:rPr>
              <a:t>1. Đọc – chú thích</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2AD71D1-84BF-1872-9A5F-06AC58BF1F95}"/>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7EC120A6-99B8-7145-C14E-85DFA00D4AFB}"/>
              </a:ext>
            </a:extLst>
          </p:cNvPr>
          <p:cNvSpPr/>
          <p:nvPr/>
        </p:nvSpPr>
        <p:spPr>
          <a:xfrm>
            <a:off x="9753600" y="3864618"/>
            <a:ext cx="2365756" cy="3251898"/>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4"/>
            <a:stretch>
              <a:fillRect/>
            </a:stretch>
          </a:blipFill>
        </p:spPr>
      </p:sp>
      <p:sp>
        <p:nvSpPr>
          <p:cNvPr id="7" name="TextBox 9">
            <a:extLst>
              <a:ext uri="{FF2B5EF4-FFF2-40B4-BE49-F238E27FC236}">
                <a16:creationId xmlns:a16="http://schemas.microsoft.com/office/drawing/2014/main" id="{ACA2040A-336B-D4C1-C219-6C69FED2FA11}"/>
              </a:ext>
            </a:extLst>
          </p:cNvPr>
          <p:cNvSpPr txBox="1"/>
          <p:nvPr/>
        </p:nvSpPr>
        <p:spPr>
          <a:xfrm>
            <a:off x="1739408" y="2284967"/>
            <a:ext cx="9492592" cy="557845"/>
          </a:xfrm>
          <a:prstGeom prst="rect">
            <a:avLst/>
          </a:prstGeom>
        </p:spPr>
        <p:txBody>
          <a:bodyPr wrap="square" lIns="0" tIns="0" rIns="0" bIns="0" rtlCol="0" anchor="t">
            <a:spAutoFit/>
          </a:bodyPr>
          <a:lstStyle/>
          <a:p>
            <a:pPr algn="ctr">
              <a:lnSpc>
                <a:spcPts val="3822"/>
              </a:lnSpc>
              <a:spcBef>
                <a:spcPct val="0"/>
              </a:spcBef>
            </a:pPr>
            <a:r>
              <a:rPr lang="en-US" sz="6400" b="1" dirty="0" err="1">
                <a:solidFill>
                  <a:srgbClr val="C00000"/>
                </a:solidFill>
                <a:latin typeface="Times New Roman" panose="02020603050405020304" pitchFamily="18" charset="0"/>
                <a:cs typeface="Times New Roman" panose="02020603050405020304" pitchFamily="18" charset="0"/>
              </a:rPr>
              <a:t>Ghi</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chú</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từ</a:t>
            </a:r>
            <a:r>
              <a:rPr lang="en-US" sz="6400" b="1" dirty="0">
                <a:solidFill>
                  <a:srgbClr val="C00000"/>
                </a:solidFill>
                <a:latin typeface="Times New Roman" panose="02020603050405020304" pitchFamily="18" charset="0"/>
                <a:cs typeface="Times New Roman" panose="02020603050405020304" pitchFamily="18" charset="0"/>
              </a:rPr>
              <a:t> </a:t>
            </a:r>
            <a:r>
              <a:rPr lang="en-US" sz="6400" b="1" dirty="0" err="1">
                <a:solidFill>
                  <a:srgbClr val="C00000"/>
                </a:solidFill>
                <a:latin typeface="Times New Roman" panose="02020603050405020304" pitchFamily="18" charset="0"/>
                <a:cs typeface="Times New Roman" panose="02020603050405020304" pitchFamily="18" charset="0"/>
              </a:rPr>
              <a:t>vựng</a:t>
            </a:r>
            <a:endParaRPr lang="en-US" sz="64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F415767-1B1F-E34E-89B6-2970BE8B3D80}"/>
              </a:ext>
            </a:extLst>
          </p:cNvPr>
          <p:cNvSpPr txBox="1"/>
          <p:nvPr/>
        </p:nvSpPr>
        <p:spPr>
          <a:xfrm>
            <a:off x="1016000" y="3287023"/>
            <a:ext cx="9137219"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giấy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bản</a:t>
            </a:r>
            <a:r>
              <a:rPr lang="en-US" sz="2933" dirty="0">
                <a:latin typeface="Times New Roman" panose="02020603050405020304" pitchFamily="18" charset="0"/>
                <a:cs typeface="Times New Roman" panose="02020603050405020304" pitchFamily="18" charset="0"/>
              </a:rPr>
              <a:t>.</a:t>
            </a:r>
          </a:p>
          <a:p>
            <a:pPr algn="just"/>
            <a:r>
              <a:rPr lang="en-US" sz="2933" dirty="0">
                <a:latin typeface="Times New Roman" panose="02020603050405020304" pitchFamily="18" charset="0"/>
                <a:cs typeface="Times New Roman" panose="02020603050405020304" pitchFamily="18" charset="0"/>
              </a:rPr>
              <a:t>- Sau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sẻ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lớp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thích</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726697928"/>
      </p:ext>
    </p:extLst>
  </p:cSld>
  <p:clrMapOvr>
    <a:masterClrMapping/>
  </p:clrMapOvr>
  <mc:AlternateContent xmlns:mc="http://schemas.openxmlformats.org/markup-compatibility/2006" xmlns:p14="http://schemas.microsoft.com/office/powerpoint/2010/main">
    <mc:Choice Requires="p14">
      <p:transition spd="slow" p14:dur="2000" advTm="21001"/>
    </mc:Choice>
    <mc:Fallback xmlns="">
      <p:transition spd="slow" advTm="21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500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solidFill>
                  <a:srgbClr val="FF0000"/>
                </a:solidFill>
                <a:latin typeface="Times New Roman" panose="02020603050405020304" pitchFamily="18" charset="0"/>
                <a:cs typeface="Times New Roman" panose="02020603050405020304" pitchFamily="18" charset="0"/>
              </a:rPr>
              <a:t>2. </a:t>
            </a:r>
            <a:r>
              <a:rPr lang="en-US" sz="2933" b="1" dirty="0" err="1">
                <a:solidFill>
                  <a:srgbClr val="FF0000"/>
                </a:solidFill>
                <a:latin typeface="Times New Roman" panose="02020603050405020304" pitchFamily="18" charset="0"/>
                <a:cs typeface="Times New Roman" panose="02020603050405020304" pitchFamily="18" charset="0"/>
              </a:rPr>
              <a:t>Tìm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hiểu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chung</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50000"/>
              </a:lnSpc>
              <a:buAutoNum type="alphaLcPeriod"/>
            </a:pP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pP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Đặng</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Trần</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pPr marL="514350" indent="-514350" algn="just">
              <a:lnSpc>
                <a:spcPct val="150000"/>
              </a:lnSpc>
              <a:buAutoNum type="alphaLcPeriod"/>
            </a:pPr>
            <a:endParaRPr lang="en-US" sz="2933"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a:latin typeface="Times New Roman" panose="02020603050405020304" pitchFamily="18" charset="0"/>
                <a:cs typeface="Times New Roman" panose="02020603050405020304" pitchFamily="18" charset="0"/>
              </a:rPr>
              <a:t>Tranh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tác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solidFill>
                  <a:srgbClr val="FF0000"/>
                </a:solidFill>
                <a:latin typeface="Times New Roman" panose="02020603050405020304" pitchFamily="18" charset="0"/>
                <a:cs typeface="Times New Roman" panose="02020603050405020304" pitchFamily="18" charset="0"/>
              </a:rPr>
              <a:t>Đặng</a:t>
            </a:r>
            <a:r>
              <a:rPr lang="en-US" sz="2667" b="1" dirty="0">
                <a:solidFill>
                  <a:srgbClr val="FF0000"/>
                </a:solidFill>
                <a:latin typeface="Times New Roman" panose="02020603050405020304" pitchFamily="18" charset="0"/>
                <a:cs typeface="Times New Roman" panose="02020603050405020304" pitchFamily="18" charset="0"/>
              </a:rPr>
              <a:t> </a:t>
            </a:r>
            <a:r>
              <a:rPr lang="en-US" sz="2667" b="1" dirty="0" err="1">
                <a:solidFill>
                  <a:srgbClr val="FF0000"/>
                </a:solidFill>
                <a:latin typeface="Times New Roman" panose="02020603050405020304" pitchFamily="18" charset="0"/>
                <a:cs typeface="Times New Roman" panose="02020603050405020304" pitchFamily="18" charset="0"/>
              </a:rPr>
              <a:t>Trần</a:t>
            </a:r>
            <a:r>
              <a:rPr lang="en-US" sz="2667" b="1" dirty="0">
                <a:solidFill>
                  <a:srgbClr val="FF0000"/>
                </a:solidFill>
                <a:latin typeface="Times New Roman" panose="02020603050405020304" pitchFamily="18" charset="0"/>
                <a:cs typeface="Times New Roman" panose="02020603050405020304" pitchFamily="18" charset="0"/>
              </a:rPr>
              <a:t> </a:t>
            </a:r>
            <a:r>
              <a:rPr lang="en-US" sz="2667" b="1" dirty="0" err="1">
                <a:solidFill>
                  <a:srgbClr val="FF0000"/>
                </a:solidFill>
                <a:latin typeface="Times New Roman" panose="02020603050405020304" pitchFamily="18" charset="0"/>
                <a:cs typeface="Times New Roman" panose="02020603050405020304" pitchFamily="18" charset="0"/>
              </a:rPr>
              <a:t>Côn</a:t>
            </a:r>
            <a:endParaRPr lang="vi-VN" sz="2667"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D8054BF-12A2-9CC7-7BF8-3295AE72E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46" y="2618315"/>
            <a:ext cx="4565650" cy="266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E560E-7592-B8DF-800C-891184628FA6}"/>
              </a:ext>
            </a:extLst>
          </p:cNvPr>
          <p:cNvSpPr txBox="1"/>
          <p:nvPr/>
        </p:nvSpPr>
        <p:spPr>
          <a:xfrm>
            <a:off x="5029200" y="1600200"/>
            <a:ext cx="6858000" cy="5508431"/>
          </a:xfrm>
          <a:prstGeom prst="rect">
            <a:avLst/>
          </a:prstGeom>
          <a:noFill/>
        </p:spPr>
        <p:txBody>
          <a:bodyPr wrap="square">
            <a:spAutoFit/>
          </a:bodyPr>
          <a:lstStyle/>
          <a:p>
            <a:pPr algn="just"/>
            <a:r>
              <a:rPr lang="vi-VN" sz="2933"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S</a:t>
            </a:r>
            <a:r>
              <a:rPr lang="vi-VN" sz="2933" dirty="0">
                <a:latin typeface="Times New Roman" panose="02020603050405020304" pitchFamily="18" charset="0"/>
                <a:cs typeface="Times New Roman" panose="02020603050405020304" pitchFamily="18" charset="0"/>
              </a:rPr>
              <a:t>ống khoảng thế kỉ XVIII</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làng Mọc (làng Nhân Mục), nay thuộc Hà Nội.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Ông đỗ hương cống, làm quan tới chức Ngự sử đài chiếu khám.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Tác phẩm của ông chú trọng thể hiện tình cảm riêng tư, nỗi niềm trắc ẩn của con người</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tiêu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biểu</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“Chinh phụ ngâm khúc</a:t>
            </a:r>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“Tiêu tương bát cảnh”, ba bài phú “Trương Hàn thuần lô, Trương Lương bố ý, Khấu môn thanh,…</a:t>
            </a:r>
          </a:p>
        </p:txBody>
      </p:sp>
      <p:sp>
        <p:nvSpPr>
          <p:cNvPr id="7" name="Freeform 4">
            <a:extLst>
              <a:ext uri="{FF2B5EF4-FFF2-40B4-BE49-F238E27FC236}">
                <a16:creationId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5"/>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ustDataLst>
      <p:tags r:id="rId1"/>
    </p:custDataLst>
    <p:extLst>
      <p:ext uri="{BB962C8B-B14F-4D97-AF65-F5344CB8AC3E}">
        <p14:creationId xmlns:p14="http://schemas.microsoft.com/office/powerpoint/2010/main" val="3508560230"/>
      </p:ext>
    </p:extLst>
  </p:cSld>
  <p:clrMapOvr>
    <a:masterClrMapping/>
  </p:clrMapOvr>
  <mc:AlternateContent xmlns:mc="http://schemas.openxmlformats.org/markup-compatibility/2006" xmlns:p14="http://schemas.microsoft.com/office/powerpoint/2010/main">
    <mc:Choice Requires="p14">
      <p:transition spd="slow" p14:dur="2000" advTm="77419"/>
    </mc:Choice>
    <mc:Fallback xmlns="">
      <p:transition spd="slow" advTm="774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E3E795-0714-A0A4-EA81-B80E859CE662}"/>
              </a:ext>
            </a:extLst>
          </p:cNvPr>
          <p:cNvSpPr txBox="1"/>
          <p:nvPr/>
        </p:nvSpPr>
        <p:spPr>
          <a:xfrm>
            <a:off x="152400" y="5512989"/>
            <a:ext cx="4565649" cy="913199"/>
          </a:xfrm>
          <a:prstGeom prst="rect">
            <a:avLst/>
          </a:prstGeom>
          <a:noFill/>
        </p:spPr>
        <p:txBody>
          <a:bodyPr wrap="square">
            <a:spAutoFit/>
          </a:bodyPr>
          <a:lstStyle/>
          <a:p>
            <a:pPr algn="ctr"/>
            <a:r>
              <a:rPr lang="en-US" sz="2667" dirty="0" err="1">
                <a:latin typeface="Times New Roman" panose="02020603050405020304" pitchFamily="18" charset="0"/>
                <a:cs typeface="Times New Roman" panose="02020603050405020304" pitchFamily="18" charset="0"/>
              </a:rPr>
              <a:t>Ảnh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giả</a:t>
            </a:r>
            <a:r>
              <a:rPr lang="en-US" sz="2667" dirty="0">
                <a:latin typeface="Times New Roman" panose="02020603050405020304" pitchFamily="18" charset="0"/>
                <a:cs typeface="Times New Roman" panose="02020603050405020304" pitchFamily="18" charset="0"/>
              </a:rPr>
              <a:t> </a:t>
            </a:r>
          </a:p>
          <a:p>
            <a:pPr algn="ctr"/>
            <a:r>
              <a:rPr lang="en-US" sz="2667" b="1" dirty="0" err="1">
                <a:latin typeface="Times New Roman" panose="02020603050405020304" pitchFamily="18" charset="0"/>
                <a:cs typeface="Times New Roman" panose="02020603050405020304" pitchFamily="18" charset="0"/>
              </a:rPr>
              <a:t>Đoàn</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Thị</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Điểm</a:t>
            </a:r>
            <a:endParaRPr lang="vi-VN" sz="2667"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F7E560E-7592-B8DF-800C-891184628FA6}"/>
              </a:ext>
            </a:extLst>
          </p:cNvPr>
          <p:cNvSpPr txBox="1"/>
          <p:nvPr/>
        </p:nvSpPr>
        <p:spPr>
          <a:xfrm>
            <a:off x="4978400" y="1955800"/>
            <a:ext cx="6858000" cy="4605748"/>
          </a:xfrm>
          <a:prstGeom prst="rect">
            <a:avLst/>
          </a:prstGeom>
          <a:noFill/>
        </p:spPr>
        <p:txBody>
          <a:bodyPr wrap="square">
            <a:spAutoFit/>
          </a:bodyPr>
          <a:lstStyle/>
          <a:p>
            <a:pPr algn="just"/>
            <a:r>
              <a:rPr lang="vi-VN" sz="2933" dirty="0">
                <a:solidFill>
                  <a:srgbClr val="FF0000"/>
                </a:solidFill>
                <a:latin typeface="Times New Roman" panose="02020603050405020304" pitchFamily="18" charset="0"/>
                <a:cs typeface="Times New Roman" panose="02020603050405020304" pitchFamily="18" charset="0"/>
              </a:rPr>
              <a:t>- Đoàn Thị Điểm </a:t>
            </a:r>
            <a:r>
              <a:rPr lang="vi-VN" sz="2933" dirty="0">
                <a:latin typeface="Times New Roman" panose="02020603050405020304" pitchFamily="18" charset="0"/>
                <a:cs typeface="Times New Roman" panose="02020603050405020304" pitchFamily="18" charset="0"/>
              </a:rPr>
              <a:t>(1705 – 1748),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H</a:t>
            </a:r>
            <a:r>
              <a:rPr lang="vi-VN" sz="2933" dirty="0">
                <a:latin typeface="Times New Roman" panose="02020603050405020304" pitchFamily="18" charset="0"/>
                <a:cs typeface="Times New Roman" panose="02020603050405020304" pitchFamily="18" charset="0"/>
              </a:rPr>
              <a:t>iệu là Hồng Hà nữ sĩ</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Q</a:t>
            </a:r>
            <a:r>
              <a:rPr lang="vi-VN" sz="2933" dirty="0">
                <a:latin typeface="Times New Roman" panose="02020603050405020304" pitchFamily="18" charset="0"/>
                <a:cs typeface="Times New Roman" panose="02020603050405020304" pitchFamily="18" charset="0"/>
              </a:rPr>
              <a:t>uê ở Hưng Yên.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Nữ sĩ sáng tác văn thơ bằng cả chữ Hán và chữ Nôm, hiện còn lưu lại các tác phẩm như “Truyền kì tân phả”, “Nữ trung tùng phận” và một số bài thơ. </a:t>
            </a:r>
            <a:endParaRPr lang="en-US" sz="2933" dirty="0">
              <a:latin typeface="Times New Roman" panose="02020603050405020304" pitchFamily="18" charset="0"/>
              <a:cs typeface="Times New Roman" panose="02020603050405020304" pitchFamily="18" charset="0"/>
            </a:endParaRPr>
          </a:p>
          <a:p>
            <a:pPr algn="just"/>
            <a:r>
              <a:rPr lang="en-US" sz="2933" dirty="0">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Bản dịch “Chinh phụ ngâm” nổi tiếng hiện đang lưu hành được nhiều học giả khẳng định là của nữ sĩ.</a:t>
            </a:r>
          </a:p>
        </p:txBody>
      </p:sp>
      <p:sp>
        <p:nvSpPr>
          <p:cNvPr id="7" name="Freeform 4">
            <a:extLst>
              <a:ext uri="{FF2B5EF4-FFF2-40B4-BE49-F238E27FC236}">
                <a16:creationId xmlns:a16="http://schemas.microsoft.com/office/drawing/2014/main" id="{13482254-3F00-89FB-D867-BF0F56525CDF}"/>
              </a:ext>
            </a:extLst>
          </p:cNvPr>
          <p:cNvSpPr/>
          <p:nvPr/>
        </p:nvSpPr>
        <p:spPr>
          <a:xfrm>
            <a:off x="8686800" y="-398573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4"/>
            <a:stretch>
              <a:fillRect/>
            </a:stretch>
          </a:blipFill>
        </p:spPr>
      </p:sp>
      <p:sp>
        <p:nvSpPr>
          <p:cNvPr id="8" name="Freeform 7">
            <a:extLst>
              <a:ext uri="{FF2B5EF4-FFF2-40B4-BE49-F238E27FC236}">
                <a16:creationId xmlns:a16="http://schemas.microsoft.com/office/drawing/2014/main" id="{8DA15FF4-23F6-7CCE-EA28-CB57053F2769}"/>
              </a:ext>
            </a:extLst>
          </p:cNvPr>
          <p:cNvSpPr/>
          <p:nvPr/>
        </p:nvSpPr>
        <p:spPr>
          <a:xfrm rot="10800000">
            <a:off x="-85463" y="-1242539"/>
            <a:ext cx="1953252" cy="2114481"/>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050" name="Picture 2" descr="Nữ sĩ Đoàn Thị Điểm (Ảnh internet). ">
            <a:extLst>
              <a:ext uri="{FF2B5EF4-FFF2-40B4-BE49-F238E27FC236}">
                <a16:creationId xmlns:a16="http://schemas.microsoft.com/office/drawing/2014/main" id="{902BFEF5-3715-9371-3A0E-56CB11D6C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2447368"/>
            <a:ext cx="4216400" cy="30329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0133156"/>
      </p:ext>
    </p:extLst>
  </p:cSld>
  <p:clrMapOvr>
    <a:masterClrMapping/>
  </p:clrMapOvr>
  <mc:AlternateContent xmlns:mc="http://schemas.openxmlformats.org/markup-compatibility/2006" xmlns:p14="http://schemas.microsoft.com/office/powerpoint/2010/main">
    <mc:Choice Requires="p14">
      <p:transition spd="slow" p14:dur="2000" advTm="67966"/>
    </mc:Choice>
    <mc:Fallback xmlns="">
      <p:transition spd="slow" advTm="67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C48B1-33AD-73DB-E4E0-870453E96233}"/>
              </a:ext>
            </a:extLst>
          </p:cNvPr>
          <p:cNvPicPr>
            <a:picLocks noChangeAspect="1"/>
          </p:cNvPicPr>
          <p:nvPr/>
        </p:nvPicPr>
        <p:blipFill>
          <a:blip r:embed="rId3"/>
          <a:stretch>
            <a:fillRect/>
          </a:stretch>
        </p:blipFill>
        <p:spPr>
          <a:xfrm>
            <a:off x="914400" y="1092200"/>
            <a:ext cx="10541000" cy="5569086"/>
          </a:xfrm>
          <a:prstGeom prst="rect">
            <a:avLst/>
          </a:prstGeom>
        </p:spPr>
      </p:pic>
      <p:sp>
        <p:nvSpPr>
          <p:cNvPr id="6" name="TextBox 5">
            <a:extLst>
              <a:ext uri="{FF2B5EF4-FFF2-40B4-BE49-F238E27FC236}">
                <a16:creationId xmlns:a16="http://schemas.microsoft.com/office/drawing/2014/main" id="{00D4E5C6-4619-BA65-6356-8D4D79F49CC7}"/>
              </a:ext>
            </a:extLst>
          </p:cNvPr>
          <p:cNvSpPr txBox="1"/>
          <p:nvPr/>
        </p:nvSpPr>
        <p:spPr>
          <a:xfrm>
            <a:off x="2692400" y="431800"/>
            <a:ext cx="6807200" cy="543675"/>
          </a:xfrm>
          <a:prstGeom prst="rect">
            <a:avLst/>
          </a:prstGeom>
          <a:noFill/>
        </p:spPr>
        <p:txBody>
          <a:bodyPr wrap="square">
            <a:spAutoFit/>
          </a:bodyPr>
          <a:lstStyle/>
          <a:p>
            <a:pPr algn="just"/>
            <a:r>
              <a:rPr lang="en-US" sz="2933" b="1" dirty="0" err="1">
                <a:solidFill>
                  <a:srgbClr val="212529"/>
                </a:solidFill>
                <a:latin typeface="Times New Roman" panose="02020603050405020304" pitchFamily="18" charset="0"/>
                <a:cs typeface="Times New Roman" panose="02020603050405020304" pitchFamily="18" charset="0"/>
              </a:rPr>
              <a:t>Bìa</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cuốn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diễn</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dirty="0" err="1">
                <a:solidFill>
                  <a:srgbClr val="212529"/>
                </a:solidFill>
                <a:latin typeface="Times New Roman" panose="02020603050405020304" pitchFamily="18" charset="0"/>
                <a:cs typeface="Times New Roman" panose="02020603050405020304" pitchFamily="18" charset="0"/>
              </a:rPr>
              <a:t>Nôm</a:t>
            </a:r>
            <a:r>
              <a:rPr lang="en-US" sz="2933" b="1" dirty="0">
                <a:solidFill>
                  <a:srgbClr val="212529"/>
                </a:solidFill>
                <a:latin typeface="Times New Roman" panose="02020603050405020304" pitchFamily="18" charset="0"/>
                <a:cs typeface="Times New Roman" panose="02020603050405020304" pitchFamily="18" charset="0"/>
              </a:rPr>
              <a:t> </a:t>
            </a:r>
            <a:r>
              <a:rPr lang="en-US" sz="2933" b="1" i="1" dirty="0">
                <a:solidFill>
                  <a:srgbClr val="212529"/>
                </a:solidFill>
                <a:latin typeface="Times New Roman" panose="02020603050405020304" pitchFamily="18" charset="0"/>
                <a:cs typeface="Times New Roman" panose="02020603050405020304" pitchFamily="18" charset="0"/>
              </a:rPr>
              <a:t>Chinh </a:t>
            </a:r>
            <a:r>
              <a:rPr lang="en-US" sz="2933" b="1" i="1" dirty="0" err="1">
                <a:solidFill>
                  <a:srgbClr val="212529"/>
                </a:solidFill>
                <a:latin typeface="Times New Roman" panose="02020603050405020304" pitchFamily="18" charset="0"/>
                <a:cs typeface="Times New Roman" panose="02020603050405020304" pitchFamily="18" charset="0"/>
              </a:rPr>
              <a:t>phụ</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ngâm</a:t>
            </a:r>
            <a:r>
              <a:rPr lang="en-US" sz="2933" b="1" i="1" dirty="0">
                <a:solidFill>
                  <a:srgbClr val="212529"/>
                </a:solidFill>
                <a:latin typeface="Times New Roman" panose="02020603050405020304" pitchFamily="18" charset="0"/>
                <a:cs typeface="Times New Roman" panose="02020603050405020304" pitchFamily="18" charset="0"/>
              </a:rPr>
              <a:t> </a:t>
            </a:r>
            <a:r>
              <a:rPr lang="en-US" sz="2933" b="1" i="1" dirty="0" err="1">
                <a:solidFill>
                  <a:srgbClr val="212529"/>
                </a:solidFill>
                <a:latin typeface="Times New Roman" panose="02020603050405020304" pitchFamily="18" charset="0"/>
                <a:cs typeface="Times New Roman" panose="02020603050405020304" pitchFamily="18" charset="0"/>
              </a:rPr>
              <a:t>khúc</a:t>
            </a:r>
            <a:endParaRPr lang="en-US" sz="2933"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902061"/>
      </p:ext>
    </p:extLst>
  </p:cSld>
  <p:clrMapOvr>
    <a:masterClrMapping/>
  </p:clrMapOvr>
  <p:transition spd="slow" advTm="7822">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phẩm</a:t>
            </a:r>
            <a:r>
              <a:rPr lang="en-US" sz="2933" b="1" dirty="0">
                <a:latin typeface="Times New Roman" panose="02020603050405020304" pitchFamily="18" charset="0"/>
                <a:cs typeface="Times New Roman" panose="02020603050405020304" pitchFamily="18" charset="0"/>
              </a:rPr>
              <a:t> “Chinh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ngâm</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solidFill>
                  <a:srgbClr val="FF0000"/>
                </a:solidFill>
                <a:latin typeface="Times New Roman" panose="02020603050405020304" pitchFamily="18" charset="0"/>
                <a:cs typeface="Times New Roman" panose="02020603050405020304" pitchFamily="18" charset="0"/>
              </a:rPr>
              <a:t>Hoàn </a:t>
            </a:r>
            <a:r>
              <a:rPr lang="en-US" sz="2933" dirty="0" err="1">
                <a:solidFill>
                  <a:srgbClr val="FF0000"/>
                </a:solidFill>
                <a:latin typeface="Times New Roman" panose="02020603050405020304" pitchFamily="18" charset="0"/>
                <a:cs typeface="Times New Roman" panose="02020603050405020304" pitchFamily="18" charset="0"/>
              </a:rPr>
              <a:t>cảnh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sáng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tác</a:t>
            </a:r>
            <a:r>
              <a:rPr lang="en-US" sz="2933" dirty="0">
                <a:solidFill>
                  <a:srgbClr val="FF0000"/>
                </a:solidFill>
                <a:latin typeface="Times New Roman" panose="02020603050405020304" pitchFamily="18" charset="0"/>
                <a:cs typeface="Times New Roman" panose="02020603050405020304" pitchFamily="18" charset="0"/>
              </a:rPr>
              <a:t>:</a:t>
            </a: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682167"/>
            <a:ext cx="8488800" cy="2800382"/>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Khoảng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năm</a:t>
            </a:r>
            <a:r>
              <a:rPr lang="en-US" sz="2933" dirty="0">
                <a:solidFill>
                  <a:srgbClr val="FF0000"/>
                </a:solidFill>
                <a:latin typeface="Times New Roman" panose="02020603050405020304" pitchFamily="18" charset="0"/>
                <a:cs typeface="Times New Roman" panose="02020603050405020304" pitchFamily="18" charset="0"/>
              </a:rPr>
              <a:t> 1740 – 1742</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hội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rốn</a:t>
            </a:r>
            <a:r>
              <a:rPr lang="en-US" sz="2933" dirty="0">
                <a:latin typeface="Times New Roman" panose="02020603050405020304" pitchFamily="18" charset="0"/>
                <a:cs typeface="Times New Roman" panose="02020603050405020304" pitchFamily="18" charset="0"/>
              </a:rPr>
              <a:t> ren, </a:t>
            </a:r>
            <a:r>
              <a:rPr lang="en-US" sz="2933" dirty="0" err="1">
                <a:solidFill>
                  <a:srgbClr val="FF0000"/>
                </a:solidFill>
                <a:latin typeface="Times New Roman" panose="02020603050405020304" pitchFamily="18" charset="0"/>
                <a:cs typeface="Times New Roman" panose="02020603050405020304" pitchFamily="18" charset="0"/>
              </a:rPr>
              <a:t>mâu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thuẫn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nội</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bộ</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phong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kiến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dẫn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đến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các</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cuộc</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chiến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nhiều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động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07835343"/>
      </p:ext>
    </p:extLst>
  </p:cSld>
  <p:clrMapOvr>
    <a:masterClrMapping/>
  </p:clrMapOvr>
  <mc:AlternateContent xmlns:mc="http://schemas.openxmlformats.org/markup-compatibility/2006" xmlns:p14="http://schemas.microsoft.com/office/powerpoint/2010/main">
    <mc:Choice Requires="p14">
      <p:transition spd="slow" p14:dur="2000" advTm="50199"/>
    </mc:Choice>
    <mc:Fallback xmlns="">
      <p:transition spd="slow" advTm="501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a:extLst>
              <a:ext uri="{FF2B5EF4-FFF2-40B4-BE49-F238E27FC236}">
                <a16:creationId xmlns:a16="http://schemas.microsoft.com/office/drawing/2014/main" id="{CDEF2B04-8A31-FCC1-91B5-3BDD43E5726A}"/>
              </a:ext>
            </a:extLst>
          </p:cNvPr>
          <p:cNvSpPr txBox="1"/>
          <p:nvPr/>
        </p:nvSpPr>
        <p:spPr>
          <a:xfrm>
            <a:off x="1002146" y="807027"/>
            <a:ext cx="10084954" cy="1436291"/>
          </a:xfrm>
          <a:prstGeom prst="rect">
            <a:avLst/>
          </a:prstGeom>
        </p:spPr>
        <p:txBody>
          <a:bodyPr wrap="square" lIns="0" tIns="0" rIns="0" bIns="0" rtlCol="0" anchor="t">
            <a:spAutoFit/>
          </a:bodyPr>
          <a:lstStyle/>
          <a:p>
            <a:pPr algn="ctr">
              <a:lnSpc>
                <a:spcPts val="11201"/>
              </a:lnSpc>
              <a:spcBef>
                <a:spcPct val="0"/>
              </a:spcBef>
            </a:pPr>
            <a:r>
              <a:rPr lang="en-US" sz="6400" dirty="0">
                <a:solidFill>
                  <a:srgbClr val="0A1F30"/>
                </a:solidFill>
                <a:latin typeface="Times New Roman" panose="02020603050405020304" pitchFamily="18" charset="0"/>
                <a:cs typeface="Times New Roman" panose="02020603050405020304" pitchFamily="18" charset="0"/>
              </a:rPr>
              <a:t>Tri thức ngữ văn</a:t>
            </a:r>
          </a:p>
        </p:txBody>
      </p:sp>
      <p:sp>
        <p:nvSpPr>
          <p:cNvPr id="6" name="TextBox 5">
            <a:extLst>
              <a:ext uri="{FF2B5EF4-FFF2-40B4-BE49-F238E27FC236}">
                <a16:creationId xmlns:a16="http://schemas.microsoft.com/office/drawing/2014/main" id="{BACCD4C2-DA01-1EFB-562D-CA72783AE3D9}"/>
              </a:ext>
            </a:extLst>
          </p:cNvPr>
          <p:cNvSpPr txBox="1"/>
          <p:nvPr/>
        </p:nvSpPr>
        <p:spPr>
          <a:xfrm>
            <a:off x="5279736" y="2243318"/>
            <a:ext cx="5181600" cy="1734064"/>
          </a:xfrm>
          <a:prstGeom prst="rect">
            <a:avLst/>
          </a:prstGeom>
          <a:noFill/>
        </p:spPr>
        <p:txBody>
          <a:bodyPr wrap="square" rtlCol="0">
            <a:spAutoFit/>
          </a:bodyPr>
          <a:lstStyle/>
          <a:p>
            <a:r>
              <a:rPr lang="en-US" sz="5334" dirty="0" err="1">
                <a:solidFill>
                  <a:srgbClr val="FF0000"/>
                </a:solidFill>
                <a:latin typeface="#9Slide05 IcielSanelma" pitchFamily="2" charset="0"/>
                <a:cs typeface="Times New Roman" panose="02020603050405020304" pitchFamily="18" charset="0"/>
              </a:rPr>
              <a:t>Thơ</a:t>
            </a:r>
            <a:r>
              <a:rPr lang="en-US" sz="5334" dirty="0">
                <a:solidFill>
                  <a:srgbClr val="FF0000"/>
                </a:solidFill>
                <a:latin typeface="#9Slide05 IcielSanelma" pitchFamily="2" charset="0"/>
                <a:cs typeface="Times New Roman" panose="02020603050405020304" pitchFamily="18" charset="0"/>
              </a:rPr>
              <a:t> song </a:t>
            </a:r>
            <a:r>
              <a:rPr lang="en-US" sz="5334" dirty="0" err="1">
                <a:solidFill>
                  <a:srgbClr val="FF0000"/>
                </a:solidFill>
                <a:latin typeface="#9Slide05 IcielSanelma" pitchFamily="2" charset="0"/>
                <a:cs typeface="Times New Roman" panose="02020603050405020304" pitchFamily="18" charset="0"/>
              </a:rPr>
              <a:t>thất</a:t>
            </a:r>
            <a:r>
              <a:rPr lang="en-US" sz="5334" dirty="0">
                <a:solidFill>
                  <a:srgbClr val="FF0000"/>
                </a:solidFill>
                <a:latin typeface="#9Slide05 IcielSanelma" pitchFamily="2" charset="0"/>
                <a:cs typeface="Times New Roman" panose="02020603050405020304" pitchFamily="18" charset="0"/>
              </a:rPr>
              <a:t> </a:t>
            </a:r>
            <a:r>
              <a:rPr lang="en-US" sz="5334" dirty="0" err="1">
                <a:solidFill>
                  <a:srgbClr val="FF0000"/>
                </a:solidFill>
                <a:latin typeface="#9Slide05 IcielSanelma" pitchFamily="2" charset="0"/>
                <a:cs typeface="Times New Roman" panose="02020603050405020304" pitchFamily="18" charset="0"/>
              </a:rPr>
              <a:t>lục</a:t>
            </a:r>
            <a:r>
              <a:rPr lang="en-US" sz="5334" dirty="0">
                <a:solidFill>
                  <a:srgbClr val="FF0000"/>
                </a:solidFill>
                <a:latin typeface="#9Slide05 IcielSanelma" pitchFamily="2" charset="0"/>
                <a:cs typeface="Times New Roman" panose="02020603050405020304" pitchFamily="18" charset="0"/>
              </a:rPr>
              <a:t> </a:t>
            </a:r>
            <a:r>
              <a:rPr lang="en-US" sz="5334" dirty="0" err="1">
                <a:solidFill>
                  <a:srgbClr val="FF0000"/>
                </a:solidFill>
                <a:latin typeface="#9Slide05 IcielSanelma" pitchFamily="2" charset="0"/>
                <a:cs typeface="Times New Roman" panose="02020603050405020304" pitchFamily="18" charset="0"/>
              </a:rPr>
              <a:t>bát</a:t>
            </a:r>
            <a:endParaRPr lang="en-US" sz="5334" dirty="0">
              <a:solidFill>
                <a:srgbClr val="FF0000"/>
              </a:solidFill>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3044138623"/>
      </p:ext>
    </p:extLst>
  </p:cSld>
  <p:clrMapOvr>
    <a:masterClrMapping/>
  </p:clrMapOvr>
  <p:transition spd="slow" advTm="11779">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Tác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phẩm</a:t>
            </a:r>
            <a:r>
              <a:rPr lang="en-US" sz="2933" b="1" dirty="0">
                <a:solidFill>
                  <a:srgbClr val="FF0000"/>
                </a:solidFill>
                <a:latin typeface="Times New Roman" panose="02020603050405020304" pitchFamily="18" charset="0"/>
                <a:cs typeface="Times New Roman" panose="02020603050405020304" pitchFamily="18" charset="0"/>
              </a:rPr>
              <a:t> “Chinh </a:t>
            </a:r>
            <a:r>
              <a:rPr lang="en-US" sz="2933" b="1" dirty="0" err="1">
                <a:solidFill>
                  <a:srgbClr val="FF0000"/>
                </a:solidFill>
                <a:latin typeface="Times New Roman" panose="02020603050405020304" pitchFamily="18" charset="0"/>
                <a:cs typeface="Times New Roman" panose="02020603050405020304" pitchFamily="18" charset="0"/>
              </a:rPr>
              <a:t>phụ</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ngâm</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dirty="0">
                <a:solidFill>
                  <a:srgbClr val="FF0000"/>
                </a:solidFill>
                <a:latin typeface="Times New Roman" panose="02020603050405020304" pitchFamily="18" charset="0"/>
                <a:cs typeface="Times New Roman" panose="02020603050405020304" pitchFamily="18" charset="0"/>
              </a:rPr>
              <a:t>Nhan </a:t>
            </a:r>
            <a:r>
              <a:rPr lang="en-US" sz="2933" dirty="0" err="1">
                <a:solidFill>
                  <a:srgbClr val="FF0000"/>
                </a:solidFill>
                <a:latin typeface="Times New Roman" panose="02020603050405020304" pitchFamily="18" charset="0"/>
                <a:cs typeface="Times New Roman" panose="02020603050405020304" pitchFamily="18" charset="0"/>
              </a:rPr>
              <a:t>đề</a:t>
            </a:r>
            <a:endParaRPr lang="en-US" sz="2933" dirty="0">
              <a:solidFill>
                <a:srgbClr val="FF0000"/>
              </a:solidFill>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682167"/>
            <a:ext cx="8488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”/”Chinh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nữ</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trận</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88488473"/>
      </p:ext>
    </p:extLst>
  </p:cSld>
  <p:clrMapOvr>
    <a:masterClrMapping/>
  </p:clrMapOvr>
  <mc:AlternateContent xmlns:mc="http://schemas.openxmlformats.org/markup-compatibility/2006" xmlns:p14="http://schemas.microsoft.com/office/powerpoint/2010/main">
    <mc:Choice Requires="p14">
      <p:transition spd="slow" p14:dur="2000" advTm="22283"/>
    </mc:Choice>
    <mc:Fallback xmlns="">
      <p:transition spd="slow" advTm="22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Tác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phẩm</a:t>
            </a:r>
            <a:r>
              <a:rPr lang="en-US" sz="2933" b="1" dirty="0">
                <a:solidFill>
                  <a:srgbClr val="FF0000"/>
                </a:solidFill>
                <a:latin typeface="Times New Roman" panose="02020603050405020304" pitchFamily="18" charset="0"/>
                <a:cs typeface="Times New Roman" panose="02020603050405020304" pitchFamily="18" charset="0"/>
              </a:rPr>
              <a:t> “Chinh </a:t>
            </a:r>
            <a:r>
              <a:rPr lang="en-US" sz="2933" b="1" dirty="0" err="1">
                <a:solidFill>
                  <a:srgbClr val="FF0000"/>
                </a:solidFill>
                <a:latin typeface="Times New Roman" panose="02020603050405020304" pitchFamily="18" charset="0"/>
                <a:cs typeface="Times New Roman" panose="02020603050405020304" pitchFamily="18" charset="0"/>
              </a:rPr>
              <a:t>phụ</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ngâm</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15240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Thể</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loại</a:t>
            </a:r>
            <a:r>
              <a:rPr lang="en-US" sz="2933" dirty="0">
                <a:solidFill>
                  <a:srgbClr val="FF0000"/>
                </a:solidFill>
                <a:latin typeface="Times New Roman" panose="02020603050405020304" pitchFamily="18" charset="0"/>
                <a:cs typeface="Times New Roman" panose="02020603050405020304" pitchFamily="18" charset="0"/>
              </a:rPr>
              <a:t>: </a:t>
            </a: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5" name="TextBox 4">
            <a:extLst>
              <a:ext uri="{FF2B5EF4-FFF2-40B4-BE49-F238E27FC236}">
                <a16:creationId xmlns:a16="http://schemas.microsoft.com/office/drawing/2014/main" id="{ECAA026E-8412-9200-253F-261788548077}"/>
              </a:ext>
            </a:extLst>
          </p:cNvPr>
          <p:cNvSpPr txBox="1"/>
          <p:nvPr/>
        </p:nvSpPr>
        <p:spPr>
          <a:xfrm>
            <a:off x="4368800" y="3618471"/>
            <a:ext cx="7066400" cy="995016"/>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Nguyên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tác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chữ</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trường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cú</a:t>
            </a:r>
            <a:endParaRPr lang="en-US" sz="2933" b="1" dirty="0">
              <a:latin typeface="Times New Roman" panose="02020603050405020304" pitchFamily="18" charset="0"/>
              <a:cs typeface="Times New Roman" panose="02020603050405020304" pitchFamily="18" charset="0"/>
            </a:endParaRPr>
          </a:p>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Bản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dịch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5316E6-94D9-6B36-37C0-425244210C98}"/>
              </a:ext>
            </a:extLst>
          </p:cNvPr>
          <p:cNvSpPr txBox="1"/>
          <p:nvPr/>
        </p:nvSpPr>
        <p:spPr>
          <a:xfrm>
            <a:off x="2634956" y="4879502"/>
            <a:ext cx="59944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Dung </a:t>
            </a:r>
            <a:r>
              <a:rPr lang="en-US" sz="2933" dirty="0" err="1">
                <a:latin typeface="Times New Roman" panose="02020603050405020304" pitchFamily="18" charset="0"/>
                <a:cs typeface="Times New Roman" panose="02020603050405020304" pitchFamily="18" charset="0"/>
              </a:rPr>
              <a:t>lượng</a:t>
            </a:r>
            <a:endParaRPr lang="en-US" sz="2933" dirty="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2F21C012-ED0B-6170-F8B7-6879A3374CEA}"/>
              </a:ext>
            </a:extLst>
          </p:cNvPr>
          <p:cNvSpPr/>
          <p:nvPr/>
        </p:nvSpPr>
        <p:spPr>
          <a:xfrm>
            <a:off x="1727200" y="4834009"/>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3" name="TextBox 12">
            <a:extLst>
              <a:ext uri="{FF2B5EF4-FFF2-40B4-BE49-F238E27FC236}">
                <a16:creationId xmlns:a16="http://schemas.microsoft.com/office/drawing/2014/main" id="{FDF396A2-31C2-7B94-1DF4-4ED8FDEE21CD}"/>
              </a:ext>
            </a:extLst>
          </p:cNvPr>
          <p:cNvSpPr txBox="1"/>
          <p:nvPr/>
        </p:nvSpPr>
        <p:spPr>
          <a:xfrm>
            <a:off x="2946400" y="5563433"/>
            <a:ext cx="84888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Nguyên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chữ</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Hán</a:t>
            </a:r>
            <a:r>
              <a:rPr lang="en-US" sz="2933" dirty="0">
                <a:latin typeface="Times New Roman" panose="02020603050405020304" pitchFamily="18" charset="0"/>
                <a:cs typeface="Times New Roman" panose="02020603050405020304" pitchFamily="18" charset="0"/>
              </a:rPr>
              <a:t>: 478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Bản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dịch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Nôm</a:t>
            </a:r>
            <a:r>
              <a:rPr lang="en-US" sz="2933" b="1" dirty="0">
                <a:latin typeface="Times New Roman" panose="02020603050405020304" pitchFamily="18" charset="0"/>
                <a:cs typeface="Times New Roman" panose="02020603050405020304" pitchFamily="18" charset="0"/>
              </a:rPr>
              <a:t>: </a:t>
            </a:r>
            <a:r>
              <a:rPr lang="en-US" sz="2933" dirty="0">
                <a:latin typeface="Times New Roman" panose="02020603050405020304" pitchFamily="18" charset="0"/>
                <a:cs typeface="Times New Roman" panose="02020603050405020304" pitchFamily="18" charset="0"/>
              </a:rPr>
              <a:t>408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endParaRPr lang="en-US" sz="2933"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29194D4-B383-9474-38D6-3AD9E7BDA586}"/>
              </a:ext>
            </a:extLst>
          </p:cNvPr>
          <p:cNvSpPr txBox="1"/>
          <p:nvPr/>
        </p:nvSpPr>
        <p:spPr>
          <a:xfrm>
            <a:off x="4216400" y="2997478"/>
            <a:ext cx="36068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Ngâm</a:t>
            </a:r>
            <a:r>
              <a:rPr lang="en-US" sz="2933" dirty="0">
                <a:solidFill>
                  <a:srgbClr val="FF0000"/>
                </a:solidFill>
                <a:latin typeface="Times New Roman" panose="02020603050405020304" pitchFamily="18" charset="0"/>
                <a:cs typeface="Times New Roman" panose="02020603050405020304" pitchFamily="18" charset="0"/>
              </a:rPr>
              <a:t>/</a:t>
            </a:r>
            <a:r>
              <a:rPr lang="en-US" sz="2933" dirty="0" err="1">
                <a:solidFill>
                  <a:srgbClr val="FF0000"/>
                </a:solidFill>
                <a:latin typeface="Times New Roman" panose="02020603050405020304" pitchFamily="18" charset="0"/>
                <a:cs typeface="Times New Roman" panose="02020603050405020304" pitchFamily="18" charset="0"/>
              </a:rPr>
              <a:t>ngâm</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khúc</a:t>
            </a:r>
            <a:endParaRPr lang="en-US" sz="2933"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8CA6B42-FD2E-C720-DBF6-C0AFEB7DAC16}"/>
              </a:ext>
            </a:extLst>
          </p:cNvPr>
          <p:cNvSpPr txBox="1"/>
          <p:nvPr/>
        </p:nvSpPr>
        <p:spPr>
          <a:xfrm>
            <a:off x="2540000" y="3773214"/>
            <a:ext cx="15240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Thể</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thơ</a:t>
            </a:r>
            <a:r>
              <a:rPr lang="en-US" sz="2933"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530834565"/>
      </p:ext>
    </p:extLst>
  </p:cSld>
  <p:clrMapOvr>
    <a:masterClrMapping/>
  </p:clrMapOvr>
  <mc:AlternateContent xmlns:mc="http://schemas.openxmlformats.org/markup-compatibility/2006" xmlns:p14="http://schemas.microsoft.com/office/powerpoint/2010/main">
    <mc:Choice Requires="p14">
      <p:transition spd="slow" p14:dur="2000" advTm="45370"/>
    </mc:Choice>
    <mc:Fallback xmlns="">
      <p:transition spd="slow" advTm="45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3" grpId="0"/>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Đoạn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trích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Buổi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tiễn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đưa</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Vị</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trí</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1" name="TextBox 10">
            <a:extLst>
              <a:ext uri="{FF2B5EF4-FFF2-40B4-BE49-F238E27FC236}">
                <a16:creationId xmlns:a16="http://schemas.microsoft.com/office/drawing/2014/main" id="{18F3183F-22E7-2165-27AA-57C79DDBB612}"/>
              </a:ext>
            </a:extLst>
          </p:cNvPr>
          <p:cNvSpPr txBox="1"/>
          <p:nvPr/>
        </p:nvSpPr>
        <p:spPr>
          <a:xfrm>
            <a:off x="2743200" y="3682167"/>
            <a:ext cx="8488800" cy="543675"/>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gồm</a:t>
            </a:r>
            <a:r>
              <a:rPr lang="en-US" sz="2933" dirty="0">
                <a:solidFill>
                  <a:srgbClr val="FF0000"/>
                </a:solidFill>
                <a:latin typeface="Times New Roman" panose="02020603050405020304" pitchFamily="18" charset="0"/>
                <a:cs typeface="Times New Roman" panose="02020603050405020304" pitchFamily="18" charset="0"/>
              </a:rPr>
              <a:t> 24 </a:t>
            </a:r>
            <a:r>
              <a:rPr lang="en-US" sz="2933" dirty="0" err="1">
                <a:solidFill>
                  <a:srgbClr val="FF0000"/>
                </a:solidFill>
                <a:latin typeface="Times New Roman" panose="02020603050405020304" pitchFamily="18" charset="0"/>
                <a:cs typeface="Times New Roman" panose="02020603050405020304" pitchFamily="18" charset="0"/>
              </a:rPr>
              <a:t>câu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thơ</a:t>
            </a:r>
            <a:r>
              <a:rPr lang="en-US" sz="2933"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A08694D3-51FB-2003-B057-5376459B3E25}"/>
              </a:ext>
            </a:extLst>
          </p:cNvPr>
          <p:cNvSpPr txBox="1"/>
          <p:nvPr/>
        </p:nvSpPr>
        <p:spPr>
          <a:xfrm>
            <a:off x="2532743" y="4440815"/>
            <a:ext cx="599440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Nội</a:t>
            </a:r>
            <a:r>
              <a:rPr lang="en-US" sz="2933" b="1" dirty="0">
                <a:solidFill>
                  <a:srgbClr val="FF0000"/>
                </a:solidFill>
                <a:latin typeface="Times New Roman" panose="02020603050405020304" pitchFamily="18" charset="0"/>
                <a:cs typeface="Times New Roman" panose="02020603050405020304" pitchFamily="18" charset="0"/>
              </a:rPr>
              <a:t> dung </a:t>
            </a:r>
            <a:r>
              <a:rPr lang="en-US" sz="2933" b="1" dirty="0" err="1">
                <a:solidFill>
                  <a:srgbClr val="FF0000"/>
                </a:solidFill>
                <a:latin typeface="Times New Roman" panose="02020603050405020304" pitchFamily="18" charset="0"/>
                <a:cs typeface="Times New Roman" panose="02020603050405020304" pitchFamily="18" charset="0"/>
              </a:rPr>
              <a:t>đoạn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trích</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5" name="Freeform 7">
            <a:extLst>
              <a:ext uri="{FF2B5EF4-FFF2-40B4-BE49-F238E27FC236}">
                <a16:creationId xmlns:a16="http://schemas.microsoft.com/office/drawing/2014/main" id="{57A2466F-B6BE-2750-C09E-1ACC2E4B28C4}"/>
              </a:ext>
            </a:extLst>
          </p:cNvPr>
          <p:cNvSpPr/>
          <p:nvPr/>
        </p:nvSpPr>
        <p:spPr>
          <a:xfrm>
            <a:off x="1719943" y="4440815"/>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sp>
      <p:sp>
        <p:nvSpPr>
          <p:cNvPr id="16" name="TextBox 15">
            <a:extLst>
              <a:ext uri="{FF2B5EF4-FFF2-40B4-BE49-F238E27FC236}">
                <a16:creationId xmlns:a16="http://schemas.microsoft.com/office/drawing/2014/main" id="{768E3517-3B00-79A7-1794-04B09450CF85}"/>
              </a:ext>
            </a:extLst>
          </p:cNvPr>
          <p:cNvSpPr txBox="1"/>
          <p:nvPr/>
        </p:nvSpPr>
        <p:spPr>
          <a:xfrm>
            <a:off x="2540000" y="5142592"/>
            <a:ext cx="8488800" cy="995016"/>
          </a:xfrm>
          <a:prstGeom prst="rect">
            <a:avLst/>
          </a:prstGeom>
          <a:noFill/>
        </p:spPr>
        <p:txBody>
          <a:bodyPr wrap="square" rtlCol="0">
            <a:spAutoFit/>
          </a:bodyPr>
          <a:lstStyle/>
          <a:p>
            <a:pPr algn="just"/>
            <a:r>
              <a:rPr lang="en-US" sz="2933" dirty="0" err="1">
                <a:solidFill>
                  <a:srgbClr val="FF0000"/>
                </a:solidFill>
                <a:latin typeface="Times New Roman" panose="02020603050405020304" pitchFamily="18" charset="0"/>
                <a:cs typeface="Times New Roman" panose="02020603050405020304" pitchFamily="18" charset="0"/>
              </a:rPr>
              <a:t>Thể</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hiện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những</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tình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cảm</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đầy</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lưu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luyến</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của</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người</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chinh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phu</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và</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người</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chinh</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phụ</a:t>
            </a:r>
            <a:r>
              <a:rPr lang="en-US" sz="2933" dirty="0">
                <a:solidFill>
                  <a:srgbClr val="FF0000"/>
                </a:solidFill>
                <a:latin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cs typeface="Times New Roman" panose="02020603050405020304" pitchFamily="18" charset="0"/>
              </a:rPr>
              <a:t>lúc</a:t>
            </a:r>
            <a:r>
              <a:rPr lang="en-US" sz="2933" dirty="0">
                <a:solidFill>
                  <a:srgbClr val="FF0000"/>
                </a:solidFill>
                <a:latin typeface="Times New Roman" panose="02020603050405020304" pitchFamily="18" charset="0"/>
                <a:cs typeface="Times New Roman" panose="02020603050405020304" pitchFamily="18" charset="0"/>
              </a:rPr>
              <a:t> chia </a:t>
            </a:r>
            <a:r>
              <a:rPr lang="en-US" sz="2933" dirty="0" err="1">
                <a:solidFill>
                  <a:srgbClr val="FF0000"/>
                </a:solidFill>
                <a:latin typeface="Times New Roman" panose="02020603050405020304" pitchFamily="18" charset="0"/>
                <a:cs typeface="Times New Roman" panose="02020603050405020304" pitchFamily="18" charset="0"/>
              </a:rPr>
              <a:t>tay</a:t>
            </a:r>
            <a:r>
              <a:rPr lang="en-US" sz="2933"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062174056"/>
      </p:ext>
    </p:extLst>
  </p:cSld>
  <p:clrMapOvr>
    <a:masterClrMapping/>
  </p:clrMapOvr>
  <mc:AlternateContent xmlns:mc="http://schemas.openxmlformats.org/markup-compatibility/2006" xmlns:p14="http://schemas.microsoft.com/office/powerpoint/2010/main">
    <mc:Choice Requires="p14">
      <p:transition spd="slow" p14:dur="2000" advTm="19784"/>
    </mc:Choice>
    <mc:Fallback xmlns="">
      <p:transition spd="slow" advTm="197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960000" y="365512"/>
            <a:ext cx="10272000" cy="763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Tìm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chung</a:t>
            </a:r>
            <a:endParaRPr lang="en-US" sz="2933"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891163" y="1102541"/>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2933"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2933"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752ADB-8842-A893-FB4E-9151433997D6}"/>
              </a:ext>
            </a:extLst>
          </p:cNvPr>
          <p:cNvSpPr txBox="1"/>
          <p:nvPr/>
        </p:nvSpPr>
        <p:spPr>
          <a:xfrm>
            <a:off x="1320800" y="2221742"/>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Đoạn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trích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6E95A5D-6392-E5C1-C83A-01C517456D78}"/>
              </a:ext>
            </a:extLst>
          </p:cNvPr>
          <p:cNvSpPr txBox="1"/>
          <p:nvPr/>
        </p:nvSpPr>
        <p:spPr>
          <a:xfrm>
            <a:off x="2540000" y="2971800"/>
            <a:ext cx="599440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Bố</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cục</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6BE2161A-2F2A-37F3-88B8-CFD0E0604364}"/>
              </a:ext>
            </a:extLst>
          </p:cNvPr>
          <p:cNvSpPr/>
          <p:nvPr/>
        </p:nvSpPr>
        <p:spPr>
          <a:xfrm>
            <a:off x="1727200" y="2971800"/>
            <a:ext cx="717844" cy="710367"/>
          </a:xfrm>
          <a:custGeom>
            <a:avLst/>
            <a:gdLst/>
            <a:ahLst/>
            <a:cxnLst/>
            <a:rect l="l" t="t" r="r" b="b"/>
            <a:pathLst>
              <a:path w="2949580" h="2918855">
                <a:moveTo>
                  <a:pt x="0" y="0"/>
                </a:moveTo>
                <a:lnTo>
                  <a:pt x="2949579" y="0"/>
                </a:lnTo>
                <a:lnTo>
                  <a:pt x="2949579" y="2918855"/>
                </a:lnTo>
                <a:lnTo>
                  <a:pt x="0" y="2918855"/>
                </a:lnTo>
                <a:lnTo>
                  <a:pt x="0" y="0"/>
                </a:lnTo>
                <a:close/>
              </a:path>
            </a:pathLst>
          </a:custGeom>
          <a:blipFill>
            <a:blip r:embed="rId4"/>
            <a:stretch>
              <a:fillRect/>
            </a:stretch>
          </a:blipFill>
        </p:spPr>
        <p:txBody>
          <a:bodyPr/>
          <a:lstStyle/>
          <a:p>
            <a:endParaRPr lang="en-US" sz="1200" dirty="0"/>
          </a:p>
        </p:txBody>
      </p:sp>
      <p:sp>
        <p:nvSpPr>
          <p:cNvPr id="11" name="TextBox 10">
            <a:extLst>
              <a:ext uri="{FF2B5EF4-FFF2-40B4-BE49-F238E27FC236}">
                <a16:creationId xmlns:a16="http://schemas.microsoft.com/office/drawing/2014/main" id="{18F3183F-22E7-2165-27AA-57C79DDBB612}"/>
              </a:ext>
            </a:extLst>
          </p:cNvPr>
          <p:cNvSpPr txBox="1"/>
          <p:nvPr/>
        </p:nvSpPr>
        <p:spPr>
          <a:xfrm>
            <a:off x="508000" y="3919265"/>
            <a:ext cx="11374000" cy="995016"/>
          </a:xfrm>
          <a:prstGeom prst="rect">
            <a:avLst/>
          </a:prstGeom>
          <a:noFill/>
        </p:spPr>
        <p:txBody>
          <a:bodyPr wrap="square" rtlCol="0">
            <a:spAutoFit/>
          </a:bodyPr>
          <a:lstStyle/>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li</a:t>
            </a:r>
            <a:endPar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 2:12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933"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li</a:t>
            </a:r>
            <a:endParaRPr lang="en-US" sz="2933"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5803842"/>
      </p:ext>
    </p:extLst>
  </p:cSld>
  <p:clrMapOvr>
    <a:masterClrMapping/>
  </p:clrMapOvr>
  <mc:AlternateContent xmlns:mc="http://schemas.openxmlformats.org/markup-compatibility/2006" xmlns:p14="http://schemas.microsoft.com/office/powerpoint/2010/main">
    <mc:Choice Requires="p14">
      <p:transition spd="slow" p14:dur="2000" advTm="30878"/>
    </mc:Choice>
    <mc:Fallback xmlns="">
      <p:transition spd="slow" advTm="30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276267" y="103909"/>
            <a:ext cx="7548088"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II. Khám phá văn bản</a:t>
            </a:r>
          </a:p>
        </p:txBody>
      </p:sp>
      <p:sp>
        <p:nvSpPr>
          <p:cNvPr id="4" name="TextBox 3">
            <a:extLst>
              <a:ext uri="{FF2B5EF4-FFF2-40B4-BE49-F238E27FC236}">
                <a16:creationId xmlns:a16="http://schemas.microsoft.com/office/drawing/2014/main" id="{B5B9A217-F309-8776-30B5-24A8DCF668C4}"/>
              </a:ext>
            </a:extLst>
          </p:cNvPr>
          <p:cNvSpPr txBox="1"/>
          <p:nvPr/>
        </p:nvSpPr>
        <p:spPr>
          <a:xfrm>
            <a:off x="1143000" y="1063869"/>
            <a:ext cx="9736281" cy="1446550"/>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1.Đặc điểm của thể thơ song thất lục bát </a:t>
            </a:r>
          </a:p>
          <a:p>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đoạn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trích</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829849"/>
      </p:ext>
    </p:extLst>
  </p:cSld>
  <p:clrMapOvr>
    <a:masterClrMapping/>
  </p:clrMapOvr>
  <p:transition spd="slow" advTm="7457">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148758" y="2138016"/>
            <a:ext cx="7132483" cy="3815109"/>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a.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tiếng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trong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mỗi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câu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thơ</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5C89FBA-58E8-1988-5401-01A12FFBA71B}"/>
              </a:ext>
            </a:extLst>
          </p:cNvPr>
          <p:cNvSpPr txBox="1"/>
          <p:nvPr/>
        </p:nvSpPr>
        <p:spPr>
          <a:xfrm>
            <a:off x="1422400" y="1143000"/>
            <a:ext cx="10109200" cy="995016"/>
          </a:xfrm>
          <a:prstGeom prst="rect">
            <a:avLst/>
          </a:prstGeom>
          <a:noFill/>
        </p:spPr>
        <p:txBody>
          <a:bodyPr wrap="square">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hình</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(2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1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76D7751-F8D3-4E1E-FC7D-EF4A5EC1396E}"/>
              </a:ext>
            </a:extLst>
          </p:cNvPr>
          <p:cNvSpPr txBox="1"/>
          <p:nvPr/>
        </p:nvSpPr>
        <p:spPr>
          <a:xfrm>
            <a:off x="2601418" y="2526462"/>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10029765" y="2963191"/>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a16="http://schemas.microsoft.com/office/drawing/2014/main" id="{0DF07D04-8764-F3BA-8FB0-FA53583D0ACF}"/>
              </a:ext>
            </a:extLst>
          </p:cNvPr>
          <p:cNvSpPr/>
          <p:nvPr/>
        </p:nvSpPr>
        <p:spPr>
          <a:xfrm>
            <a:off x="8755051" y="266087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id="{0CDE7243-B37A-9F0A-3153-AADCC2349061}"/>
              </a:ext>
            </a:extLst>
          </p:cNvPr>
          <p:cNvSpPr/>
          <p:nvPr/>
        </p:nvSpPr>
        <p:spPr>
          <a:xfrm rot="10800000">
            <a:off x="1799221" y="409776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6" name="TextBox 15">
            <a:extLst>
              <a:ext uri="{FF2B5EF4-FFF2-40B4-BE49-F238E27FC236}">
                <a16:creationId xmlns:a16="http://schemas.microsoft.com/office/drawing/2014/main" id="{B63768C2-3ED2-07FA-E756-E1035C22A909}"/>
              </a:ext>
            </a:extLst>
          </p:cNvPr>
          <p:cNvSpPr txBox="1"/>
          <p:nvPr/>
        </p:nvSpPr>
        <p:spPr>
          <a:xfrm>
            <a:off x="345751" y="4400080"/>
            <a:ext cx="187960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72441245"/>
      </p:ext>
    </p:extLst>
  </p:cSld>
  <p:clrMapOvr>
    <a:masterClrMapping/>
  </p:clrMapOvr>
  <mc:AlternateContent xmlns:mc="http://schemas.openxmlformats.org/markup-compatibility/2006" xmlns:p14="http://schemas.microsoft.com/office/powerpoint/2010/main">
    <mc:Choice Requires="p14">
      <p:transition spd="slow" p14:dur="2000" advTm="14818"/>
    </mc:Choice>
    <mc:Fallback xmlns="">
      <p:transition spd="slow" advTm="14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7201" y="1227560"/>
            <a:ext cx="7132483" cy="3436656"/>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b.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vần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2800510"/>
          </a:xfrm>
          <a:prstGeom prst="rect">
            <a:avLst/>
          </a:prstGeom>
          <a:noFill/>
        </p:spPr>
        <p:txBody>
          <a:bodyPr wrap="square" rtlCol="0">
            <a:spAutoFit/>
          </a:bodyPr>
          <a:lstStyle/>
          <a:p>
            <a:pPr algn="ctr">
              <a:lnSpc>
                <a:spcPct val="1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8077201" y="1569893"/>
            <a:ext cx="3804675" cy="995016"/>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Vần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lưng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yêu</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vận</a:t>
            </a:r>
            <a:r>
              <a:rPr lang="en-US" sz="2933" b="1" dirty="0">
                <a:solidFill>
                  <a:srgbClr val="FF0000"/>
                </a:solidFill>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chừng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bóng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ngơ</a:t>
            </a:r>
            <a:r>
              <a:rPr lang="en-US" sz="2933" i="1"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49633196-30E9-3F7D-1877-43682C495499}"/>
              </a:ext>
            </a:extLst>
          </p:cNvPr>
          <p:cNvSpPr txBox="1"/>
          <p:nvPr/>
        </p:nvSpPr>
        <p:spPr>
          <a:xfrm>
            <a:off x="8078882" y="3217858"/>
            <a:ext cx="3804675" cy="1446358"/>
          </a:xfrm>
          <a:prstGeom prst="rect">
            <a:avLst/>
          </a:prstGeom>
          <a:noFill/>
        </p:spPr>
        <p:txBody>
          <a:bodyPr wrap="square" rtlCol="0">
            <a:spAutoFit/>
          </a:bodyPr>
          <a:lstStyle/>
          <a:p>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Vần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chân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cước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vận</a:t>
            </a:r>
            <a:r>
              <a:rPr lang="en-US" sz="2933" b="1" dirty="0">
                <a:solidFill>
                  <a:srgbClr val="FF0000"/>
                </a:solidFill>
                <a:latin typeface="Times New Roman" panose="02020603050405020304" pitchFamily="18" charset="0"/>
                <a:cs typeface="Times New Roman" panose="02020603050405020304" pitchFamily="18" charset="0"/>
              </a:rPr>
              <a:t>):</a:t>
            </a:r>
          </a:p>
          <a:p>
            <a:pPr algn="just"/>
            <a:r>
              <a:rPr lang="en-US" sz="2933" i="1" dirty="0" err="1">
                <a:latin typeface="Times New Roman" panose="02020603050405020304" pitchFamily="18" charset="0"/>
                <a:cs typeface="Times New Roman" panose="02020603050405020304" pitchFamily="18" charset="0"/>
              </a:rPr>
              <a:t>vọng</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phơ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đưa</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nhà</a:t>
            </a:r>
            <a:endParaRPr lang="en-US" sz="2933"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40130784"/>
      </p:ext>
    </p:extLst>
  </p:cSld>
  <p:clrMapOvr>
    <a:masterClrMapping/>
  </p:clrMapOvr>
  <mc:AlternateContent xmlns:mc="http://schemas.openxmlformats.org/markup-compatibility/2006" xmlns:p14="http://schemas.microsoft.com/office/powerpoint/2010/main">
    <mc:Choice Requires="p14">
      <p:transition spd="slow" p14:dur="2000" advTm="34982"/>
    </mc:Choice>
    <mc:Fallback xmlns="">
      <p:transition spd="slow" advTm="3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c</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thanh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điệu</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vọng</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a:solidFill>
                  <a:srgbClr val="FF0000"/>
                </a:solidFill>
                <a:latin typeface="Times New Roman" panose="02020603050405020304" pitchFamily="18" charset="0"/>
                <a:cs typeface="Times New Roman" panose="02020603050405020304" pitchFamily="18" charset="0"/>
              </a:rPr>
              <a:t>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đưa</a:t>
            </a:r>
            <a:r>
              <a:rPr lang="en-US" sz="2933" b="1" i="1" dirty="0">
                <a:solidFill>
                  <a:srgbClr val="FF0000"/>
                </a:solidFill>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núi</a:t>
            </a:r>
            <a:r>
              <a:rPr lang="en-US" sz="2933" b="1" i="1" dirty="0">
                <a:solidFill>
                  <a:srgbClr val="FF0000"/>
                </a:solidFill>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solidFill>
                  <a:srgbClr val="FF0000"/>
                </a:solidFill>
                <a:latin typeface="Times New Roman" panose="02020603050405020304" pitchFamily="18" charset="0"/>
                <a:cs typeface="Times New Roman" panose="02020603050405020304" pitchFamily="18" charset="0"/>
              </a:rPr>
              <a:t>nhà</a:t>
            </a:r>
            <a:r>
              <a:rPr lang="en-US" sz="2933" b="1" i="1" dirty="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7949823" y="2070337"/>
            <a:ext cx="3804675" cy="1897699"/>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Tuân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endParaRPr lang="en-US" sz="2933" dirty="0"/>
          </a:p>
        </p:txBody>
      </p:sp>
      <p:sp>
        <p:nvSpPr>
          <p:cNvPr id="5" name="TextBox 4">
            <a:extLst>
              <a:ext uri="{FF2B5EF4-FFF2-40B4-BE49-F238E27FC236}">
                <a16:creationId xmlns:a16="http://schemas.microsoft.com/office/drawing/2014/main" id="{6C087A06-C4F2-8C83-E255-B5235EFAE61F}"/>
              </a:ext>
            </a:extLst>
          </p:cNvPr>
          <p:cNvSpPr txBox="1"/>
          <p:nvPr/>
        </p:nvSpPr>
        <p:spPr>
          <a:xfrm>
            <a:off x="739263" y="2112325"/>
            <a:ext cx="6756400" cy="4605876"/>
          </a:xfrm>
          <a:prstGeom prst="rect">
            <a:avLst/>
          </a:prstGeom>
          <a:noFill/>
        </p:spPr>
        <p:txBody>
          <a:bodyPr wrap="square" rtlCol="0">
            <a:spAutoFit/>
          </a:bodyPr>
          <a:lstStyle/>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a:t>
            </a:r>
          </a:p>
          <a:p>
            <a:pPr algn="just">
              <a:lnSpc>
                <a:spcPct val="250000"/>
              </a:lnSpc>
            </a:pPr>
            <a:r>
              <a:rPr lang="en-US" sz="2933" b="1" dirty="0">
                <a:solidFill>
                  <a:srgbClr val="002060"/>
                </a:solidFill>
                <a:latin typeface="Times New Roman" panose="02020603050405020304" pitchFamily="18" charset="0"/>
                <a:cs typeface="Times New Roman" panose="02020603050405020304" pitchFamily="18" charset="0"/>
              </a:rPr>
              <a:t>              B               T              B             </a:t>
            </a:r>
            <a:r>
              <a:rPr lang="en-US" sz="2933" b="1" dirty="0" err="1">
                <a:solidFill>
                  <a:srgbClr val="002060"/>
                </a:solidFill>
                <a:latin typeface="Times New Roman" panose="02020603050405020304" pitchFamily="18" charset="0"/>
                <a:cs typeface="Times New Roman" panose="02020603050405020304" pitchFamily="18" charset="0"/>
              </a:rPr>
              <a:t>B</a:t>
            </a:r>
            <a:r>
              <a:rPr lang="en-US" sz="2933" b="1"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252303782"/>
      </p:ext>
    </p:extLst>
  </p:cSld>
  <p:clrMapOvr>
    <a:masterClrMapping/>
  </p:clrMapOvr>
  <mc:AlternateContent xmlns:mc="http://schemas.openxmlformats.org/markup-compatibility/2006" xmlns:p14="http://schemas.microsoft.com/office/powerpoint/2010/main">
    <mc:Choice Requires="p14">
      <p:transition spd="slow" p14:dur="2000" advTm="22100"/>
    </mc:Choice>
    <mc:Fallback xmlns="">
      <p:transition spd="slow" advTm="22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C11E3-5C91-766F-A68B-09446B60A55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57201" y="1227560"/>
            <a:ext cx="7132483" cy="6858000"/>
          </a:xfrm>
          <a:prstGeom prst="rect">
            <a:avLst/>
          </a:prstGeom>
        </p:spPr>
      </p:pic>
      <p:sp>
        <p:nvSpPr>
          <p:cNvPr id="6" name="TextBox 5">
            <a:extLst>
              <a:ext uri="{FF2B5EF4-FFF2-40B4-BE49-F238E27FC236}">
                <a16:creationId xmlns:a16="http://schemas.microsoft.com/office/drawing/2014/main" id="{AF62FBA3-BEF7-BC6E-18CE-2C8DF71DEA8B}"/>
              </a:ext>
            </a:extLst>
          </p:cNvPr>
          <p:cNvSpPr txBox="1"/>
          <p:nvPr/>
        </p:nvSpPr>
        <p:spPr>
          <a:xfrm>
            <a:off x="1117600" y="353119"/>
            <a:ext cx="91948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rPr>
              <a:t>d.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nhịp</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6D7751-F8D3-4E1E-FC7D-EF4A5EC1396E}"/>
              </a:ext>
            </a:extLst>
          </p:cNvPr>
          <p:cNvSpPr txBox="1"/>
          <p:nvPr/>
        </p:nvSpPr>
        <p:spPr>
          <a:xfrm>
            <a:off x="645241" y="1567301"/>
            <a:ext cx="6756400" cy="4605876"/>
          </a:xfrm>
          <a:prstGeom prst="rect">
            <a:avLst/>
          </a:prstGeom>
          <a:noFill/>
        </p:spPr>
        <p:txBody>
          <a:bodyPr wrap="square" rtlCol="0">
            <a:spAutoFit/>
          </a:bodyPr>
          <a:lstStyle/>
          <a:p>
            <a:pPr algn="ctr">
              <a:lnSpc>
                <a:spcPct val="250000"/>
              </a:lnSpc>
            </a:pP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địch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thổi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nghe</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chừng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vọng</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bay </a:t>
            </a:r>
            <a:r>
              <a:rPr lang="en-US" sz="2933" b="1" i="1" dirty="0" err="1">
                <a:latin typeface="Times New Roman" panose="02020603050405020304" pitchFamily="18" charset="0"/>
                <a:cs typeface="Times New Roman" panose="02020603050405020304" pitchFamily="18" charset="0"/>
              </a:rPr>
              <a:t>trông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bóng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phơ</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Dấu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chàng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theo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lớp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đưa</a:t>
            </a:r>
            <a:r>
              <a:rPr lang="en-US" sz="2933" b="1" i="1" dirty="0">
                <a:latin typeface="Times New Roman" panose="02020603050405020304" pitchFamily="18" charset="0"/>
                <a:cs typeface="Times New Roman" panose="02020603050405020304" pitchFamily="18" charset="0"/>
              </a:rPr>
              <a:t>,</a:t>
            </a:r>
          </a:p>
          <a:p>
            <a:pPr algn="ctr">
              <a:lnSpc>
                <a:spcPct val="250000"/>
              </a:lnSpc>
            </a:pPr>
            <a:r>
              <a:rPr lang="en-US" sz="2933" b="1" i="1" dirty="0" err="1">
                <a:latin typeface="Times New Roman" panose="02020603050405020304" pitchFamily="18" charset="0"/>
                <a:cs typeface="Times New Roman" panose="02020603050405020304" pitchFamily="18" charset="0"/>
              </a:rPr>
              <a:t>Thiếp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nhìn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ngẩn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nỗi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r>
              <a:rPr lang="en-US" sz="2933" b="1" i="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BC21444F-09E4-96EA-0074-EC2A43AE7344}"/>
              </a:ext>
            </a:extLst>
          </p:cNvPr>
          <p:cNvSpPr txBox="1"/>
          <p:nvPr/>
        </p:nvSpPr>
        <p:spPr>
          <a:xfrm>
            <a:off x="7949823" y="2070338"/>
            <a:ext cx="3804675" cy="1897699"/>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 (3/4)</a:t>
            </a:r>
          </a:p>
          <a:p>
            <a:pPr algn="just"/>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Cặp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(2/4), (4/4)</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B4CDC2A-5EEE-512C-80FC-BD56393580F8}"/>
              </a:ext>
            </a:extLst>
          </p:cNvPr>
          <p:cNvPicPr>
            <a:picLocks noChangeAspect="1"/>
          </p:cNvPicPr>
          <p:nvPr/>
        </p:nvPicPr>
        <p:blipFill>
          <a:blip r:embed="rId6"/>
          <a:stretch>
            <a:fillRect/>
          </a:stretch>
        </p:blipFill>
        <p:spPr>
          <a:xfrm>
            <a:off x="2794001" y="1623282"/>
            <a:ext cx="1119707" cy="1595452"/>
          </a:xfrm>
          <a:prstGeom prst="rect">
            <a:avLst/>
          </a:prstGeom>
        </p:spPr>
      </p:pic>
      <p:pic>
        <p:nvPicPr>
          <p:cNvPr id="8" name="Picture 7">
            <a:extLst>
              <a:ext uri="{FF2B5EF4-FFF2-40B4-BE49-F238E27FC236}">
                <a16:creationId xmlns:a16="http://schemas.microsoft.com/office/drawing/2014/main" id="{631869A6-270F-2B33-95C8-D009A21ED344}"/>
              </a:ext>
            </a:extLst>
          </p:cNvPr>
          <p:cNvPicPr>
            <a:picLocks noChangeAspect="1"/>
          </p:cNvPicPr>
          <p:nvPr/>
        </p:nvPicPr>
        <p:blipFill>
          <a:blip r:embed="rId6"/>
          <a:stretch>
            <a:fillRect/>
          </a:stretch>
        </p:blipFill>
        <p:spPr>
          <a:xfrm>
            <a:off x="2794001" y="2691576"/>
            <a:ext cx="1119707" cy="1595452"/>
          </a:xfrm>
          <a:prstGeom prst="rect">
            <a:avLst/>
          </a:prstGeom>
        </p:spPr>
      </p:pic>
      <p:pic>
        <p:nvPicPr>
          <p:cNvPr id="9" name="Picture 8">
            <a:extLst>
              <a:ext uri="{FF2B5EF4-FFF2-40B4-BE49-F238E27FC236}">
                <a16:creationId xmlns:a16="http://schemas.microsoft.com/office/drawing/2014/main" id="{AB8BA6D0-B8A1-0084-C81D-EA3F7BA4088E}"/>
              </a:ext>
            </a:extLst>
          </p:cNvPr>
          <p:cNvPicPr>
            <a:picLocks noChangeAspect="1"/>
          </p:cNvPicPr>
          <p:nvPr/>
        </p:nvPicPr>
        <p:blipFill>
          <a:blip r:embed="rId6"/>
          <a:stretch>
            <a:fillRect/>
          </a:stretch>
        </p:blipFill>
        <p:spPr>
          <a:xfrm>
            <a:off x="3249093" y="3829043"/>
            <a:ext cx="1119707" cy="1595452"/>
          </a:xfrm>
          <a:prstGeom prst="rect">
            <a:avLst/>
          </a:prstGeom>
        </p:spPr>
      </p:pic>
      <p:pic>
        <p:nvPicPr>
          <p:cNvPr id="10" name="Picture 9">
            <a:extLst>
              <a:ext uri="{FF2B5EF4-FFF2-40B4-BE49-F238E27FC236}">
                <a16:creationId xmlns:a16="http://schemas.microsoft.com/office/drawing/2014/main" id="{601EE953-5CDF-5E36-79C2-BF745D44F204}"/>
              </a:ext>
            </a:extLst>
          </p:cNvPr>
          <p:cNvPicPr>
            <a:picLocks noChangeAspect="1"/>
          </p:cNvPicPr>
          <p:nvPr/>
        </p:nvPicPr>
        <p:blipFill>
          <a:blip r:embed="rId6"/>
          <a:stretch>
            <a:fillRect/>
          </a:stretch>
        </p:blipFill>
        <p:spPr>
          <a:xfrm>
            <a:off x="3606801" y="4922253"/>
            <a:ext cx="1119707" cy="1595452"/>
          </a:xfrm>
          <a:prstGeom prst="rect">
            <a:avLst/>
          </a:prstGeom>
        </p:spPr>
      </p:pic>
    </p:spTree>
    <p:custDataLst>
      <p:tags r:id="rId1"/>
    </p:custDataLst>
    <p:extLst>
      <p:ext uri="{BB962C8B-B14F-4D97-AF65-F5344CB8AC3E}">
        <p14:creationId xmlns:p14="http://schemas.microsoft.com/office/powerpoint/2010/main" val="2375750201"/>
      </p:ext>
    </p:extLst>
  </p:cSld>
  <p:clrMapOvr>
    <a:masterClrMapping/>
  </p:clrMapOvr>
  <mc:AlternateContent xmlns:mc="http://schemas.openxmlformats.org/markup-compatibility/2006" xmlns:p14="http://schemas.microsoft.com/office/powerpoint/2010/main">
    <mc:Choice Requires="p14">
      <p:transition spd="slow" p14:dur="2000" advTm="19803"/>
    </mc:Choice>
    <mc:Fallback xmlns="">
      <p:transition spd="slow" advTm="198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barn(inVertical)">
                                      <p:cBhvr>
                                        <p:cTn id="4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62ED6D-E064-58E7-D761-E0F4B53E8F3A}"/>
              </a:ext>
            </a:extLst>
          </p:cNvPr>
          <p:cNvGrpSpPr/>
          <p:nvPr/>
        </p:nvGrpSpPr>
        <p:grpSpPr>
          <a:xfrm>
            <a:off x="0" y="-45720"/>
            <a:ext cx="12192000" cy="1318260"/>
            <a:chOff x="0" y="-68580"/>
            <a:chExt cx="18288000" cy="1977390"/>
          </a:xfrm>
        </p:grpSpPr>
        <p:pic>
          <p:nvPicPr>
            <p:cNvPr id="4" name="Picture 3">
              <a:extLst>
                <a:ext uri="{FF2B5EF4-FFF2-40B4-BE49-F238E27FC236}">
                  <a16:creationId xmlns:a16="http://schemas.microsoft.com/office/drawing/2014/main" id="{B6D40D1B-4AD3-7E43-E40D-673AED617FC4}"/>
                </a:ext>
              </a:extLst>
            </p:cNvPr>
            <p:cNvPicPr>
              <a:picLocks noChangeAspect="1"/>
            </p:cNvPicPr>
            <p:nvPr/>
          </p:nvPicPr>
          <p:blipFill>
            <a:blip r:embed="rId4">
              <a:duotone>
                <a:schemeClr val="accent6">
                  <a:shade val="45000"/>
                  <a:satMod val="135000"/>
                </a:schemeClr>
                <a:prstClr val="white"/>
              </a:duotone>
            </a:blip>
            <a:stretch>
              <a:fillRect/>
            </a:stretch>
          </p:blipFill>
          <p:spPr>
            <a:xfrm>
              <a:off x="0" y="-68580"/>
              <a:ext cx="18288000" cy="1977390"/>
            </a:xfrm>
            <a:prstGeom prst="rect">
              <a:avLst/>
            </a:prstGeom>
          </p:spPr>
        </p:pic>
        <p:sp>
          <p:nvSpPr>
            <p:cNvPr id="3" name="TextBox 2">
              <a:extLst>
                <a:ext uri="{FF2B5EF4-FFF2-40B4-BE49-F238E27FC236}">
                  <a16:creationId xmlns:a16="http://schemas.microsoft.com/office/drawing/2014/main" id="{D8AC92AF-E8BD-E093-A855-22FC94318DA2}"/>
                </a:ext>
              </a:extLst>
            </p:cNvPr>
            <p:cNvSpPr txBox="1"/>
            <p:nvPr/>
          </p:nvSpPr>
          <p:spPr>
            <a:xfrm>
              <a:off x="1066800" y="419100"/>
              <a:ext cx="16383000" cy="815513"/>
            </a:xfrm>
            <a:prstGeom prst="rect">
              <a:avLst/>
            </a:prstGeom>
            <a:noFill/>
          </p:spPr>
          <p:txBody>
            <a:bodyPr wrap="square">
              <a:spAutoFit/>
            </a:bodyPr>
            <a:lstStyle/>
            <a:p>
              <a:pPr algn="ctr" defTabSz="609630">
                <a:defRPr/>
              </a:pPr>
              <a:r>
                <a:rPr lang="en-US" sz="2933" b="1" dirty="0" err="1">
                  <a:latin typeface="Times New Roman" panose="02020603050405020304" pitchFamily="18" charset="0"/>
                  <a:cs typeface="Times New Roman" panose="02020603050405020304" pitchFamily="18" charset="0"/>
                </a:rPr>
                <a:t>Sự</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khác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biệt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giữa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song </a:t>
              </a:r>
              <a:r>
                <a:rPr lang="en-US" sz="2933" b="1" dirty="0" err="1">
                  <a:latin typeface="Times New Roman" panose="02020603050405020304" pitchFamily="18" charset="0"/>
                  <a:cs typeface="Times New Roman" panose="02020603050405020304" pitchFamily="18" charset="0"/>
                </a:rPr>
                <a:t>thất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thể</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lục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bát</a:t>
              </a:r>
              <a:endParaRPr lang="en-US" sz="2933"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54069D54-C038-E2AC-278C-505C05DE7918}"/>
              </a:ext>
            </a:extLst>
          </p:cNvPr>
          <p:cNvSpPr txBox="1"/>
          <p:nvPr/>
        </p:nvSpPr>
        <p:spPr>
          <a:xfrm>
            <a:off x="355600" y="1701800"/>
            <a:ext cx="3556000" cy="2349041"/>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phú</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25FBE8E-B265-4BAD-899C-05391FB464A1}"/>
              </a:ext>
            </a:extLst>
          </p:cNvPr>
          <p:cNvSpPr txBox="1"/>
          <p:nvPr/>
        </p:nvSpPr>
        <p:spPr>
          <a:xfrm>
            <a:off x="4165600" y="1701800"/>
            <a:ext cx="4216400" cy="5057090"/>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Do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sẽ</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vì</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891BC0D-EA93-DDF4-5025-F8AD9272FE98}"/>
              </a:ext>
            </a:extLst>
          </p:cNvPr>
          <p:cNvSpPr txBox="1"/>
          <p:nvPr/>
        </p:nvSpPr>
        <p:spPr>
          <a:xfrm>
            <a:off x="8636000" y="1701800"/>
            <a:ext cx="32004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so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666140663"/>
      </p:ext>
    </p:extLst>
  </p:cSld>
  <p:clrMapOvr>
    <a:masterClrMapping/>
  </p:clrMapOvr>
  <mc:AlternateContent xmlns:mc="http://schemas.openxmlformats.org/markup-compatibility/2006" xmlns:p14="http://schemas.microsoft.com/office/powerpoint/2010/main">
    <mc:Choice Requires="p14">
      <p:transition spd="slow" p14:dur="2000" advTm="41312"/>
    </mc:Choice>
    <mc:Fallback xmlns="">
      <p:transition spd="slow" advTm="41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FE206B-4652-7D26-6333-03BC9646364A}"/>
              </a:ext>
            </a:extLst>
          </p:cNvPr>
          <p:cNvPicPr>
            <a:picLocks noChangeAspect="1"/>
          </p:cNvPicPr>
          <p:nvPr/>
        </p:nvPicPr>
        <p:blipFill>
          <a:blip r:embed="rId4">
            <a:duotone>
              <a:schemeClr val="accent6">
                <a:shade val="45000"/>
                <a:satMod val="135000"/>
              </a:schemeClr>
              <a:prstClr val="white"/>
            </a:duotone>
          </a:blip>
          <a:stretch>
            <a:fillRect/>
          </a:stretch>
        </p:blipFill>
        <p:spPr>
          <a:xfrm>
            <a:off x="635000" y="1312682"/>
            <a:ext cx="11027505" cy="1897699"/>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762000" y="4318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1. </a:t>
            </a:r>
            <a:r>
              <a:rPr lang="en-US" sz="2933" b="1" dirty="0" err="1">
                <a:latin typeface="Times New Roman" panose="02020603050405020304" pitchFamily="18" charset="0"/>
                <a:cs typeface="Times New Roman" panose="02020603050405020304" pitchFamily="18" charset="0"/>
              </a:rPr>
              <a:t>Khái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niệm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833802" y="1312682"/>
            <a:ext cx="10629900" cy="1897699"/>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gốc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hợp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đan</a:t>
            </a:r>
            <a:r>
              <a:rPr lang="en-US" sz="2933" dirty="0">
                <a:latin typeface="Times New Roman" panose="02020603050405020304" pitchFamily="18" charset="0"/>
                <a:cs typeface="Times New Roman" panose="02020603050405020304" pitchFamily="18" charset="0"/>
              </a:rPr>
              <a:t> xen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(song </a:t>
            </a:r>
            <a:r>
              <a:rPr lang="en-US" sz="2933" dirty="0" err="1">
                <a:latin typeface="Times New Roman" panose="02020603050405020304" pitchFamily="18" charset="0"/>
                <a:cs typeface="Times New Roman" panose="02020603050405020304" pitchFamily="18" charset="0"/>
              </a:rPr>
              <a:t>thất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cặp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chia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khổ</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cũng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913147293"/>
      </p:ext>
    </p:extLst>
  </p:cSld>
  <p:clrMapOvr>
    <a:masterClrMapping/>
  </p:clrMapOvr>
  <mc:AlternateContent xmlns:mc="http://schemas.openxmlformats.org/markup-compatibility/2006" xmlns:p14="http://schemas.microsoft.com/office/powerpoint/2010/main">
    <mc:Choice Requires="p14">
      <p:transition spd="slow" p14:dur="2000" advTm="33288"/>
    </mc:Choice>
    <mc:Fallback xmlns="">
      <p:transition spd="slow" advTm="332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443317" y="2649458"/>
            <a:ext cx="7132483" cy="6858000"/>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168400" y="1447800"/>
            <a:ext cx="10363200" cy="995016"/>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xuất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phương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bốn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đó</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EA95FE8-CC49-DF3D-88A1-51A7F94F5940}"/>
              </a:ext>
            </a:extLst>
          </p:cNvPr>
          <p:cNvSpPr txBox="1"/>
          <p:nvPr/>
        </p:nvSpPr>
        <p:spPr>
          <a:xfrm>
            <a:off x="1320800" y="533400"/>
            <a:ext cx="10363200" cy="707886"/>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Hoạt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nhóm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bàn</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93407B0F-9D16-A20F-B887-23CF8EF61939}"/>
              </a:ext>
            </a:extLst>
          </p:cNvPr>
          <p:cNvSpPr txBox="1"/>
          <p:nvPr/>
        </p:nvSpPr>
        <p:spPr>
          <a:xfrm>
            <a:off x="2616200" y="2971800"/>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457166953"/>
      </p:ext>
    </p:extLst>
  </p:cSld>
  <p:clrMapOvr>
    <a:masterClrMapping/>
  </p:clrMapOvr>
  <mc:AlternateContent xmlns:mc="http://schemas.openxmlformats.org/markup-compatibility/2006" xmlns:p14="http://schemas.microsoft.com/office/powerpoint/2010/main">
    <mc:Choice Requires="p14">
      <p:transition spd="slow" p14:dur="2000" advTm="26308"/>
    </mc:Choice>
    <mc:Fallback xmlns="">
      <p:transition spd="slow" advTm="263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6"/>
          <a:stretch>
            <a:fillRect/>
          </a:stretch>
        </p:blipFill>
        <p:spPr>
          <a:xfrm>
            <a:off x="2794001" y="1671539"/>
            <a:ext cx="1119707" cy="1595452"/>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1</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6"/>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6"/>
          <a:stretch>
            <a:fillRect/>
          </a:stretch>
        </p:blipFill>
        <p:spPr>
          <a:xfrm>
            <a:off x="3045892" y="2992339"/>
            <a:ext cx="1119707" cy="1595452"/>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6"/>
          <a:stretch>
            <a:fillRect/>
          </a:stretch>
        </p:blipFill>
        <p:spPr>
          <a:xfrm>
            <a:off x="3045893" y="3632200"/>
            <a:ext cx="1119707" cy="1595452"/>
          </a:xfrm>
          <a:prstGeom prst="rect">
            <a:avLst/>
          </a:prstGeom>
        </p:spPr>
      </p:pic>
      <p:sp>
        <p:nvSpPr>
          <p:cNvPr id="2" name="TextBox 1">
            <a:extLst>
              <a:ext uri="{FF2B5EF4-FFF2-40B4-BE49-F238E27FC236}">
                <a16:creationId xmlns:a16="http://schemas.microsoft.com/office/drawing/2014/main" id="{D94D2AD6-819B-0572-3A41-FF50F1B030D2}"/>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Đảm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bảo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từ</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điệu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đều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đặn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dàn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trải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lại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xúc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man </a:t>
            </a:r>
            <a:r>
              <a:rPr lang="en-US" sz="2933" dirty="0" err="1">
                <a:latin typeface="Times New Roman" panose="02020603050405020304" pitchFamily="18" charset="0"/>
                <a:cs typeface="Times New Roman" panose="02020603050405020304" pitchFamily="18" charset="0"/>
              </a:rPr>
              <a:t>mác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mênh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mang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con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vật</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60307817"/>
      </p:ext>
    </p:extLst>
  </p:cSld>
  <p:clrMapOvr>
    <a:masterClrMapping/>
  </p:clrMapOvr>
  <mc:AlternateContent xmlns:mc="http://schemas.openxmlformats.org/markup-compatibility/2006" xmlns:p14="http://schemas.microsoft.com/office/powerpoint/2010/main">
    <mc:Choice Requires="p14">
      <p:transition spd="slow" p14:dur="2000" advTm="12343"/>
    </mc:Choice>
    <mc:Fallback xmlns="">
      <p:transition spd="slow" advTm="12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C05C-B018-5E79-F72F-C2FA35A3A25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03201" y="1600200"/>
            <a:ext cx="7132483" cy="6858000"/>
          </a:xfrm>
          <a:prstGeom prst="rect">
            <a:avLst/>
          </a:prstGeom>
        </p:spPr>
      </p:pic>
      <p:sp>
        <p:nvSpPr>
          <p:cNvPr id="5" name="TextBox 4">
            <a:extLst>
              <a:ext uri="{FF2B5EF4-FFF2-40B4-BE49-F238E27FC236}">
                <a16:creationId xmlns:a16="http://schemas.microsoft.com/office/drawing/2014/main" id="{93407B0F-9D16-A20F-B887-23CF8EF61939}"/>
              </a:ext>
            </a:extLst>
          </p:cNvPr>
          <p:cNvSpPr txBox="1"/>
          <p:nvPr/>
        </p:nvSpPr>
        <p:spPr>
          <a:xfrm>
            <a:off x="376083" y="1922542"/>
            <a:ext cx="6959600" cy="2800510"/>
          </a:xfrm>
          <a:prstGeom prst="rect">
            <a:avLst/>
          </a:prstGeom>
          <a:noFill/>
        </p:spPr>
        <p:txBody>
          <a:bodyPr wrap="square">
            <a:spAutoFit/>
          </a:bodyPr>
          <a:lstStyle/>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Ngòi</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bên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cầu</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cỏ</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mọc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còn</a:t>
            </a:r>
            <a:r>
              <a:rPr lang="en-US" sz="2933" i="1" dirty="0">
                <a:latin typeface="Times New Roman" panose="02020603050405020304" pitchFamily="18" charset="0"/>
                <a:ea typeface="Cambria" panose="02040503050406030204" pitchFamily="18" charset="0"/>
                <a:cs typeface="Times New Roman" panose="02020603050405020304" pitchFamily="18" charset="0"/>
              </a:rPr>
              <a:t> non.</a:t>
            </a:r>
          </a:p>
          <a:p>
            <a:pPr algn="ctr">
              <a:lnSpc>
                <a:spcPct val="150000"/>
              </a:lnSpc>
            </a:pP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Đưa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chàng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dặc</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a:p>
            <a:pPr algn="ctr">
              <a:lnSpc>
                <a:spcPct val="150000"/>
              </a:lnSpc>
            </a:pPr>
            <a:r>
              <a:rPr lang="en-US" sz="2933" i="1" dirty="0" err="1">
                <a:latin typeface="Times New Roman" panose="02020603050405020304" pitchFamily="18" charset="0"/>
                <a:ea typeface="Cambria" panose="02040503050406030204" pitchFamily="18" charset="0"/>
                <a:cs typeface="Times New Roman" panose="02020603050405020304" pitchFamily="18" charset="0"/>
              </a:rPr>
              <a:t>Bộ</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thủy</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khôn</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933" i="1" dirty="0">
                <a:latin typeface="Times New Roman" panose="02020603050405020304" pitchFamily="18" charset="0"/>
                <a:ea typeface="Cambria" panose="02040503050406030204" pitchFamily="18" charset="0"/>
                <a:cs typeface="Times New Roman" panose="02020603050405020304" pitchFamily="18" charset="0"/>
              </a:rPr>
              <a:t> </a:t>
            </a:r>
            <a:r>
              <a:rPr lang="en-US" sz="2933" i="1" dirty="0" err="1">
                <a:latin typeface="Times New Roman" panose="02020603050405020304" pitchFamily="18" charset="0"/>
                <a:ea typeface="Cambria" panose="02040503050406030204" pitchFamily="18" charset="0"/>
                <a:cs typeface="Times New Roman" panose="02020603050405020304" pitchFamily="18" charset="0"/>
              </a:rPr>
              <a:t>thuyền</a:t>
            </a:r>
            <a:r>
              <a:rPr lang="en-US" sz="2933" i="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04EA7A0C-DDF0-651C-301D-BCE3FA183675}"/>
              </a:ext>
            </a:extLst>
          </p:cNvPr>
          <p:cNvPicPr>
            <a:picLocks noChangeAspect="1"/>
          </p:cNvPicPr>
          <p:nvPr/>
        </p:nvPicPr>
        <p:blipFill>
          <a:blip r:embed="rId6"/>
          <a:stretch>
            <a:fillRect/>
          </a:stretch>
        </p:blipFill>
        <p:spPr>
          <a:xfrm>
            <a:off x="2813628" y="1671539"/>
            <a:ext cx="1119707" cy="1595452"/>
          </a:xfrm>
          <a:prstGeom prst="rect">
            <a:avLst/>
          </a:prstGeom>
        </p:spPr>
      </p:pic>
      <p:sp>
        <p:nvSpPr>
          <p:cNvPr id="7" name="TextBox 6">
            <a:extLst>
              <a:ext uri="{FF2B5EF4-FFF2-40B4-BE49-F238E27FC236}">
                <a16:creationId xmlns:a16="http://schemas.microsoft.com/office/drawing/2014/main" id="{1172E9E2-E493-5B46-1077-A81B230F4B75}"/>
              </a:ext>
            </a:extLst>
          </p:cNvPr>
          <p:cNvSpPr txBox="1"/>
          <p:nvPr/>
        </p:nvSpPr>
        <p:spPr>
          <a:xfrm>
            <a:off x="609600" y="683320"/>
            <a:ext cx="10363200" cy="543675"/>
          </a:xfrm>
          <a:prstGeom prst="rect">
            <a:avLst/>
          </a:prstGeom>
          <a:noFill/>
        </p:spPr>
        <p:txBody>
          <a:bodyPr wrap="square" rtlCol="0">
            <a:spAutoFit/>
          </a:bodyPr>
          <a:lstStyle/>
          <a:p>
            <a:pPr algn="just"/>
            <a:r>
              <a:rPr lang="en-US" sz="2933" b="1" dirty="0" err="1">
                <a:latin typeface="Times New Roman" panose="02020603050405020304" pitchFamily="18" charset="0"/>
                <a:cs typeface="Times New Roman" panose="02020603050405020304" pitchFamily="18" charset="0"/>
              </a:rPr>
              <a:t>Gợi</a:t>
            </a:r>
            <a:r>
              <a:rPr lang="en-US" sz="2933" b="1" dirty="0">
                <a:latin typeface="Times New Roman" panose="02020603050405020304" pitchFamily="18" charset="0"/>
                <a:cs typeface="Times New Roman" panose="02020603050405020304" pitchFamily="18" charset="0"/>
              </a:rPr>
              <a:t> ý </a:t>
            </a:r>
            <a:r>
              <a:rPr lang="en-US" sz="2933" b="1" dirty="0" err="1">
                <a:latin typeface="Times New Roman" panose="02020603050405020304" pitchFamily="18" charset="0"/>
                <a:cs typeface="Times New Roman" panose="02020603050405020304" pitchFamily="18" charset="0"/>
              </a:rPr>
              <a:t>phương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án</a:t>
            </a:r>
            <a:r>
              <a:rPr lang="en-US" sz="2933" b="1" dirty="0">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id="{FBFA4E61-0409-0BA1-9B8C-77350CC664B8}"/>
              </a:ext>
            </a:extLst>
          </p:cNvPr>
          <p:cNvPicPr>
            <a:picLocks noChangeAspect="1"/>
          </p:cNvPicPr>
          <p:nvPr/>
        </p:nvPicPr>
        <p:blipFill>
          <a:blip r:embed="rId6"/>
          <a:stretch>
            <a:fillRect/>
          </a:stretch>
        </p:blipFill>
        <p:spPr>
          <a:xfrm>
            <a:off x="3249093" y="2311400"/>
            <a:ext cx="1119707" cy="1595452"/>
          </a:xfrm>
          <a:prstGeom prst="rect">
            <a:avLst/>
          </a:prstGeom>
        </p:spPr>
      </p:pic>
      <p:pic>
        <p:nvPicPr>
          <p:cNvPr id="9" name="Picture 8">
            <a:extLst>
              <a:ext uri="{FF2B5EF4-FFF2-40B4-BE49-F238E27FC236}">
                <a16:creationId xmlns:a16="http://schemas.microsoft.com/office/drawing/2014/main" id="{05D01AEA-6C15-7C5A-397E-F807C90E794D}"/>
              </a:ext>
            </a:extLst>
          </p:cNvPr>
          <p:cNvPicPr>
            <a:picLocks noChangeAspect="1"/>
          </p:cNvPicPr>
          <p:nvPr/>
        </p:nvPicPr>
        <p:blipFill>
          <a:blip r:embed="rId6"/>
          <a:stretch>
            <a:fillRect/>
          </a:stretch>
        </p:blipFill>
        <p:spPr>
          <a:xfrm>
            <a:off x="2898711" y="2971800"/>
            <a:ext cx="1119707" cy="1595452"/>
          </a:xfrm>
          <a:prstGeom prst="rect">
            <a:avLst/>
          </a:prstGeom>
        </p:spPr>
      </p:pic>
      <p:pic>
        <p:nvPicPr>
          <p:cNvPr id="10" name="Picture 9">
            <a:extLst>
              <a:ext uri="{FF2B5EF4-FFF2-40B4-BE49-F238E27FC236}">
                <a16:creationId xmlns:a16="http://schemas.microsoft.com/office/drawing/2014/main" id="{11776E26-0FBD-2834-2599-EAF73DEC9CBD}"/>
              </a:ext>
            </a:extLst>
          </p:cNvPr>
          <p:cNvPicPr>
            <a:picLocks noChangeAspect="1"/>
          </p:cNvPicPr>
          <p:nvPr/>
        </p:nvPicPr>
        <p:blipFill>
          <a:blip r:embed="rId6"/>
          <a:stretch>
            <a:fillRect/>
          </a:stretch>
        </p:blipFill>
        <p:spPr>
          <a:xfrm>
            <a:off x="3045893" y="3632200"/>
            <a:ext cx="1119707" cy="1595452"/>
          </a:xfrm>
          <a:prstGeom prst="rect">
            <a:avLst/>
          </a:prstGeom>
        </p:spPr>
      </p:pic>
      <p:pic>
        <p:nvPicPr>
          <p:cNvPr id="11" name="Picture 10">
            <a:extLst>
              <a:ext uri="{FF2B5EF4-FFF2-40B4-BE49-F238E27FC236}">
                <a16:creationId xmlns:a16="http://schemas.microsoft.com/office/drawing/2014/main" id="{49F343FA-DAD1-7360-06FB-0B318C2AB5B5}"/>
              </a:ext>
            </a:extLst>
          </p:cNvPr>
          <p:cNvPicPr>
            <a:picLocks noChangeAspect="1"/>
          </p:cNvPicPr>
          <p:nvPr/>
        </p:nvPicPr>
        <p:blipFill>
          <a:blip r:embed="rId6"/>
          <a:stretch>
            <a:fillRect/>
          </a:stretch>
        </p:blipFill>
        <p:spPr>
          <a:xfrm>
            <a:off x="3653385" y="1681148"/>
            <a:ext cx="1119707" cy="1595452"/>
          </a:xfrm>
          <a:prstGeom prst="rect">
            <a:avLst/>
          </a:prstGeom>
        </p:spPr>
      </p:pic>
      <p:pic>
        <p:nvPicPr>
          <p:cNvPr id="12" name="Picture 11">
            <a:extLst>
              <a:ext uri="{FF2B5EF4-FFF2-40B4-BE49-F238E27FC236}">
                <a16:creationId xmlns:a16="http://schemas.microsoft.com/office/drawing/2014/main" id="{B63BF13C-C3D8-C768-58D3-189072A33AF7}"/>
              </a:ext>
            </a:extLst>
          </p:cNvPr>
          <p:cNvPicPr>
            <a:picLocks noChangeAspect="1"/>
          </p:cNvPicPr>
          <p:nvPr/>
        </p:nvPicPr>
        <p:blipFill>
          <a:blip r:embed="rId6"/>
          <a:stretch>
            <a:fillRect/>
          </a:stretch>
        </p:blipFill>
        <p:spPr>
          <a:xfrm>
            <a:off x="3653386" y="2343764"/>
            <a:ext cx="1119707" cy="1595452"/>
          </a:xfrm>
          <a:prstGeom prst="rect">
            <a:avLst/>
          </a:prstGeom>
        </p:spPr>
      </p:pic>
      <p:sp>
        <p:nvSpPr>
          <p:cNvPr id="14" name="TextBox 13">
            <a:extLst>
              <a:ext uri="{FF2B5EF4-FFF2-40B4-BE49-F238E27FC236}">
                <a16:creationId xmlns:a16="http://schemas.microsoft.com/office/drawing/2014/main" id="{57363D91-C894-9FDC-E426-E3D26E5921AD}"/>
              </a:ext>
            </a:extLst>
          </p:cNvPr>
          <p:cNvSpPr txBox="1"/>
          <p:nvPr/>
        </p:nvSpPr>
        <p:spPr>
          <a:xfrm>
            <a:off x="7643879" y="1922542"/>
            <a:ext cx="4318000" cy="2800382"/>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tính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nhận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rõ</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về</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buồn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tượng</a:t>
            </a:r>
            <a:r>
              <a:rPr lang="en-US" sz="2933" dirty="0">
                <a:latin typeface="Times New Roman" panose="02020603050405020304" pitchFamily="18" charset="0"/>
                <a:cs typeface="Times New Roman" panose="02020603050405020304" pitchFamily="18" charset="0"/>
              </a:rPr>
              <a:t>, chi </a:t>
            </a:r>
            <a:r>
              <a:rPr lang="en-US" sz="2933" dirty="0" err="1">
                <a:latin typeface="Times New Roman" panose="02020603050405020304" pitchFamily="18" charset="0"/>
                <a:cs typeface="Times New Roman" panose="02020603050405020304" pitchFamily="18" charset="0"/>
              </a:rPr>
              <a:t>tiết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quan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cỏ</a:t>
            </a:r>
            <a:r>
              <a:rPr lang="en-US" sz="2933"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668284198"/>
      </p:ext>
    </p:extLst>
  </p:cSld>
  <p:clrMapOvr>
    <a:masterClrMapping/>
  </p:clrMapOvr>
  <mc:AlternateContent xmlns:mc="http://schemas.openxmlformats.org/markup-compatibility/2006" xmlns:p14="http://schemas.microsoft.com/office/powerpoint/2010/main">
    <mc:Choice Requires="p14">
      <p:transition spd="slow" p14:dur="2000" advTm="41085"/>
    </mc:Choice>
    <mc:Fallback xmlns="">
      <p:transition spd="slow" advTm="41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684645" y="330200"/>
            <a:ext cx="9601200"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2. </a:t>
            </a:r>
            <a:r>
              <a:rPr lang="en-US" sz="4400" dirty="0" err="1">
                <a:solidFill>
                  <a:srgbClr val="FF0000"/>
                </a:solidFill>
                <a:latin typeface="Times New Roman" panose="02020603050405020304" pitchFamily="18" charset="0"/>
                <a:cs typeface="Times New Roman" panose="02020603050405020304" pitchFamily="18" charset="0"/>
              </a:rPr>
              <a:t>Tâm</a:t>
            </a:r>
            <a:r>
              <a:rPr lang="en-US" sz="4400" dirty="0">
                <a:solidFill>
                  <a:srgbClr val="FF0000"/>
                </a:solidFill>
                <a:latin typeface="Times New Roman" panose="02020603050405020304" pitchFamily="18" charset="0"/>
                <a:cs typeface="Times New Roman" panose="02020603050405020304" pitchFamily="18" charset="0"/>
              </a:rPr>
              <a:t> trạng, nỗi niềm của nhân vật</a:t>
            </a:r>
          </a:p>
        </p:txBody>
      </p:sp>
      <p:sp>
        <p:nvSpPr>
          <p:cNvPr id="5" name="TextBox 4">
            <a:extLst>
              <a:ext uri="{FF2B5EF4-FFF2-40B4-BE49-F238E27FC236}">
                <a16:creationId xmlns:a16="http://schemas.microsoft.com/office/drawing/2014/main" id="{1EB7B87E-2D9F-42DC-FE84-C8CFFCF7F6CB}"/>
              </a:ext>
            </a:extLst>
          </p:cNvPr>
          <p:cNvSpPr txBox="1"/>
          <p:nvPr/>
        </p:nvSpPr>
        <p:spPr>
          <a:xfrm>
            <a:off x="1762125" y="1476286"/>
            <a:ext cx="8839200" cy="1815882"/>
          </a:xfrm>
          <a:prstGeom prst="rect">
            <a:avLst/>
          </a:prstGeom>
          <a:noFill/>
        </p:spPr>
        <p:txBody>
          <a:bodyPr wrap="square">
            <a:spAutoFit/>
          </a:bodyPr>
          <a:lstStyle/>
          <a:p>
            <a:r>
              <a:rPr lang="en-US" altLang="en-US" sz="2800" dirty="0">
                <a:solidFill>
                  <a:srgbClr val="0D171F"/>
                </a:solidFill>
                <a:latin typeface="Times New Roman" panose="02020603050405020304" pitchFamily="18" charset="0"/>
                <a:cs typeface="Times New Roman" panose="02020603050405020304" pitchFamily="18" charset="0"/>
              </a:rPr>
              <a:t>* N</a:t>
            </a:r>
            <a:r>
              <a:rPr lang="vi-VN" altLang="en-US" sz="2800" dirty="0">
                <a:solidFill>
                  <a:srgbClr val="0D171F"/>
                </a:solidFill>
                <a:latin typeface="Times New Roman" panose="02020603050405020304" pitchFamily="18" charset="0"/>
                <a:cs typeface="Times New Roman" panose="02020603050405020304" pitchFamily="18" charset="0"/>
              </a:rPr>
              <a:t>hững </a:t>
            </a:r>
            <a:r>
              <a:rPr lang="en-US" altLang="en-US" sz="2800" dirty="0" err="1">
                <a:solidFill>
                  <a:srgbClr val="0D171F"/>
                </a:solidFill>
                <a:latin typeface="Times New Roman" panose="02020603050405020304" pitchFamily="18" charset="0"/>
                <a:cs typeface="Times New Roman" panose="02020603050405020304" pitchFamily="18" charset="0"/>
              </a:rPr>
              <a:t>cung</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bậc khác </a:t>
            </a:r>
            <a:r>
              <a:rPr lang="en-US" altLang="en-US" sz="2800" dirty="0" err="1">
                <a:solidFill>
                  <a:srgbClr val="0D171F"/>
                </a:solidFill>
                <a:latin typeface="Times New Roman" panose="02020603050405020304" pitchFamily="18" charset="0"/>
                <a:cs typeface="Times New Roman" panose="02020603050405020304" pitchFamily="18" charset="0"/>
              </a:rPr>
              <a:t>nhau</a:t>
            </a:r>
            <a:r>
              <a:rPr lang="en-US" altLang="en-US" sz="2800" dirty="0">
                <a:solidFill>
                  <a:srgbClr val="0D171F"/>
                </a:solidFill>
                <a:latin typeface="Times New Roman" panose="02020603050405020304" pitchFamily="18" charset="0"/>
                <a:cs typeface="Times New Roman" panose="02020603050405020304" pitchFamily="18" charset="0"/>
              </a:rPr>
              <a:t> </a:t>
            </a:r>
            <a:r>
              <a:rPr lang="en-US" altLang="en-US" sz="2800" dirty="0" err="1">
                <a:solidFill>
                  <a:srgbClr val="0D171F"/>
                </a:solidFill>
                <a:latin typeface="Times New Roman" panose="02020603050405020304" pitchFamily="18" charset="0"/>
                <a:cs typeface="Times New Roman" panose="02020603050405020304" pitchFamily="18" charset="0"/>
              </a:rPr>
              <a:t>trong</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tình cảm của nhân vật 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phụ ở </a:t>
            </a:r>
            <a:r>
              <a:rPr lang="en-US" altLang="en-US" sz="2800" dirty="0" err="1">
                <a:solidFill>
                  <a:srgbClr val="0D171F"/>
                </a:solidFill>
                <a:latin typeface="Times New Roman" panose="02020603050405020304" pitchFamily="18" charset="0"/>
                <a:cs typeface="Times New Roman" panose="02020603050405020304" pitchFamily="18" charset="0"/>
              </a:rPr>
              <a:t>hai</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thời điểm:</a:t>
            </a:r>
            <a:endParaRPr lang="en-US" altLang="en-US" sz="2800" dirty="0">
              <a:solidFill>
                <a:srgbClr val="0D171F"/>
              </a:solidFill>
              <a:latin typeface="Times New Roman" panose="02020603050405020304" pitchFamily="18" charset="0"/>
              <a:cs typeface="Times New Roman" panose="02020603050405020304" pitchFamily="18" charset="0"/>
            </a:endParaRPr>
          </a:p>
          <a:p>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Nỗi niềm 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phụ lúc vừa </a:t>
            </a:r>
            <a:r>
              <a:rPr lang="en-US" altLang="en-US" sz="2800" dirty="0">
                <a:solidFill>
                  <a:srgbClr val="0D171F"/>
                </a:solidFill>
                <a:latin typeface="Times New Roman" panose="02020603050405020304" pitchFamily="18" charset="0"/>
                <a:cs typeface="Times New Roman" panose="02020603050405020304" pitchFamily="18" charset="0"/>
              </a:rPr>
              <a:t>chia li </a:t>
            </a:r>
            <a:r>
              <a:rPr lang="vi-VN" altLang="en-US" sz="2800" dirty="0">
                <a:solidFill>
                  <a:srgbClr val="0D171F"/>
                </a:solidFill>
                <a:latin typeface="Times New Roman" panose="02020603050405020304" pitchFamily="18" charset="0"/>
                <a:cs typeface="Times New Roman" panose="02020603050405020304" pitchFamily="18" charset="0"/>
              </a:rPr>
              <a:t>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en-US" altLang="en-US" sz="2800" dirty="0" err="1">
                <a:solidFill>
                  <a:srgbClr val="0D171F"/>
                </a:solidFill>
                <a:latin typeface="Times New Roman" panose="02020603050405020304" pitchFamily="18" charset="0"/>
                <a:cs typeface="Times New Roman" panose="02020603050405020304" pitchFamily="18" charset="0"/>
              </a:rPr>
              <a:t>phu</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lưu luyến, thoáng buồn.</a:t>
            </a:r>
            <a:endParaRPr lang="en-US" altLang="en-US" sz="2800" dirty="0">
              <a:solidFill>
                <a:srgbClr val="0D171F"/>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1C1DB14-EEE5-B836-1E70-7014255FD3BF}"/>
              </a:ext>
            </a:extLst>
          </p:cNvPr>
          <p:cNvSpPr txBox="1"/>
          <p:nvPr/>
        </p:nvSpPr>
        <p:spPr>
          <a:xfrm>
            <a:off x="1000125" y="3565833"/>
            <a:ext cx="9858375" cy="2585323"/>
          </a:xfrm>
          <a:prstGeom prst="rect">
            <a:avLst/>
          </a:prstGeom>
          <a:noFill/>
        </p:spPr>
        <p:txBody>
          <a:bodyPr wrap="square">
            <a:spAutoFit/>
          </a:bodyPr>
          <a:lstStyle/>
          <a:p>
            <a:pPr lvl="0" algn="just">
              <a:defRPr/>
            </a:pPr>
            <a:r>
              <a:rPr lang="en-US" sz="2400" b="1" dirty="0" err="1">
                <a:solidFill>
                  <a:srgbClr val="000000"/>
                </a:solidFill>
                <a:latin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cs typeface="Times New Roman" panose="02020603050405020304" pitchFamily="18" charset="0"/>
              </a:rPr>
              <a:t> 1,2. </a:t>
            </a:r>
            <a:r>
              <a:rPr lang="en-US" sz="2400" dirty="0">
                <a:solidFill>
                  <a:srgbClr val="000000"/>
                </a:solidFill>
                <a:latin typeface="Times New Roman" panose="02020603050405020304" pitchFamily="18" charset="0"/>
                <a:cs typeface="Times New Roman" panose="02020603050405020304" pitchFamily="18" charset="0"/>
              </a:rPr>
              <a:t>Trong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đầu</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xét</a:t>
            </a:r>
            <a:r>
              <a:rPr lang="en-US" sz="2400" dirty="0">
                <a:solidFill>
                  <a:srgbClr val="000000"/>
                </a:solidFill>
                <a:latin typeface="Times New Roman" panose="02020603050405020304" pitchFamily="18" charset="0"/>
                <a:cs typeface="Times New Roman" panose="02020603050405020304" pitchFamily="18" charset="0"/>
              </a:rPr>
              <a:t>.</a:t>
            </a:r>
          </a:p>
          <a:p>
            <a:pPr algn="just">
              <a:defRPr/>
            </a:pPr>
            <a:r>
              <a:rPr lang="en-US" sz="2400" b="1" dirty="0" err="1">
                <a:solidFill>
                  <a:srgbClr val="000000"/>
                </a:solidFill>
                <a:latin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cs typeface="Times New Roman" panose="02020603050405020304" pitchFamily="18" charset="0"/>
              </a:rPr>
              <a:t> 3,4 </a:t>
            </a:r>
            <a:r>
              <a:rPr lang="en-US" sz="2400" dirty="0">
                <a:solidFill>
                  <a:srgbClr val="000000"/>
                </a:solidFill>
                <a:latin typeface="Times New Roman" panose="02020603050405020304" pitchFamily="18" charset="0"/>
                <a:cs typeface="Times New Roman" panose="02020603050405020304" pitchFamily="18" charset="0"/>
              </a:rPr>
              <a:t>. Trong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li,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(12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cuối</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xét</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p>
          <a:p>
            <a:pPr lvl="0" algn="just">
              <a:defRPr/>
            </a:pPr>
            <a:endParaRPr lang="en-US" sz="1800" dirty="0"/>
          </a:p>
        </p:txBody>
      </p:sp>
    </p:spTree>
    <p:extLst>
      <p:ext uri="{BB962C8B-B14F-4D97-AF65-F5344CB8AC3E}">
        <p14:creationId xmlns:p14="http://schemas.microsoft.com/office/powerpoint/2010/main" val="1342431442"/>
      </p:ext>
    </p:extLst>
  </p:cSld>
  <p:clrMapOvr>
    <a:masterClrMapping/>
  </p:clrMapOvr>
  <p:transition spd="slow" advTm="4825">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a:cxnSpLocks/>
          </p:cNvCxnSpPr>
          <p:nvPr/>
        </p:nvCxnSpPr>
        <p:spPr>
          <a:xfrm>
            <a:off x="5981700" y="1362857"/>
            <a:ext cx="0" cy="4974188"/>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6483351" y="595243"/>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Tâm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trạng</a:t>
            </a:r>
            <a:r>
              <a:rPr lang="en-US" sz="2933"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73239C0-5B21-33A1-1209-EBF1F7DF28E0}"/>
              </a:ext>
            </a:extLst>
          </p:cNvPr>
          <p:cNvSpPr txBox="1"/>
          <p:nvPr/>
        </p:nvSpPr>
        <p:spPr>
          <a:xfrm>
            <a:off x="139703" y="672252"/>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Khung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cảnh</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721568" y="126576"/>
            <a:ext cx="8401050" cy="543675"/>
          </a:xfrm>
          <a:prstGeom prst="rect">
            <a:avLst/>
          </a:prstGeom>
          <a:noFill/>
        </p:spPr>
        <p:txBody>
          <a:bodyPr wrap="square" rtlCol="0">
            <a:spAutoFit/>
          </a:bodyPr>
          <a:lstStyle/>
          <a:p>
            <a:r>
              <a:rPr lang="en-US" sz="2933" b="1" dirty="0">
                <a:solidFill>
                  <a:srgbClr val="FF0000"/>
                </a:solidFill>
                <a:latin typeface="Times New Roman" panose="02020603050405020304" pitchFamily="18" charset="0"/>
                <a:cs typeface="Times New Roman" panose="02020603050405020304" pitchFamily="18" charset="0"/>
              </a:rPr>
              <a:t>a. </a:t>
            </a:r>
            <a:r>
              <a:rPr lang="en-US" sz="2933" b="1" dirty="0" err="1">
                <a:solidFill>
                  <a:srgbClr val="FF0000"/>
                </a:solidFill>
                <a:latin typeface="Times New Roman" panose="02020603050405020304" pitchFamily="18" charset="0"/>
                <a:cs typeface="Times New Roman" panose="02020603050405020304" pitchFamily="18" charset="0"/>
              </a:rPr>
              <a:t>Cảnh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người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chinh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phụ</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tiễn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người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chinh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5E4C4D8-894C-CB7F-A4F9-C38A2BD207DB}"/>
              </a:ext>
            </a:extLst>
          </p:cNvPr>
          <p:cNvSpPr txBox="1"/>
          <p:nvPr/>
        </p:nvSpPr>
        <p:spPr>
          <a:xfrm>
            <a:off x="6057896" y="1131469"/>
            <a:ext cx="5829288" cy="4524315"/>
          </a:xfrm>
          <a:prstGeom prst="rect">
            <a:avLst/>
          </a:prstGeom>
          <a:noFill/>
        </p:spPr>
        <p:txBody>
          <a:bodyPr wrap="square">
            <a:spAutoFit/>
          </a:bodyPr>
          <a:lstStyle/>
          <a:p>
            <a:pPr algn="just">
              <a:tabLst>
                <a:tab pos="60116" algn="l"/>
                <a:tab pos="120233" algn="l"/>
              </a:tabLst>
            </a:pP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 xúc được thể hiện trực tiếp: “bùi ngùi, đoạn trườn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 -&gt;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Xót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xa,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“Dấu chàng </a:t>
            </a:r>
            <a:r>
              <a:rPr lang="en-US" altLang="en-US" sz="2400" dirty="0" err="1">
                <a:solidFill>
                  <a:srgbClr val="0D171F"/>
                </a:solidFill>
                <a:latin typeface="Times New Roman" panose="02020603050405020304" pitchFamily="18" charset="0"/>
                <a:cs typeface="Times New Roman" panose="02020603050405020304" pitchFamily="18" charset="0"/>
              </a:rPr>
              <a:t>theo</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lớp mây đưa </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Thiếp nhìn rặng núi ngẩn ngơ nỗi nhà” miêu tả sự mơ hồ, </a:t>
            </a:r>
            <a:r>
              <a:rPr lang="en-US" altLang="en-US" sz="2400" dirty="0">
                <a:solidFill>
                  <a:srgbClr val="0D171F"/>
                </a:solidFill>
                <a:latin typeface="Times New Roman" panose="02020603050405020304" pitchFamily="18" charset="0"/>
                <a:cs typeface="Times New Roman" panose="02020603050405020304" pitchFamily="18" charset="0"/>
              </a:rPr>
              <a:t>xa </a:t>
            </a:r>
            <a:r>
              <a:rPr lang="vi-VN" altLang="en-US" sz="2400" dirty="0">
                <a:solidFill>
                  <a:srgbClr val="0D171F"/>
                </a:solidFill>
                <a:latin typeface="Times New Roman" panose="02020603050405020304" pitchFamily="18" charset="0"/>
                <a:cs typeface="Times New Roman" panose="02020603050405020304" pitchFamily="18" charset="0"/>
              </a:rPr>
              <a:t>xăm của hình ảnh người chồng đi </a:t>
            </a:r>
            <a:r>
              <a:rPr lang="en-US" altLang="en-US" sz="2400" dirty="0">
                <a:solidFill>
                  <a:srgbClr val="0D171F"/>
                </a:solidFill>
                <a:latin typeface="Times New Roman" panose="02020603050405020304" pitchFamily="18" charset="0"/>
                <a:cs typeface="Times New Roman" panose="02020603050405020304" pitchFamily="18" charset="0"/>
              </a:rPr>
              <a:t>xa, </a:t>
            </a:r>
            <a:r>
              <a:rPr lang="vi-VN" altLang="en-US" sz="2400" dirty="0">
                <a:solidFill>
                  <a:srgbClr val="0D171F"/>
                </a:solidFill>
                <a:latin typeface="Times New Roman" panose="02020603050405020304" pitchFamily="18" charset="0"/>
                <a:cs typeface="Times New Roman" panose="02020603050405020304" pitchFamily="18" charset="0"/>
              </a:rPr>
              <a:t>để lại nỗi nhớ </a:t>
            </a:r>
            <a:r>
              <a:rPr lang="en-US" altLang="en-US" sz="2400" dirty="0" err="1">
                <a:solidFill>
                  <a:srgbClr val="0D171F"/>
                </a:solidFill>
                <a:latin typeface="Times New Roman" panose="02020603050405020304" pitchFamily="18" charset="0"/>
                <a:cs typeface="Times New Roman" panose="02020603050405020304" pitchFamily="18" charset="0"/>
              </a:rPr>
              <a:t>nhung</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vô bờ </a:t>
            </a:r>
            <a:r>
              <a:rPr lang="en-US" altLang="en-US" sz="2400" dirty="0" err="1">
                <a:solidFill>
                  <a:srgbClr val="0D171F"/>
                </a:solidFill>
                <a:latin typeface="Times New Roman" panose="02020603050405020304" pitchFamily="18" charset="0"/>
                <a:cs typeface="Times New Roman" panose="02020603050405020304" pitchFamily="18" charset="0"/>
              </a:rPr>
              <a:t>trong</a:t>
            </a:r>
            <a:r>
              <a:rPr lang="en-US" altLang="en-US" sz="2400" dirty="0">
                <a:solidFill>
                  <a:srgbClr val="0D171F"/>
                </a:solidFill>
                <a:latin typeface="Times New Roman" panose="02020603050405020304" pitchFamily="18" charset="0"/>
                <a:cs typeface="Times New Roman" panose="02020603050405020304" pitchFamily="18" charset="0"/>
              </a:rPr>
              <a:t> </a:t>
            </a:r>
            <a:r>
              <a:rPr lang="vi-VN" altLang="en-US" sz="2400" dirty="0">
                <a:solidFill>
                  <a:srgbClr val="0D171F"/>
                </a:solidFill>
                <a:latin typeface="Times New Roman" panose="02020603050405020304" pitchFamily="18" charset="0"/>
                <a:cs typeface="Times New Roman" panose="02020603050405020304" pitchFamily="18" charset="0"/>
              </a:rPr>
              <a:t>tâm hồn người ở lại</a:t>
            </a:r>
            <a:endPar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=&gt;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Sự ra đi của người chinh phu để lại nỗi đau quá lớn trong lòng người chinh phụ</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altLang="en-US" sz="2400" b="1" dirty="0">
                <a:solidFill>
                  <a:srgbClr val="FF0000"/>
                </a:solidFill>
                <a:latin typeface="Times New Roman" panose="02020603050405020304" pitchFamily="18" charset="0"/>
                <a:cs typeface="Times New Roman" panose="02020603050405020304" pitchFamily="18" charset="0"/>
              </a:rPr>
              <a:t>=&gt; </a:t>
            </a:r>
            <a:r>
              <a:rPr lang="vi-VN" altLang="en-US" sz="2400" b="1" dirty="0">
                <a:solidFill>
                  <a:srgbClr val="FF0000"/>
                </a:solidFill>
                <a:latin typeface="Times New Roman" panose="02020603050405020304" pitchFamily="18" charset="0"/>
                <a:cs typeface="Times New Roman" panose="02020603050405020304" pitchFamily="18" charset="0"/>
              </a:rPr>
              <a:t>Thể hiện sự </a:t>
            </a:r>
            <a:r>
              <a:rPr lang="en-US" altLang="en-US" sz="2400" b="1" dirty="0" err="1">
                <a:solidFill>
                  <a:srgbClr val="FF0000"/>
                </a:solidFill>
                <a:latin typeface="Times New Roman" panose="02020603050405020304" pitchFamily="18" charset="0"/>
                <a:cs typeface="Times New Roman" panose="02020603050405020304" pitchFamily="18" charset="0"/>
              </a:rPr>
              <a:t>xót</a:t>
            </a:r>
            <a:r>
              <a:rPr lang="en-US" altLang="en-US" sz="2400" b="1" dirty="0">
                <a:solidFill>
                  <a:srgbClr val="FF0000"/>
                </a:solidFill>
                <a:latin typeface="Times New Roman" panose="02020603050405020304" pitchFamily="18" charset="0"/>
                <a:cs typeface="Times New Roman" panose="02020603050405020304" pitchFamily="18" charset="0"/>
              </a:rPr>
              <a:t> xa, </a:t>
            </a:r>
            <a:r>
              <a:rPr lang="en-US" altLang="en-US" sz="2400" b="1" dirty="0" err="1">
                <a:solidFill>
                  <a:srgbClr val="FF0000"/>
                </a:solidFill>
                <a:latin typeface="Times New Roman" panose="02020603050405020304" pitchFamily="18" charset="0"/>
                <a:cs typeface="Times New Roman" panose="02020603050405020304" pitchFamily="18" charset="0"/>
              </a:rPr>
              <a:t>đau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đớn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kèm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theo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nỗi</a:t>
            </a:r>
            <a:r>
              <a:rPr lang="en-US" altLang="en-US" sz="2400" b="1" dirty="0">
                <a:solidFill>
                  <a:srgbClr val="FF0000"/>
                </a:solidFill>
                <a:latin typeface="Times New Roman" panose="02020603050405020304" pitchFamily="18" charset="0"/>
                <a:cs typeface="Times New Roman" panose="02020603050405020304" pitchFamily="18" charset="0"/>
              </a:rPr>
              <a:t> </a:t>
            </a:r>
            <a:r>
              <a:rPr lang="vi-VN" altLang="en-US" sz="2400" b="1" dirty="0">
                <a:solidFill>
                  <a:srgbClr val="FF0000"/>
                </a:solidFill>
                <a:latin typeface="Times New Roman" panose="02020603050405020304" pitchFamily="18" charset="0"/>
                <a:cs typeface="Times New Roman" panose="02020603050405020304" pitchFamily="18" charset="0"/>
              </a:rPr>
              <a:t>trông ngóng, đợi chờ, sự luyến tiếc, nhớ thương giữa chàng và thiếp </a:t>
            </a:r>
            <a:r>
              <a:rPr lang="en-US" altLang="en-US" sz="2400" b="1" dirty="0" err="1">
                <a:solidFill>
                  <a:srgbClr val="FF0000"/>
                </a:solidFill>
                <a:latin typeface="Times New Roman" panose="02020603050405020304" pitchFamily="18" charset="0"/>
                <a:cs typeface="Times New Roman" panose="02020603050405020304" pitchFamily="18" charset="0"/>
              </a:rPr>
              <a:t>trong</a:t>
            </a:r>
            <a:r>
              <a:rPr lang="en-US" altLang="en-US" sz="2400" b="1" dirty="0">
                <a:solidFill>
                  <a:srgbClr val="FF0000"/>
                </a:solidFill>
                <a:latin typeface="Times New Roman" panose="02020603050405020304" pitchFamily="18" charset="0"/>
                <a:cs typeface="Times New Roman" panose="02020603050405020304" pitchFamily="18" charset="0"/>
              </a:rPr>
              <a:t> xa </a:t>
            </a:r>
            <a:r>
              <a:rPr lang="vi-VN" altLang="en-US" sz="2400" b="1" dirty="0">
                <a:solidFill>
                  <a:srgbClr val="FF0000"/>
                </a:solidFill>
                <a:latin typeface="Times New Roman" panose="02020603050405020304" pitchFamily="18" charset="0"/>
                <a:cs typeface="Times New Roman" panose="02020603050405020304" pitchFamily="18" charset="0"/>
              </a:rPr>
              <a:t>cách</a:t>
            </a:r>
            <a:r>
              <a:rPr lang="vi-VN" alt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304816" y="1244600"/>
            <a:ext cx="5553900" cy="5693866"/>
          </a:xfrm>
          <a:prstGeom prst="rect">
            <a:avLst/>
          </a:prstGeom>
          <a:noFill/>
        </p:spPr>
        <p:txBody>
          <a:bodyPr wrap="square">
            <a:spAutoFit/>
          </a:bodyPr>
          <a:lstStyle/>
          <a:p>
            <a:pPr algn="just">
              <a:tabLst>
                <a:tab pos="60116" algn="l"/>
                <a:tab pos="120233" algn="l"/>
              </a:tabLs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Hình ảnh “Tiếng nhạc ngựa lần </a:t>
            </a:r>
            <a:r>
              <a:rPr lang="en-US" altLang="en-US" sz="2800" dirty="0" err="1">
                <a:solidFill>
                  <a:srgbClr val="0D171F"/>
                </a:solidFill>
                <a:latin typeface="Times New Roman" panose="02020603050405020304" pitchFamily="18" charset="0"/>
                <a:cs typeface="Times New Roman" panose="02020603050405020304" pitchFamily="18" charset="0"/>
              </a:rPr>
              <a:t>chen</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tiếng trống” và “Giáp mặt rồi phút bỗng </a:t>
            </a:r>
            <a:r>
              <a:rPr lang="en-US" altLang="en-US" sz="2800" dirty="0">
                <a:solidFill>
                  <a:srgbClr val="0D171F"/>
                </a:solidFill>
                <a:latin typeface="Times New Roman" panose="02020603050405020304" pitchFamily="18" charset="0"/>
                <a:cs typeface="Times New Roman" panose="02020603050405020304" pitchFamily="18" charset="0"/>
              </a:rPr>
              <a:t>chia </a:t>
            </a:r>
            <a:r>
              <a:rPr lang="en-US" altLang="en-US" sz="2800" dirty="0" err="1">
                <a:solidFill>
                  <a:srgbClr val="0D171F"/>
                </a:solidFill>
                <a:latin typeface="Times New Roman" panose="02020603050405020304" pitchFamily="18" charset="0"/>
                <a:cs typeface="Times New Roman" panose="02020603050405020304" pitchFamily="18" charset="0"/>
              </a:rPr>
              <a:t>tay</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FF0000"/>
                </a:solidFill>
                <a:latin typeface="Times New Roman" panose="02020603050405020304" pitchFamily="18" charset="0"/>
                <a:cs typeface="Times New Roman" panose="02020603050405020304" pitchFamily="18" charset="0"/>
              </a:rPr>
              <a:t>âm </a:t>
            </a:r>
            <a:r>
              <a:rPr lang="en-US" altLang="en-US" sz="2800" dirty="0" err="1">
                <a:solidFill>
                  <a:srgbClr val="FF0000"/>
                </a:solidFill>
                <a:latin typeface="Times New Roman" panose="02020603050405020304" pitchFamily="18" charset="0"/>
                <a:cs typeface="Times New Roman" panose="02020603050405020304" pitchFamily="18" charset="0"/>
              </a:rPr>
              <a:t>thanh</a:t>
            </a:r>
            <a:r>
              <a:rPr lang="en-US"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nhạc ngựa và tiếng trống gợi nên sự hối hả, khẩn trương lúc người </a:t>
            </a:r>
            <a:r>
              <a:rPr lang="en-US" altLang="en-US" sz="2800" dirty="0" err="1">
                <a:solidFill>
                  <a:srgbClr val="0D171F"/>
                </a:solidFill>
                <a:latin typeface="Times New Roman" panose="02020603050405020304" pitchFamily="18" charset="0"/>
                <a:cs typeface="Times New Roman" panose="02020603050405020304" pitchFamily="18" charset="0"/>
              </a:rPr>
              <a:t>chinh</a:t>
            </a:r>
            <a:r>
              <a:rPr lang="en-US" altLang="en-US" sz="2800" dirty="0">
                <a:solidFill>
                  <a:srgbClr val="0D171F"/>
                </a:solidFill>
                <a:latin typeface="Times New Roman" panose="02020603050405020304" pitchFamily="18" charset="0"/>
                <a:cs typeface="Times New Roman" panose="02020603050405020304" pitchFamily="18" charset="0"/>
              </a:rPr>
              <a:t> </a:t>
            </a:r>
            <a:r>
              <a:rPr lang="en-US" altLang="en-US" sz="2800" dirty="0" err="1">
                <a:solidFill>
                  <a:srgbClr val="0D171F"/>
                </a:solidFill>
                <a:latin typeface="Times New Roman" panose="02020603050405020304" pitchFamily="18" charset="0"/>
                <a:cs typeface="Times New Roman" panose="02020603050405020304" pitchFamily="18" charset="0"/>
              </a:rPr>
              <a:t>phu</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lên đường </a:t>
            </a:r>
            <a:r>
              <a:rPr lang="en-US" altLang="en-US" sz="2800" dirty="0" err="1">
                <a:solidFill>
                  <a:srgbClr val="0D171F"/>
                </a:solidFill>
                <a:latin typeface="Times New Roman" panose="02020603050405020304" pitchFamily="18" charset="0"/>
                <a:cs typeface="Times New Roman" panose="02020603050405020304" pitchFamily="18" charset="0"/>
              </a:rPr>
              <a:t>ra</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trận, khiến </a:t>
            </a:r>
            <a:r>
              <a:rPr lang="en-US" altLang="en-US" sz="2800" dirty="0" err="1">
                <a:solidFill>
                  <a:srgbClr val="0D171F"/>
                </a:solidFill>
                <a:latin typeface="Times New Roman" panose="02020603050405020304" pitchFamily="18" charset="0"/>
                <a:cs typeface="Times New Roman" panose="02020603050405020304" pitchFamily="18" charset="0"/>
              </a:rPr>
              <a:t>cho</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altLang="en-US" sz="2800" dirty="0">
                <a:solidFill>
                  <a:srgbClr val="0D171F"/>
                </a:solidFill>
                <a:latin typeface="Times New Roman" panose="02020603050405020304" pitchFamily="18" charset="0"/>
                <a:cs typeface="Times New Roman" panose="02020603050405020304" pitchFamily="18" charset="0"/>
              </a:rPr>
              <a:t>khoảnh khắc gặp gỡ trở nên ngắn ngủi, vội vã</a:t>
            </a:r>
            <a:r>
              <a:rPr lang="en-US" altLang="en-US" sz="2800" dirty="0">
                <a:solidFill>
                  <a:srgbClr val="0D171F"/>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 gian </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“doanh Liễu, Tràng Dương…”. </a:t>
            </a:r>
            <a:endPar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-&gt; Â</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 thanh xáo trộn, xa vắng, không gian xa xôi rộng lớn</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è"/>
              <a:tabLst>
                <a:tab pos="60116" algn="l"/>
                <a:tab pos="120233" algn="l"/>
              </a:tabLs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Khoảnh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li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đớn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vánh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931EBCC8-7A8F-2B2B-4F7B-709D2085BDC0}"/>
              </a:ext>
            </a:extLst>
          </p:cNvPr>
          <p:cNvSpPr/>
          <p:nvPr/>
        </p:nvSpPr>
        <p:spPr>
          <a:xfrm>
            <a:off x="11252199" y="5168645"/>
            <a:ext cx="1879601" cy="1879601"/>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2B6D0BFF-1554-B295-03CE-CE4EF8767252}"/>
              </a:ext>
            </a:extLst>
          </p:cNvPr>
          <p:cNvSpPr/>
          <p:nvPr/>
        </p:nvSpPr>
        <p:spPr>
          <a:xfrm>
            <a:off x="-137369" y="-127000"/>
            <a:ext cx="858937" cy="2743200"/>
          </a:xfrm>
          <a:custGeom>
            <a:avLst/>
            <a:gdLst/>
            <a:ahLst/>
            <a:cxnLst/>
            <a:rect l="l" t="t" r="r" b="b"/>
            <a:pathLst>
              <a:path w="1288405" h="4114800">
                <a:moveTo>
                  <a:pt x="0" y="0"/>
                </a:moveTo>
                <a:lnTo>
                  <a:pt x="1288405" y="0"/>
                </a:lnTo>
                <a:lnTo>
                  <a:pt x="128840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ustDataLst>
      <p:tags r:id="rId1"/>
    </p:custDataLst>
    <p:extLst>
      <p:ext uri="{BB962C8B-B14F-4D97-AF65-F5344CB8AC3E}">
        <p14:creationId xmlns:p14="http://schemas.microsoft.com/office/powerpoint/2010/main" val="620948286"/>
      </p:ext>
    </p:extLst>
  </p:cSld>
  <p:clrMapOvr>
    <a:masterClrMapping/>
  </p:clrMapOvr>
  <mc:AlternateContent xmlns:mc="http://schemas.openxmlformats.org/markup-compatibility/2006" xmlns:p14="http://schemas.microsoft.com/office/powerpoint/2010/main">
    <mc:Choice Requires="p14">
      <p:transition spd="slow" p14:dur="2000" advTm="78057"/>
    </mc:Choice>
    <mc:Fallback xmlns="">
      <p:transition spd="slow" advTm="78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barn(inVertical)">
                                      <p:cBhvr>
                                        <p:cTn id="43" dur="5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Effect transition="in" filter="barn(inVertical)">
                                      <p:cBhvr>
                                        <p:cTn id="48" dur="500"/>
                                        <p:tgtEl>
                                          <p:spTgt spid="9">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9">
                                            <p:txEl>
                                              <p:pRg st="3" end="3"/>
                                            </p:txEl>
                                          </p:spTgt>
                                        </p:tgtEl>
                                        <p:attrNameLst>
                                          <p:attrName>style.visibility</p:attrName>
                                        </p:attrNameLst>
                                      </p:cBhvr>
                                      <p:to>
                                        <p:strVal val="visible"/>
                                      </p:to>
                                    </p:set>
                                    <p:animEffect transition="in" filter="barn(inVertical)">
                                      <p:cBhvr>
                                        <p:cTn id="5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75C345-C521-6F01-FC0D-9E8A13AAAEF7}"/>
              </a:ext>
            </a:extLst>
          </p:cNvPr>
          <p:cNvCxnSpPr>
            <a:cxnSpLocks/>
          </p:cNvCxnSpPr>
          <p:nvPr/>
        </p:nvCxnSpPr>
        <p:spPr>
          <a:xfrm>
            <a:off x="5020597" y="1362773"/>
            <a:ext cx="0" cy="4751395"/>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39686CA-79E2-A68C-EC14-1FCE1AC64077}"/>
              </a:ext>
            </a:extLst>
          </p:cNvPr>
          <p:cNvSpPr txBox="1"/>
          <p:nvPr/>
        </p:nvSpPr>
        <p:spPr>
          <a:xfrm>
            <a:off x="635002" y="625417"/>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Khung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cảnh</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3239C0-5B21-33A1-1209-EBF1F7DF28E0}"/>
              </a:ext>
            </a:extLst>
          </p:cNvPr>
          <p:cNvSpPr txBox="1"/>
          <p:nvPr/>
        </p:nvSpPr>
        <p:spPr>
          <a:xfrm>
            <a:off x="6393429" y="453584"/>
            <a:ext cx="5130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Tâm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trạng</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CABCF2-8DA8-CBB6-BD15-9B3A84B5CACC}"/>
              </a:ext>
            </a:extLst>
          </p:cNvPr>
          <p:cNvSpPr txBox="1"/>
          <p:nvPr/>
        </p:nvSpPr>
        <p:spPr>
          <a:xfrm>
            <a:off x="348224" y="91131"/>
            <a:ext cx="8323827" cy="543675"/>
          </a:xfrm>
          <a:prstGeom prst="rect">
            <a:avLst/>
          </a:prstGeom>
          <a:noFill/>
        </p:spPr>
        <p:txBody>
          <a:bodyPr wrap="square" rtlCol="0">
            <a:spAutoFit/>
          </a:bodyPr>
          <a:lstStyle/>
          <a:p>
            <a:pPr algn="ctr"/>
            <a:r>
              <a:rPr lang="en-US" sz="2933" b="1" dirty="0">
                <a:solidFill>
                  <a:srgbClr val="FF0000"/>
                </a:solidFill>
                <a:latin typeface="Times New Roman" panose="02020603050405020304" pitchFamily="18" charset="0"/>
                <a:cs typeface="Times New Roman" panose="02020603050405020304" pitchFamily="18" charset="0"/>
              </a:rPr>
              <a:t>b. Sau </a:t>
            </a:r>
            <a:r>
              <a:rPr lang="en-US" sz="2933" b="1" dirty="0" err="1">
                <a:solidFill>
                  <a:srgbClr val="FF0000"/>
                </a:solidFill>
                <a:latin typeface="Times New Roman" panose="02020603050405020304" pitchFamily="18" charset="0"/>
                <a:cs typeface="Times New Roman" panose="02020603050405020304" pitchFamily="18" charset="0"/>
              </a:rPr>
              <a:t>lúc</a:t>
            </a:r>
            <a:r>
              <a:rPr lang="en-US" sz="2933" b="1" dirty="0">
                <a:solidFill>
                  <a:srgbClr val="FF0000"/>
                </a:solidFill>
                <a:latin typeface="Times New Roman" panose="02020603050405020304" pitchFamily="18" charset="0"/>
                <a:cs typeface="Times New Roman" panose="02020603050405020304" pitchFamily="18" charset="0"/>
              </a:rPr>
              <a:t> chia li ( Khi </a:t>
            </a:r>
            <a:r>
              <a:rPr lang="en-US" sz="2933" b="1" dirty="0" err="1">
                <a:solidFill>
                  <a:srgbClr val="FF0000"/>
                </a:solidFill>
                <a:latin typeface="Times New Roman" panose="02020603050405020304" pitchFamily="18" charset="0"/>
                <a:cs typeface="Times New Roman" panose="02020603050405020304" pitchFamily="18" charset="0"/>
              </a:rPr>
              <a:t>một</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mình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trở</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5E4C4D8-894C-CB7F-A4F9-C38A2BD207DB}"/>
              </a:ext>
            </a:extLst>
          </p:cNvPr>
          <p:cNvSpPr txBox="1"/>
          <p:nvPr/>
        </p:nvSpPr>
        <p:spPr>
          <a:xfrm>
            <a:off x="5020597" y="1362773"/>
            <a:ext cx="7125617" cy="4441729"/>
          </a:xfrm>
          <a:prstGeom prst="rect">
            <a:avLst/>
          </a:prstGeom>
          <a:noFill/>
        </p:spPr>
        <p:txBody>
          <a:bodyPr wrap="square">
            <a:spAutoFit/>
          </a:bodyPr>
          <a:lstStyle/>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 lắng bất an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 nghĩ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phải đối mặt với hiểm nguy gian khổ</a:t>
            </a:r>
          </a:p>
          <a:p>
            <a:pPr algn="just">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 đơn</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 căn phòng vắng lặng “buồng cũ chiếu chăn”, cảnh còn mà người đã xa vắng</a:t>
            </a:r>
          </a:p>
          <a:p>
            <a:pPr algn="just">
              <a:tabLst>
                <a:tab pos="60116" algn="l"/>
                <a:tab pos="120233" algn="l"/>
              </a:tabLst>
            </a:pP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hỏi tu từ </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“Lòng chàng ý thiếp ai sầu hơn ai?”</a:t>
            </a:r>
            <a:endPar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60116" algn="l"/>
                <a:tab pos="120233" algn="l"/>
              </a:tabLst>
            </a:pP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=&gt; </a:t>
            </a:r>
            <a:r>
              <a:rPr lang="vi-VN" sz="2400" dirty="0">
                <a:solidFill>
                  <a:srgbClr val="FF0000"/>
                </a:solidFill>
              </a:rPr>
              <a:t>Nỗi buồn li biệt </a:t>
            </a:r>
            <a:r>
              <a:rPr lang="vi-VN" sz="2400" dirty="0"/>
              <a:t>đã nhân lên, dâng trào, </a:t>
            </a:r>
            <a:r>
              <a:rPr lang="vi-VN" sz="2400" dirty="0">
                <a:solidFill>
                  <a:srgbClr val="FF0000"/>
                </a:solidFill>
              </a:rPr>
              <a:t>trở thành một khối sầu thương, trĩu nặng trong tâm hồn người chinh phụ.</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F24CDDB-A01F-8E24-E7CA-B32F90F732C5}"/>
              </a:ext>
            </a:extLst>
          </p:cNvPr>
          <p:cNvSpPr txBox="1"/>
          <p:nvPr/>
        </p:nvSpPr>
        <p:spPr>
          <a:xfrm>
            <a:off x="152403" y="1296073"/>
            <a:ext cx="4718048" cy="3251724"/>
          </a:xfrm>
          <a:prstGeom prst="rect">
            <a:avLst/>
          </a:prstGeom>
          <a:noFill/>
        </p:spPr>
        <p:txBody>
          <a:bodyPr wrap="square">
            <a:spAutoFit/>
          </a:bodyPr>
          <a:lstStyle/>
          <a:p>
            <a:pPr marL="457200" indent="-457200" algn="just">
              <a:buFontTx/>
              <a:buChar char="-"/>
              <a:tabLst>
                <a:tab pos="60116" algn="l"/>
                <a:tab pos="120233" algn="l"/>
              </a:tabLst>
            </a:pP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 liền với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 gian xa xôi</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 quê hương ngàn dặm</a:t>
            </a:r>
            <a:r>
              <a:rPr lang="vi-VN"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Tiêu Tương, Hàm Dương…”</a:t>
            </a:r>
            <a:endPar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Tx/>
              <a:buChar char="-"/>
              <a:tabLst>
                <a:tab pos="60116" algn="l"/>
                <a:tab pos="120233" algn="l"/>
              </a:tabLst>
            </a:pP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biếc</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dâu</a:t>
            </a:r>
            <a:r>
              <a:rPr lang="en-US" sz="2933"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buFontTx/>
              <a:buChar char="-"/>
              <a:tabLst>
                <a:tab pos="60116" algn="l"/>
                <a:tab pos="120233" algn="l"/>
              </a:tabLst>
            </a:pP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33"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lệ</a:t>
            </a:r>
            <a:endParaRPr lang="en-US" sz="2933"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1D52683-F4EE-D5DF-88C0-6F9A6E002BF7}"/>
              </a:ext>
            </a:extLst>
          </p:cNvPr>
          <p:cNvSpPr txBox="1"/>
          <p:nvPr/>
        </p:nvSpPr>
        <p:spPr>
          <a:xfrm>
            <a:off x="152403" y="4603857"/>
            <a:ext cx="4346574" cy="995016"/>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sầu</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chia li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dằng</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dặc</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dần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CE01F9B-6013-C6FA-CE19-68E37519F917}"/>
              </a:ext>
            </a:extLst>
          </p:cNvPr>
          <p:cNvSpPr txBox="1"/>
          <p:nvPr/>
        </p:nvSpPr>
        <p:spPr>
          <a:xfrm>
            <a:off x="1415845" y="5794095"/>
            <a:ext cx="7742903" cy="830997"/>
          </a:xfrm>
          <a:prstGeom prst="rect">
            <a:avLst/>
          </a:prstGeom>
          <a:noFill/>
        </p:spPr>
        <p:txBody>
          <a:bodyPr wrap="square">
            <a:spAutoFit/>
          </a:bodyPr>
          <a:lstStyle/>
          <a:p>
            <a:pPr algn="just">
              <a:tabLst>
                <a:tab pos="60116" algn="l"/>
                <a:tab pos="120233" algn="l"/>
              </a:tabLs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phi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rgbClr val="FF0000"/>
                </a:solidFill>
                <a:latin typeface="Times New Roman" panose="02020603050405020304" pitchFamily="18" charset="0"/>
                <a:cs typeface="Times New Roman" panose="02020603050405020304" pitchFamily="18" charset="0"/>
              </a:rPr>
              <a:t>niềm khát khao hạnh phúc lứa đôi của người phụ nữ</a:t>
            </a:r>
            <a:endPar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0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barn(inVertical)">
                                      <p:cBhvr>
                                        <p:cTn id="38" dur="5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Vertic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Vertical)">
                                      <p:cBhvr>
                                        <p:cTn id="53" dur="5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barn(inVertical)">
                                      <p:cBhvr>
                                        <p:cTn id="5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1D3182-35BF-B3D6-4460-FE6E3C9DCF17}"/>
              </a:ext>
            </a:extLst>
          </p:cNvPr>
          <p:cNvPicPr>
            <a:picLocks noChangeAspect="1"/>
          </p:cNvPicPr>
          <p:nvPr/>
        </p:nvPicPr>
        <p:blipFill rotWithShape="1">
          <a:blip r:embed="rId3"/>
          <a:srcRect t="7479" b="3433"/>
          <a:stretch/>
        </p:blipFill>
        <p:spPr>
          <a:xfrm>
            <a:off x="17780" y="-4068"/>
            <a:ext cx="12242800" cy="6353175"/>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extBox 1">
            <a:extLst>
              <a:ext uri="{FF2B5EF4-FFF2-40B4-BE49-F238E27FC236}">
                <a16:creationId xmlns:a16="http://schemas.microsoft.com/office/drawing/2014/main" id="{B5B9A217-F309-8776-30B5-24A8DCF668C4}"/>
              </a:ext>
            </a:extLst>
          </p:cNvPr>
          <p:cNvSpPr txBox="1"/>
          <p:nvPr/>
        </p:nvSpPr>
        <p:spPr>
          <a:xfrm>
            <a:off x="6756400" y="2916040"/>
            <a:ext cx="43180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7. </a:t>
            </a:r>
          </a:p>
        </p:txBody>
      </p:sp>
      <p:sp>
        <p:nvSpPr>
          <p:cNvPr id="5" name="TextBox 4">
            <a:extLst>
              <a:ext uri="{FF2B5EF4-FFF2-40B4-BE49-F238E27FC236}">
                <a16:creationId xmlns:a16="http://schemas.microsoft.com/office/drawing/2014/main" id="{9F32F251-EAB2-695E-1DBF-61022A99B61A}"/>
              </a:ext>
            </a:extLst>
          </p:cNvPr>
          <p:cNvSpPr txBox="1"/>
          <p:nvPr/>
        </p:nvSpPr>
        <p:spPr>
          <a:xfrm>
            <a:off x="508000" y="5105400"/>
            <a:ext cx="6654800" cy="1446358"/>
          </a:xfrm>
          <a:prstGeom prst="rect">
            <a:avLst/>
          </a:prstGeom>
          <a:noFill/>
        </p:spPr>
        <p:txBody>
          <a:bodyPr wrap="square">
            <a:spAutoFit/>
          </a:bodyPr>
          <a:lstStyle/>
          <a:p>
            <a:pPr algn="just" defTabSz="609630">
              <a:defRPr/>
            </a:pPr>
            <a:r>
              <a:rPr lang="en-US" sz="2933" b="1" dirty="0" err="1">
                <a:latin typeface="Times New Roman" panose="02020603050405020304" pitchFamily="18" charset="0"/>
                <a:cs typeface="Times New Roman" panose="02020603050405020304" pitchFamily="18" charset="0"/>
              </a:rPr>
              <a:t>Cảm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xúc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người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chinh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phụ</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trong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buổi</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tiễn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đưa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giúp</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em</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hiểu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gì</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giá</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trị</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của</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cuộc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sống</a:t>
            </a:r>
            <a:r>
              <a:rPr lang="en-US" sz="2933"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232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776">
        <p15:prstTrans prst="peelOff"/>
      </p:transition>
    </mc:Choice>
    <mc:Fallback xmlns="">
      <p:transition spd="slow" advTm="10776">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5D2D78-65D8-B9A2-EC65-C6C1BA4DB8F0}"/>
              </a:ext>
            </a:extLst>
          </p:cNvPr>
          <p:cNvSpPr txBox="1"/>
          <p:nvPr/>
        </p:nvSpPr>
        <p:spPr>
          <a:xfrm>
            <a:off x="1181100" y="1274713"/>
            <a:ext cx="10020299" cy="3539430"/>
          </a:xfrm>
          <a:prstGeom prst="rect">
            <a:avLst/>
          </a:prstGeom>
          <a:noFill/>
        </p:spPr>
        <p:txBody>
          <a:bodyPr wrap="square">
            <a:spAutoFit/>
          </a:bodyPr>
          <a:lstStyle/>
          <a:p>
            <a:r>
              <a:rPr lang="en-US" sz="3200" dirty="0"/>
              <a:t>    </a:t>
            </a:r>
            <a:r>
              <a:rPr lang="en-US" sz="3200" dirty="0" err="1"/>
              <a:t>Sự</a:t>
            </a:r>
            <a:r>
              <a:rPr lang="en-US" sz="3200" dirty="0"/>
              <a:t> </a:t>
            </a:r>
            <a:r>
              <a:rPr lang="en-US" sz="3200" dirty="0" err="1"/>
              <a:t>lưu</a:t>
            </a:r>
            <a:r>
              <a:rPr lang="en-US" sz="3200" dirty="0"/>
              <a:t> </a:t>
            </a:r>
            <a:r>
              <a:rPr lang="en-US" sz="3200" dirty="0" err="1"/>
              <a:t>luyến</a:t>
            </a:r>
            <a:r>
              <a:rPr lang="en-US" sz="3200" dirty="0"/>
              <a:t>, </a:t>
            </a:r>
            <a:r>
              <a:rPr lang="en-US" sz="3200" dirty="0" err="1"/>
              <a:t>buồn</a:t>
            </a:r>
            <a:r>
              <a:rPr lang="en-US" sz="3200" dirty="0"/>
              <a:t> lo, </a:t>
            </a:r>
            <a:r>
              <a:rPr lang="en-US" sz="3200" dirty="0" err="1"/>
              <a:t>cô</a:t>
            </a:r>
            <a:r>
              <a:rPr lang="en-US" sz="3200" dirty="0"/>
              <a:t> </a:t>
            </a:r>
            <a:r>
              <a:rPr lang="en-US" sz="3200" dirty="0" err="1"/>
              <a:t>đơn</a:t>
            </a:r>
            <a:r>
              <a:rPr lang="en-US" sz="3200" dirty="0"/>
              <a:t>, ... </a:t>
            </a:r>
            <a:r>
              <a:rPr lang="en-US" sz="3200" dirty="0" err="1"/>
              <a:t>của</a:t>
            </a:r>
            <a:r>
              <a:rPr lang="en-US" sz="3200" dirty="0"/>
              <a:t> </a:t>
            </a:r>
            <a:r>
              <a:rPr lang="en-US" sz="3200" dirty="0" err="1"/>
              <a:t>người</a:t>
            </a:r>
            <a:r>
              <a:rPr lang="en-US" sz="3200" dirty="0"/>
              <a:t> </a:t>
            </a:r>
            <a:r>
              <a:rPr lang="en-US" sz="3200" dirty="0" err="1"/>
              <a:t>chinh</a:t>
            </a:r>
            <a:r>
              <a:rPr lang="en-US" sz="3200" dirty="0"/>
              <a:t> </a:t>
            </a:r>
            <a:r>
              <a:rPr lang="en-US" sz="3200" dirty="0" err="1"/>
              <a:t>phụ</a:t>
            </a:r>
            <a:r>
              <a:rPr lang="en-US" sz="3200" dirty="0"/>
              <a:t> </a:t>
            </a:r>
            <a:r>
              <a:rPr lang="en-US" sz="3200" dirty="0" err="1"/>
              <a:t>luôn</a:t>
            </a:r>
            <a:r>
              <a:rPr lang="en-US" sz="3200" dirty="0"/>
              <a:t> </a:t>
            </a:r>
            <a:r>
              <a:rPr lang="en-US" sz="3200" dirty="0" err="1"/>
              <a:t>gắn</a:t>
            </a:r>
            <a:r>
              <a:rPr lang="en-US" sz="3200" dirty="0"/>
              <a:t> </a:t>
            </a:r>
            <a:r>
              <a:rPr lang="en-US" sz="3200" dirty="0" err="1"/>
              <a:t>với</a:t>
            </a:r>
            <a:r>
              <a:rPr lang="en-US" sz="3200" dirty="0"/>
              <a:t> </a:t>
            </a:r>
            <a:r>
              <a:rPr lang="en-US" sz="3200" dirty="0" err="1"/>
              <a:t>những</a:t>
            </a:r>
            <a:r>
              <a:rPr lang="en-US" sz="3200" dirty="0"/>
              <a:t> </a:t>
            </a:r>
            <a:r>
              <a:rPr lang="en-US" sz="3200" dirty="0" err="1"/>
              <a:t>giá</a:t>
            </a:r>
            <a:r>
              <a:rPr lang="en-US" sz="3200" dirty="0"/>
              <a:t> </a:t>
            </a:r>
            <a:r>
              <a:rPr lang="en-US" sz="3200" dirty="0" err="1"/>
              <a:t>trị</a:t>
            </a:r>
            <a:r>
              <a:rPr lang="en-US" sz="3200" dirty="0"/>
              <a:t> </a:t>
            </a:r>
            <a:r>
              <a:rPr lang="en-US" sz="3200" dirty="0" err="1"/>
              <a:t>của</a:t>
            </a:r>
            <a:r>
              <a:rPr lang="en-US" sz="3200" dirty="0"/>
              <a:t> </a:t>
            </a:r>
            <a:r>
              <a:rPr lang="en-US" sz="3200" dirty="0" err="1"/>
              <a:t>cuộc</a:t>
            </a:r>
            <a:r>
              <a:rPr lang="en-US" sz="3200" dirty="0"/>
              <a:t> </a:t>
            </a:r>
            <a:r>
              <a:rPr lang="en-US" sz="3200" dirty="0" err="1"/>
              <a:t>sống</a:t>
            </a:r>
            <a:r>
              <a:rPr lang="en-US" sz="3200" dirty="0"/>
              <a:t> </a:t>
            </a:r>
            <a:r>
              <a:rPr lang="en-US" sz="3200" dirty="0" err="1"/>
              <a:t>mà</a:t>
            </a:r>
            <a:r>
              <a:rPr lang="en-US" sz="3200" dirty="0"/>
              <a:t> </a:t>
            </a:r>
            <a:r>
              <a:rPr lang="en-US" sz="3200" dirty="0" err="1"/>
              <a:t>người</a:t>
            </a:r>
            <a:r>
              <a:rPr lang="en-US" sz="3200" dirty="0"/>
              <a:t> </a:t>
            </a:r>
            <a:r>
              <a:rPr lang="en-US" sz="3200" dirty="0" err="1"/>
              <a:t>chinh</a:t>
            </a:r>
            <a:r>
              <a:rPr lang="en-US" sz="3200" dirty="0"/>
              <a:t> </a:t>
            </a:r>
            <a:r>
              <a:rPr lang="en-US" sz="3200" dirty="0" err="1"/>
              <a:t>phụ</a:t>
            </a:r>
            <a:r>
              <a:rPr lang="en-US" sz="3200" dirty="0"/>
              <a:t> </a:t>
            </a:r>
            <a:r>
              <a:rPr lang="en-US" sz="3200" dirty="0" err="1"/>
              <a:t>theo</a:t>
            </a:r>
            <a:r>
              <a:rPr lang="en-US" sz="3200" dirty="0"/>
              <a:t> </a:t>
            </a:r>
            <a:r>
              <a:rPr lang="en-US" sz="3200" dirty="0" err="1"/>
              <a:t>đuổi</a:t>
            </a:r>
            <a:r>
              <a:rPr lang="en-US" sz="3200" dirty="0"/>
              <a:t>: </a:t>
            </a:r>
            <a:r>
              <a:rPr lang="en-US" sz="3200" dirty="0" err="1"/>
              <a:t>trân</a:t>
            </a:r>
            <a:r>
              <a:rPr lang="en-US" sz="3200" dirty="0"/>
              <a:t> </a:t>
            </a:r>
            <a:r>
              <a:rPr lang="en-US" sz="3200" dirty="0" err="1"/>
              <a:t>trọng</a:t>
            </a:r>
            <a:r>
              <a:rPr lang="en-US" sz="3200" dirty="0"/>
              <a:t> </a:t>
            </a:r>
            <a:r>
              <a:rPr lang="en-US" sz="3200" dirty="0" err="1"/>
              <a:t>lí</a:t>
            </a:r>
            <a:r>
              <a:rPr lang="en-US" sz="3200" dirty="0"/>
              <a:t> </a:t>
            </a:r>
            <a:r>
              <a:rPr lang="en-US" sz="3200" dirty="0" err="1"/>
              <a:t>tưởng</a:t>
            </a:r>
            <a:r>
              <a:rPr lang="en-US" sz="3200" dirty="0"/>
              <a:t> </a:t>
            </a:r>
            <a:r>
              <a:rPr lang="en-US" sz="3200" dirty="0" err="1"/>
              <a:t>công</a:t>
            </a:r>
            <a:r>
              <a:rPr lang="en-US" sz="3200" dirty="0"/>
              <a:t> </a:t>
            </a:r>
            <a:r>
              <a:rPr lang="en-US" sz="3200" dirty="0" err="1"/>
              <a:t>danh</a:t>
            </a:r>
            <a:r>
              <a:rPr lang="en-US" sz="3200" dirty="0"/>
              <a:t>, </a:t>
            </a:r>
            <a:r>
              <a:rPr lang="en-US" sz="3200" dirty="0" err="1"/>
              <a:t>sự</a:t>
            </a:r>
            <a:r>
              <a:rPr lang="en-US" sz="3200" dirty="0"/>
              <a:t> </a:t>
            </a:r>
            <a:r>
              <a:rPr lang="en-US" sz="3200" dirty="0" err="1"/>
              <a:t>nghiệp</a:t>
            </a:r>
            <a:r>
              <a:rPr lang="en-US" sz="3200" dirty="0"/>
              <a:t> </a:t>
            </a:r>
            <a:r>
              <a:rPr lang="en-US" sz="3200" dirty="0" err="1"/>
              <a:t>của</a:t>
            </a:r>
            <a:r>
              <a:rPr lang="en-US" sz="3200" dirty="0"/>
              <a:t> </a:t>
            </a:r>
            <a:r>
              <a:rPr lang="en-US" sz="3200" dirty="0" err="1"/>
              <a:t>chồng</a:t>
            </a:r>
            <a:r>
              <a:rPr lang="en-US" sz="3200" dirty="0"/>
              <a:t>; </a:t>
            </a:r>
            <a:r>
              <a:rPr lang="en-US" sz="3200" dirty="0" err="1"/>
              <a:t>trân</a:t>
            </a:r>
            <a:r>
              <a:rPr lang="en-US" sz="3200" dirty="0"/>
              <a:t> </a:t>
            </a:r>
            <a:r>
              <a:rPr lang="en-US" sz="3200" dirty="0" err="1"/>
              <a:t>quý</a:t>
            </a:r>
            <a:r>
              <a:rPr lang="en-US" sz="3200" dirty="0"/>
              <a:t> </a:t>
            </a:r>
            <a:r>
              <a:rPr lang="en-US" sz="3200" dirty="0" err="1"/>
              <a:t>những</a:t>
            </a:r>
            <a:r>
              <a:rPr lang="en-US" sz="3200" dirty="0"/>
              <a:t> </a:t>
            </a:r>
            <a:r>
              <a:rPr lang="en-US" sz="3200" dirty="0" err="1"/>
              <a:t>tình</a:t>
            </a:r>
            <a:r>
              <a:rPr lang="en-US" sz="3200" dirty="0"/>
              <a:t> </a:t>
            </a:r>
            <a:r>
              <a:rPr lang="en-US" sz="3200" dirty="0" err="1"/>
              <a:t>cảm</a:t>
            </a:r>
            <a:r>
              <a:rPr lang="en-US" sz="3200" dirty="0"/>
              <a:t> </a:t>
            </a:r>
            <a:r>
              <a:rPr lang="en-US" sz="3200" dirty="0" err="1"/>
              <a:t>của</a:t>
            </a:r>
            <a:r>
              <a:rPr lang="en-US" sz="3200" dirty="0"/>
              <a:t> con </a:t>
            </a:r>
            <a:r>
              <a:rPr lang="en-US" sz="3200" dirty="0" err="1"/>
              <a:t>người</a:t>
            </a:r>
            <a:r>
              <a:rPr lang="en-US" sz="3200" dirty="0"/>
              <a:t>, </a:t>
            </a:r>
            <a:r>
              <a:rPr lang="en-US" sz="3200" dirty="0" err="1"/>
              <a:t>trong</a:t>
            </a:r>
            <a:r>
              <a:rPr lang="en-US" sz="3200" dirty="0"/>
              <a:t> </a:t>
            </a:r>
            <a:r>
              <a:rPr lang="en-US" sz="3200" dirty="0" err="1"/>
              <a:t>đó</a:t>
            </a:r>
            <a:r>
              <a:rPr lang="en-US" sz="3200" dirty="0"/>
              <a:t> </a:t>
            </a:r>
            <a:r>
              <a:rPr lang="en-US" sz="3200" dirty="0" err="1"/>
              <a:t>có</a:t>
            </a:r>
            <a:r>
              <a:rPr lang="en-US" sz="3200" dirty="0"/>
              <a:t> </a:t>
            </a:r>
            <a:r>
              <a:rPr lang="en-US" sz="3200" dirty="0" err="1"/>
              <a:t>tình</a:t>
            </a:r>
            <a:r>
              <a:rPr lang="en-US" sz="3200" dirty="0"/>
              <a:t> </a:t>
            </a:r>
            <a:r>
              <a:rPr lang="en-US" sz="3200" dirty="0" err="1"/>
              <a:t>cảm</a:t>
            </a:r>
            <a:r>
              <a:rPr lang="en-US" sz="3200" dirty="0"/>
              <a:t> </a:t>
            </a:r>
            <a:r>
              <a:rPr lang="en-US" sz="3200" dirty="0" err="1"/>
              <a:t>vợ</a:t>
            </a:r>
            <a:r>
              <a:rPr lang="en-US" sz="3200" dirty="0"/>
              <a:t> </a:t>
            </a:r>
            <a:r>
              <a:rPr lang="en-US" sz="3200" dirty="0" err="1"/>
              <a:t>chồng</a:t>
            </a:r>
            <a:r>
              <a:rPr lang="en-US" sz="3200" dirty="0"/>
              <a:t> </a:t>
            </a:r>
            <a:r>
              <a:rPr lang="en-US" sz="3200" dirty="0" err="1"/>
              <a:t>gắn</a:t>
            </a:r>
            <a:r>
              <a:rPr lang="en-US" sz="3200" dirty="0"/>
              <a:t> </a:t>
            </a:r>
            <a:r>
              <a:rPr lang="en-US" sz="3200" dirty="0" err="1"/>
              <a:t>bó</a:t>
            </a:r>
            <a:r>
              <a:rPr lang="en-US" sz="3200" dirty="0"/>
              <a:t> </a:t>
            </a:r>
            <a:r>
              <a:rPr lang="en-US" sz="3200" dirty="0" err="1"/>
              <a:t>tha</a:t>
            </a:r>
            <a:r>
              <a:rPr lang="en-US" sz="3200" dirty="0"/>
              <a:t> </a:t>
            </a:r>
            <a:r>
              <a:rPr lang="en-US" sz="3200" dirty="0" err="1"/>
              <a:t>thiết</a:t>
            </a:r>
            <a:r>
              <a:rPr lang="en-US" sz="3200" dirty="0"/>
              <a:t>; hi </a:t>
            </a:r>
            <a:r>
              <a:rPr lang="en-US" sz="3200" dirty="0" err="1"/>
              <a:t>sinh</a:t>
            </a:r>
            <a:r>
              <a:rPr lang="en-US" sz="3200" dirty="0"/>
              <a:t> </a:t>
            </a:r>
            <a:r>
              <a:rPr lang="en-US" sz="3200" dirty="0" err="1"/>
              <a:t>bản</a:t>
            </a:r>
            <a:r>
              <a:rPr lang="en-US" sz="3200" dirty="0"/>
              <a:t> </a:t>
            </a:r>
            <a:r>
              <a:rPr lang="en-US" sz="3200" dirty="0" err="1"/>
              <a:t>thân</a:t>
            </a:r>
            <a:r>
              <a:rPr lang="en-US" sz="3200" dirty="0"/>
              <a:t> </a:t>
            </a:r>
            <a:r>
              <a:rPr lang="en-US" sz="3200" dirty="0" err="1"/>
              <a:t>để</a:t>
            </a:r>
            <a:r>
              <a:rPr lang="en-US" sz="3200" dirty="0"/>
              <a:t> </a:t>
            </a:r>
            <a:r>
              <a:rPr lang="en-US" sz="3200" dirty="0" err="1"/>
              <a:t>đem</a:t>
            </a:r>
            <a:r>
              <a:rPr lang="en-US" sz="3200" dirty="0"/>
              <a:t> </a:t>
            </a:r>
            <a:r>
              <a:rPr lang="en-US" sz="3200" dirty="0" err="1"/>
              <a:t>lại</a:t>
            </a:r>
            <a:r>
              <a:rPr lang="en-US" sz="3200" dirty="0"/>
              <a:t> </a:t>
            </a:r>
            <a:r>
              <a:rPr lang="en-US" sz="3200" dirty="0" err="1"/>
              <a:t>hạnh</a:t>
            </a:r>
            <a:r>
              <a:rPr lang="en-US" sz="3200" dirty="0"/>
              <a:t> </a:t>
            </a:r>
            <a:r>
              <a:rPr lang="en-US" sz="3200" dirty="0" err="1"/>
              <a:t>phúc</a:t>
            </a:r>
            <a:r>
              <a:rPr lang="en-US" sz="3200" dirty="0"/>
              <a:t> </a:t>
            </a:r>
            <a:r>
              <a:rPr lang="en-US" sz="3200" dirty="0" err="1"/>
              <a:t>cho</a:t>
            </a:r>
            <a:r>
              <a:rPr lang="en-US" sz="3200" dirty="0"/>
              <a:t> </a:t>
            </a:r>
            <a:r>
              <a:rPr lang="en-US" sz="3200" dirty="0" err="1"/>
              <a:t>người</a:t>
            </a:r>
            <a:r>
              <a:rPr lang="en-US" sz="3200" dirty="0"/>
              <a:t> </a:t>
            </a:r>
            <a:r>
              <a:rPr lang="en-US" sz="3200" dirty="0" err="1"/>
              <a:t>khác</a:t>
            </a:r>
            <a:r>
              <a:rPr lang="en-US" sz="3200" dirty="0"/>
              <a:t>, </a:t>
            </a:r>
            <a:r>
              <a:rPr lang="en-US" sz="3200" dirty="0" err="1"/>
              <a:t>trong</a:t>
            </a:r>
            <a:r>
              <a:rPr lang="en-US" sz="3200" dirty="0"/>
              <a:t> </a:t>
            </a:r>
            <a:r>
              <a:rPr lang="en-US" sz="3200" dirty="0" err="1"/>
              <a:t>đó</a:t>
            </a:r>
            <a:r>
              <a:rPr lang="en-US" sz="3200" dirty="0"/>
              <a:t> </a:t>
            </a:r>
            <a:r>
              <a:rPr lang="en-US" sz="3200" dirty="0" err="1"/>
              <a:t>có</a:t>
            </a:r>
            <a:r>
              <a:rPr lang="en-US" sz="3200" dirty="0"/>
              <a:t> </a:t>
            </a:r>
            <a:r>
              <a:rPr lang="en-US" sz="3200" dirty="0" err="1"/>
              <a:t>người</a:t>
            </a:r>
            <a:r>
              <a:rPr lang="en-US" sz="3200" dirty="0"/>
              <a:t> </a:t>
            </a:r>
            <a:r>
              <a:rPr lang="en-US" sz="3200" dirty="0" err="1"/>
              <a:t>mình</a:t>
            </a:r>
            <a:r>
              <a:rPr lang="en-US" sz="3200" dirty="0"/>
              <a:t> </a:t>
            </a:r>
            <a:r>
              <a:rPr lang="en-US" sz="3200" dirty="0" err="1"/>
              <a:t>yêu</a:t>
            </a:r>
            <a:r>
              <a:rPr lang="en-US" sz="3200" dirty="0"/>
              <a:t> </a:t>
            </a:r>
            <a:r>
              <a:rPr lang="en-US" sz="3200" dirty="0" err="1"/>
              <a:t>thương</a:t>
            </a:r>
            <a:r>
              <a:rPr lang="en-US" dirty="0"/>
              <a:t>, </a:t>
            </a:r>
          </a:p>
        </p:txBody>
      </p:sp>
    </p:spTree>
    <p:extLst>
      <p:ext uri="{BB962C8B-B14F-4D97-AF65-F5344CB8AC3E}">
        <p14:creationId xmlns:p14="http://schemas.microsoft.com/office/powerpoint/2010/main" val="858195895"/>
      </p:ext>
    </p:extLst>
  </p:cSld>
  <p:clrMapOvr>
    <a:masterClrMapping/>
  </p:clrMapOvr>
  <mc:AlternateContent xmlns:mc="http://schemas.openxmlformats.org/markup-compatibility/2006" xmlns:p14="http://schemas.microsoft.com/office/powerpoint/2010/main">
    <mc:Choice Requires="p14">
      <p:transition spd="slow" p14:dur="2000" advTm="37600"/>
    </mc:Choice>
    <mc:Fallback xmlns="">
      <p:transition spd="slow" advTm="376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4E8B74CE-2FB9-5E25-885D-FF73113987BA}"/>
              </a:ext>
            </a:extLst>
          </p:cNvPr>
          <p:cNvGrpSpPr/>
          <p:nvPr/>
        </p:nvGrpSpPr>
        <p:grpSpPr>
          <a:xfrm>
            <a:off x="-151378" y="2731509"/>
            <a:ext cx="12494756" cy="3258071"/>
            <a:chOff x="0" y="0"/>
            <a:chExt cx="4936200" cy="2847514"/>
          </a:xfrm>
        </p:grpSpPr>
        <p:sp>
          <p:nvSpPr>
            <p:cNvPr id="9" name="Freeform 4">
              <a:extLst>
                <a:ext uri="{FF2B5EF4-FFF2-40B4-BE49-F238E27FC236}">
                  <a16:creationId xmlns:a16="http://schemas.microsoft.com/office/drawing/2014/main" id="{8E2B45DB-8FAA-7E8F-0FE8-9CDC932EB380}"/>
                </a:ext>
              </a:extLst>
            </p:cNvPr>
            <p:cNvSpPr/>
            <p:nvPr/>
          </p:nvSpPr>
          <p:spPr>
            <a:xfrm>
              <a:off x="0" y="0"/>
              <a:ext cx="4936200" cy="2847514"/>
            </a:xfrm>
            <a:custGeom>
              <a:avLst/>
              <a:gdLst/>
              <a:ahLst/>
              <a:cxnLst/>
              <a:rect l="l" t="t" r="r" b="b"/>
              <a:pathLst>
                <a:path w="4936200" h="2847514">
                  <a:moveTo>
                    <a:pt x="0" y="0"/>
                  </a:moveTo>
                  <a:lnTo>
                    <a:pt x="4936200" y="0"/>
                  </a:lnTo>
                  <a:lnTo>
                    <a:pt x="4936200" y="2847514"/>
                  </a:lnTo>
                  <a:lnTo>
                    <a:pt x="0" y="2847514"/>
                  </a:lnTo>
                  <a:close/>
                </a:path>
              </a:pathLst>
            </a:custGeom>
            <a:solidFill>
              <a:srgbClr val="613424">
                <a:alpha val="74902"/>
              </a:srgbClr>
            </a:solidFill>
          </p:spPr>
        </p:sp>
        <p:sp>
          <p:nvSpPr>
            <p:cNvPr id="10" name="TextBox 5">
              <a:extLst>
                <a:ext uri="{FF2B5EF4-FFF2-40B4-BE49-F238E27FC236}">
                  <a16:creationId xmlns:a16="http://schemas.microsoft.com/office/drawing/2014/main" id="{901F6EC8-201A-74CC-EE2B-237E500C4269}"/>
                </a:ext>
              </a:extLst>
            </p:cNvPr>
            <p:cNvSpPr txBox="1"/>
            <p:nvPr/>
          </p:nvSpPr>
          <p:spPr>
            <a:xfrm>
              <a:off x="0" y="-38100"/>
              <a:ext cx="4936200" cy="2885614"/>
            </a:xfrm>
            <a:prstGeom prst="rect">
              <a:avLst/>
            </a:prstGeom>
          </p:spPr>
          <p:txBody>
            <a:bodyPr lIns="33867" tIns="33867" rIns="33867" bIns="33867" rtlCol="0" anchor="ctr"/>
            <a:lstStyle/>
            <a:p>
              <a:pPr algn="ctr">
                <a:lnSpc>
                  <a:spcPts val="1773"/>
                </a:lnSpc>
              </a:pPr>
              <a:endParaRPr sz="1200"/>
            </a:p>
          </p:txBody>
        </p:sp>
      </p:grpSp>
      <p:sp>
        <p:nvSpPr>
          <p:cNvPr id="2" name="TextBox 1">
            <a:extLst>
              <a:ext uri="{FF2B5EF4-FFF2-40B4-BE49-F238E27FC236}">
                <a16:creationId xmlns:a16="http://schemas.microsoft.com/office/drawing/2014/main" id="{B5B9A217-F309-8776-30B5-24A8DCF668C4}"/>
              </a:ext>
            </a:extLst>
          </p:cNvPr>
          <p:cNvSpPr txBox="1"/>
          <p:nvPr/>
        </p:nvSpPr>
        <p:spPr>
          <a:xfrm>
            <a:off x="955675" y="485754"/>
            <a:ext cx="9601200" cy="1446550"/>
          </a:xfrm>
          <a:prstGeom prst="rect">
            <a:avLst/>
          </a:prstGeom>
          <a:noFill/>
        </p:spPr>
        <p:txBody>
          <a:bodyPr wrap="square" rtlCol="0">
            <a:spAutoFit/>
          </a:bodyPr>
          <a:lstStyle/>
          <a:p>
            <a:pPr algn="ctr"/>
            <a:r>
              <a:rPr lang="en-US" sz="4400" dirty="0">
                <a:solidFill>
                  <a:srgbClr val="FF0000"/>
                </a:solidFill>
                <a:latin typeface="#9Slide05 FS Blonde Script" panose="03000503000000000000" pitchFamily="65" charset="0"/>
                <a:cs typeface="Times New Roman" panose="02020603050405020304" pitchFamily="18" charset="0"/>
              </a:rPr>
              <a:t>3. </a:t>
            </a:r>
            <a:r>
              <a:rPr lang="en-US" sz="4400" dirty="0" err="1">
                <a:solidFill>
                  <a:srgbClr val="FF0000"/>
                </a:solidFill>
                <a:latin typeface="#9Slide05 FS Blonde Script" panose="03000503000000000000" pitchFamily="65" charset="0"/>
                <a:cs typeface="Times New Roman" panose="02020603050405020304" pitchFamily="18" charset="0"/>
              </a:rPr>
              <a:t>Một</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số</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đặc</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sắc</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nghệ</a:t>
            </a:r>
            <a:r>
              <a:rPr lang="en-US" sz="4400" dirty="0">
                <a:solidFill>
                  <a:srgbClr val="FF0000"/>
                </a:solidFill>
                <a:latin typeface="#9Slide05 FS Blonde Script" panose="03000503000000000000" pitchFamily="65" charset="0"/>
                <a:cs typeface="Times New Roman" panose="02020603050405020304" pitchFamily="18" charset="0"/>
              </a:rPr>
              <a:t> </a:t>
            </a:r>
            <a:r>
              <a:rPr lang="en-US" sz="4400" dirty="0" err="1">
                <a:solidFill>
                  <a:srgbClr val="FF0000"/>
                </a:solidFill>
                <a:latin typeface="#9Slide05 FS Blonde Script" panose="03000503000000000000" pitchFamily="65" charset="0"/>
                <a:cs typeface="Times New Roman" panose="02020603050405020304" pitchFamily="18" charset="0"/>
              </a:rPr>
              <a:t>thuật</a:t>
            </a:r>
            <a:endParaRPr lang="en-US" sz="4400" dirty="0">
              <a:solidFill>
                <a:srgbClr val="FF0000"/>
              </a:solidFill>
              <a:latin typeface="#9Slide05 FS Blonde Script" panose="03000503000000000000" pitchFamily="65" charset="0"/>
              <a:cs typeface="Times New Roman" panose="02020603050405020304" pitchFamily="18" charset="0"/>
            </a:endParaRPr>
          </a:p>
          <a:p>
            <a:pPr algn="ctr"/>
            <a:endParaRPr lang="en-US" sz="4400" dirty="0">
              <a:latin typeface="#9Slide05 FS Blonde Script" panose="03000503000000000000" pitchFamily="65" charset="0"/>
              <a:cs typeface="Times New Roman" panose="02020603050405020304" pitchFamily="18" charset="0"/>
            </a:endParaRPr>
          </a:p>
        </p:txBody>
      </p:sp>
      <p:grpSp>
        <p:nvGrpSpPr>
          <p:cNvPr id="13" name="Group 12">
            <a:extLst>
              <a:ext uri="{FF2B5EF4-FFF2-40B4-BE49-F238E27FC236}">
                <a16:creationId xmlns:a16="http://schemas.microsoft.com/office/drawing/2014/main" id="{E57D4A06-4023-1182-456D-12EC870B5EE7}"/>
              </a:ext>
            </a:extLst>
          </p:cNvPr>
          <p:cNvGrpSpPr/>
          <p:nvPr/>
        </p:nvGrpSpPr>
        <p:grpSpPr>
          <a:xfrm>
            <a:off x="-1" y="3606710"/>
            <a:ext cx="12192001" cy="3251290"/>
            <a:chOff x="-1" y="5502593"/>
            <a:chExt cx="18288001" cy="4876935"/>
          </a:xfrm>
        </p:grpSpPr>
        <p:pic>
          <p:nvPicPr>
            <p:cNvPr id="7" name="Picture 6">
              <a:extLst>
                <a:ext uri="{FF2B5EF4-FFF2-40B4-BE49-F238E27FC236}">
                  <a16:creationId xmlns:a16="http://schemas.microsoft.com/office/drawing/2014/main" id="{A6BC3B4A-9B69-85DC-32A7-C4A38719F1A2}"/>
                </a:ext>
              </a:extLst>
            </p:cNvPr>
            <p:cNvPicPr>
              <a:picLocks noChangeAspect="1"/>
            </p:cNvPicPr>
            <p:nvPr/>
          </p:nvPicPr>
          <p:blipFill>
            <a:blip r:embed="rId3"/>
            <a:stretch>
              <a:fillRect/>
            </a:stretch>
          </p:blipFill>
          <p:spPr>
            <a:xfrm>
              <a:off x="0" y="5752664"/>
              <a:ext cx="18288000" cy="4626864"/>
            </a:xfrm>
            <a:prstGeom prst="rect">
              <a:avLst/>
            </a:prstGeom>
          </p:spPr>
        </p:pic>
        <p:grpSp>
          <p:nvGrpSpPr>
            <p:cNvPr id="11" name="Group 12">
              <a:extLst>
                <a:ext uri="{FF2B5EF4-FFF2-40B4-BE49-F238E27FC236}">
                  <a16:creationId xmlns:a16="http://schemas.microsoft.com/office/drawing/2014/main" id="{B135274B-6EEB-D6ED-80C5-70EA85544636}"/>
                </a:ext>
              </a:extLst>
            </p:cNvPr>
            <p:cNvGrpSpPr/>
            <p:nvPr/>
          </p:nvGrpSpPr>
          <p:grpSpPr>
            <a:xfrm rot="-5400000">
              <a:off x="9008468" y="-3505876"/>
              <a:ext cx="271061" cy="18288000"/>
              <a:chOff x="0" y="0"/>
              <a:chExt cx="361415" cy="24384000"/>
            </a:xfrm>
          </p:grpSpPr>
          <p:sp>
            <p:nvSpPr>
              <p:cNvPr id="12" name="AutoShape 13">
                <a:extLst>
                  <a:ext uri="{FF2B5EF4-FFF2-40B4-BE49-F238E27FC236}">
                    <a16:creationId xmlns:a16="http://schemas.microsoft.com/office/drawing/2014/main" id="{199940EA-047E-A9B4-A569-2FD9FC86D72B}"/>
                  </a:ext>
                </a:extLst>
              </p:cNvPr>
              <p:cNvSpPr/>
              <p:nvPr/>
            </p:nvSpPr>
            <p:spPr>
              <a:xfrm>
                <a:off x="0" y="0"/>
                <a:ext cx="361415" cy="24384000"/>
              </a:xfrm>
              <a:prstGeom prst="rect">
                <a:avLst/>
              </a:prstGeom>
              <a:solidFill>
                <a:srgbClr val="E4CEBB"/>
              </a:solidFill>
            </p:spPr>
          </p:sp>
        </p:grpSp>
      </p:grpSp>
    </p:spTree>
    <p:extLst>
      <p:ext uri="{BB962C8B-B14F-4D97-AF65-F5344CB8AC3E}">
        <p14:creationId xmlns:p14="http://schemas.microsoft.com/office/powerpoint/2010/main" val="2491358000"/>
      </p:ext>
    </p:extLst>
  </p:cSld>
  <p:clrMapOvr>
    <a:masterClrMapping/>
  </p:clrMapOvr>
  <p:transition spd="slow" advTm="3206">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C1E635-8072-F57A-ADFA-CDFCF09AAD6D}"/>
              </a:ext>
            </a:extLst>
          </p:cNvPr>
          <p:cNvPicPr>
            <a:picLocks noChangeAspect="1"/>
          </p:cNvPicPr>
          <p:nvPr/>
        </p:nvPicPr>
        <p:blipFill>
          <a:blip r:embed="rId4"/>
          <a:stretch>
            <a:fillRect/>
          </a:stretch>
        </p:blipFill>
        <p:spPr>
          <a:xfrm>
            <a:off x="711200" y="0"/>
            <a:ext cx="4810185" cy="6858000"/>
          </a:xfrm>
          <a:prstGeom prst="rect">
            <a:avLst/>
          </a:prstGeom>
        </p:spPr>
      </p:pic>
      <p:pic>
        <p:nvPicPr>
          <p:cNvPr id="7" name="Picture 6">
            <a:extLst>
              <a:ext uri="{FF2B5EF4-FFF2-40B4-BE49-F238E27FC236}">
                <a16:creationId xmlns:a16="http://schemas.microsoft.com/office/drawing/2014/main" id="{CA2C033C-44DF-219F-0BF6-1721395ED98E}"/>
              </a:ext>
            </a:extLst>
          </p:cNvPr>
          <p:cNvPicPr>
            <a:picLocks noChangeAspect="1"/>
          </p:cNvPicPr>
          <p:nvPr/>
        </p:nvPicPr>
        <p:blipFill>
          <a:blip r:embed="rId5"/>
          <a:stretch>
            <a:fillRect/>
          </a:stretch>
        </p:blipFill>
        <p:spPr>
          <a:xfrm>
            <a:off x="6096000" y="0"/>
            <a:ext cx="4800600" cy="6858000"/>
          </a:xfrm>
          <a:prstGeom prst="rect">
            <a:avLst/>
          </a:prstGeom>
        </p:spPr>
      </p:pic>
    </p:spTree>
    <p:custDataLst>
      <p:tags r:id="rId1"/>
    </p:custDataLst>
    <p:extLst>
      <p:ext uri="{BB962C8B-B14F-4D97-AF65-F5344CB8AC3E}">
        <p14:creationId xmlns:p14="http://schemas.microsoft.com/office/powerpoint/2010/main" val="1346889349"/>
      </p:ext>
    </p:extLst>
  </p:cSld>
  <p:clrMapOvr>
    <a:masterClrMapping/>
  </p:clrMapOvr>
  <mc:AlternateContent xmlns:mc="http://schemas.openxmlformats.org/markup-compatibility/2006" xmlns:p14="http://schemas.microsoft.com/office/powerpoint/2010/main">
    <mc:Choice Requires="p14">
      <p:transition spd="slow" p14:dur="2000" advTm="12440"/>
    </mc:Choice>
    <mc:Fallback xmlns="">
      <p:transition spd="slow" advTm="12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C693-026A-9CC1-7856-94D06390AB51}"/>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33517" y="0"/>
            <a:ext cx="7132483" cy="6858000"/>
          </a:xfrm>
          <a:prstGeom prst="rect">
            <a:avLst/>
          </a:prstGeom>
        </p:spPr>
      </p:pic>
      <p:sp>
        <p:nvSpPr>
          <p:cNvPr id="2" name="TextBox 1">
            <a:extLst>
              <a:ext uri="{FF2B5EF4-FFF2-40B4-BE49-F238E27FC236}">
                <a16:creationId xmlns:a16="http://schemas.microsoft.com/office/drawing/2014/main" id="{44C74C24-9749-DD56-7B60-5CDFDD1FA74F}"/>
              </a:ext>
            </a:extLst>
          </p:cNvPr>
          <p:cNvSpPr txBox="1"/>
          <p:nvPr/>
        </p:nvSpPr>
        <p:spPr>
          <a:xfrm>
            <a:off x="660400" y="778302"/>
            <a:ext cx="6451600" cy="4975465"/>
          </a:xfrm>
          <a:prstGeom prst="rect">
            <a:avLst/>
          </a:prstGeom>
          <a:noFill/>
        </p:spPr>
        <p:txBody>
          <a:bodyPr wrap="square" rtlCol="0">
            <a:spAutoFit/>
          </a:bodyPr>
          <a:lstStyle/>
          <a:p>
            <a:pPr algn="just">
              <a:lnSpc>
                <a:spcPct val="150000"/>
              </a:lnSpc>
            </a:pPr>
            <a:r>
              <a:rPr lang="en-US" sz="2933" b="1" i="1" dirty="0">
                <a:latin typeface="Times New Roman" panose="02020603050405020304" pitchFamily="18" charset="0"/>
                <a:cs typeface="Times New Roman" panose="02020603050405020304" pitchFamily="18" charset="0"/>
              </a:rPr>
              <a:t>…</a:t>
            </a:r>
            <a:r>
              <a:rPr lang="en-US" sz="2933" b="1" i="1" dirty="0" err="1">
                <a:latin typeface="Times New Roman" panose="02020603050405020304" pitchFamily="18" charset="0"/>
                <a:cs typeface="Times New Roman" panose="02020603050405020304" pitchFamily="18" charset="0"/>
              </a:rPr>
              <a:t>Ăn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ấy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hầu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thỏa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dạ</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err="1">
                <a:latin typeface="Times New Roman" panose="02020603050405020304" pitchFamily="18" charset="0"/>
                <a:cs typeface="Times New Roman" panose="02020603050405020304" pitchFamily="18" charset="0"/>
              </a:rPr>
              <a:t>Uống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huyết</a:t>
            </a:r>
            <a:r>
              <a:rPr lang="en-US" sz="2933" b="1" i="1" dirty="0">
                <a:latin typeface="Times New Roman" panose="02020603050405020304" pitchFamily="18" charset="0"/>
                <a:cs typeface="Times New Roman" panose="02020603050405020304" pitchFamily="18" charset="0"/>
              </a:rPr>
              <a:t> kia </a:t>
            </a:r>
            <a:r>
              <a:rPr lang="en-US" sz="2933" b="1" i="1" dirty="0" err="1">
                <a:latin typeface="Times New Roman" panose="02020603050405020304" pitchFamily="18" charset="0"/>
                <a:cs typeface="Times New Roman" panose="02020603050405020304" pitchFamily="18" charset="0"/>
              </a:rPr>
              <a:t>mới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hả</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này</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Ví</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gan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nát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óc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lầy</a:t>
            </a:r>
            <a:r>
              <a:rPr lang="en-US" sz="2933" b="1" i="1" dirty="0">
                <a:latin typeface="Times New Roman" panose="02020603050405020304" pitchFamily="18" charset="0"/>
                <a:cs typeface="Times New Roman" panose="02020603050405020304" pitchFamily="18" charset="0"/>
              </a:rPr>
              <a:t>,</a:t>
            </a:r>
          </a:p>
          <a:p>
            <a:pPr algn="just">
              <a:lnSpc>
                <a:spcPct val="150000"/>
              </a:lnSpc>
            </a:pPr>
            <a:r>
              <a:rPr lang="en-US" sz="2933" b="1" i="1" dirty="0">
                <a:latin typeface="Times New Roman" panose="02020603050405020304" pitchFamily="18" charset="0"/>
                <a:cs typeface="Times New Roman" panose="02020603050405020304" pitchFamily="18" charset="0"/>
              </a:rPr>
              <a:t>Cho </a:t>
            </a:r>
            <a:r>
              <a:rPr lang="en-US" sz="2933" b="1" i="1" dirty="0" err="1">
                <a:latin typeface="Times New Roman" panose="02020603050405020304" pitchFamily="18" charset="0"/>
                <a:cs typeface="Times New Roman" panose="02020603050405020304" pitchFamily="18" charset="0"/>
              </a:rPr>
              <a:t>rằng</a:t>
            </a:r>
            <a:r>
              <a:rPr lang="en-US" sz="2933" b="1" i="1" dirty="0">
                <a:latin typeface="Times New Roman" panose="02020603050405020304" pitchFamily="18" charset="0"/>
                <a:cs typeface="Times New Roman" panose="02020603050405020304" pitchFamily="18" charset="0"/>
              </a:rPr>
              <a:t> da </a:t>
            </a:r>
            <a:r>
              <a:rPr lang="en-US" sz="2933" b="1" i="1" dirty="0" err="1">
                <a:latin typeface="Times New Roman" panose="02020603050405020304" pitchFamily="18" charset="0"/>
                <a:cs typeface="Times New Roman" panose="02020603050405020304" pitchFamily="18" charset="0"/>
              </a:rPr>
              <a:t>ngựa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bọc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cũng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đành</a:t>
            </a:r>
            <a:r>
              <a:rPr lang="en-US" sz="2933" b="1" i="1" dirty="0">
                <a:latin typeface="Times New Roman" panose="02020603050405020304" pitchFamily="18" charset="0"/>
                <a:cs typeface="Times New Roman" panose="02020603050405020304" pitchFamily="18" charset="0"/>
              </a:rPr>
              <a:t>…</a:t>
            </a:r>
          </a:p>
          <a:p>
            <a:pPr algn="just">
              <a:lnSpc>
                <a:spcPct val="150000"/>
              </a:lnSpc>
            </a:pPr>
            <a:endParaRPr lang="en-US" sz="2933" dirty="0">
              <a:latin typeface="Times New Roman" panose="02020603050405020304" pitchFamily="18" charset="0"/>
              <a:cs typeface="Times New Roman" panose="02020603050405020304" pitchFamily="18" charset="0"/>
            </a:endParaRPr>
          </a:p>
          <a:p>
            <a:pPr algn="r"/>
            <a:r>
              <a:rPr lang="en-US" sz="2667" dirty="0">
                <a:latin typeface="Times New Roman" panose="02020603050405020304" pitchFamily="18" charset="0"/>
                <a:cs typeface="Times New Roman" panose="02020603050405020304" pitchFamily="18" charset="0"/>
              </a:rPr>
              <a:t>(Phan </a:t>
            </a:r>
            <a:r>
              <a:rPr lang="en-US" sz="2667" dirty="0" err="1">
                <a:latin typeface="Times New Roman" panose="02020603050405020304" pitchFamily="18" charset="0"/>
                <a:cs typeface="Times New Roman" panose="02020603050405020304" pitchFamily="18" charset="0"/>
              </a:rPr>
              <a:t>Kế</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Bính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bản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dịch</a:t>
            </a:r>
            <a:r>
              <a:rPr lang="en-US" sz="2667"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Dụ</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chư</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tì</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tướng</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hịch</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văn</a:t>
            </a:r>
            <a:r>
              <a:rPr lang="en-US" sz="2667"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DF87939-D3E8-2798-F917-A2B5D0373033}"/>
              </a:ext>
            </a:extLst>
          </p:cNvPr>
          <p:cNvSpPr txBox="1"/>
          <p:nvPr/>
        </p:nvSpPr>
        <p:spPr>
          <a:xfrm>
            <a:off x="7608627" y="1041400"/>
            <a:ext cx="1687773"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id="{8C2A6692-9E70-5A9D-8519-8B60AC7AA2B4}"/>
              </a:ext>
            </a:extLst>
          </p:cNvPr>
          <p:cNvSpPr/>
          <p:nvPr/>
        </p:nvSpPr>
        <p:spPr>
          <a:xfrm>
            <a:off x="6299201" y="889000"/>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9" name="Right Brace 8">
            <a:extLst>
              <a:ext uri="{FF2B5EF4-FFF2-40B4-BE49-F238E27FC236}">
                <a16:creationId xmlns:a16="http://schemas.microsoft.com/office/drawing/2014/main" id="{97539E0D-E1E0-C8DE-D5CF-7BEA86CC1103}"/>
              </a:ext>
            </a:extLst>
          </p:cNvPr>
          <p:cNvSpPr/>
          <p:nvPr/>
        </p:nvSpPr>
        <p:spPr>
          <a:xfrm>
            <a:off x="7081672" y="2282621"/>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0" name="TextBox 9">
            <a:extLst>
              <a:ext uri="{FF2B5EF4-FFF2-40B4-BE49-F238E27FC236}">
                <a16:creationId xmlns:a16="http://schemas.microsoft.com/office/drawing/2014/main" id="{15D5D8B7-0012-C0BB-E106-390AA882EAFB}"/>
              </a:ext>
            </a:extLst>
          </p:cNvPr>
          <p:cNvSpPr txBox="1"/>
          <p:nvPr/>
        </p:nvSpPr>
        <p:spPr>
          <a:xfrm>
            <a:off x="8382000" y="2514600"/>
            <a:ext cx="1687773"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99473019"/>
      </p:ext>
    </p:extLst>
  </p:cSld>
  <p:clrMapOvr>
    <a:masterClrMapping/>
  </p:clrMapOvr>
  <mc:AlternateContent xmlns:mc="http://schemas.openxmlformats.org/markup-compatibility/2006" xmlns:p14="http://schemas.microsoft.com/office/powerpoint/2010/main">
    <mc:Choice Requires="p14">
      <p:transition spd="slow" p14:dur="2000" advTm="26081"/>
    </mc:Choice>
    <mc:Fallback xmlns="">
      <p:transition spd="slow" advTm="260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89A158-4652-1D07-96FD-1FBB8C09987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515865" y="2329504"/>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6"/>
          <a:stretch>
            <a:fillRect/>
          </a:stretch>
        </p:blipFill>
        <p:spPr>
          <a:xfrm>
            <a:off x="4114801" y="2159000"/>
            <a:ext cx="1119707" cy="1595452"/>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6"/>
          <a:stretch>
            <a:fillRect/>
          </a:stretch>
        </p:blipFill>
        <p:spPr>
          <a:xfrm>
            <a:off x="3962401" y="3074631"/>
            <a:ext cx="1119707" cy="1595452"/>
          </a:xfrm>
          <a:prstGeom prst="rect">
            <a:avLst/>
          </a:prstGeom>
        </p:spPr>
      </p:pic>
      <p:sp>
        <p:nvSpPr>
          <p:cNvPr id="9" name="TextBox 8">
            <a:extLst>
              <a:ext uri="{FF2B5EF4-FFF2-40B4-BE49-F238E27FC236}">
                <a16:creationId xmlns:a16="http://schemas.microsoft.com/office/drawing/2014/main" id="{3F822084-DDD5-CB6A-A0E6-235B1A304FE7}"/>
              </a:ext>
            </a:extLst>
          </p:cNvPr>
          <p:cNvSpPr txBox="1"/>
          <p:nvPr/>
        </p:nvSpPr>
        <p:spPr>
          <a:xfrm>
            <a:off x="37338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EC14869-299A-A71E-240E-FC40C420B9F2}"/>
              </a:ext>
            </a:extLst>
          </p:cNvPr>
          <p:cNvSpPr txBox="1"/>
          <p:nvPr/>
        </p:nvSpPr>
        <p:spPr>
          <a:xfrm>
            <a:off x="3657600" y="396486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5934F4C-2062-58EE-9EA9-817ED70D4866}"/>
              </a:ext>
            </a:extLst>
          </p:cNvPr>
          <p:cNvSpPr txBox="1"/>
          <p:nvPr/>
        </p:nvSpPr>
        <p:spPr>
          <a:xfrm>
            <a:off x="6045200" y="3022600"/>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6045200" y="3998852"/>
            <a:ext cx="7620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VN</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2032000" y="5205877"/>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1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cấu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ứng</a:t>
            </a:r>
            <a:endParaRPr lang="en-US" sz="2933"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C32874-DFB8-C250-EFCE-29F3DEA2D80A}"/>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5BF6702-C5BD-0AAF-7136-35401AC8FD1F}"/>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id="{1F9F5597-45A6-BD2A-0DD8-A1B682C172BC}"/>
              </a:ext>
            </a:extLst>
          </p:cNvPr>
          <p:cNvSpPr/>
          <p:nvPr/>
        </p:nvSpPr>
        <p:spPr>
          <a:xfrm>
            <a:off x="8483600" y="215186"/>
            <a:ext cx="4519647" cy="1796559"/>
          </a:xfrm>
          <a:custGeom>
            <a:avLst/>
            <a:gdLst/>
            <a:ahLst/>
            <a:cxnLst/>
            <a:rect l="l" t="t" r="r" b="b"/>
            <a:pathLst>
              <a:path w="6779470" h="2694839">
                <a:moveTo>
                  <a:pt x="0" y="0"/>
                </a:moveTo>
                <a:lnTo>
                  <a:pt x="6779470" y="0"/>
                </a:lnTo>
                <a:lnTo>
                  <a:pt x="6779470" y="2694840"/>
                </a:lnTo>
                <a:lnTo>
                  <a:pt x="0" y="2694840"/>
                </a:lnTo>
                <a:lnTo>
                  <a:pt x="0" y="0"/>
                </a:lnTo>
                <a:close/>
              </a:path>
            </a:pathLst>
          </a:custGeom>
          <a:blipFill>
            <a:blip r:embed="rId7"/>
            <a:stretch>
              <a:fillRect/>
            </a:stretch>
          </a:blipFill>
        </p:spPr>
      </p:sp>
      <p:sp>
        <p:nvSpPr>
          <p:cNvPr id="16" name="Freeform 6">
            <a:extLst>
              <a:ext uri="{FF2B5EF4-FFF2-40B4-BE49-F238E27FC236}">
                <a16:creationId xmlns:a16="http://schemas.microsoft.com/office/drawing/2014/main" id="{B254CFE8-47BE-6B4F-0E20-F6C5F45140E5}"/>
              </a:ext>
            </a:extLst>
          </p:cNvPr>
          <p:cNvSpPr/>
          <p:nvPr/>
        </p:nvSpPr>
        <p:spPr>
          <a:xfrm>
            <a:off x="-1064514" y="3063745"/>
            <a:ext cx="3655314" cy="54864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8"/>
            <a:stretch>
              <a:fillRect/>
            </a:stretch>
          </a:blipFill>
        </p:spPr>
      </p:sp>
      <p:sp>
        <p:nvSpPr>
          <p:cNvPr id="17" name="Freeform 4">
            <a:extLst>
              <a:ext uri="{FF2B5EF4-FFF2-40B4-BE49-F238E27FC236}">
                <a16:creationId xmlns:a16="http://schemas.microsoft.com/office/drawing/2014/main" id="{9F62D60A-41CD-C5FD-5DC2-B79FA0E685C8}"/>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9"/>
            <a:stretch>
              <a:fillRect/>
            </a:stretch>
          </a:blipFill>
        </p:spPr>
      </p:sp>
    </p:spTree>
    <p:custDataLst>
      <p:tags r:id="rId1"/>
    </p:custDataLst>
    <p:extLst>
      <p:ext uri="{BB962C8B-B14F-4D97-AF65-F5344CB8AC3E}">
        <p14:creationId xmlns:p14="http://schemas.microsoft.com/office/powerpoint/2010/main" val="1922942408"/>
      </p:ext>
    </p:extLst>
  </p:cSld>
  <p:clrMapOvr>
    <a:masterClrMapping/>
  </p:clrMapOvr>
  <mc:AlternateContent xmlns:mc="http://schemas.openxmlformats.org/markup-compatibility/2006" xmlns:p14="http://schemas.microsoft.com/office/powerpoint/2010/main">
    <mc:Choice Requires="p14">
      <p:transition spd="slow" p14:dur="2000" advTm="28915"/>
    </mc:Choice>
    <mc:Fallback xmlns="">
      <p:transition spd="slow" advTm="289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barn(inVertical)">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0" grpId="0"/>
      <p:bldP spid="11" grpId="0"/>
      <p:bldP spid="12"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FAAD91-0015-F267-43E5-7F31B4DF11B9}"/>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515865" y="2537848"/>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85A9C5-F06E-03B0-28CD-D2C1544BFA8E}"/>
              </a:ext>
            </a:extLst>
          </p:cNvPr>
          <p:cNvSpPr txBox="1"/>
          <p:nvPr/>
        </p:nvSpPr>
        <p:spPr>
          <a:xfrm>
            <a:off x="3505200" y="2468944"/>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nhịp</a:t>
            </a:r>
            <a:endParaRPr lang="en-US" sz="2933"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EEBCA71-1FBE-DF5B-F1DD-7550AEEA0020}"/>
              </a:ext>
            </a:extLst>
          </p:cNvPr>
          <p:cNvPicPr>
            <a:picLocks noChangeAspect="1"/>
          </p:cNvPicPr>
          <p:nvPr/>
        </p:nvPicPr>
        <p:blipFill>
          <a:blip r:embed="rId6"/>
          <a:stretch>
            <a:fillRect/>
          </a:stretch>
        </p:blipFill>
        <p:spPr>
          <a:xfrm>
            <a:off x="5013573" y="2333730"/>
            <a:ext cx="1119707" cy="1595452"/>
          </a:xfrm>
          <a:prstGeom prst="rect">
            <a:avLst/>
          </a:prstGeom>
        </p:spPr>
      </p:pic>
      <p:pic>
        <p:nvPicPr>
          <p:cNvPr id="8" name="Picture 7">
            <a:extLst>
              <a:ext uri="{FF2B5EF4-FFF2-40B4-BE49-F238E27FC236}">
                <a16:creationId xmlns:a16="http://schemas.microsoft.com/office/drawing/2014/main" id="{91798D9C-364E-9054-1674-643BF64A9B1E}"/>
              </a:ext>
            </a:extLst>
          </p:cNvPr>
          <p:cNvPicPr>
            <a:picLocks noChangeAspect="1"/>
          </p:cNvPicPr>
          <p:nvPr/>
        </p:nvPicPr>
        <p:blipFill>
          <a:blip r:embed="rId6"/>
          <a:stretch>
            <a:fillRect/>
          </a:stretch>
        </p:blipFill>
        <p:spPr>
          <a:xfrm>
            <a:off x="4876801" y="3250592"/>
            <a:ext cx="1119707" cy="1595452"/>
          </a:xfrm>
          <a:prstGeom prst="rect">
            <a:avLst/>
          </a:prstGeom>
        </p:spPr>
      </p:pic>
      <p:sp>
        <p:nvSpPr>
          <p:cNvPr id="12" name="TextBox 11">
            <a:extLst>
              <a:ext uri="{FF2B5EF4-FFF2-40B4-BE49-F238E27FC236}">
                <a16:creationId xmlns:a16="http://schemas.microsoft.com/office/drawing/2014/main" id="{82176A1D-6ACC-06AA-8787-B4F446A68048}"/>
              </a:ext>
            </a:extLst>
          </p:cNvPr>
          <p:cNvSpPr txBox="1"/>
          <p:nvPr/>
        </p:nvSpPr>
        <p:spPr>
          <a:xfrm>
            <a:off x="9883737" y="3365086"/>
            <a:ext cx="1297567"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3/2/2</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2260600" y="5334464"/>
            <a:ext cx="8331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Lẻ</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chẵn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đôi</a:t>
            </a:r>
            <a:endParaRPr lang="en-US" sz="2933"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E4C720A-C2B5-C356-79A4-CA5C4D075EFB}"/>
              </a:ext>
            </a:extLst>
          </p:cNvPr>
          <p:cNvPicPr>
            <a:picLocks noChangeAspect="1"/>
          </p:cNvPicPr>
          <p:nvPr/>
        </p:nvPicPr>
        <p:blipFill>
          <a:blip r:embed="rId6"/>
          <a:stretch>
            <a:fillRect/>
          </a:stretch>
        </p:blipFill>
        <p:spPr>
          <a:xfrm>
            <a:off x="5994401" y="2342319"/>
            <a:ext cx="1119707" cy="1595452"/>
          </a:xfrm>
          <a:prstGeom prst="rect">
            <a:avLst/>
          </a:prstGeom>
        </p:spPr>
      </p:pic>
      <p:pic>
        <p:nvPicPr>
          <p:cNvPr id="14" name="Picture 13">
            <a:extLst>
              <a:ext uri="{FF2B5EF4-FFF2-40B4-BE49-F238E27FC236}">
                <a16:creationId xmlns:a16="http://schemas.microsoft.com/office/drawing/2014/main" id="{DDBBBB92-EA5B-817C-2982-010339768D54}"/>
              </a:ext>
            </a:extLst>
          </p:cNvPr>
          <p:cNvPicPr>
            <a:picLocks noChangeAspect="1"/>
          </p:cNvPicPr>
          <p:nvPr/>
        </p:nvPicPr>
        <p:blipFill>
          <a:blip r:embed="rId6"/>
          <a:stretch>
            <a:fillRect/>
          </a:stretch>
        </p:blipFill>
        <p:spPr>
          <a:xfrm>
            <a:off x="6385173" y="3266670"/>
            <a:ext cx="1119707" cy="1595452"/>
          </a:xfrm>
          <a:prstGeom prst="rect">
            <a:avLst/>
          </a:prstGeom>
        </p:spPr>
      </p:pic>
      <p:sp>
        <p:nvSpPr>
          <p:cNvPr id="15" name="TextBox 14">
            <a:extLst>
              <a:ext uri="{FF2B5EF4-FFF2-40B4-BE49-F238E27FC236}">
                <a16:creationId xmlns:a16="http://schemas.microsoft.com/office/drawing/2014/main" id="{F3EC4FE2-CD4B-CD6A-4647-CD4502D47582}"/>
              </a:ext>
            </a:extLst>
          </p:cNvPr>
          <p:cNvSpPr txBox="1"/>
          <p:nvPr/>
        </p:nvSpPr>
        <p:spPr>
          <a:xfrm>
            <a:off x="1699693" y="2770015"/>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E3D9AC-B0B7-35DF-10F4-E470A19D3093}"/>
              </a:ext>
            </a:extLst>
          </p:cNvPr>
          <p:cNvSpPr txBox="1"/>
          <p:nvPr/>
        </p:nvSpPr>
        <p:spPr>
          <a:xfrm>
            <a:off x="1699693" y="3677222"/>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9" name="Freeform 4">
            <a:extLst>
              <a:ext uri="{FF2B5EF4-FFF2-40B4-BE49-F238E27FC236}">
                <a16:creationId xmlns:a16="http://schemas.microsoft.com/office/drawing/2014/main" id="{1F3C79AA-4BCC-9880-916C-D18162E379FB}"/>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custDataLst>
      <p:tags r:id="rId1"/>
    </p:custDataLst>
    <p:extLst>
      <p:ext uri="{BB962C8B-B14F-4D97-AF65-F5344CB8AC3E}">
        <p14:creationId xmlns:p14="http://schemas.microsoft.com/office/powerpoint/2010/main" val="4036599729"/>
      </p:ext>
    </p:extLst>
  </p:cSld>
  <p:clrMapOvr>
    <a:masterClrMapping/>
  </p:clrMapOvr>
  <mc:AlternateContent xmlns:mc="http://schemas.openxmlformats.org/markup-compatibility/2006" xmlns:p14="http://schemas.microsoft.com/office/powerpoint/2010/main">
    <mc:Choice Requires="p14">
      <p:transition spd="slow" p14:dur="2000" advTm="12963"/>
    </mc:Choice>
    <mc:Fallback xmlns="">
      <p:transition spd="slow" advTm="12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E6CC98-81D7-DFE8-E8DF-49F7684EAA2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515865" y="2329504"/>
            <a:ext cx="8085335" cy="2877496"/>
          </a:xfrm>
          <a:prstGeom prst="rect">
            <a:avLst/>
          </a:prstGeom>
        </p:spPr>
      </p:pic>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vế</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361F538-9F8C-7E83-E2BB-33A74CC5499C}"/>
              </a:ext>
            </a:extLst>
          </p:cNvPr>
          <p:cNvSpPr txBox="1"/>
          <p:nvPr/>
        </p:nvSpPr>
        <p:spPr>
          <a:xfrm>
            <a:off x="3505200" y="2260600"/>
            <a:ext cx="5842000" cy="1897699"/>
          </a:xfrm>
          <a:prstGeom prst="rect">
            <a:avLst/>
          </a:prstGeom>
          <a:noFill/>
        </p:spPr>
        <p:txBody>
          <a:bodyPr wrap="square" rtlCol="0">
            <a:spAutoFit/>
          </a:bodyPr>
          <a:lstStyle/>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cõi</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mưa</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gió</a:t>
            </a:r>
            <a:endParaRPr lang="en-US" sz="2933" b="1" i="1"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pP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buồng</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chiếu</a:t>
            </a:r>
            <a:r>
              <a:rPr lang="en-US" sz="2933" b="1"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latin typeface="Times New Roman" panose="02020603050405020304" pitchFamily="18" charset="0"/>
                <a:cs typeface="Times New Roman" panose="02020603050405020304" pitchFamily="18" charset="0"/>
                <a:sym typeface="Wingdings" panose="05000000000000000000" pitchFamily="2" charset="2"/>
              </a:rPr>
              <a:t>chăn</a:t>
            </a:r>
            <a:endParaRPr lang="en-US" sz="2933" b="1"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2488146" y="4118479"/>
            <a:ext cx="2336800" cy="913199"/>
          </a:xfrm>
          <a:prstGeom prst="rect">
            <a:avLst/>
          </a:prstGeom>
          <a:noFill/>
        </p:spPr>
        <p:txBody>
          <a:bodyPr wrap="square" rtlCol="0">
            <a:spAutoFit/>
          </a:bodyPr>
          <a:lstStyle/>
          <a:p>
            <a:pPr algn="ct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2667"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tả</a:t>
            </a: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852B7A-2A4B-3F82-796F-E539B123FBAB}"/>
              </a:ext>
            </a:extLst>
          </p:cNvPr>
          <p:cNvSpPr txBox="1"/>
          <p:nvPr/>
        </p:nvSpPr>
        <p:spPr>
          <a:xfrm>
            <a:off x="1219200" y="5336731"/>
            <a:ext cx="9093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933" dirty="0">
                <a:latin typeface="Times New Roman" panose="02020603050405020304" pitchFamily="18" charset="0"/>
                <a:cs typeface="Times New Roman" panose="02020603050405020304" pitchFamily="18" charset="0"/>
                <a:sym typeface="Wingdings" panose="05000000000000000000" pitchFamily="2" charset="2"/>
              </a:rPr>
              <a:t> ở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CF4D94DD-F633-1AB3-86E3-BD3400375A5A}"/>
              </a:ext>
            </a:extLst>
          </p:cNvPr>
          <p:cNvCxnSpPr/>
          <p:nvPr/>
        </p:nvCxnSpPr>
        <p:spPr>
          <a:xfrm>
            <a:off x="3556000" y="3069271"/>
            <a:ext cx="9652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581400" y="3981838"/>
            <a:ext cx="762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4A3F9F6-0890-81D1-C156-517706C1C0DC}"/>
              </a:ext>
            </a:extLst>
          </p:cNvPr>
          <p:cNvCxnSpPr>
            <a:cxnSpLocks/>
          </p:cNvCxnSpPr>
          <p:nvPr/>
        </p:nvCxnSpPr>
        <p:spPr>
          <a:xfrm>
            <a:off x="4673600" y="3069271"/>
            <a:ext cx="3200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4521200" y="3981838"/>
            <a:ext cx="4241800" cy="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28A5625D-C826-A756-5DA6-3FE6D9FD7F9F}"/>
              </a:ext>
            </a:extLst>
          </p:cNvPr>
          <p:cNvSpPr txBox="1"/>
          <p:nvPr/>
        </p:nvSpPr>
        <p:spPr>
          <a:xfrm>
            <a:off x="1699693" y="2561671"/>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1</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DBECB08-4D72-169A-9B4C-342762838FDC}"/>
              </a:ext>
            </a:extLst>
          </p:cNvPr>
          <p:cNvSpPr txBox="1"/>
          <p:nvPr/>
        </p:nvSpPr>
        <p:spPr>
          <a:xfrm>
            <a:off x="1699693" y="3468878"/>
            <a:ext cx="1576907" cy="543675"/>
          </a:xfrm>
          <a:prstGeom prst="rect">
            <a:avLst/>
          </a:prstGeom>
          <a:noFill/>
        </p:spPr>
        <p:txBody>
          <a:bodyPr wrap="square" rtlCol="0">
            <a:spAutoFit/>
          </a:bodyPr>
          <a:lstStyle/>
          <a:p>
            <a:pPr algn="just"/>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2</a:t>
            </a:r>
            <a:endParaRPr lang="en-US" sz="2933" b="1" dirty="0">
              <a:solidFill>
                <a:srgbClr val="0070C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D36675E-0B9D-B8E9-9CAB-78C71C2D3839}"/>
              </a:ext>
            </a:extLst>
          </p:cNvPr>
          <p:cNvSpPr txBox="1"/>
          <p:nvPr/>
        </p:nvSpPr>
        <p:spPr>
          <a:xfrm>
            <a:off x="5522686" y="4113014"/>
            <a:ext cx="2336800" cy="913199"/>
          </a:xfrm>
          <a:prstGeom prst="rect">
            <a:avLst/>
          </a:prstGeom>
          <a:noFill/>
        </p:spPr>
        <p:txBody>
          <a:bodyPr wrap="square" rtlCol="0">
            <a:spAutoFit/>
          </a:bodyPr>
          <a:lstStyle/>
          <a:p>
            <a:pPr algn="ct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667"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trạng</a:t>
            </a:r>
            <a:endParaRPr lang="en-US" sz="2667"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3249A8-53CB-7E61-86AB-9EC56AB98F8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8077201" y="174091"/>
            <a:ext cx="4881287" cy="2145978"/>
          </a:xfrm>
          <a:prstGeom prst="rect">
            <a:avLst/>
          </a:prstGeom>
        </p:spPr>
      </p:pic>
      <p:sp>
        <p:nvSpPr>
          <p:cNvPr id="7" name="Freeform 4">
            <a:extLst>
              <a:ext uri="{FF2B5EF4-FFF2-40B4-BE49-F238E27FC236}">
                <a16:creationId xmlns:a16="http://schemas.microsoft.com/office/drawing/2014/main" id="{3163399E-268A-58B7-FAAA-DE012B96B8DA}"/>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8"/>
            <a:stretch>
              <a:fillRect/>
            </a:stretch>
          </a:blipFill>
        </p:spPr>
      </p:sp>
    </p:spTree>
    <p:custDataLst>
      <p:tags r:id="rId1"/>
    </p:custDataLst>
    <p:extLst>
      <p:ext uri="{BB962C8B-B14F-4D97-AF65-F5344CB8AC3E}">
        <p14:creationId xmlns:p14="http://schemas.microsoft.com/office/powerpoint/2010/main" val="372210423"/>
      </p:ext>
    </p:extLst>
  </p:cSld>
  <p:clrMapOvr>
    <a:masterClrMapping/>
  </p:clrMapOvr>
  <mc:AlternateContent xmlns:mc="http://schemas.openxmlformats.org/markup-compatibility/2006" xmlns:p14="http://schemas.microsoft.com/office/powerpoint/2010/main">
    <mc:Choice Requires="p14">
      <p:transition spd="slow" p14:dur="2000" advTm="20437"/>
    </mc:Choice>
    <mc:Fallback xmlns="">
      <p:transition spd="slow" advTm="20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12" grpId="0"/>
      <p:bldP spid="13" grpId="0"/>
      <p:bldP spid="24" grpId="0"/>
      <p:bldP spid="25"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DC50808-6DDE-0EC6-68E4-C51EA86919C8}"/>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724660" y="2244765"/>
            <a:ext cx="8085335" cy="3368635"/>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pháp</a:t>
            </a:r>
            <a:endParaRPr lang="en-US" sz="2933"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176A1D-6ACC-06AA-8787-B4F446A68048}"/>
              </a:ext>
            </a:extLst>
          </p:cNvPr>
          <p:cNvSpPr txBox="1"/>
          <p:nvPr/>
        </p:nvSpPr>
        <p:spPr>
          <a:xfrm>
            <a:off x="3441700" y="3520112"/>
            <a:ext cx="2336800" cy="543675"/>
          </a:xfrm>
          <a:prstGeom prst="rect">
            <a:avLst/>
          </a:prstGeom>
          <a:noFill/>
        </p:spPr>
        <p:txBody>
          <a:bodyPr wrap="square" rtlCol="0">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2933" b="1"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FD36675E-0B9D-B8E9-9CAB-78C71C2D3839}"/>
              </a:ext>
            </a:extLst>
          </p:cNvPr>
          <p:cNvSpPr txBox="1"/>
          <p:nvPr/>
        </p:nvSpPr>
        <p:spPr>
          <a:xfrm>
            <a:off x="6654800" y="3520112"/>
            <a:ext cx="2336800" cy="543675"/>
          </a:xfrm>
          <a:prstGeom prst="rect">
            <a:avLst/>
          </a:prstGeom>
          <a:noFill/>
        </p:spPr>
        <p:txBody>
          <a:bodyPr wrap="square" rtlCol="0">
            <a:spAutoFit/>
          </a:bodyPr>
          <a:lstStyle/>
          <a:p>
            <a:pPr algn="ct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sau</a:t>
            </a:r>
            <a:endParaRPr lang="en-US" sz="2933"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3505200" y="425604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C480A4-B129-0FA9-9DCC-A465DAD0E4D2}"/>
              </a:ext>
            </a:extLst>
          </p:cNvPr>
          <p:cNvSpPr txBox="1"/>
          <p:nvPr/>
        </p:nvSpPr>
        <p:spPr>
          <a:xfrm>
            <a:off x="6654800" y="4248557"/>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2933"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48BDF52-78D8-C0BA-90DB-7C1D8E49B484}"/>
              </a:ext>
            </a:extLst>
          </p:cNvPr>
          <p:cNvSpPr txBox="1"/>
          <p:nvPr/>
        </p:nvSpPr>
        <p:spPr>
          <a:xfrm>
            <a:off x="6654800" y="4744840"/>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3530601" y="4721452"/>
            <a:ext cx="2336800" cy="543675"/>
          </a:xfrm>
          <a:prstGeom prst="rect">
            <a:avLst/>
          </a:prstGeom>
          <a:noFill/>
        </p:spPr>
        <p:txBody>
          <a:bodyPr wrap="square" rtlCol="0">
            <a:spAutoFit/>
          </a:bodyPr>
          <a:lstStyle/>
          <a:p>
            <a:pPr algn="ct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84C1AC1E-40D5-2FB5-24EA-F5E286DDFF87}"/>
              </a:ext>
            </a:extLst>
          </p:cNvPr>
          <p:cNvSpPr/>
          <p:nvPr/>
        </p:nvSpPr>
        <p:spPr>
          <a:xfrm>
            <a:off x="-3584833" y="3846883"/>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custDataLst>
      <p:tags r:id="rId1"/>
    </p:custDataLst>
    <p:extLst>
      <p:ext uri="{BB962C8B-B14F-4D97-AF65-F5344CB8AC3E}">
        <p14:creationId xmlns:p14="http://schemas.microsoft.com/office/powerpoint/2010/main" val="3011658029"/>
      </p:ext>
    </p:extLst>
  </p:cSld>
  <p:clrMapOvr>
    <a:masterClrMapping/>
  </p:clrMapOvr>
  <mc:AlternateContent xmlns:mc="http://schemas.openxmlformats.org/markup-compatibility/2006" xmlns:p14="http://schemas.microsoft.com/office/powerpoint/2010/main">
    <mc:Choice Requires="p14">
      <p:transition spd="slow" p14:dur="2000" advTm="17630"/>
    </mc:Choice>
    <mc:Fallback xmlns="">
      <p:transition spd="slow" advTm="176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26" grpId="0"/>
      <p:bldP spid="6" grpId="0"/>
      <p:bldP spid="4" grpId="0"/>
      <p:bldP spid="7" grpId="0"/>
      <p:bldP spid="8" grpId="0"/>
      <p:bldP spid="9" grpId="0"/>
      <p:bldP spid="10" grpId="0" animBg="1"/>
      <p:bldP spid="11" grpId="0" animBg="1"/>
      <p:bldP spid="15" grpId="0"/>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E87A7-46EF-A72C-ADA5-37FF7095855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129972" y="2297194"/>
            <a:ext cx="7467600" cy="1276364"/>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914400" y="990600"/>
            <a:ext cx="103632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endParaRPr lang="en-US" sz="2933"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D92359-92F0-3CF4-5061-BFA51EE131FC}"/>
              </a:ext>
            </a:extLst>
          </p:cNvPr>
          <p:cNvSpPr txBox="1"/>
          <p:nvPr/>
        </p:nvSpPr>
        <p:spPr>
          <a:xfrm>
            <a:off x="1371600" y="1744379"/>
            <a:ext cx="35052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933" dirty="0">
                <a:latin typeface="Times New Roman" panose="02020603050405020304" pitchFamily="18" charset="0"/>
                <a:cs typeface="Times New Roman" panose="02020603050405020304" pitchFamily="18" charset="0"/>
                <a:sym typeface="Wingdings" panose="05000000000000000000" pitchFamily="2" charset="2"/>
              </a:rPr>
              <a:t> dung, ý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2933"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775F10AB-7944-DF46-14DD-D567867FDF56}"/>
              </a:ext>
            </a:extLst>
          </p:cNvPr>
          <p:cNvCxnSpPr>
            <a:cxnSpLocks/>
          </p:cNvCxnSpPr>
          <p:nvPr/>
        </p:nvCxnSpPr>
        <p:spPr>
          <a:xfrm>
            <a:off x="3124200" y="3297143"/>
            <a:ext cx="297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1038229-B927-185C-0572-474BCDA372D2}"/>
              </a:ext>
            </a:extLst>
          </p:cNvPr>
          <p:cNvCxnSpPr>
            <a:cxnSpLocks/>
          </p:cNvCxnSpPr>
          <p:nvPr/>
        </p:nvCxnSpPr>
        <p:spPr>
          <a:xfrm>
            <a:off x="6262915" y="3323838"/>
            <a:ext cx="3033485"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6C72DC13-AF4F-46F6-F90C-A1146AB328FD}"/>
              </a:ext>
            </a:extLst>
          </p:cNvPr>
          <p:cNvSpPr txBox="1"/>
          <p:nvPr/>
        </p:nvSpPr>
        <p:spPr>
          <a:xfrm>
            <a:off x="2336800" y="2784182"/>
            <a:ext cx="7772400" cy="543675"/>
          </a:xfrm>
          <a:prstGeom prst="rect">
            <a:avLst/>
          </a:prstGeom>
          <a:noFill/>
        </p:spPr>
        <p:txBody>
          <a:bodyPr wrap="square">
            <a:spAutoFit/>
          </a:bodyPr>
          <a:lstStyle/>
          <a:p>
            <a:pPr algn="ctr"/>
            <a:r>
              <a:rPr lang="en-US" sz="2933" b="1" i="1" dirty="0" err="1">
                <a:latin typeface="Times New Roman" panose="02020603050405020304" pitchFamily="18" charset="0"/>
                <a:cs typeface="Times New Roman" panose="02020603050405020304" pitchFamily="18" charset="0"/>
              </a:rPr>
              <a:t>Tuôn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màu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biếc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ngần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núi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xanh</a:t>
            </a:r>
            <a:r>
              <a:rPr lang="en-US" sz="2933" b="1"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7DC7B1B-611C-0A21-9D8B-F04535A7D432}"/>
              </a:ext>
            </a:extLst>
          </p:cNvPr>
          <p:cNvSpPr txBox="1"/>
          <p:nvPr/>
        </p:nvSpPr>
        <p:spPr>
          <a:xfrm>
            <a:off x="254001" y="3992076"/>
            <a:ext cx="3088751" cy="1734064"/>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di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chuyển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luồng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tục</a:t>
            </a:r>
            <a:endParaRPr lang="en-US" sz="2667"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E3C68D-0C25-FDEF-0F33-BD5DBE292149}"/>
              </a:ext>
            </a:extLst>
          </p:cNvPr>
          <p:cNvSpPr txBox="1"/>
          <p:nvPr/>
        </p:nvSpPr>
        <p:spPr>
          <a:xfrm>
            <a:off x="2315029" y="2825218"/>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0ECE9588-9BA9-9E5F-B9E1-CC9053BBE158}"/>
              </a:ext>
            </a:extLst>
          </p:cNvPr>
          <p:cNvSpPr/>
          <p:nvPr/>
        </p:nvSpPr>
        <p:spPr>
          <a:xfrm>
            <a:off x="2946400" y="2648225"/>
            <a:ext cx="11684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val 10">
            <a:extLst>
              <a:ext uri="{FF2B5EF4-FFF2-40B4-BE49-F238E27FC236}">
                <a16:creationId xmlns:a16="http://schemas.microsoft.com/office/drawing/2014/main" id="{C8437623-0CD2-3DD7-9566-6EC10F00281C}"/>
              </a:ext>
            </a:extLst>
          </p:cNvPr>
          <p:cNvSpPr/>
          <p:nvPr/>
        </p:nvSpPr>
        <p:spPr>
          <a:xfrm>
            <a:off x="6223000" y="2702856"/>
            <a:ext cx="685800" cy="6756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A626A318-FA0F-E7CF-2CD2-42CE3F709773}"/>
              </a:ext>
            </a:extLst>
          </p:cNvPr>
          <p:cNvSpPr txBox="1"/>
          <p:nvPr/>
        </p:nvSpPr>
        <p:spPr>
          <a:xfrm>
            <a:off x="6328229" y="2245274"/>
            <a:ext cx="653143"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sym typeface="Wingdings" panose="05000000000000000000" pitchFamily="2" charset="2"/>
              </a:rPr>
              <a:t>ĐT</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51C4C15-D283-D04B-ABF0-F9E194CCA60E}"/>
              </a:ext>
            </a:extLst>
          </p:cNvPr>
          <p:cNvSpPr txBox="1"/>
          <p:nvPr/>
        </p:nvSpPr>
        <p:spPr>
          <a:xfrm>
            <a:off x="4497614" y="2457005"/>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27C9674-40E1-9BEB-42A5-B5E224DD3FCD}"/>
              </a:ext>
            </a:extLst>
          </p:cNvPr>
          <p:cNvSpPr txBox="1"/>
          <p:nvPr/>
        </p:nvSpPr>
        <p:spPr>
          <a:xfrm>
            <a:off x="7516586" y="2478133"/>
            <a:ext cx="129540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sym typeface="Wingdings" panose="05000000000000000000" pitchFamily="2" charset="2"/>
              </a:rPr>
              <a:t>Bổ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ngữ</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68F49B9-E5E7-4A96-A192-55ACD7397324}"/>
              </a:ext>
            </a:extLst>
          </p:cNvPr>
          <p:cNvSpPr txBox="1"/>
          <p:nvPr/>
        </p:nvSpPr>
        <p:spPr>
          <a:xfrm>
            <a:off x="3587331" y="4088588"/>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mây</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trời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xôi</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14" name="Picture 13" descr="A black background with a black square&#10;&#10;Description automatically generated with medium confidence">
            <a:extLst>
              <a:ext uri="{FF2B5EF4-FFF2-40B4-BE49-F238E27FC236}">
                <a16:creationId xmlns:a16="http://schemas.microsoft.com/office/drawing/2014/main" id="{C534C8CC-A66E-D8B8-38DB-16C44E4A89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03956">
            <a:off x="2292773" y="3104730"/>
            <a:ext cx="1029389" cy="1029389"/>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B288FCE2-A69D-210F-D07C-5B1C00011F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03956">
            <a:off x="4450028" y="3176807"/>
            <a:ext cx="1029389" cy="1029389"/>
          </a:xfrm>
          <a:prstGeom prst="rect">
            <a:avLst/>
          </a:prstGeom>
        </p:spPr>
      </p:pic>
      <p:sp>
        <p:nvSpPr>
          <p:cNvPr id="22" name="TextBox 21">
            <a:extLst>
              <a:ext uri="{FF2B5EF4-FFF2-40B4-BE49-F238E27FC236}">
                <a16:creationId xmlns:a16="http://schemas.microsoft.com/office/drawing/2014/main" id="{6E5C1E8B-B870-4953-B7CA-52D4E9F6547F}"/>
              </a:ext>
            </a:extLst>
          </p:cNvPr>
          <p:cNvSpPr txBox="1"/>
          <p:nvPr/>
        </p:nvSpPr>
        <p:spPr>
          <a:xfrm>
            <a:off x="6103641" y="4248558"/>
            <a:ext cx="2102269"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ra</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mặt</a:t>
            </a:r>
            <a:endParaRPr lang="en-US" sz="2667"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D7CFA55-FCDF-29CB-CCE3-2F2D8C9DAE01}"/>
              </a:ext>
            </a:extLst>
          </p:cNvPr>
          <p:cNvSpPr txBox="1"/>
          <p:nvPr/>
        </p:nvSpPr>
        <p:spPr>
          <a:xfrm>
            <a:off x="8813243" y="4271795"/>
            <a:ext cx="2336800"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rặng</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núi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667" dirty="0">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a:latin typeface="Times New Roman" panose="02020603050405020304" pitchFamily="18" charset="0"/>
                <a:cs typeface="Times New Roman" panose="02020603050405020304" pitchFamily="18" charset="0"/>
                <a:sym typeface="Wingdings" panose="05000000000000000000" pitchFamily="2" charset="2"/>
              </a:rPr>
              <a:t>)</a:t>
            </a:r>
            <a:endParaRPr lang="en-US" sz="2667" dirty="0">
              <a:latin typeface="Times New Roman" panose="02020603050405020304" pitchFamily="18" charset="0"/>
              <a:cs typeface="Times New Roman" panose="02020603050405020304" pitchFamily="18" charset="0"/>
            </a:endParaRPr>
          </a:p>
        </p:txBody>
      </p:sp>
      <p:pic>
        <p:nvPicPr>
          <p:cNvPr id="24" name="Picture 23" descr="A black background with a black square&#10;&#10;Description automatically generated with medium confidence">
            <a:extLst>
              <a:ext uri="{FF2B5EF4-FFF2-40B4-BE49-F238E27FC236}">
                <a16:creationId xmlns:a16="http://schemas.microsoft.com/office/drawing/2014/main" id="{9513EDAE-19BE-73A1-60AB-D30FDBCBFE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96044" flipH="1">
            <a:off x="6370591" y="3328107"/>
            <a:ext cx="1029389" cy="1029389"/>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3C5491BA-3C9D-646B-7D6E-9641DF4DD0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96044" flipH="1">
            <a:off x="8489677" y="3284564"/>
            <a:ext cx="1029389" cy="1029389"/>
          </a:xfrm>
          <a:prstGeom prst="rect">
            <a:avLst/>
          </a:prstGeom>
        </p:spPr>
      </p:pic>
      <p:sp>
        <p:nvSpPr>
          <p:cNvPr id="28" name="TextBox 27">
            <a:extLst>
              <a:ext uri="{FF2B5EF4-FFF2-40B4-BE49-F238E27FC236}">
                <a16:creationId xmlns:a16="http://schemas.microsoft.com/office/drawing/2014/main" id="{B88C7016-AF4F-CD07-8839-3AACDB8698B0}"/>
              </a:ext>
            </a:extLst>
          </p:cNvPr>
          <p:cNvSpPr txBox="1"/>
          <p:nvPr/>
        </p:nvSpPr>
        <p:spPr>
          <a:xfrm>
            <a:off x="152400" y="5785658"/>
            <a:ext cx="11785600" cy="995016"/>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phụ</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b="1" dirty="0">
                <a:latin typeface="Times New Roman" panose="02020603050405020304" pitchFamily="18" charset="0"/>
                <a:cs typeface="Times New Roman" panose="02020603050405020304" pitchFamily="18" charset="0"/>
                <a:sym typeface="Wingdings" panose="05000000000000000000" pitchFamily="2" charset="2"/>
              </a:rPr>
              <a:t> chia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lìa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lúc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2933" b="1"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34434D49-9BE8-7B5B-0C27-ACC545E6C848}"/>
              </a:ext>
            </a:extLst>
          </p:cNvPr>
          <p:cNvSpPr/>
          <p:nvPr/>
        </p:nvSpPr>
        <p:spPr>
          <a:xfrm>
            <a:off x="9702800" y="-3355655"/>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7"/>
            <a:stretch>
              <a:fillRect/>
            </a:stretch>
          </a:blipFill>
        </p:spPr>
      </p:sp>
    </p:spTree>
    <p:custDataLst>
      <p:tags r:id="rId1"/>
    </p:custDataLst>
    <p:extLst>
      <p:ext uri="{BB962C8B-B14F-4D97-AF65-F5344CB8AC3E}">
        <p14:creationId xmlns:p14="http://schemas.microsoft.com/office/powerpoint/2010/main" val="1960579797"/>
      </p:ext>
    </p:extLst>
  </p:cSld>
  <p:clrMapOvr>
    <a:masterClrMapping/>
  </p:clrMapOvr>
  <mc:AlternateContent xmlns:mc="http://schemas.openxmlformats.org/markup-compatibility/2006" xmlns:p14="http://schemas.microsoft.com/office/powerpoint/2010/main">
    <mc:Choice Requires="p14">
      <p:transition spd="slow" p14:dur="2000" advTm="55013"/>
    </mc:Choice>
    <mc:Fallback xmlns="">
      <p:transition spd="slow" advTm="550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par>
                                <p:cTn id="55" presetID="16" presetClass="entr" presetSubtype="21"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par>
                                <p:cTn id="66" presetID="16" presetClass="entr" presetSubtype="2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barn(inVertical)">
                                      <p:cBhvr>
                                        <p:cTn id="76"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8" grpId="0"/>
      <p:bldP spid="10" grpId="0" animBg="1"/>
      <p:bldP spid="11" grpId="0" animBg="1"/>
      <p:bldP spid="15" grpId="0"/>
      <p:bldP spid="17" grpId="0"/>
      <p:bldP spid="18" grpId="0"/>
      <p:bldP spid="19"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FE8DE0-1D6F-6545-1473-18725CCD9FF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053333" y="1231431"/>
            <a:ext cx="8085335" cy="2516752"/>
          </a:xfrm>
          <a:prstGeom prst="rect">
            <a:avLst/>
          </a:prstGeom>
        </p:spPr>
      </p:pic>
      <p:sp>
        <p:nvSpPr>
          <p:cNvPr id="2" name="TextBox 1">
            <a:extLst>
              <a:ext uri="{FF2B5EF4-FFF2-40B4-BE49-F238E27FC236}">
                <a16:creationId xmlns:a16="http://schemas.microsoft.com/office/drawing/2014/main" id="{180BC8BF-3B58-7884-F00A-79364C7391F9}"/>
              </a:ext>
            </a:extLst>
          </p:cNvPr>
          <p:cNvSpPr txBox="1"/>
          <p:nvPr/>
        </p:nvSpPr>
        <p:spPr>
          <a:xfrm>
            <a:off x="609600" y="395514"/>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Điệp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C9F46-53D9-E75F-A550-EB490D69A088}"/>
              </a:ext>
            </a:extLst>
          </p:cNvPr>
          <p:cNvSpPr txBox="1"/>
          <p:nvPr/>
        </p:nvSpPr>
        <p:spPr>
          <a:xfrm>
            <a:off x="3200400" y="1498278"/>
            <a:ext cx="10363200" cy="1897699"/>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chẳng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chàng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ý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thiếp</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ai?</a:t>
            </a:r>
          </a:p>
        </p:txBody>
      </p:sp>
      <p:cxnSp>
        <p:nvCxnSpPr>
          <p:cNvPr id="4" name="Straight Connector 3">
            <a:extLst>
              <a:ext uri="{FF2B5EF4-FFF2-40B4-BE49-F238E27FC236}">
                <a16:creationId xmlns:a16="http://schemas.microsoft.com/office/drawing/2014/main" id="{3C9D1059-E7B1-D0DD-A655-60B572CD94BF}"/>
              </a:ext>
            </a:extLst>
          </p:cNvPr>
          <p:cNvCxnSpPr>
            <a:cxnSpLocks/>
          </p:cNvCxnSpPr>
          <p:nvPr/>
        </p:nvCxnSpPr>
        <p:spPr>
          <a:xfrm>
            <a:off x="3251200" y="20062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0E15B175-80A1-2F4C-67EC-D41EE4E81F9A}"/>
              </a:ext>
            </a:extLst>
          </p:cNvPr>
          <p:cNvCxnSpPr>
            <a:cxnSpLocks/>
          </p:cNvCxnSpPr>
          <p:nvPr/>
        </p:nvCxnSpPr>
        <p:spPr>
          <a:xfrm>
            <a:off x="59944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283975C1-FA66-8408-CBC3-C15F5032C68C}"/>
              </a:ext>
            </a:extLst>
          </p:cNvPr>
          <p:cNvCxnSpPr>
            <a:cxnSpLocks/>
          </p:cNvCxnSpPr>
          <p:nvPr/>
        </p:nvCxnSpPr>
        <p:spPr>
          <a:xfrm>
            <a:off x="3251200" y="2412678"/>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C08DC0B-748F-7F15-055F-3386A8995950}"/>
              </a:ext>
            </a:extLst>
          </p:cNvPr>
          <p:cNvCxnSpPr>
            <a:cxnSpLocks/>
          </p:cNvCxnSpPr>
          <p:nvPr/>
        </p:nvCxnSpPr>
        <p:spPr>
          <a:xfrm>
            <a:off x="7823200" y="1976731"/>
            <a:ext cx="812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E4037352-4354-91F6-1BAE-2726ABB48D0C}"/>
              </a:ext>
            </a:extLst>
          </p:cNvPr>
          <p:cNvCxnSpPr>
            <a:cxnSpLocks/>
          </p:cNvCxnSpPr>
          <p:nvPr/>
        </p:nvCxnSpPr>
        <p:spPr>
          <a:xfrm>
            <a:off x="7416800" y="24126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96382B4-3E34-1DB4-4A50-C06DFB0A8E24}"/>
              </a:ext>
            </a:extLst>
          </p:cNvPr>
          <p:cNvCxnSpPr>
            <a:cxnSpLocks/>
          </p:cNvCxnSpPr>
          <p:nvPr/>
        </p:nvCxnSpPr>
        <p:spPr>
          <a:xfrm>
            <a:off x="3251200" y="2869878"/>
            <a:ext cx="1371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2FC4112-30ED-8556-7452-60AD13F6BAB4}"/>
              </a:ext>
            </a:extLst>
          </p:cNvPr>
          <p:cNvCxnSpPr>
            <a:cxnSpLocks/>
          </p:cNvCxnSpPr>
          <p:nvPr/>
        </p:nvCxnSpPr>
        <p:spPr>
          <a:xfrm>
            <a:off x="6121400" y="3341093"/>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8777AC2F-6D64-78C3-8CFD-F5CDDAFDC680}"/>
              </a:ext>
            </a:extLst>
          </p:cNvPr>
          <p:cNvCxnSpPr>
            <a:cxnSpLocks/>
          </p:cNvCxnSpPr>
          <p:nvPr/>
        </p:nvCxnSpPr>
        <p:spPr>
          <a:xfrm>
            <a:off x="7823200" y="3327115"/>
            <a:ext cx="431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3EEF9937-E1DB-F8E8-2ACF-F568EFB90BE1}"/>
              </a:ext>
            </a:extLst>
          </p:cNvPr>
          <p:cNvSpPr txBox="1"/>
          <p:nvPr/>
        </p:nvSpPr>
        <p:spPr>
          <a:xfrm>
            <a:off x="863600" y="4045740"/>
            <a:ext cx="9956800" cy="1446358"/>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Điệp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vòng</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hướng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liệt</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4">
            <a:extLst>
              <a:ext uri="{FF2B5EF4-FFF2-40B4-BE49-F238E27FC236}">
                <a16:creationId xmlns:a16="http://schemas.microsoft.com/office/drawing/2014/main" id="{8F2209D1-54B3-10D4-EAC2-0D9DD7138796}"/>
              </a:ext>
            </a:extLst>
          </p:cNvPr>
          <p:cNvSpPr/>
          <p:nvPr/>
        </p:nvSpPr>
        <p:spPr>
          <a:xfrm>
            <a:off x="8991600" y="5382049"/>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Tree>
    <p:custDataLst>
      <p:tags r:id="rId1"/>
    </p:custDataLst>
    <p:extLst>
      <p:ext uri="{BB962C8B-B14F-4D97-AF65-F5344CB8AC3E}">
        <p14:creationId xmlns:p14="http://schemas.microsoft.com/office/powerpoint/2010/main" val="3822306072"/>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arn(inVertical)">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animEffect transition="in" filter="barn(inVertical)">
                                      <p:cBhvr>
                                        <p:cTn id="5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E4A85E-A9DA-A2E3-7201-997D2E9FFCE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828800" y="1087568"/>
            <a:ext cx="8085335" cy="1376232"/>
          </a:xfrm>
          <a:prstGeom prst="rect">
            <a:avLst/>
          </a:prstGeom>
        </p:spPr>
      </p:pic>
      <p:sp>
        <p:nvSpPr>
          <p:cNvPr id="2" name="TextBox 1">
            <a:extLst>
              <a:ext uri="{FF2B5EF4-FFF2-40B4-BE49-F238E27FC236}">
                <a16:creationId xmlns:a16="http://schemas.microsoft.com/office/drawing/2014/main" id="{95CD55FE-D87D-879A-367F-25E7921DADA9}"/>
              </a:ext>
            </a:extLst>
          </p:cNvPr>
          <p:cNvSpPr txBox="1"/>
          <p:nvPr/>
        </p:nvSpPr>
        <p:spPr>
          <a:xfrm>
            <a:off x="609600" y="431800"/>
            <a:ext cx="10363200" cy="543675"/>
          </a:xfrm>
          <a:prstGeom prst="rect">
            <a:avLst/>
          </a:prstGeom>
          <a:noFill/>
        </p:spPr>
        <p:txBody>
          <a:bodyPr wrap="square" rtlCol="0">
            <a:spAutoFit/>
          </a:bodyPr>
          <a:lstStyle/>
          <a:p>
            <a:pPr algn="just"/>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Ẩn</a:t>
            </a:r>
            <a:r>
              <a:rPr lang="en-US" sz="2933"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dụ</a:t>
            </a:r>
            <a:endParaRPr lang="en-US" sz="2933"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723B34-D0B6-5C78-ED39-A82BF30FA950}"/>
              </a:ext>
            </a:extLst>
          </p:cNvPr>
          <p:cNvSpPr txBox="1"/>
          <p:nvPr/>
        </p:nvSpPr>
        <p:spPr>
          <a:xfrm>
            <a:off x="3149600" y="1262976"/>
            <a:ext cx="10363200" cy="995016"/>
          </a:xfrm>
          <a:prstGeom prst="rect">
            <a:avLst/>
          </a:prstGeom>
          <a:noFill/>
        </p:spPr>
        <p:txBody>
          <a:bodyPr wrap="square" rtlCol="0">
            <a:spAutoFit/>
          </a:bodyPr>
          <a:lstStyle/>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mấy</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endParaRPr lang="en-US" sz="2933" i="1"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ngắt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2933" i="1"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TextBox 3">
            <a:extLst>
              <a:ext uri="{FF2B5EF4-FFF2-40B4-BE49-F238E27FC236}">
                <a16:creationId xmlns:a16="http://schemas.microsoft.com/office/drawing/2014/main" id="{C7267C60-0C01-9912-658C-22DD65E80DD0}"/>
              </a:ext>
            </a:extLst>
          </p:cNvPr>
          <p:cNvSpPr txBox="1"/>
          <p:nvPr/>
        </p:nvSpPr>
        <p:spPr>
          <a:xfrm>
            <a:off x="338857" y="2968090"/>
            <a:ext cx="1981200" cy="543675"/>
          </a:xfrm>
          <a:prstGeom prst="rect">
            <a:avLst/>
          </a:prstGeom>
          <a:solidFill>
            <a:srgbClr val="E4CEBB"/>
          </a:solid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a:extLst>
              <a:ext uri="{FF2B5EF4-FFF2-40B4-BE49-F238E27FC236}">
                <a16:creationId xmlns:a16="http://schemas.microsoft.com/office/drawing/2014/main" id="{D9095E43-DD18-A3F3-EC1C-9940A6FE343F}"/>
              </a:ext>
            </a:extLst>
          </p:cNvPr>
          <p:cNvSpPr txBox="1"/>
          <p:nvPr/>
        </p:nvSpPr>
        <p:spPr>
          <a:xfrm>
            <a:off x="8770930" y="3707962"/>
            <a:ext cx="2997201" cy="2349041"/>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thuẫn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ngộ</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trớ</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trêu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chinh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phụ</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TextBox 5">
            <a:extLst>
              <a:ext uri="{FF2B5EF4-FFF2-40B4-BE49-F238E27FC236}">
                <a16:creationId xmlns:a16="http://schemas.microsoft.com/office/drawing/2014/main" id="{2BD3CF90-AA79-EBF3-1CFF-B30566E80BBD}"/>
              </a:ext>
            </a:extLst>
          </p:cNvPr>
          <p:cNvSpPr txBox="1"/>
          <p:nvPr/>
        </p:nvSpPr>
        <p:spPr>
          <a:xfrm>
            <a:off x="2591837" y="2711172"/>
            <a:ext cx="8636000" cy="543675"/>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khung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tiễn</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3AD0E8C3-C0F2-A08F-F7FA-ACB0CA9E3175}"/>
              </a:ext>
            </a:extLst>
          </p:cNvPr>
          <p:cNvSpPr txBox="1"/>
          <p:nvPr/>
        </p:nvSpPr>
        <p:spPr>
          <a:xfrm>
            <a:off x="2591837" y="3318810"/>
            <a:ext cx="6094963" cy="2349041"/>
          </a:xfrm>
          <a:prstGeom prst="rect">
            <a:avLst/>
          </a:prstGeom>
          <a:noFill/>
        </p:spPr>
        <p:txBody>
          <a:bodyPr wrap="square" rtlCol="0">
            <a:spAutoFit/>
          </a:bodyPr>
          <a:lstStyle/>
          <a:p>
            <a:pPr algn="just"/>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latin typeface="Times New Roman" panose="02020603050405020304" pitchFamily="18" charset="0"/>
                <a:cs typeface="Times New Roman" panose="02020603050405020304" pitchFamily="18" charset="0"/>
                <a:sym typeface="Wingdings" panose="05000000000000000000" pitchFamily="2" charset="2"/>
              </a:rPr>
              <a:t>lệ</a:t>
            </a:r>
            <a:r>
              <a:rPr lang="en-US" sz="2933" b="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ước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ngàn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dâu</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xa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TextBox 7">
            <a:extLst>
              <a:ext uri="{FF2B5EF4-FFF2-40B4-BE49-F238E27FC236}">
                <a16:creationId xmlns:a16="http://schemas.microsoft.com/office/drawing/2014/main" id="{2FDD6CAC-1B0F-7EC7-1528-A81D972FF73B}"/>
              </a:ext>
            </a:extLst>
          </p:cNvPr>
          <p:cNvSpPr txBox="1"/>
          <p:nvPr/>
        </p:nvSpPr>
        <p:spPr>
          <a:xfrm>
            <a:off x="8770930" y="5738343"/>
            <a:ext cx="3217870" cy="995016"/>
          </a:xfrm>
          <a:prstGeom prst="rect">
            <a:avLst/>
          </a:prstGeom>
          <a:noFill/>
        </p:spPr>
        <p:txBody>
          <a:bodyPr wrap="square" rtlCol="0">
            <a:spAutoFit/>
          </a:bodyPr>
          <a:lstStyle/>
          <a:p>
            <a:pPr marL="381019" indent="-381019" algn="just">
              <a:buFont typeface="Wingdings" panose="05000000000000000000" pitchFamily="2" charset="2"/>
              <a:buChar char="è"/>
            </a:pP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2933" dirty="0">
                <a:latin typeface="Times New Roman" panose="02020603050405020304" pitchFamily="18" charset="0"/>
                <a:cs typeface="Times New Roman" panose="02020603050405020304" pitchFamily="18" charset="0"/>
                <a:sym typeface="Wingdings" panose="05000000000000000000" pitchFamily="2" charset="2"/>
              </a:rPr>
              <a:t> lo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khi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lai</a:t>
            </a:r>
            <a:r>
              <a:rPr lang="en-US" sz="2933" dirty="0">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a16="http://schemas.microsoft.com/office/drawing/2014/main" id="{9368E766-1716-E448-F2D4-73A3D541001D}"/>
              </a:ext>
            </a:extLst>
          </p:cNvPr>
          <p:cNvSpPr txBox="1"/>
          <p:nvPr/>
        </p:nvSpPr>
        <p:spPr>
          <a:xfrm>
            <a:off x="2489200" y="5731326"/>
            <a:ext cx="61976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trưng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933" dirty="0">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US" sz="2933"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Freeform 4">
            <a:extLst>
              <a:ext uri="{FF2B5EF4-FFF2-40B4-BE49-F238E27FC236}">
                <a16:creationId xmlns:a16="http://schemas.microsoft.com/office/drawing/2014/main" id="{57D4F811-AAB2-28A0-7B60-F4033E1ABB6A}"/>
              </a:ext>
            </a:extLst>
          </p:cNvPr>
          <p:cNvSpPr/>
          <p:nvPr/>
        </p:nvSpPr>
        <p:spPr>
          <a:xfrm>
            <a:off x="8542844" y="-3991947"/>
            <a:ext cx="6079113" cy="54864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6"/>
            <a:stretch>
              <a:fillRect/>
            </a:stretch>
          </a:blipFill>
        </p:spPr>
      </p:sp>
      <p:sp>
        <p:nvSpPr>
          <p:cNvPr id="12" name="Freeform 4">
            <a:extLst>
              <a:ext uri="{FF2B5EF4-FFF2-40B4-BE49-F238E27FC236}">
                <a16:creationId xmlns:a16="http://schemas.microsoft.com/office/drawing/2014/main" id="{71224729-DF3C-EF75-0F8F-91F89DAA7AF2}"/>
              </a:ext>
            </a:extLst>
          </p:cNvPr>
          <p:cNvSpPr/>
          <p:nvPr/>
        </p:nvSpPr>
        <p:spPr>
          <a:xfrm>
            <a:off x="119070" y="4209217"/>
            <a:ext cx="2286000" cy="2318583"/>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7"/>
            <a:stretch>
              <a:fillRect/>
            </a:stretch>
          </a:blipFill>
        </p:spPr>
      </p:sp>
    </p:spTree>
    <p:custDataLst>
      <p:tags r:id="rId1"/>
    </p:custDataLst>
    <p:extLst>
      <p:ext uri="{BB962C8B-B14F-4D97-AF65-F5344CB8AC3E}">
        <p14:creationId xmlns:p14="http://schemas.microsoft.com/office/powerpoint/2010/main" val="404007246"/>
      </p:ext>
    </p:extLst>
  </p:cSld>
  <p:clrMapOvr>
    <a:masterClrMapping/>
  </p:clrMapOvr>
  <mc:AlternateContent xmlns:mc="http://schemas.openxmlformats.org/markup-compatibility/2006" xmlns:p14="http://schemas.microsoft.com/office/powerpoint/2010/main">
    <mc:Choice Requires="p14">
      <p:transition spd="slow" p14:dur="2000" advTm="48267"/>
    </mc:Choice>
    <mc:Fallback xmlns="">
      <p:transition spd="slow" advTm="482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barn(inVertical)">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Vertic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barn(inVertical)">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barn(inVertical)">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28600" y="0"/>
            <a:ext cx="11811000" cy="792163"/>
          </a:xfrm>
        </p:spPr>
        <p:txBody>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III. TỔNG KẾT</a:t>
            </a:r>
          </a:p>
        </p:txBody>
      </p:sp>
      <p:sp>
        <p:nvSpPr>
          <p:cNvPr id="37891" name="Rectangle 3"/>
          <p:cNvSpPr>
            <a:spLocks noGrp="1"/>
          </p:cNvSpPr>
          <p:nvPr>
            <p:ph idx="1"/>
          </p:nvPr>
        </p:nvSpPr>
        <p:spPr>
          <a:xfrm>
            <a:off x="228600" y="838200"/>
            <a:ext cx="6934200" cy="5364163"/>
          </a:xfrm>
        </p:spPr>
        <p:txBody>
          <a:bodyPr/>
          <a:lstStyle/>
          <a:p>
            <a:pPr algn="just" eaLnBrk="1" hangingPunct="1">
              <a:buFontTx/>
              <a:buNone/>
            </a:pPr>
            <a:r>
              <a:rPr lang="en-US" altLang="en-US" sz="3200" b="1">
                <a:solidFill>
                  <a:srgbClr val="FF0000"/>
                </a:solidFill>
                <a:latin typeface="Times New Roman" panose="02020603050405020304" pitchFamily="18" charset="0"/>
                <a:cs typeface="Times New Roman" panose="02020603050405020304" pitchFamily="18" charset="0"/>
              </a:rPr>
              <a:t>1.</a:t>
            </a:r>
            <a:r>
              <a:rPr lang="vi-VN" altLang="en-US" sz="3200">
                <a:solidFill>
                  <a:srgbClr val="FF0000"/>
                </a:solidFill>
              </a:rPr>
              <a:t> Chủ đề: </a:t>
            </a:r>
            <a:r>
              <a:rPr lang="vi-VN" altLang="en-US" sz="3200">
                <a:latin typeface="Times New Roman" panose="02020603050405020304" pitchFamily="18" charset="0"/>
                <a:cs typeface="Times New Roman" panose="02020603050405020304" pitchFamily="18" charset="0"/>
              </a:rPr>
              <a:t>Tâm trạng và nỗi niềm của nhân vật người chinh phụ trong hoàn cảnh chia li, qua đó phản ánh những mất mát do chiến tranh gây ra.</a:t>
            </a:r>
            <a:endParaRPr lang="en-US" altLang="en-US" sz="320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None/>
            </a:pPr>
            <a:r>
              <a:rPr lang="en-US" altLang="en-US" sz="3200">
                <a:solidFill>
                  <a:srgbClr val="FF0000"/>
                </a:solidFill>
              </a:rPr>
              <a:t>2. </a:t>
            </a:r>
            <a:r>
              <a:rPr lang="vi-VN" altLang="en-US" sz="3200">
                <a:solidFill>
                  <a:srgbClr val="FF0000"/>
                </a:solidFill>
              </a:rPr>
              <a:t>Nghệ thuật: </a:t>
            </a:r>
            <a:r>
              <a:rPr lang="vi-VN" altLang="en-US" sz="3200">
                <a:latin typeface="Times New Roman" panose="02020603050405020304" pitchFamily="18" charset="0"/>
                <a:cs typeface="Times New Roman" panose="02020603050405020304" pitchFamily="18" charset="0"/>
              </a:rPr>
              <a:t>Ngôn ngữ giàu cảm xúc, được chọn lọc tinh tế; hình ảnh giàu sức gợi; nghệ thuật miêu tả nội tâm nhân vật đặc sắc.</a:t>
            </a:r>
            <a:endParaRPr lang="en-US" altLang="en-US" sz="3200">
              <a:latin typeface="Times New Roman" panose="02020603050405020304" pitchFamily="18" charset="0"/>
              <a:cs typeface="Times New Roman" panose="02020603050405020304" pitchFamily="18" charset="0"/>
            </a:endParaRPr>
          </a:p>
          <a:p>
            <a:pPr algn="just" eaLnBrk="1" hangingPunct="1">
              <a:buFontTx/>
              <a:buNone/>
            </a:pPr>
            <a:endParaRPr lang="en-US" altLang="en-US" sz="3200">
              <a:latin typeface="Times New Roman" panose="02020603050405020304" pitchFamily="18" charset="0"/>
              <a:cs typeface="Times New Roman" panose="02020603050405020304" pitchFamily="18" charset="0"/>
            </a:endParaRPr>
          </a:p>
          <a:p>
            <a:pPr algn="just" eaLnBrk="1" hangingPunct="1">
              <a:buFontTx/>
              <a:buNone/>
            </a:pPr>
            <a:endParaRPr lang="en-US" altLang="en-US" sz="3200">
              <a:latin typeface="Times New Roman" panose="02020603050405020304" pitchFamily="18" charset="0"/>
              <a:cs typeface="Times New Roman" panose="02020603050405020304" pitchFamily="18" charset="0"/>
            </a:endParaRPr>
          </a:p>
        </p:txBody>
      </p:sp>
      <p:sp>
        <p:nvSpPr>
          <p:cNvPr id="89092" name="Slide Number Placeholder 5"/>
          <p:cNvSpPr>
            <a:spLocks noGrp="1"/>
          </p:cNvSpPr>
          <p:nvPr>
            <p:ph type="sldNum" sz="quarter" idx="12"/>
          </p:nvPr>
        </p:nvSpPr>
        <p:spPr bwMode="auto">
          <a:xfrm>
            <a:off x="8102600" y="6356350"/>
            <a:ext cx="3937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AE6E50D-6AF0-4140-908D-42E282BF9B64}" type="slidenum">
              <a:rPr lang="en-US" altLang="en-US" sz="2000" smtClean="0">
                <a:latin typeface=".VnTime" panose="020B7200000000000000" pitchFamily="34" charset="0"/>
              </a:rPr>
              <a:pPr>
                <a:lnSpc>
                  <a:spcPct val="100000"/>
                </a:lnSpc>
                <a:spcBef>
                  <a:spcPct val="0"/>
                </a:spcBef>
                <a:buFontTx/>
                <a:buNone/>
              </a:pPr>
              <a:t>47</a:t>
            </a:fld>
            <a:endParaRPr lang="en-US" altLang="en-US" sz="2000">
              <a:latin typeface=".VnTime" panose="020B7200000000000000" pitchFamily="34" charset="0"/>
            </a:endParaRPr>
          </a:p>
        </p:txBody>
      </p:sp>
      <p:pic>
        <p:nvPicPr>
          <p:cNvPr id="89093" name="Picture 6" descr="Phân tích tình cảnh lẻ loi của người chinh phụ | Hocvanha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8600"/>
            <a:ext cx="487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07513734"/>
      </p:ext>
    </p:extLst>
  </p:cSld>
  <p:clrMapOvr>
    <a:masterClrMapping/>
  </p:clrMapOvr>
  <mc:AlternateContent xmlns:mc="http://schemas.openxmlformats.org/markup-compatibility/2006" xmlns:p14="http://schemas.microsoft.com/office/powerpoint/2010/main">
    <mc:Choice Requires="p14">
      <p:transition spd="slow" p14:dur="2000" advTm="26710"/>
    </mc:Choice>
    <mc:Fallback xmlns="">
      <p:transition spd="slow" advTm="2671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75"/>
                                  </p:iterate>
                                  <p:childTnLst>
                                    <p:set>
                                      <p:cBhvr>
                                        <p:cTn id="6" dur="1" fill="hold">
                                          <p:stCondLst>
                                            <p:cond delay="74"/>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1">
            <a:extLst>
              <a:ext uri="{FF2B5EF4-FFF2-40B4-BE49-F238E27FC236}">
                <a16:creationId xmlns:a16="http://schemas.microsoft.com/office/drawing/2014/main" id="{5311719F-7FB9-8148-A546-9B448B82112A}"/>
              </a:ext>
            </a:extLst>
          </p:cNvPr>
          <p:cNvSpPr txBox="1">
            <a:spLocks noChangeArrowheads="1"/>
          </p:cNvSpPr>
          <p:nvPr/>
        </p:nvSpPr>
        <p:spPr bwMode="auto">
          <a:xfrm>
            <a:off x="4419600" y="7620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56340" name="Text Box 20">
            <a:extLst>
              <a:ext uri="{FF2B5EF4-FFF2-40B4-BE49-F238E27FC236}">
                <a16:creationId xmlns:a16="http://schemas.microsoft.com/office/drawing/2014/main" id="{62701040-F0BB-5C40-EE6F-BF8262F2BE41}"/>
              </a:ext>
            </a:extLst>
          </p:cNvPr>
          <p:cNvSpPr txBox="1">
            <a:spLocks noChangeArrowheads="1"/>
          </p:cNvSpPr>
          <p:nvPr/>
        </p:nvSpPr>
        <p:spPr bwMode="auto">
          <a:xfrm>
            <a:off x="409576" y="442913"/>
            <a:ext cx="113157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Đoạn văn của HS cần bảo đảm các yêu cầu về nội dung và hình thức. Có thể theo gợi ý sau:</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Mở đoạn (viết trong 1 câu): Giới thiệu ngắn gọn bối cảnh tâm trạng của người chinh phụ.</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Thân đoạn (viết trong khoảng 5 - 7 câu):</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Người chinh phụ lo lắng cho người chinh phu phải vất vả xông pha chốn xa trường.</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Người chinh phụ tủi buồn khi phải cô đơn trong căn buồng của hai vợ chồng.</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Mới chia tay thôi nhưng người chinh phụ đã cảm thấy khắc khoải nhớ mong, cảm giác như giữa hai người đã muôn trùng cách biệt.</a:t>
            </a:r>
            <a:endParaRPr lang="en-US" altLang="en-US" sz="3200" dirty="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vi-VN" altLang="en-US" sz="3200" dirty="0">
                <a:latin typeface="Times New Roman" panose="02020603050405020304" pitchFamily="18" charset="0"/>
                <a:cs typeface="Times New Roman" panose="02020603050405020304" pitchFamily="18" charset="0"/>
              </a:rPr>
              <a:t>+ Kết đoạn (viết trong 1 câu): Khái quát tâm trạng chủ đạo của người chinh phụ thể hiện trong 4 câu thơ.</a:t>
            </a:r>
            <a:endParaRPr lang="en-US" altLang="en-US" sz="3200" dirty="0">
              <a:latin typeface="Times New Roman" panose="02020603050405020304" pitchFamily="18" charset="0"/>
              <a:cs typeface="Times New Roman" panose="02020603050405020304" pitchFamily="18" charset="0"/>
            </a:endParaRPr>
          </a:p>
        </p:txBody>
      </p:sp>
      <p:sp>
        <p:nvSpPr>
          <p:cNvPr id="10" name="Text Box 6">
            <a:extLst>
              <a:ext uri="{FF2B5EF4-FFF2-40B4-BE49-F238E27FC236}">
                <a16:creationId xmlns:a16="http://schemas.microsoft.com/office/drawing/2014/main" id="{39EE54DE-EAFF-10E0-B07E-FFF60253BAD3}"/>
              </a:ext>
            </a:extLst>
          </p:cNvPr>
          <p:cNvSpPr txBox="1">
            <a:spLocks noChangeArrowheads="1"/>
          </p:cNvSpPr>
          <p:nvPr/>
        </p:nvSpPr>
        <p:spPr bwMode="auto">
          <a:xfrm>
            <a:off x="304800" y="0"/>
            <a:ext cx="723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2060"/>
                </a:solidFill>
                <a:latin typeface="Times New Roman" panose="02020603050405020304" pitchFamily="18" charset="0"/>
                <a:cs typeface="Times New Roman" panose="02020603050405020304" pitchFamily="18" charset="0"/>
              </a:rPr>
              <a:t>III. </a:t>
            </a:r>
            <a:r>
              <a:rPr lang="vi-VN" altLang="en-US" b="1">
                <a:latin typeface="Times New Roman" panose="02020603050405020304" pitchFamily="18" charset="0"/>
                <a:cs typeface="Times New Roman" panose="02020603050405020304" pitchFamily="18" charset="0"/>
              </a:rPr>
              <a:t>Luyện tập</a:t>
            </a:r>
            <a:endParaRPr lang="en-US" altLang="en-US" b="1">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44B2121C-B12F-43DF-32BB-CF2CADDC09FC}"/>
              </a:ext>
            </a:extLst>
          </p:cNvPr>
          <p:cNvSpPr/>
          <p:nvPr/>
        </p:nvSpPr>
        <p:spPr>
          <a:xfrm>
            <a:off x="990600" y="685800"/>
            <a:ext cx="10515600" cy="9334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vi-VN" sz="3200" b="1" dirty="0">
                <a:solidFill>
                  <a:schemeClr val="bg1"/>
                </a:solidFill>
                <a:latin typeface="Times New Roman" pitchFamily="18" charset="0"/>
                <a:cs typeface="Times New Roman" pitchFamily="18" charset="0"/>
              </a:rPr>
              <a:t>Viết kết nối với đọc trong SGK, tr. 44.</a:t>
            </a:r>
            <a:endParaRPr lang="en-US" sz="3200" b="1" dirty="0">
              <a:solidFill>
                <a:schemeClr val="bg1"/>
              </a:solidFill>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675"/>
    </mc:Choice>
    <mc:Fallback xmlns="">
      <p:transition spd="slow" advTm="5367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56340"/>
                                        </p:tgtEl>
                                        <p:attrNameLst>
                                          <p:attrName>style.visibility</p:attrName>
                                        </p:attrNameLst>
                                      </p:cBhvr>
                                      <p:to>
                                        <p:strVal val="visible"/>
                                      </p:to>
                                    </p:set>
                                    <p:animEffect transition="in" filter="blinds(horizontal)">
                                      <p:cBhvr>
                                        <p:cTn id="24" dur="500"/>
                                        <p:tgtEl>
                                          <p:spTgt spid="5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0" grpId="0"/>
      <p:bldP spid="10" grpId="0"/>
      <p:bldP spid="11" grpId="0" animBg="1"/>
      <p:bldP spid="11"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a:extLst>
              <a:ext uri="{FF2B5EF4-FFF2-40B4-BE49-F238E27FC236}">
                <a16:creationId xmlns:a16="http://schemas.microsoft.com/office/drawing/2014/main" id="{60BF1A62-28C0-2D84-9C81-0C919907AD24}"/>
              </a:ext>
            </a:extLst>
          </p:cNvPr>
          <p:cNvSpPr>
            <a:spLocks noGrp="1"/>
          </p:cNvSpPr>
          <p:nvPr>
            <p:ph idx="1"/>
          </p:nvPr>
        </p:nvSpPr>
        <p:spPr/>
        <p:txBody>
          <a:bodyPr/>
          <a:lstStyle/>
          <a:p>
            <a:endParaRPr lang="en-US" altLang="en-US"/>
          </a:p>
        </p:txBody>
      </p:sp>
      <p:pic>
        <p:nvPicPr>
          <p:cNvPr id="93187" name="Picture 2">
            <a:extLst>
              <a:ext uri="{FF2B5EF4-FFF2-40B4-BE49-F238E27FC236}">
                <a16:creationId xmlns:a16="http://schemas.microsoft.com/office/drawing/2014/main" id="{0F62B1BF-BC9F-4F79-5455-9D580F56E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04825"/>
            <a:ext cx="118872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0A0F1B-1004-545B-3265-DDD64F84C38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956233" y="25400"/>
            <a:ext cx="7132483" cy="6858000"/>
          </a:xfrm>
          <a:prstGeom prst="rect">
            <a:avLst/>
          </a:prstGeom>
        </p:spPr>
      </p:pic>
      <p:sp>
        <p:nvSpPr>
          <p:cNvPr id="2" name="TextBox 1">
            <a:extLst>
              <a:ext uri="{FF2B5EF4-FFF2-40B4-BE49-F238E27FC236}">
                <a16:creationId xmlns:a16="http://schemas.microsoft.com/office/drawing/2014/main" id="{3F82B4FE-FD0C-EA39-EC48-4CBB2ABD381C}"/>
              </a:ext>
            </a:extLst>
          </p:cNvPr>
          <p:cNvSpPr txBox="1"/>
          <p:nvPr/>
        </p:nvSpPr>
        <p:spPr>
          <a:xfrm>
            <a:off x="3230716" y="560568"/>
            <a:ext cx="6756400" cy="5959773"/>
          </a:xfrm>
          <a:prstGeom prst="rect">
            <a:avLst/>
          </a:prstGeom>
          <a:noFill/>
        </p:spPr>
        <p:txBody>
          <a:bodyPr wrap="square" rtlCol="0">
            <a:spAutoFit/>
          </a:bodyPr>
          <a:lstStyle/>
          <a:p>
            <a:pPr algn="just"/>
            <a:r>
              <a:rPr lang="en-US" sz="2933" b="1" i="1" dirty="0" err="1">
                <a:latin typeface="Times New Roman" panose="02020603050405020304" pitchFamily="18" charset="0"/>
                <a:cs typeface="Times New Roman" panose="02020603050405020304" pitchFamily="18" charset="0"/>
              </a:rPr>
              <a:t>Trời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 </a:t>
            </a:r>
            <a:r>
              <a:rPr lang="en-US" sz="2933" b="1" i="1" dirty="0" err="1">
                <a:latin typeface="Times New Roman" panose="02020603050405020304" pitchFamily="18" charset="0"/>
                <a:cs typeface="Times New Roman" panose="02020603050405020304" pitchFamily="18" charset="0"/>
              </a:rPr>
              <a:t>tù</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dậy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rúc</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Phèng</a:t>
            </a:r>
            <a:r>
              <a:rPr lang="en-US" sz="2933" b="1" i="1" dirty="0">
                <a:latin typeface="Times New Roman" panose="02020603050405020304" pitchFamily="18" charset="0"/>
                <a:cs typeface="Times New Roman" panose="02020603050405020304" pitchFamily="18" charset="0"/>
              </a:rPr>
              <a:t> la </a:t>
            </a:r>
            <a:r>
              <a:rPr lang="en-US" sz="2933" b="1" i="1" dirty="0" err="1">
                <a:latin typeface="Times New Roman" panose="02020603050405020304" pitchFamily="18" charset="0"/>
                <a:cs typeface="Times New Roman" panose="02020603050405020304" pitchFamily="18" charset="0"/>
              </a:rPr>
              <a:t>kêu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trống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giục</a:t>
            </a:r>
            <a:r>
              <a:rPr lang="en-US" sz="2933" b="1" i="1" dirty="0">
                <a:latin typeface="Times New Roman" panose="02020603050405020304" pitchFamily="18" charset="0"/>
                <a:cs typeface="Times New Roman" panose="02020603050405020304" pitchFamily="18" charset="0"/>
              </a:rPr>
              <a:t> vang </a:t>
            </a:r>
            <a:r>
              <a:rPr lang="en-US" sz="2933" b="1" i="1" dirty="0" err="1">
                <a:latin typeface="Times New Roman" panose="02020603050405020304" pitchFamily="18" charset="0"/>
                <a:cs typeface="Times New Roman" panose="02020603050405020304" pitchFamily="18" charset="0"/>
              </a:rPr>
              <a:t>đồng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Đường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quê</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rực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cờ</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hồng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Giáo</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gươm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sáng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đất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tầm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nhọn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trời</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Quyết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trận</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quét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đời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nô</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lệ</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Quăng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xương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phá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bẻ</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xiềng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gông</a:t>
            </a:r>
            <a:r>
              <a:rPr lang="en-US" sz="2933" b="1" i="1" dirty="0">
                <a:latin typeface="Times New Roman" panose="02020603050405020304" pitchFamily="18" charset="0"/>
                <a:cs typeface="Times New Roman" panose="02020603050405020304" pitchFamily="18" charset="0"/>
              </a:rPr>
              <a:t>!</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Hỡi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ôi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Việc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thành</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công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Hôm</a:t>
            </a:r>
            <a:r>
              <a:rPr lang="en-US" sz="2933" b="1" i="1" dirty="0">
                <a:latin typeface="Times New Roman" panose="02020603050405020304" pitchFamily="18" charset="0"/>
                <a:cs typeface="Times New Roman" panose="02020603050405020304" pitchFamily="18" charset="0"/>
              </a:rPr>
              <a:t> nay </a:t>
            </a:r>
            <a:r>
              <a:rPr lang="en-US" sz="2933" b="1" i="1" dirty="0" err="1">
                <a:latin typeface="Times New Roman" panose="02020603050405020304" pitchFamily="18" charset="0"/>
                <a:cs typeface="Times New Roman" panose="02020603050405020304" pitchFamily="18" charset="0"/>
              </a:rPr>
              <a:t>máu</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chảy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đỏ</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đồng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Hậu</a:t>
            </a:r>
            <a:r>
              <a:rPr lang="en-US" sz="2933" b="1" i="1" dirty="0">
                <a:latin typeface="Times New Roman" panose="02020603050405020304" pitchFamily="18" charset="0"/>
                <a:cs typeface="Times New Roman" panose="02020603050405020304" pitchFamily="18" charset="0"/>
              </a:rPr>
              <a:t> Giang</a:t>
            </a: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giặc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đốt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xóm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làng</a:t>
            </a:r>
            <a:endParaRPr lang="en-US" sz="2933" b="1" i="1" dirty="0">
              <a:latin typeface="Times New Roman" panose="02020603050405020304" pitchFamily="18" charset="0"/>
              <a:cs typeface="Times New Roman" panose="02020603050405020304" pitchFamily="18" charset="0"/>
            </a:endParaRPr>
          </a:p>
          <a:p>
            <a:pPr algn="just"/>
            <a:r>
              <a:rPr lang="en-US" sz="2933" b="1" i="1" dirty="0" err="1">
                <a:latin typeface="Times New Roman" panose="02020603050405020304" pitchFamily="18" charset="0"/>
                <a:cs typeface="Times New Roman" panose="02020603050405020304" pitchFamily="18" charset="0"/>
              </a:rPr>
              <a:t>Xác</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xơ</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cây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cỏ</a:t>
            </a:r>
            <a:r>
              <a:rPr lang="en-US" sz="2933" b="1" i="1" dirty="0">
                <a:latin typeface="Times New Roman" panose="02020603050405020304" pitchFamily="18" charset="0"/>
                <a:cs typeface="Times New Roman" panose="02020603050405020304" pitchFamily="18" charset="0"/>
              </a:rPr>
              <a:t>, tan </a:t>
            </a:r>
            <a:r>
              <a:rPr lang="en-US" sz="2933" b="1" i="1" dirty="0" err="1">
                <a:latin typeface="Times New Roman" panose="02020603050405020304" pitchFamily="18" charset="0"/>
                <a:cs typeface="Times New Roman" panose="02020603050405020304" pitchFamily="18" charset="0"/>
              </a:rPr>
              <a:t>hoang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cửa</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nhà</a:t>
            </a:r>
            <a:endParaRPr lang="en-US" sz="2933" b="1" i="1" dirty="0">
              <a:latin typeface="Times New Roman" panose="02020603050405020304" pitchFamily="18" charset="0"/>
              <a:cs typeface="Times New Roman" panose="02020603050405020304" pitchFamily="18" charset="0"/>
            </a:endParaRPr>
          </a:p>
          <a:p>
            <a:pPr algn="just"/>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vùng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trắng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bãi</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tha</a:t>
            </a:r>
            <a:r>
              <a:rPr lang="en-US" sz="2933" b="1" i="1" dirty="0">
                <a:latin typeface="Times New Roman" panose="02020603050405020304" pitchFamily="18" charset="0"/>
                <a:cs typeface="Times New Roman" panose="02020603050405020304" pitchFamily="18" charset="0"/>
              </a:rPr>
              <a:t> ma</a:t>
            </a:r>
          </a:p>
          <a:p>
            <a:pPr algn="just"/>
            <a:r>
              <a:rPr lang="en-US" sz="2933" b="1" i="1" dirty="0" err="1">
                <a:latin typeface="Times New Roman" panose="02020603050405020304" pitchFamily="18" charset="0"/>
                <a:cs typeface="Times New Roman" panose="02020603050405020304" pitchFamily="18" charset="0"/>
              </a:rPr>
              <a:t>Lặng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im</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không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một</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tiếng</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gà</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gáy</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trưa</a:t>
            </a:r>
            <a:r>
              <a:rPr lang="en-US" sz="2933" b="1" i="1" dirty="0">
                <a:latin typeface="Times New Roman" panose="02020603050405020304" pitchFamily="18" charset="0"/>
                <a:cs typeface="Times New Roman" panose="02020603050405020304" pitchFamily="18" charset="0"/>
              </a:rPr>
              <a:t>.</a:t>
            </a:r>
          </a:p>
          <a:p>
            <a:pPr algn="r"/>
            <a:r>
              <a:rPr lang="en-US" sz="2933" dirty="0">
                <a:latin typeface="Times New Roman" panose="02020603050405020304" pitchFamily="18" charset="0"/>
                <a:cs typeface="Times New Roman" panose="02020603050405020304" pitchFamily="18" charset="0"/>
              </a:rPr>
              <a:t>(</a:t>
            </a:r>
            <a:r>
              <a:rPr lang="en-US" sz="2933" dirty="0" err="1">
                <a:latin typeface="Times New Roman" panose="02020603050405020304" pitchFamily="18" charset="0"/>
                <a:cs typeface="Times New Roman" panose="02020603050405020304" pitchFamily="18" charset="0"/>
              </a:rPr>
              <a:t>Tố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Hữu</a:t>
            </a:r>
            <a:r>
              <a:rPr lang="en-US" sz="2933"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Bà</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má</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Hậu</a:t>
            </a:r>
            <a:r>
              <a:rPr lang="en-US" sz="2933" i="1" dirty="0">
                <a:latin typeface="Times New Roman" panose="02020603050405020304" pitchFamily="18" charset="0"/>
                <a:cs typeface="Times New Roman" panose="02020603050405020304" pitchFamily="18" charset="0"/>
              </a:rPr>
              <a:t> Giang</a:t>
            </a:r>
            <a:r>
              <a:rPr lang="en-US" sz="2933"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C15B650-64D2-137C-8DE8-5E6BFEEE6EDF}"/>
              </a:ext>
            </a:extLst>
          </p:cNvPr>
          <p:cNvSpPr txBox="1"/>
          <p:nvPr/>
        </p:nvSpPr>
        <p:spPr>
          <a:xfrm>
            <a:off x="10261600" y="740816"/>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46670F5-4F19-03AB-2D9B-1BE856C32709}"/>
              </a:ext>
            </a:extLst>
          </p:cNvPr>
          <p:cNvSpPr txBox="1"/>
          <p:nvPr/>
        </p:nvSpPr>
        <p:spPr>
          <a:xfrm>
            <a:off x="10515600" y="2634002"/>
            <a:ext cx="1879600" cy="543675"/>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Song </a:t>
            </a:r>
            <a:r>
              <a:rPr lang="en-US" sz="2933" dirty="0" err="1">
                <a:latin typeface="Times New Roman" panose="02020603050405020304" pitchFamily="18" charset="0"/>
                <a:cs typeface="Times New Roman" panose="02020603050405020304" pitchFamily="18" charset="0"/>
              </a:rPr>
              <a:t>thất</a:t>
            </a:r>
            <a:endParaRPr lang="en-US" sz="2933"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33FE663-5052-7D90-9636-66A74320DE21}"/>
              </a:ext>
            </a:extLst>
          </p:cNvPr>
          <p:cNvSpPr txBox="1"/>
          <p:nvPr/>
        </p:nvSpPr>
        <p:spPr>
          <a:xfrm>
            <a:off x="906118" y="16949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94B43C-845F-FBF5-D137-3815881A1F47}"/>
              </a:ext>
            </a:extLst>
          </p:cNvPr>
          <p:cNvSpPr txBox="1"/>
          <p:nvPr/>
        </p:nvSpPr>
        <p:spPr>
          <a:xfrm>
            <a:off x="1079743" y="3582868"/>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619786E-EDC1-FD19-7122-019C88192E43}"/>
              </a:ext>
            </a:extLst>
          </p:cNvPr>
          <p:cNvSpPr txBox="1"/>
          <p:nvPr/>
        </p:nvSpPr>
        <p:spPr>
          <a:xfrm>
            <a:off x="10106154" y="4527187"/>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511362B-08DC-D920-7253-3276711CD654}"/>
              </a:ext>
            </a:extLst>
          </p:cNvPr>
          <p:cNvSpPr txBox="1"/>
          <p:nvPr/>
        </p:nvSpPr>
        <p:spPr>
          <a:xfrm>
            <a:off x="906117" y="5507015"/>
            <a:ext cx="1774890" cy="543675"/>
          </a:xfrm>
          <a:prstGeom prst="rect">
            <a:avLst/>
          </a:prstGeom>
          <a:noFill/>
        </p:spPr>
        <p:txBody>
          <a:bodyPr wrap="square" rtlCol="0">
            <a:spAutoFit/>
          </a:bodyPr>
          <a:lstStyle/>
          <a:p>
            <a:pPr algn="just"/>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endParaRPr lang="en-US" sz="2933" dirty="0">
              <a:latin typeface="Times New Roman" panose="02020603050405020304" pitchFamily="18" charset="0"/>
              <a:cs typeface="Times New Roman" panose="02020603050405020304" pitchFamily="18" charset="0"/>
            </a:endParaRPr>
          </a:p>
        </p:txBody>
      </p:sp>
      <p:sp>
        <p:nvSpPr>
          <p:cNvPr id="10" name="Right Brace 9">
            <a:extLst>
              <a:ext uri="{FF2B5EF4-FFF2-40B4-BE49-F238E27FC236}">
                <a16:creationId xmlns:a16="http://schemas.microsoft.com/office/drawing/2014/main" id="{B5E339AB-2F95-6FD9-4D06-3EBFFAABE220}"/>
              </a:ext>
            </a:extLst>
          </p:cNvPr>
          <p:cNvSpPr/>
          <p:nvPr/>
        </p:nvSpPr>
        <p:spPr>
          <a:xfrm>
            <a:off x="8717117" y="423983"/>
            <a:ext cx="1055427" cy="1117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1" name="Right Brace 10">
            <a:extLst>
              <a:ext uri="{FF2B5EF4-FFF2-40B4-BE49-F238E27FC236}">
                <a16:creationId xmlns:a16="http://schemas.microsoft.com/office/drawing/2014/main" id="{5B7C730F-F27D-2727-69CE-7D6C69FC26BF}"/>
              </a:ext>
            </a:extLst>
          </p:cNvPr>
          <p:cNvSpPr/>
          <p:nvPr/>
        </p:nvSpPr>
        <p:spPr>
          <a:xfrm rot="10800000">
            <a:off x="2467566" y="3398102"/>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2" name="Right Brace 11">
            <a:extLst>
              <a:ext uri="{FF2B5EF4-FFF2-40B4-BE49-F238E27FC236}">
                <a16:creationId xmlns:a16="http://schemas.microsoft.com/office/drawing/2014/main" id="{97123AAB-F06C-8A5C-DE34-FA942F0A335F}"/>
              </a:ext>
            </a:extLst>
          </p:cNvPr>
          <p:cNvSpPr/>
          <p:nvPr/>
        </p:nvSpPr>
        <p:spPr>
          <a:xfrm>
            <a:off x="9119731" y="2397646"/>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3" name="Right Brace 12">
            <a:extLst>
              <a:ext uri="{FF2B5EF4-FFF2-40B4-BE49-F238E27FC236}">
                <a16:creationId xmlns:a16="http://schemas.microsoft.com/office/drawing/2014/main" id="{66BF3D77-0A00-24A2-10AB-C507043AB19B}"/>
              </a:ext>
            </a:extLst>
          </p:cNvPr>
          <p:cNvSpPr/>
          <p:nvPr/>
        </p:nvSpPr>
        <p:spPr>
          <a:xfrm rot="10800000">
            <a:off x="2507384" y="1677790"/>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5" name="Right Brace 14">
            <a:extLst>
              <a:ext uri="{FF2B5EF4-FFF2-40B4-BE49-F238E27FC236}">
                <a16:creationId xmlns:a16="http://schemas.microsoft.com/office/drawing/2014/main" id="{CC03FC34-C3A0-9B49-7595-30768AC89C3B}"/>
              </a:ext>
            </a:extLst>
          </p:cNvPr>
          <p:cNvSpPr/>
          <p:nvPr/>
        </p:nvSpPr>
        <p:spPr>
          <a:xfrm rot="10800000">
            <a:off x="2405784" y="5306705"/>
            <a:ext cx="977333" cy="88249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7" name="Right Brace 16">
            <a:extLst>
              <a:ext uri="{FF2B5EF4-FFF2-40B4-BE49-F238E27FC236}">
                <a16:creationId xmlns:a16="http://schemas.microsoft.com/office/drawing/2014/main" id="{16056E2E-3B59-C8DD-3CBE-B800594D6ED2}"/>
              </a:ext>
            </a:extLst>
          </p:cNvPr>
          <p:cNvSpPr/>
          <p:nvPr/>
        </p:nvSpPr>
        <p:spPr>
          <a:xfrm>
            <a:off x="8727011" y="4224868"/>
            <a:ext cx="1055427" cy="98567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4" name="Freeform 7">
            <a:extLst>
              <a:ext uri="{FF2B5EF4-FFF2-40B4-BE49-F238E27FC236}">
                <a16:creationId xmlns:a16="http://schemas.microsoft.com/office/drawing/2014/main" id="{2704949E-DC02-146B-898B-B56DA292EDA2}"/>
              </a:ext>
            </a:extLst>
          </p:cNvPr>
          <p:cNvSpPr/>
          <p:nvPr/>
        </p:nvSpPr>
        <p:spPr>
          <a:xfrm rot="16200000">
            <a:off x="0" y="-192315"/>
            <a:ext cx="660400" cy="15748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rgbClr val="E4CEBB"/>
          </a:solidFill>
        </p:spPr>
      </p:sp>
      <p:sp>
        <p:nvSpPr>
          <p:cNvPr id="16" name="TextBox 15">
            <a:extLst>
              <a:ext uri="{FF2B5EF4-FFF2-40B4-BE49-F238E27FC236}">
                <a16:creationId xmlns:a16="http://schemas.microsoft.com/office/drawing/2014/main" id="{5CB7BBD3-2A77-DC56-7006-D86530EE1635}"/>
              </a:ext>
            </a:extLst>
          </p:cNvPr>
          <p:cNvSpPr txBox="1"/>
          <p:nvPr/>
        </p:nvSpPr>
        <p:spPr>
          <a:xfrm>
            <a:off x="1117600" y="338605"/>
            <a:ext cx="1522460" cy="543675"/>
          </a:xfrm>
          <a:prstGeom prst="rect">
            <a:avLst/>
          </a:prstGeom>
          <a:noFill/>
        </p:spPr>
        <p:txBody>
          <a:bodyPr wrap="square" rtlCol="0">
            <a:spAutoFit/>
          </a:bodyPr>
          <a:lstStyle/>
          <a:p>
            <a:pPr algn="just"/>
            <a:r>
              <a:rPr lang="en-US" sz="2933" b="1" dirty="0" err="1">
                <a:solidFill>
                  <a:srgbClr val="FF0000"/>
                </a:solidFill>
                <a:latin typeface="Times New Roman" panose="02020603050405020304" pitchFamily="18" charset="0"/>
                <a:cs typeface="Times New Roman" panose="02020603050405020304" pitchFamily="18" charset="0"/>
              </a:rPr>
              <a:t>Biến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thể</a:t>
            </a:r>
            <a:endParaRPr lang="en-US" sz="2933"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14469120"/>
      </p:ext>
    </p:extLst>
  </p:cSld>
  <p:clrMapOvr>
    <a:masterClrMapping/>
  </p:clrMapOvr>
  <mc:AlternateContent xmlns:mc="http://schemas.openxmlformats.org/markup-compatibility/2006" xmlns:p14="http://schemas.microsoft.com/office/powerpoint/2010/main">
    <mc:Choice Requires="p14">
      <p:transition spd="slow" p14:dur="2000" advTm="75394"/>
    </mc:Choice>
    <mc:Fallback xmlns="">
      <p:transition spd="slow" advTm="75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animBg="1"/>
      <p:bldP spid="11" grpId="0" animBg="1"/>
      <p:bldP spid="12" grpId="0" animBg="1"/>
      <p:bldP spid="13" grpId="0" animBg="1"/>
      <p:bldP spid="15" grpId="0" animBg="1"/>
      <p:bldP spid="17"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792EF-C3BB-8BFB-BFEE-A34864B4E7C5}"/>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2819401"/>
            <a:ext cx="4877223" cy="1373751"/>
          </a:xfrm>
          <a:prstGeom prst="rect">
            <a:avLst/>
          </a:prstGeom>
        </p:spPr>
      </p:pic>
      <p:sp>
        <p:nvSpPr>
          <p:cNvPr id="2" name="TextBox 1">
            <a:extLst>
              <a:ext uri="{FF2B5EF4-FFF2-40B4-BE49-F238E27FC236}">
                <a16:creationId xmlns:a16="http://schemas.microsoft.com/office/drawing/2014/main" id="{56C3A860-2C4A-EFBC-691B-2EF19E79D0CB}"/>
              </a:ext>
            </a:extLst>
          </p:cNvPr>
          <p:cNvSpPr txBox="1"/>
          <p:nvPr/>
        </p:nvSpPr>
        <p:spPr>
          <a:xfrm>
            <a:off x="1524000" y="2839493"/>
            <a:ext cx="15748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3962400" y="1651000"/>
            <a:ext cx="7721600" cy="4154407"/>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lưng</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yêu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vần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chân</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cước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vận</a:t>
            </a:r>
            <a:r>
              <a:rPr lang="en-US" sz="2933" b="1"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lưng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sáu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6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ngay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hoặc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thứ</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năm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hiệp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7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liền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nó</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Vần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chân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gieo</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cuối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FFC6A89-2F74-6897-C5F3-63135C74559E}"/>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48077259"/>
      </p:ext>
    </p:extLst>
  </p:cSld>
  <p:clrMapOvr>
    <a:masterClrMapping/>
  </p:clrMapOvr>
  <mc:AlternateContent xmlns:mc="http://schemas.openxmlformats.org/markup-compatibility/2006" xmlns:p14="http://schemas.microsoft.com/office/powerpoint/2010/main">
    <mc:Choice Requires="p14">
      <p:transition spd="slow" p14:dur="2000" advTm="59864"/>
    </mc:Choice>
    <mc:Fallback xmlns="">
      <p:transition spd="slow" advTm="59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EEE821-6E3B-D8B3-32A2-B447736D9A92}"/>
              </a:ext>
            </a:extLst>
          </p:cNvPr>
          <p:cNvSpPr txBox="1"/>
          <p:nvPr/>
        </p:nvSpPr>
        <p:spPr>
          <a:xfrm>
            <a:off x="4165600" y="1600200"/>
            <a:ext cx="7670800" cy="995016"/>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Thanh </a:t>
            </a:r>
            <a:r>
              <a:rPr lang="en-US" sz="2933" dirty="0" err="1">
                <a:latin typeface="Times New Roman" panose="02020603050405020304" pitchFamily="18" charset="0"/>
                <a:cs typeface="Times New Roman" panose="02020603050405020304" pitchFamily="18" charset="0"/>
              </a:rPr>
              <a:t>bằng</a:t>
            </a:r>
            <a:r>
              <a:rPr lang="en-US" sz="2933" dirty="0">
                <a:latin typeface="Times New Roman" panose="02020603050405020304" pitchFamily="18" charset="0"/>
                <a:cs typeface="Times New Roman" panose="02020603050405020304" pitchFamily="18" charset="0"/>
              </a:rPr>
              <a:t> (B) – </a:t>
            </a:r>
            <a:r>
              <a:rPr lang="en-US" sz="2933" dirty="0" err="1">
                <a:latin typeface="Times New Roman" panose="02020603050405020304" pitchFamily="18" charset="0"/>
                <a:cs typeface="Times New Roman" panose="02020603050405020304" pitchFamily="18" charset="0"/>
              </a:rPr>
              <a:t>trắc</a:t>
            </a:r>
            <a:r>
              <a:rPr lang="en-US" sz="2933" dirty="0">
                <a:latin typeface="Times New Roman" panose="02020603050405020304" pitchFamily="18" charset="0"/>
                <a:cs typeface="Times New Roman" panose="02020603050405020304" pitchFamily="18" charset="0"/>
              </a:rPr>
              <a:t> (T)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tiếng</a:t>
            </a:r>
            <a:r>
              <a:rPr lang="en-US" sz="2933" dirty="0">
                <a:latin typeface="Times New Roman" panose="02020603050405020304" pitchFamily="18" charset="0"/>
                <a:cs typeface="Times New Roman" panose="02020603050405020304" pitchFamily="18" charset="0"/>
              </a:rPr>
              <a:t> ở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trí</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định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a:t>
            </a:r>
          </a:p>
        </p:txBody>
      </p:sp>
      <p:graphicFrame>
        <p:nvGraphicFramePr>
          <p:cNvPr id="4" name="Table 4">
            <a:extLst>
              <a:ext uri="{FF2B5EF4-FFF2-40B4-BE49-F238E27FC236}">
                <a16:creationId xmlns:a16="http://schemas.microsoft.com/office/drawing/2014/main" id="{2770A856-6BDA-A602-4FC7-8D2E83B608E2}"/>
              </a:ext>
            </a:extLst>
          </p:cNvPr>
          <p:cNvGraphicFramePr>
            <a:graphicFrameLocks noGrp="1"/>
          </p:cNvGraphicFramePr>
          <p:nvPr/>
        </p:nvGraphicFramePr>
        <p:xfrm>
          <a:off x="330198" y="2839960"/>
          <a:ext cx="11404602" cy="3586240"/>
        </p:xfrm>
        <a:graphic>
          <a:graphicData uri="http://schemas.openxmlformats.org/drawingml/2006/table">
            <a:tbl>
              <a:tblPr firstRow="1" bandRow="1">
                <a:tableStyleId>{5C22544A-7EE6-4342-B048-85BDC9FD1C3A}</a:tableStyleId>
              </a:tblPr>
              <a:tblGrid>
                <a:gridCol w="1934262">
                  <a:extLst>
                    <a:ext uri="{9D8B030D-6E8A-4147-A177-3AD203B41FA5}">
                      <a16:colId xmlns:a16="http://schemas.microsoft.com/office/drawing/2014/main" val="2646141263"/>
                    </a:ext>
                  </a:extLst>
                </a:gridCol>
                <a:gridCol w="600094">
                  <a:extLst>
                    <a:ext uri="{9D8B030D-6E8A-4147-A177-3AD203B41FA5}">
                      <a16:colId xmlns:a16="http://schemas.microsoft.com/office/drawing/2014/main" val="2227028027"/>
                    </a:ext>
                  </a:extLst>
                </a:gridCol>
                <a:gridCol w="1267178">
                  <a:extLst>
                    <a:ext uri="{9D8B030D-6E8A-4147-A177-3AD203B41FA5}">
                      <a16:colId xmlns:a16="http://schemas.microsoft.com/office/drawing/2014/main" val="2835913341"/>
                    </a:ext>
                  </a:extLst>
                </a:gridCol>
                <a:gridCol w="1267178">
                  <a:extLst>
                    <a:ext uri="{9D8B030D-6E8A-4147-A177-3AD203B41FA5}">
                      <a16:colId xmlns:a16="http://schemas.microsoft.com/office/drawing/2014/main" val="3117672813"/>
                    </a:ext>
                  </a:extLst>
                </a:gridCol>
                <a:gridCol w="1267178">
                  <a:extLst>
                    <a:ext uri="{9D8B030D-6E8A-4147-A177-3AD203B41FA5}">
                      <a16:colId xmlns:a16="http://schemas.microsoft.com/office/drawing/2014/main" val="1504202940"/>
                    </a:ext>
                  </a:extLst>
                </a:gridCol>
                <a:gridCol w="1267178">
                  <a:extLst>
                    <a:ext uri="{9D8B030D-6E8A-4147-A177-3AD203B41FA5}">
                      <a16:colId xmlns:a16="http://schemas.microsoft.com/office/drawing/2014/main" val="2489292016"/>
                    </a:ext>
                  </a:extLst>
                </a:gridCol>
                <a:gridCol w="1267178">
                  <a:extLst>
                    <a:ext uri="{9D8B030D-6E8A-4147-A177-3AD203B41FA5}">
                      <a16:colId xmlns:a16="http://schemas.microsoft.com/office/drawing/2014/main" val="1551809645"/>
                    </a:ext>
                  </a:extLst>
                </a:gridCol>
                <a:gridCol w="1267178">
                  <a:extLst>
                    <a:ext uri="{9D8B030D-6E8A-4147-A177-3AD203B41FA5}">
                      <a16:colId xmlns:a16="http://schemas.microsoft.com/office/drawing/2014/main" val="3968317211"/>
                    </a:ext>
                  </a:extLst>
                </a:gridCol>
                <a:gridCol w="1267178">
                  <a:extLst>
                    <a:ext uri="{9D8B030D-6E8A-4147-A177-3AD203B41FA5}">
                      <a16:colId xmlns:a16="http://schemas.microsoft.com/office/drawing/2014/main" val="3819068727"/>
                    </a:ext>
                  </a:extLst>
                </a:gridCol>
              </a:tblGrid>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Vị</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trí</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tiếng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3</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4</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6</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7</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tc>
                  <a:txBody>
                    <a:bodyPr/>
                    <a:lstStyle/>
                    <a:p>
                      <a:pPr algn="ctr"/>
                      <a:r>
                        <a:rPr lang="en-US" sz="2900" dirty="0">
                          <a:solidFill>
                            <a:schemeClr val="tx1"/>
                          </a:solidFill>
                          <a:latin typeface="Times New Roman" panose="02020603050405020304" pitchFamily="18" charset="0"/>
                          <a:cs typeface="Times New Roman" panose="02020603050405020304" pitchFamily="18" charset="0"/>
                        </a:rPr>
                        <a:t>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CEBB"/>
                    </a:solidFill>
                  </a:tcPr>
                </a:tc>
                <a:extLst>
                  <a:ext uri="{0D108BD9-81ED-4DB2-BD59-A6C34878D82A}">
                    <a16:rowId xmlns:a16="http://schemas.microsoft.com/office/drawing/2014/main" val="423896309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7474502"/>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thất</a:t>
                      </a:r>
                      <a:r>
                        <a:rPr lang="en-US" sz="2900" dirty="0">
                          <a:solidFill>
                            <a:schemeClr val="tx1"/>
                          </a:solidFill>
                          <a:latin typeface="Times New Roman" panose="02020603050405020304" pitchFamily="18" charset="0"/>
                          <a:cs typeface="Times New Roman" panose="02020603050405020304" pitchFamily="18" charset="0"/>
                        </a:rPr>
                        <a:t> 2</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6814651"/>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lục</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9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28129624"/>
                  </a:ext>
                </a:extLst>
              </a:tr>
              <a:tr h="717248">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Câu</a:t>
                      </a:r>
                      <a:r>
                        <a:rPr lang="en-US" sz="2900" dirty="0">
                          <a:solidFill>
                            <a:schemeClr val="tx1"/>
                          </a:solidFill>
                          <a:latin typeface="Times New Roman" panose="02020603050405020304" pitchFamily="18" charset="0"/>
                          <a:cs typeface="Times New Roman" panose="02020603050405020304" pitchFamily="18" charset="0"/>
                        </a:rPr>
                        <a:t> </a:t>
                      </a:r>
                      <a:r>
                        <a:rPr lang="en-US" sz="2900" dirty="0" err="1">
                          <a:solidFill>
                            <a:schemeClr val="tx1"/>
                          </a:solidFill>
                          <a:latin typeface="Times New Roman" panose="02020603050405020304" pitchFamily="18" charset="0"/>
                          <a:cs typeface="Times New Roman" panose="02020603050405020304" pitchFamily="18" charset="0"/>
                        </a:rPr>
                        <a:t>bát</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900" b="1" dirty="0">
                          <a:solidFill>
                            <a:schemeClr val="tx1"/>
                          </a:solidFill>
                          <a:latin typeface="Times New Roman" panose="02020603050405020304" pitchFamily="18" charset="0"/>
                          <a:cs typeface="Times New Roman" panose="02020603050405020304" pitchFamily="18" charset="0"/>
                        </a:rPr>
                        <a:t>B</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7162438"/>
                  </a:ext>
                </a:extLst>
              </a:tr>
            </a:tbl>
          </a:graphicData>
        </a:graphic>
      </p:graphicFrame>
      <p:pic>
        <p:nvPicPr>
          <p:cNvPr id="5" name="Picture 4">
            <a:extLst>
              <a:ext uri="{FF2B5EF4-FFF2-40B4-BE49-F238E27FC236}">
                <a16:creationId xmlns:a16="http://schemas.microsoft.com/office/drawing/2014/main" id="{E820BBC8-90C1-0DBE-A2D7-948FC394641C}"/>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1532015"/>
            <a:ext cx="4877223" cy="1373751"/>
          </a:xfrm>
          <a:prstGeom prst="rect">
            <a:avLst/>
          </a:prstGeom>
        </p:spPr>
      </p:pic>
      <p:sp>
        <p:nvSpPr>
          <p:cNvPr id="6" name="TextBox 5">
            <a:extLst>
              <a:ext uri="{FF2B5EF4-FFF2-40B4-BE49-F238E27FC236}">
                <a16:creationId xmlns:a16="http://schemas.microsoft.com/office/drawing/2014/main" id="{3E1BDAD6-09E3-E1ED-C39C-341B5D48807C}"/>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thanh</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điệu</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711A60-C348-7AF7-2375-A3DCB8D154F4}"/>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
        <p:nvSpPr>
          <p:cNvPr id="8" name="Freeform 10">
            <a:extLst>
              <a:ext uri="{FF2B5EF4-FFF2-40B4-BE49-F238E27FC236}">
                <a16:creationId xmlns:a16="http://schemas.microsoft.com/office/drawing/2014/main" id="{8C449C2A-9D91-13B1-C0E5-46FD5BBA2BEF}"/>
              </a:ext>
            </a:extLst>
          </p:cNvPr>
          <p:cNvSpPr/>
          <p:nvPr/>
        </p:nvSpPr>
        <p:spPr>
          <a:xfrm>
            <a:off x="10575746" y="-632425"/>
            <a:ext cx="2318109" cy="2094929"/>
          </a:xfrm>
          <a:custGeom>
            <a:avLst/>
            <a:gdLst/>
            <a:ahLst/>
            <a:cxnLst/>
            <a:rect l="l" t="t" r="r" b="b"/>
            <a:pathLst>
              <a:path w="4744528" h="4114800">
                <a:moveTo>
                  <a:pt x="0" y="0"/>
                </a:moveTo>
                <a:lnTo>
                  <a:pt x="4744529" y="0"/>
                </a:lnTo>
                <a:lnTo>
                  <a:pt x="47445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ustDataLst>
      <p:tags r:id="rId1"/>
    </p:custDataLst>
    <p:extLst>
      <p:ext uri="{BB962C8B-B14F-4D97-AF65-F5344CB8AC3E}">
        <p14:creationId xmlns:p14="http://schemas.microsoft.com/office/powerpoint/2010/main" val="3210401153"/>
      </p:ext>
    </p:extLst>
  </p:cSld>
  <p:clrMapOvr>
    <a:masterClrMapping/>
  </p:clrMapOvr>
  <mc:AlternateContent xmlns:mc="http://schemas.openxmlformats.org/markup-compatibility/2006" xmlns:p14="http://schemas.microsoft.com/office/powerpoint/2010/main">
    <mc:Choice Requires="p14">
      <p:transition spd="slow" p14:dur="2000" advTm="69794"/>
    </mc:Choice>
    <mc:Fallback xmlns="">
      <p:transition spd="slow" advTm="69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8FA8D0-7689-9E18-2089-E69C8DE50B21}"/>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117600" y="1532015"/>
            <a:ext cx="4877223" cy="1373751"/>
          </a:xfrm>
          <a:prstGeom prst="rect">
            <a:avLst/>
          </a:prstGeom>
        </p:spPr>
      </p:pic>
      <p:sp>
        <p:nvSpPr>
          <p:cNvPr id="6" name="TextBox 5">
            <a:extLst>
              <a:ext uri="{FF2B5EF4-FFF2-40B4-BE49-F238E27FC236}">
                <a16:creationId xmlns:a16="http://schemas.microsoft.com/office/drawing/2014/main" id="{6B386D6B-2291-0674-9132-4DAA52D2573E}"/>
              </a:ext>
            </a:extLst>
          </p:cNvPr>
          <p:cNvSpPr txBox="1"/>
          <p:nvPr/>
        </p:nvSpPr>
        <p:spPr>
          <a:xfrm>
            <a:off x="1574800" y="1418818"/>
            <a:ext cx="2794000" cy="543675"/>
          </a:xfrm>
          <a:prstGeom prst="rect">
            <a:avLst/>
          </a:prstGeom>
          <a:noFill/>
        </p:spPr>
        <p:txBody>
          <a:bodyPr wrap="square" rtlCol="0">
            <a:spAutoFit/>
          </a:bodyPr>
          <a:lstStyle/>
          <a:p>
            <a:r>
              <a:rPr lang="en-US" sz="2933" b="1" dirty="0" err="1">
                <a:latin typeface="Times New Roman" panose="02020603050405020304" pitchFamily="18" charset="0"/>
                <a:cs typeface="Times New Roman" panose="02020603050405020304" pitchFamily="18" charset="0"/>
              </a:rPr>
              <a:t>Về</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ngắt</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nhịp</a:t>
            </a:r>
            <a:endParaRPr lang="en-US" sz="2933"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314BEE-E124-4238-D9E4-69EEC1658DAB}"/>
              </a:ext>
            </a:extLst>
          </p:cNvPr>
          <p:cNvSpPr txBox="1"/>
          <p:nvPr/>
        </p:nvSpPr>
        <p:spPr>
          <a:xfrm>
            <a:off x="863600" y="533400"/>
            <a:ext cx="7213600" cy="543675"/>
          </a:xfrm>
          <a:prstGeom prst="rect">
            <a:avLst/>
          </a:prstGeom>
          <a:noFill/>
        </p:spPr>
        <p:txBody>
          <a:bodyPr wrap="square" rtlCol="0">
            <a:spAutoFit/>
          </a:bodyPr>
          <a:lstStyle/>
          <a:p>
            <a:r>
              <a:rPr lang="en-US" sz="2933" b="1" dirty="0">
                <a:latin typeface="Times New Roman" panose="02020603050405020304" pitchFamily="18" charset="0"/>
                <a:cs typeface="Times New Roman" panose="02020603050405020304" pitchFamily="18" charset="0"/>
              </a:rPr>
              <a:t>2. </a:t>
            </a:r>
            <a:r>
              <a:rPr lang="en-US" sz="2933" b="1" dirty="0" err="1">
                <a:latin typeface="Times New Roman" panose="02020603050405020304" pitchFamily="18" charset="0"/>
                <a:cs typeface="Times New Roman" panose="02020603050405020304" pitchFamily="18" charset="0"/>
              </a:rPr>
              <a:t>Đặc</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điểm</a:t>
            </a:r>
            <a:endParaRPr lang="en-US" sz="2933"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3EEE821-6E3B-D8B3-32A2-B447736D9A92}"/>
              </a:ext>
            </a:extLst>
          </p:cNvPr>
          <p:cNvSpPr txBox="1"/>
          <p:nvPr/>
        </p:nvSpPr>
        <p:spPr>
          <a:xfrm>
            <a:off x="1879600" y="2567241"/>
            <a:ext cx="9855200" cy="2800382"/>
          </a:xfrm>
          <a:prstGeom prst="rect">
            <a:avLst/>
          </a:prstGeom>
          <a:noFill/>
        </p:spPr>
        <p:txBody>
          <a:bodyPr wrap="square" rtlCol="0">
            <a:spAutoFit/>
          </a:bodyPr>
          <a:lstStyle/>
          <a:p>
            <a:pPr algn="just"/>
            <a:r>
              <a:rPr lang="en-US" sz="2933"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a:t>
            </a:r>
            <a:r>
              <a:rPr lang="en-US" sz="2933" b="1" dirty="0" err="1">
                <a:latin typeface="Times New Roman" panose="02020603050405020304" pitchFamily="18" charset="0"/>
                <a:cs typeface="Times New Roman" panose="02020603050405020304" pitchFamily="18" charset="0"/>
              </a:rPr>
              <a:t>thơ</a:t>
            </a:r>
            <a:r>
              <a:rPr lang="en-US" sz="2933" b="1" dirty="0">
                <a:latin typeface="Times New Roman" panose="02020603050405020304" pitchFamily="18" charset="0"/>
                <a:cs typeface="Times New Roman" panose="02020603050405020304" pitchFamily="18" charset="0"/>
              </a:rPr>
              <a:t> 7 </a:t>
            </a:r>
            <a:r>
              <a:rPr lang="en-US" sz="2933" b="1" dirty="0" err="1">
                <a:latin typeface="Times New Roman" panose="02020603050405020304" pitchFamily="18" charset="0"/>
                <a:cs typeface="Times New Roman" panose="02020603050405020304" pitchFamily="18" charset="0"/>
              </a:rPr>
              <a:t>tiếng</a:t>
            </a:r>
            <a:r>
              <a:rPr lang="en-US" sz="2933" b="1"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thường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lẻ</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trước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chẵn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sau</a:t>
            </a:r>
            <a:r>
              <a:rPr lang="en-US" sz="2933" dirty="0">
                <a:latin typeface="Times New Roman" panose="02020603050405020304" pitchFamily="18" charset="0"/>
                <a:cs typeface="Times New Roman" panose="02020603050405020304" pitchFamily="18" charset="0"/>
              </a:rPr>
              <a:t> (3/2/2 hay 3/4). </a:t>
            </a:r>
          </a:p>
          <a:p>
            <a:pPr algn="just"/>
            <a:r>
              <a:rPr lang="en-US" sz="2933" dirty="0">
                <a:latin typeface="Times New Roman" panose="02020603050405020304" pitchFamily="18" charset="0"/>
                <a:cs typeface="Times New Roman" panose="02020603050405020304" pitchFamily="18" charset="0"/>
              </a:rPr>
              <a:t>- </a:t>
            </a:r>
            <a:r>
              <a:rPr lang="en-US" sz="2933" b="1" dirty="0">
                <a:latin typeface="Times New Roman" panose="02020603050405020304" pitchFamily="18" charset="0"/>
                <a:cs typeface="Times New Roman" panose="02020603050405020304" pitchFamily="18" charset="0"/>
              </a:rPr>
              <a:t>Hai </a:t>
            </a:r>
            <a:r>
              <a:rPr lang="en-US" sz="2933" b="1" dirty="0" err="1">
                <a:latin typeface="Times New Roman" panose="02020603050405020304" pitchFamily="18" charset="0"/>
                <a:cs typeface="Times New Roman" panose="02020603050405020304" pitchFamily="18" charset="0"/>
              </a:rPr>
              <a:t>câu</a:t>
            </a:r>
            <a:r>
              <a:rPr lang="en-US" sz="2933" b="1" dirty="0">
                <a:latin typeface="Times New Roman" panose="02020603050405020304" pitchFamily="18" charset="0"/>
                <a:cs typeface="Times New Roman" panose="02020603050405020304" pitchFamily="18" charset="0"/>
              </a:rPr>
              <a:t> 6 </a:t>
            </a:r>
            <a:r>
              <a:rPr lang="en-US" sz="2933" b="1" dirty="0" err="1">
                <a:latin typeface="Times New Roman" panose="02020603050405020304" pitchFamily="18" charset="0"/>
                <a:cs typeface="Times New Roman" panose="02020603050405020304" pitchFamily="18" charset="0"/>
              </a:rPr>
              <a:t>và</a:t>
            </a:r>
            <a:r>
              <a:rPr lang="en-US" sz="2933" b="1" dirty="0">
                <a:latin typeface="Times New Roman" panose="02020603050405020304" pitchFamily="18" charset="0"/>
                <a:cs typeface="Times New Roman" panose="02020603050405020304" pitchFamily="18" charset="0"/>
              </a:rPr>
              <a:t> 8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lục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bát</a:t>
            </a:r>
            <a:r>
              <a:rPr lang="en-US" sz="2933" dirty="0">
                <a:latin typeface="Times New Roman" panose="02020603050405020304" pitchFamily="18" charset="0"/>
                <a:cs typeface="Times New Roman" panose="02020603050405020304" pitchFamily="18" charset="0"/>
              </a:rPr>
              <a:t>. </a:t>
            </a:r>
          </a:p>
          <a:p>
            <a:pPr algn="just"/>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câu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thơ</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theo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khác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nhau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mỗi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cách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nhịp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tạo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ra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nghĩa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giúp</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đọc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được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sự</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dạng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trong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cảm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thụ</a:t>
            </a:r>
            <a:r>
              <a:rPr lang="en-US" sz="2933" dirty="0">
                <a:latin typeface="Times New Roman" panose="02020603050405020304" pitchFamily="18" charset="0"/>
                <a:cs typeface="Times New Roman" panose="02020603050405020304" pitchFamily="18" charset="0"/>
              </a:rPr>
              <a:t>.</a:t>
            </a:r>
          </a:p>
        </p:txBody>
      </p:sp>
      <p:sp>
        <p:nvSpPr>
          <p:cNvPr id="8" name="Freeform 3">
            <a:extLst>
              <a:ext uri="{FF2B5EF4-FFF2-40B4-BE49-F238E27FC236}">
                <a16:creationId xmlns:a16="http://schemas.microsoft.com/office/drawing/2014/main" id="{59233D9D-0867-AA9C-55A1-A06ACABDC7C0}"/>
              </a:ext>
            </a:extLst>
          </p:cNvPr>
          <p:cNvSpPr/>
          <p:nvPr/>
        </p:nvSpPr>
        <p:spPr>
          <a:xfrm>
            <a:off x="9601200" y="4800600"/>
            <a:ext cx="3877315" cy="2743200"/>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7">
            <a:extLst>
              <a:ext uri="{FF2B5EF4-FFF2-40B4-BE49-F238E27FC236}">
                <a16:creationId xmlns:a16="http://schemas.microsoft.com/office/drawing/2014/main" id="{448FD6D0-23FA-8A8B-D1E0-6F945170E41E}"/>
              </a:ext>
            </a:extLst>
          </p:cNvPr>
          <p:cNvSpPr/>
          <p:nvPr/>
        </p:nvSpPr>
        <p:spPr>
          <a:xfrm rot="10800000">
            <a:off x="9956800" y="-1803400"/>
            <a:ext cx="2534031" cy="2743200"/>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ustDataLst>
      <p:tags r:id="rId1"/>
    </p:custDataLst>
    <p:extLst>
      <p:ext uri="{BB962C8B-B14F-4D97-AF65-F5344CB8AC3E}">
        <p14:creationId xmlns:p14="http://schemas.microsoft.com/office/powerpoint/2010/main" val="870033056"/>
      </p:ext>
    </p:extLst>
  </p:cSld>
  <p:clrMapOvr>
    <a:masterClrMapping/>
  </p:clrMapOvr>
  <mc:AlternateContent xmlns:mc="http://schemas.openxmlformats.org/markup-compatibility/2006" xmlns:p14="http://schemas.microsoft.com/office/powerpoint/2010/main">
    <mc:Choice Requires="p14">
      <p:transition spd="slow" p14:dur="2000" advTm="70684"/>
    </mc:Choice>
    <mc:Fallback xmlns="">
      <p:transition spd="slow" advTm="70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51F22F-248B-6456-A364-F0EF81FAFC2A}"/>
              </a:ext>
            </a:extLst>
          </p:cNvPr>
          <p:cNvPicPr>
            <a:picLocks noChangeAspect="1"/>
          </p:cNvPicPr>
          <p:nvPr/>
        </p:nvPicPr>
        <p:blipFill rotWithShape="1">
          <a:blip r:embed="rId3"/>
          <a:srcRect b="18519"/>
          <a:stretch/>
        </p:blipFill>
        <p:spPr>
          <a:xfrm>
            <a:off x="122126" y="203200"/>
            <a:ext cx="12155311" cy="6654800"/>
          </a:xfrm>
          <a:prstGeom prst="rect">
            <a:avLst/>
          </a:prstGeom>
        </p:spPr>
      </p:pic>
      <p:sp>
        <p:nvSpPr>
          <p:cNvPr id="6" name="Freeform 7">
            <a:extLst>
              <a:ext uri="{FF2B5EF4-FFF2-40B4-BE49-F238E27FC236}">
                <a16:creationId xmlns:a16="http://schemas.microsoft.com/office/drawing/2014/main" id="{6068FE61-0FDA-1D77-2F37-DB1989511D45}"/>
              </a:ext>
            </a:extLst>
          </p:cNvPr>
          <p:cNvSpPr/>
          <p:nvPr/>
        </p:nvSpPr>
        <p:spPr>
          <a:xfrm rot="-10800000">
            <a:off x="138289" y="246472"/>
            <a:ext cx="12256911" cy="5207317"/>
          </a:xfrm>
          <a:custGeom>
            <a:avLst/>
            <a:gdLst/>
            <a:ahLst/>
            <a:cxnLst/>
            <a:rect l="l" t="t" r="r" b="b"/>
            <a:pathLst>
              <a:path w="18385367" h="7810976">
                <a:moveTo>
                  <a:pt x="0" y="0"/>
                </a:moveTo>
                <a:lnTo>
                  <a:pt x="18385367" y="0"/>
                </a:lnTo>
                <a:lnTo>
                  <a:pt x="18385367" y="7810976"/>
                </a:lnTo>
                <a:lnTo>
                  <a:pt x="0" y="7810976"/>
                </a:lnTo>
                <a:lnTo>
                  <a:pt x="0" y="0"/>
                </a:lnTo>
                <a:close/>
              </a:path>
            </a:pathLst>
          </a:custGeom>
          <a:blipFill>
            <a:blip r:embed="rId4"/>
            <a:stretch>
              <a:fillRect t="-6637" b="-6637"/>
            </a:stretch>
          </a:blipFill>
        </p:spPr>
      </p:sp>
      <p:sp>
        <p:nvSpPr>
          <p:cNvPr id="3" name="TextBox 8">
            <a:extLst>
              <a:ext uri="{FF2B5EF4-FFF2-40B4-BE49-F238E27FC236}">
                <a16:creationId xmlns:a16="http://schemas.microsoft.com/office/drawing/2014/main" id="{0481F989-8BDF-D5ED-D8EB-6FF715D558F1}"/>
              </a:ext>
            </a:extLst>
          </p:cNvPr>
          <p:cNvSpPr txBox="1"/>
          <p:nvPr/>
        </p:nvSpPr>
        <p:spPr>
          <a:xfrm>
            <a:off x="960015" y="817331"/>
            <a:ext cx="9239807" cy="487313"/>
          </a:xfrm>
          <a:prstGeom prst="rect">
            <a:avLst/>
          </a:prstGeom>
        </p:spPr>
        <p:txBody>
          <a:bodyPr wrap="square" lIns="0" tIns="0" rIns="0" bIns="0" rtlCol="0" anchor="t">
            <a:spAutoFit/>
          </a:bodyPr>
          <a:lstStyle/>
          <a:p>
            <a:pPr algn="ctr">
              <a:lnSpc>
                <a:spcPts val="3822"/>
              </a:lnSpc>
            </a:pP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Bài</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2: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Những</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cung</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bậc</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tâm</a:t>
            </a:r>
            <a:r>
              <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 </a:t>
            </a:r>
            <a:r>
              <a:rPr lang="en-US" sz="3640" dirty="0" err="1">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rPr>
              <a:t>trạng</a:t>
            </a:r>
            <a:endParaRPr lang="en-US" sz="3640" dirty="0">
              <a:solidFill>
                <a:srgbClr val="000000"/>
              </a:solidFill>
              <a:latin typeface="Times New Roman" panose="02020603050405020304" pitchFamily="18" charset="0"/>
              <a:ea typeface="#9Slide04 Vollkorn SemiBold" panose="00000700000000000000" pitchFamily="2" charset="0"/>
              <a:cs typeface="Times New Roman" panose="02020603050405020304" pitchFamily="18"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2908601" y="1758445"/>
            <a:ext cx="5342636" cy="525850"/>
          </a:xfrm>
          <a:prstGeom prst="rect">
            <a:avLst/>
          </a:prstGeom>
        </p:spPr>
        <p:txBody>
          <a:bodyPr wrap="square" lIns="0" tIns="0" rIns="0" bIns="0" rtlCol="0" anchor="t">
            <a:spAutoFit/>
          </a:bodyPr>
          <a:lstStyle/>
          <a:p>
            <a:pPr algn="ctr">
              <a:lnSpc>
                <a:spcPts val="3822"/>
              </a:lnSpc>
              <a:spcBef>
                <a:spcPct val="0"/>
              </a:spcBef>
            </a:pPr>
            <a:r>
              <a:rPr lang="en-US" sz="5334" b="1" dirty="0" err="1">
                <a:solidFill>
                  <a:srgbClr val="C00000"/>
                </a:solidFill>
                <a:latin typeface="Times New Roman" panose="02020603050405020304" pitchFamily="18" charset="0"/>
                <a:cs typeface="Times New Roman" panose="02020603050405020304" pitchFamily="18" charset="0"/>
              </a:rPr>
              <a:t>Buổi</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tiễn</a:t>
            </a:r>
            <a:r>
              <a:rPr lang="en-US" sz="5334" b="1" dirty="0">
                <a:solidFill>
                  <a:srgbClr val="C00000"/>
                </a:solidFill>
                <a:latin typeface="Times New Roman" panose="02020603050405020304" pitchFamily="18" charset="0"/>
                <a:cs typeface="Times New Roman" panose="02020603050405020304" pitchFamily="18" charset="0"/>
              </a:rPr>
              <a:t> </a:t>
            </a:r>
            <a:r>
              <a:rPr lang="en-US" sz="5334" b="1" dirty="0" err="1">
                <a:solidFill>
                  <a:srgbClr val="C00000"/>
                </a:solidFill>
                <a:latin typeface="Times New Roman" panose="02020603050405020304" pitchFamily="18" charset="0"/>
                <a:cs typeface="Times New Roman" panose="02020603050405020304" pitchFamily="18" charset="0"/>
              </a:rPr>
              <a:t>đưa</a:t>
            </a:r>
            <a:endParaRPr lang="en-US" sz="5334"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2AA732-AAB4-BF23-BEEB-E8D4A8045BC9}"/>
              </a:ext>
            </a:extLst>
          </p:cNvPr>
          <p:cNvSpPr txBox="1"/>
          <p:nvPr/>
        </p:nvSpPr>
        <p:spPr>
          <a:xfrm>
            <a:off x="2201719" y="2362817"/>
            <a:ext cx="6756400" cy="924997"/>
          </a:xfrm>
          <a:prstGeom prst="rect">
            <a:avLst/>
          </a:prstGeom>
        </p:spPr>
        <p:txBody>
          <a:bodyPr wrap="square" lIns="0" tIns="0" rIns="0" bIns="0" rtlCol="0" anchor="t">
            <a:spAutoFit/>
          </a:bodyPr>
          <a:lstStyle/>
          <a:p>
            <a:pPr algn="ctr">
              <a:lnSpc>
                <a:spcPts val="3822"/>
              </a:lnSpc>
              <a:spcBef>
                <a:spcPct val="0"/>
              </a:spcBef>
            </a:pPr>
            <a:r>
              <a:rPr lang="vi-VN" sz="2133" b="1" dirty="0">
                <a:latin typeface="+mj-lt"/>
                <a:ea typeface="#9Slide04 Vollkorn" panose="00000500000000000000" pitchFamily="2" charset="0"/>
              </a:rPr>
              <a:t>Trích  “Chinh phụ ngâm</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nguyên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tác</a:t>
            </a:r>
            <a:r>
              <a:rPr lang="en-US" sz="2133" b="1" dirty="0">
                <a:latin typeface="+mj-lt"/>
                <a:ea typeface="#9Slide04 Vollkorn" panose="00000500000000000000" pitchFamily="2" charset="0"/>
              </a:rPr>
              <a:t> ĐẶNG TRẦN CÔN, </a:t>
            </a:r>
            <a:r>
              <a:rPr lang="en-US" sz="2133" b="1" dirty="0" err="1">
                <a:latin typeface="+mj-lt"/>
                <a:ea typeface="#9Slide04 Vollkorn" panose="00000500000000000000" pitchFamily="2" charset="0"/>
              </a:rPr>
              <a:t>bản</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dịch</a:t>
            </a:r>
            <a:r>
              <a:rPr lang="en-US" sz="2133" b="1" dirty="0">
                <a:latin typeface="+mj-lt"/>
                <a:ea typeface="#9Slide04 Vollkorn" panose="00000500000000000000" pitchFamily="2" charset="0"/>
              </a:rPr>
              <a:t> </a:t>
            </a:r>
            <a:r>
              <a:rPr lang="en-US" sz="2133" b="1" dirty="0" err="1">
                <a:latin typeface="+mj-lt"/>
                <a:ea typeface="#9Slide04 Vollkorn" panose="00000500000000000000" pitchFamily="2" charset="0"/>
              </a:rPr>
              <a:t>của</a:t>
            </a:r>
            <a:r>
              <a:rPr lang="en-US" sz="2133" b="1" dirty="0">
                <a:latin typeface="+mj-lt"/>
                <a:ea typeface="#9Slide04 Vollkorn" panose="00000500000000000000" pitchFamily="2" charset="0"/>
              </a:rPr>
              <a:t> ĐOÀN THỊ  ĐIỂM (?)</a:t>
            </a:r>
          </a:p>
        </p:txBody>
      </p:sp>
    </p:spTree>
    <p:extLst>
      <p:ext uri="{BB962C8B-B14F-4D97-AF65-F5344CB8AC3E}">
        <p14:creationId xmlns:p14="http://schemas.microsoft.com/office/powerpoint/2010/main" val="1267828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994">
        <p15:prstTrans prst="pageCurlDouble"/>
      </p:transition>
    </mc:Choice>
    <mc:Fallback xmlns="">
      <p:transition spd="slow" advTm="16994">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ags/tag10.xml><?xml version="1.0" encoding="utf-8"?>
<p:tagLst xmlns:a="http://schemas.openxmlformats.org/drawingml/2006/main" xmlns:r="http://schemas.openxmlformats.org/officeDocument/2006/relationships" xmlns:p="http://schemas.openxmlformats.org/presentationml/2006/main">
  <p:tag name="TIMING" val="|1.8|0.8"/>
</p:tagLst>
</file>

<file path=ppt/tags/tag11.xml><?xml version="1.0" encoding="utf-8"?>
<p:tagLst xmlns:a="http://schemas.openxmlformats.org/drawingml/2006/main" xmlns:r="http://schemas.openxmlformats.org/officeDocument/2006/relationships" xmlns:p="http://schemas.openxmlformats.org/presentationml/2006/main">
  <p:tag name="TIMING" val="|0.5|2.2|3.5"/>
</p:tagLst>
</file>

<file path=ppt/tags/tag12.xml><?xml version="1.0" encoding="utf-8"?>
<p:tagLst xmlns:a="http://schemas.openxmlformats.org/drawingml/2006/main" xmlns:r="http://schemas.openxmlformats.org/officeDocument/2006/relationships" xmlns:p="http://schemas.openxmlformats.org/presentationml/2006/main">
  <p:tag name="TIMING" val="|1.3|3.1|6.1"/>
</p:tagLst>
</file>

<file path=ppt/tags/tag13.xml><?xml version="1.0" encoding="utf-8"?>
<p:tagLst xmlns:a="http://schemas.openxmlformats.org/drawingml/2006/main" xmlns:r="http://schemas.openxmlformats.org/officeDocument/2006/relationships" xmlns:p="http://schemas.openxmlformats.org/presentationml/2006/main">
  <p:tag name="TIMING" val="|0.8|3.8"/>
</p:tagLst>
</file>

<file path=ppt/tags/tag14.xml><?xml version="1.0" encoding="utf-8"?>
<p:tagLst xmlns:a="http://schemas.openxmlformats.org/drawingml/2006/main" xmlns:r="http://schemas.openxmlformats.org/officeDocument/2006/relationships" xmlns:p="http://schemas.openxmlformats.org/presentationml/2006/main">
  <p:tag name="TIMING" val="|0.5|2.3|4|12.7"/>
</p:tagLst>
</file>

<file path=ppt/tags/tag15.xml><?xml version="1.0" encoding="utf-8"?>
<p:tagLst xmlns:a="http://schemas.openxmlformats.org/drawingml/2006/main" xmlns:r="http://schemas.openxmlformats.org/officeDocument/2006/relationships" xmlns:p="http://schemas.openxmlformats.org/presentationml/2006/main">
  <p:tag name="TIMING" val="|0.6|2.1"/>
</p:tagLst>
</file>

<file path=ppt/tags/tag16.xml><?xml version="1.0" encoding="utf-8"?>
<p:tagLst xmlns:a="http://schemas.openxmlformats.org/drawingml/2006/main" xmlns:r="http://schemas.openxmlformats.org/officeDocument/2006/relationships" xmlns:p="http://schemas.openxmlformats.org/presentationml/2006/main">
  <p:tag name="TIMING" val="|0.8|2.1|2.9|31.8|1.8"/>
</p:tagLst>
</file>

<file path=ppt/tags/tag17.xml><?xml version="1.0" encoding="utf-8"?>
<p:tagLst xmlns:a="http://schemas.openxmlformats.org/drawingml/2006/main" xmlns:r="http://schemas.openxmlformats.org/officeDocument/2006/relationships" xmlns:p="http://schemas.openxmlformats.org/presentationml/2006/main">
  <p:tag name="TIMING" val="|0.4|1.4|1.9|5.9"/>
</p:tagLst>
</file>

<file path=ppt/tags/tag18.xml><?xml version="1.0" encoding="utf-8"?>
<p:tagLst xmlns:a="http://schemas.openxmlformats.org/drawingml/2006/main" xmlns:r="http://schemas.openxmlformats.org/officeDocument/2006/relationships" xmlns:p="http://schemas.openxmlformats.org/presentationml/2006/main">
  <p:tag name="TIMING" val="|1|14.4"/>
</p:tagLst>
</file>

<file path=ppt/tags/tag19.xml><?xml version="1.0" encoding="utf-8"?>
<p:tagLst xmlns:a="http://schemas.openxmlformats.org/drawingml/2006/main" xmlns:r="http://schemas.openxmlformats.org/officeDocument/2006/relationships" xmlns:p="http://schemas.openxmlformats.org/presentationml/2006/main">
  <p:tag name="TIMING" val="|0.5|3.7|0.8|5.2"/>
</p:tagLst>
</file>

<file path=ppt/tags/tag2.xml><?xml version="1.0" encoding="utf-8"?>
<p:tagLst xmlns:a="http://schemas.openxmlformats.org/drawingml/2006/main" xmlns:r="http://schemas.openxmlformats.org/officeDocument/2006/relationships" xmlns:p="http://schemas.openxmlformats.org/presentationml/2006/main">
  <p:tag name="TIMING" val="|0.4|18.7|4.2"/>
</p:tagLst>
</file>

<file path=ppt/tags/tag20.xml><?xml version="1.0" encoding="utf-8"?>
<p:tagLst xmlns:a="http://schemas.openxmlformats.org/drawingml/2006/main" xmlns:r="http://schemas.openxmlformats.org/officeDocument/2006/relationships" xmlns:p="http://schemas.openxmlformats.org/presentationml/2006/main">
  <p:tag name="TIMING" val="|3.3|16"/>
</p:tagLst>
</file>

<file path=ppt/tags/tag21.xml><?xml version="1.0" encoding="utf-8"?>
<p:tagLst xmlns:a="http://schemas.openxmlformats.org/drawingml/2006/main" xmlns:r="http://schemas.openxmlformats.org/officeDocument/2006/relationships" xmlns:p="http://schemas.openxmlformats.org/presentationml/2006/main">
  <p:tag name="TIMING" val="|0.6|3.3|15.2"/>
</p:tagLst>
</file>

<file path=ppt/tags/tag22.xml><?xml version="1.0" encoding="utf-8"?>
<p:tagLst xmlns:a="http://schemas.openxmlformats.org/drawingml/2006/main" xmlns:r="http://schemas.openxmlformats.org/officeDocument/2006/relationships" xmlns:p="http://schemas.openxmlformats.org/presentationml/2006/main">
  <p:tag name="TIMING" val="|1.7|1.4|4.8|1.5|3.5|3.4|2.2"/>
</p:tagLst>
</file>

<file path=ppt/tags/tag23.xml><?xml version="1.0" encoding="utf-8"?>
<p:tagLst xmlns:a="http://schemas.openxmlformats.org/drawingml/2006/main" xmlns:r="http://schemas.openxmlformats.org/officeDocument/2006/relationships" xmlns:p="http://schemas.openxmlformats.org/presentationml/2006/main">
  <p:tag name="TIMING" val="|0.8|4.4|6.1|22.1"/>
</p:tagLst>
</file>

<file path=ppt/tags/tag24.xml><?xml version="1.0" encoding="utf-8"?>
<p:tagLst xmlns:a="http://schemas.openxmlformats.org/drawingml/2006/main" xmlns:r="http://schemas.openxmlformats.org/officeDocument/2006/relationships" xmlns:p="http://schemas.openxmlformats.org/presentationml/2006/main">
  <p:tag name="TIMING" val="|0.5|0.8"/>
</p:tagLst>
</file>

<file path=ppt/tags/tag25.xml><?xml version="1.0" encoding="utf-8"?>
<p:tagLst xmlns:a="http://schemas.openxmlformats.org/drawingml/2006/main" xmlns:r="http://schemas.openxmlformats.org/officeDocument/2006/relationships" xmlns:p="http://schemas.openxmlformats.org/presentationml/2006/main">
  <p:tag name="TIMING" val="|0.5|0.6|0.8|1.3|2.8"/>
</p:tagLst>
</file>

<file path=ppt/tags/tag26.xml><?xml version="1.0" encoding="utf-8"?>
<p:tagLst xmlns:a="http://schemas.openxmlformats.org/drawingml/2006/main" xmlns:r="http://schemas.openxmlformats.org/officeDocument/2006/relationships" xmlns:p="http://schemas.openxmlformats.org/presentationml/2006/main">
  <p:tag name="TIMING" val="|0.5|1.1|0.9|1.6|7.4|2.5|5.9"/>
</p:tagLst>
</file>

<file path=ppt/tags/tag27.xml><?xml version="1.0" encoding="utf-8"?>
<p:tagLst xmlns:a="http://schemas.openxmlformats.org/drawingml/2006/main" xmlns:r="http://schemas.openxmlformats.org/officeDocument/2006/relationships" xmlns:p="http://schemas.openxmlformats.org/presentationml/2006/main">
  <p:tag name="TIMING" val="|0.5|1.6|9|28.7|31"/>
</p:tagLst>
</file>

<file path=ppt/tags/tag28.xml><?xml version="1.0" encoding="utf-8"?>
<p:tagLst xmlns:a="http://schemas.openxmlformats.org/drawingml/2006/main" xmlns:r="http://schemas.openxmlformats.org/officeDocument/2006/relationships" xmlns:p="http://schemas.openxmlformats.org/presentationml/2006/main">
  <p:tag name="TIMING" val="|0.5"/>
</p:tagLst>
</file>

<file path=ppt/tags/tag29.xml><?xml version="1.0" encoding="utf-8"?>
<p:tagLst xmlns:a="http://schemas.openxmlformats.org/drawingml/2006/main" xmlns:r="http://schemas.openxmlformats.org/officeDocument/2006/relationships" xmlns:p="http://schemas.openxmlformats.org/presentationml/2006/main">
  <p:tag name="TIMING" val="|0.4|0.7|6.6|1.1|9.6|2|1.2"/>
</p:tagLst>
</file>

<file path=ppt/tags/tag3.xml><?xml version="1.0" encoding="utf-8"?>
<p:tagLst xmlns:a="http://schemas.openxmlformats.org/drawingml/2006/main" xmlns:r="http://schemas.openxmlformats.org/officeDocument/2006/relationships" xmlns:p="http://schemas.openxmlformats.org/presentationml/2006/main">
  <p:tag name="TIMING" val="|1.1|6.2|37.6|2.6|2.8|2.1|2.4"/>
</p:tagLst>
</file>

<file path=ppt/tags/tag30.xml><?xml version="1.0" encoding="utf-8"?>
<p:tagLst xmlns:a="http://schemas.openxmlformats.org/drawingml/2006/main" xmlns:r="http://schemas.openxmlformats.org/officeDocument/2006/relationships" xmlns:p="http://schemas.openxmlformats.org/presentationml/2006/main">
  <p:tag name="TIMING" val="|0.5|0.9|2.3|4.7"/>
</p:tagLst>
</file>

<file path=ppt/tags/tag31.xml><?xml version="1.0" encoding="utf-8"?>
<p:tagLst xmlns:a="http://schemas.openxmlformats.org/drawingml/2006/main" xmlns:r="http://schemas.openxmlformats.org/officeDocument/2006/relationships" xmlns:p="http://schemas.openxmlformats.org/presentationml/2006/main">
  <p:tag name="TIMING" val="|0.5|0.9|2.8|4.2|6.9"/>
</p:tagLst>
</file>

<file path=ppt/tags/tag32.xml><?xml version="1.0" encoding="utf-8"?>
<p:tagLst xmlns:a="http://schemas.openxmlformats.org/drawingml/2006/main" xmlns:r="http://schemas.openxmlformats.org/officeDocument/2006/relationships" xmlns:p="http://schemas.openxmlformats.org/presentationml/2006/main">
  <p:tag name="TIMING" val="|0.6|0.8|0.8|0.8|0.9|4.4|1.2|3.5|2.2"/>
</p:tagLst>
</file>

<file path=ppt/tags/tag33.xml><?xml version="1.0" encoding="utf-8"?>
<p:tagLst xmlns:a="http://schemas.openxmlformats.org/drawingml/2006/main" xmlns:r="http://schemas.openxmlformats.org/officeDocument/2006/relationships" xmlns:p="http://schemas.openxmlformats.org/presentationml/2006/main">
  <p:tag name="TIMING" val="|0.6|0.9|1.7|8.1|4.9|3.9|10"/>
</p:tagLst>
</file>

<file path=ppt/tags/tag34.xml><?xml version="1.0" encoding="utf-8"?>
<p:tagLst xmlns:a="http://schemas.openxmlformats.org/drawingml/2006/main" xmlns:r="http://schemas.openxmlformats.org/officeDocument/2006/relationships" xmlns:p="http://schemas.openxmlformats.org/presentationml/2006/main">
  <p:tag name="TIMING" val="|0.5|0.7|1.2|0.8|0.9|0.8|0.8|7.8"/>
</p:tagLst>
</file>

<file path=ppt/tags/tag35.xml><?xml version="1.0" encoding="utf-8"?>
<p:tagLst xmlns:a="http://schemas.openxmlformats.org/drawingml/2006/main" xmlns:r="http://schemas.openxmlformats.org/officeDocument/2006/relationships" xmlns:p="http://schemas.openxmlformats.org/presentationml/2006/main">
  <p:tag name="TIMING" val="|0.6|0.8|3.7|1.3|3|2.2|9.5|4.4|18.9"/>
</p:tagLst>
</file>

<file path=ppt/tags/tag36.xml><?xml version="1.0" encoding="utf-8"?>
<p:tagLst xmlns:a="http://schemas.openxmlformats.org/drawingml/2006/main" xmlns:r="http://schemas.openxmlformats.org/officeDocument/2006/relationships" xmlns:p="http://schemas.openxmlformats.org/presentationml/2006/main">
  <p:tag name="TIMING" val="|0.4|0.6"/>
</p:tagLst>
</file>

<file path=ppt/tags/tag37.xml><?xml version="1.0" encoding="utf-8"?>
<p:tagLst xmlns:a="http://schemas.openxmlformats.org/drawingml/2006/main" xmlns:r="http://schemas.openxmlformats.org/officeDocument/2006/relationships" xmlns:p="http://schemas.openxmlformats.org/presentationml/2006/main">
  <p:tag name="TIMING" val="|1.6|1.6|15.4|0.7"/>
</p:tagLst>
</file>

<file path=ppt/tags/tag4.xml><?xml version="1.0" encoding="utf-8"?>
<p:tagLst xmlns:a="http://schemas.openxmlformats.org/drawingml/2006/main" xmlns:r="http://schemas.openxmlformats.org/officeDocument/2006/relationships" xmlns:p="http://schemas.openxmlformats.org/presentationml/2006/main">
  <p:tag name="TIMING" val="|1|1.5|21.3|31"/>
</p:tagLst>
</file>

<file path=ppt/tags/tag5.xml><?xml version="1.0" encoding="utf-8"?>
<p:tagLst xmlns:a="http://schemas.openxmlformats.org/drawingml/2006/main" xmlns:r="http://schemas.openxmlformats.org/officeDocument/2006/relationships" xmlns:p="http://schemas.openxmlformats.org/presentationml/2006/main">
  <p:tag name="TIMING" val="|1.1|1.2|10.1"/>
</p:tagLst>
</file>

<file path=ppt/tags/tag6.xml><?xml version="1.0" encoding="utf-8"?>
<p:tagLst xmlns:a="http://schemas.openxmlformats.org/drawingml/2006/main" xmlns:r="http://schemas.openxmlformats.org/officeDocument/2006/relationships" xmlns:p="http://schemas.openxmlformats.org/presentationml/2006/main">
  <p:tag name="TIMING" val="|0.5|1.2|28.6|4.3"/>
</p:tagLst>
</file>

<file path=ppt/tags/tag7.xml><?xml version="1.0" encoding="utf-8"?>
<p:tagLst xmlns:a="http://schemas.openxmlformats.org/drawingml/2006/main" xmlns:r="http://schemas.openxmlformats.org/officeDocument/2006/relationships" xmlns:p="http://schemas.openxmlformats.org/presentationml/2006/main">
  <p:tag name="TIMING" val="|10.7|16.1"/>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6|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TotalTime>
  <Words>4255</Words>
  <Application>Microsoft Office PowerPoint</Application>
  <PresentationFormat>Widescreen</PresentationFormat>
  <Paragraphs>436</Paragraphs>
  <Slides>49</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#9Slide05 FS Blonde Script</vt:lpstr>
      <vt:lpstr>#9Slide05 IcielSanelma</vt:lpstr>
      <vt:lpstr>#9Slide07 IcielBC Cubano Normal</vt:lpstr>
      <vt:lpstr>.VnTime</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hoa tran</cp:lastModifiedBy>
  <cp:revision>116</cp:revision>
  <dcterms:created xsi:type="dcterms:W3CDTF">2024-05-11T02:45:17Z</dcterms:created>
  <dcterms:modified xsi:type="dcterms:W3CDTF">2024-10-03T14:26:34Z</dcterms:modified>
</cp:coreProperties>
</file>