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8"/>
  </p:notesMasterIdLst>
  <p:sldIdLst>
    <p:sldId id="311" r:id="rId2"/>
    <p:sldId id="260" r:id="rId3"/>
    <p:sldId id="256" r:id="rId4"/>
    <p:sldId id="259" r:id="rId5"/>
    <p:sldId id="257" r:id="rId6"/>
    <p:sldId id="312" r:id="rId7"/>
    <p:sldId id="313" r:id="rId8"/>
    <p:sldId id="314" r:id="rId9"/>
    <p:sldId id="315" r:id="rId10"/>
    <p:sldId id="316" r:id="rId11"/>
    <p:sldId id="317" r:id="rId12"/>
    <p:sldId id="258" r:id="rId13"/>
    <p:sldId id="318" r:id="rId14"/>
    <p:sldId id="266" r:id="rId15"/>
    <p:sldId id="319" r:id="rId16"/>
    <p:sldId id="320" r:id="rId17"/>
    <p:sldId id="263" r:id="rId18"/>
    <p:sldId id="323" r:id="rId19"/>
    <p:sldId id="324" r:id="rId20"/>
    <p:sldId id="268" r:id="rId21"/>
    <p:sldId id="264" r:id="rId22"/>
    <p:sldId id="322" r:id="rId23"/>
    <p:sldId id="273" r:id="rId24"/>
    <p:sldId id="321" r:id="rId25"/>
    <p:sldId id="262" r:id="rId26"/>
    <p:sldId id="261" r:id="rId27"/>
  </p:sldIdLst>
  <p:sldSz cx="9144000" cy="5143500" type="screen16x9"/>
  <p:notesSz cx="6858000" cy="9144000"/>
  <p:embeddedFontLst>
    <p:embeddedFont>
      <p:font typeface="Assistant ExtraLight" panose="020B0604020202020204" charset="-79"/>
      <p:regular r:id="rId29"/>
      <p:bold r:id="rId30"/>
    </p:embeddedFont>
    <p:embeddedFont>
      <p:font typeface="DM Serif Display" panose="020B0604020202020204" charset="0"/>
      <p:regular r:id="rId31"/>
      <p:italic r:id="rId32"/>
    </p:embeddedFont>
    <p:embeddedFont>
      <p:font typeface="Yeseva One" panose="020B0604020202020204" charset="0"/>
      <p:regular r:id="rId33"/>
    </p:embeddedFont>
    <p:embeddedFont>
      <p:font typeface="Assistant" panose="020B0604020202020204" charset="-79"/>
      <p:regular r:id="rId34"/>
      <p:bold r:id="rId35"/>
    </p:embeddedFon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3EC5FC-BB5E-49C3-BED4-516BA86B28C3}">
  <a:tblStyle styleId="{353EC5FC-BB5E-49C3-BED4-516BA86B28C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540174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492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Google Shape;3235;gd46efc76fb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6" name="Google Shape;3236;gd46efc76fb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603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2"/>
        <p:cNvGrpSpPr/>
        <p:nvPr/>
      </p:nvGrpSpPr>
      <p:grpSpPr>
        <a:xfrm>
          <a:off x="0" y="0"/>
          <a:ext cx="0" cy="0"/>
          <a:chOff x="0" y="0"/>
          <a:chExt cx="0" cy="0"/>
        </a:xfrm>
      </p:grpSpPr>
      <p:sp>
        <p:nvSpPr>
          <p:cNvPr id="3663" name="Google Shape;3663;gd46efc76fb_0_22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4" name="Google Shape;3664;gd46efc76fb_0_22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35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d46efc76fb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d46efc76fb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185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1"/>
        <p:cNvGrpSpPr/>
        <p:nvPr/>
      </p:nvGrpSpPr>
      <p:grpSpPr>
        <a:xfrm>
          <a:off x="0" y="0"/>
          <a:ext cx="0" cy="0"/>
          <a:chOff x="0" y="0"/>
          <a:chExt cx="0" cy="0"/>
        </a:xfrm>
      </p:grpSpPr>
      <p:sp>
        <p:nvSpPr>
          <p:cNvPr id="3982" name="Google Shape;3982;gd46efc76fb_0_22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3" name="Google Shape;3983;gd46efc76fb_0_22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913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1"/>
        <p:cNvGrpSpPr/>
        <p:nvPr/>
      </p:nvGrpSpPr>
      <p:grpSpPr>
        <a:xfrm>
          <a:off x="0" y="0"/>
          <a:ext cx="0" cy="0"/>
          <a:chOff x="0" y="0"/>
          <a:chExt cx="0" cy="0"/>
        </a:xfrm>
      </p:grpSpPr>
      <p:sp>
        <p:nvSpPr>
          <p:cNvPr id="3982" name="Google Shape;3982;gd46efc76fb_0_22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3" name="Google Shape;3983;gd46efc76fb_0_22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411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3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d46efc76fb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d46efc76fb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20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d35cfb2e4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d35cfb2e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 name="Google Shape;27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37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4"/>
        <p:cNvGrpSpPr/>
        <p:nvPr/>
      </p:nvGrpSpPr>
      <p:grpSpPr>
        <a:xfrm>
          <a:off x="0" y="0"/>
          <a:ext cx="0" cy="0"/>
          <a:chOff x="0" y="0"/>
          <a:chExt cx="0" cy="0"/>
        </a:xfrm>
      </p:grpSpPr>
      <p:sp>
        <p:nvSpPr>
          <p:cNvPr id="2975" name="Google Shape;2975;gd35cfb2e4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6" name="Google Shape;2976;gd35cfb2e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30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35cfb2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35cfb2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30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35cfb2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35cfb2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1819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36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665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d46efc76fb_0_21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1" name="Google Shape;3601;gd46efc76fb_0_21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087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flipH="1">
            <a:off x="6884266" y="125866"/>
            <a:ext cx="2150208" cy="2229185"/>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6958358" y="126384"/>
            <a:ext cx="2076117" cy="2194915"/>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134105" y="114304"/>
            <a:ext cx="4477370" cy="4912946"/>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2" name="Google Shape;12;p2"/>
          <p:cNvSpPr/>
          <p:nvPr/>
        </p:nvSpPr>
        <p:spPr>
          <a:xfrm rot="10800000">
            <a:off x="134103" y="122139"/>
            <a:ext cx="4335391" cy="4891744"/>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3" name="Google Shape;13;p2"/>
          <p:cNvSpPr txBox="1">
            <a:spLocks noGrp="1"/>
          </p:cNvSpPr>
          <p:nvPr>
            <p:ph type="ctrTitle"/>
          </p:nvPr>
        </p:nvSpPr>
        <p:spPr>
          <a:xfrm>
            <a:off x="4169750" y="1324875"/>
            <a:ext cx="4253100" cy="2115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4169750" y="3440550"/>
            <a:ext cx="4151700" cy="52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5" name="Google Shape;15;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6" name="Google Shape;16;p2"/>
          <p:cNvGrpSpPr/>
          <p:nvPr/>
        </p:nvGrpSpPr>
        <p:grpSpPr>
          <a:xfrm>
            <a:off x="185420" y="2993415"/>
            <a:ext cx="533907" cy="447130"/>
            <a:chOff x="114295" y="3014615"/>
            <a:chExt cx="533907" cy="447130"/>
          </a:xfrm>
        </p:grpSpPr>
        <p:sp>
          <p:nvSpPr>
            <p:cNvPr id="17" name="Google Shape;17;p2"/>
            <p:cNvSpPr/>
            <p:nvPr/>
          </p:nvSpPr>
          <p:spPr>
            <a:xfrm rot="-1018026">
              <a:off x="152133" y="3074345"/>
              <a:ext cx="458231" cy="327670"/>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18026">
              <a:off x="563337" y="3065703"/>
              <a:ext cx="62141" cy="65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1664472">
            <a:off x="8279729" y="-80283"/>
            <a:ext cx="839915" cy="582280"/>
            <a:chOff x="3819991" y="4382850"/>
            <a:chExt cx="839876" cy="582253"/>
          </a:xfrm>
        </p:grpSpPr>
        <p:sp>
          <p:nvSpPr>
            <p:cNvPr id="20" name="Google Shape;20;p2"/>
            <p:cNvSpPr/>
            <p:nvPr/>
          </p:nvSpPr>
          <p:spPr>
            <a:xfrm rot="-1535504">
              <a:off x="3879347" y="4679621"/>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535504">
              <a:off x="3902575" y="4730605"/>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535504">
              <a:off x="3819245" y="4582006"/>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535504">
              <a:off x="3797862" y="4545724"/>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535504">
              <a:off x="3848629" y="4630027"/>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535504">
              <a:off x="3807210" y="4563364"/>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535504">
              <a:off x="4599315" y="449847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535504">
              <a:off x="3830348" y="4610144"/>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535504">
              <a:off x="4619302" y="4529991"/>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535504">
              <a:off x="3865584" y="4658589"/>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535504">
              <a:off x="4643685" y="4580902"/>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535504">
              <a:off x="3891317" y="4709234"/>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a:off x="8465474" y="4419845"/>
            <a:ext cx="585342" cy="597392"/>
            <a:chOff x="8465474" y="4419845"/>
            <a:chExt cx="585342" cy="597392"/>
          </a:xfrm>
        </p:grpSpPr>
        <p:sp>
          <p:nvSpPr>
            <p:cNvPr id="33" name="Google Shape;33;p2"/>
            <p:cNvSpPr/>
            <p:nvPr/>
          </p:nvSpPr>
          <p:spPr>
            <a:xfrm rot="1739996">
              <a:off x="8548368" y="4493307"/>
              <a:ext cx="419555" cy="450468"/>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739996">
              <a:off x="8575410" y="4539045"/>
              <a:ext cx="355111" cy="367455"/>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8816538" y="4240912"/>
            <a:ext cx="250137" cy="252072"/>
            <a:chOff x="8816538" y="4240912"/>
            <a:chExt cx="250137" cy="252072"/>
          </a:xfrm>
        </p:grpSpPr>
        <p:sp>
          <p:nvSpPr>
            <p:cNvPr id="36" name="Google Shape;36;p2"/>
            <p:cNvSpPr/>
            <p:nvPr/>
          </p:nvSpPr>
          <p:spPr>
            <a:xfrm>
              <a:off x="8816538" y="424091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902468" y="433748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8127417" y="746535"/>
            <a:ext cx="953712" cy="954614"/>
            <a:chOff x="8075979" y="873522"/>
            <a:chExt cx="953712" cy="954614"/>
          </a:xfrm>
        </p:grpSpPr>
        <p:sp>
          <p:nvSpPr>
            <p:cNvPr id="39" name="Google Shape;39;p2"/>
            <p:cNvSpPr/>
            <p:nvPr/>
          </p:nvSpPr>
          <p:spPr>
            <a:xfrm rot="2860051">
              <a:off x="8211694" y="1016544"/>
              <a:ext cx="682283" cy="66857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2860051">
              <a:off x="8452318" y="1148585"/>
              <a:ext cx="96054" cy="170930"/>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860051">
              <a:off x="8519383" y="1279939"/>
              <a:ext cx="103448" cy="95982"/>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2860051">
              <a:off x="8589237" y="1336690"/>
              <a:ext cx="116155" cy="107684"/>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860051">
              <a:off x="8774087" y="1386750"/>
              <a:ext cx="50324" cy="38694"/>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2860051">
              <a:off x="8736844" y="1446447"/>
              <a:ext cx="40776" cy="21393"/>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860051">
              <a:off x="8676453" y="1499448"/>
              <a:ext cx="37833" cy="24121"/>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860051">
              <a:off x="8416819" y="1169086"/>
              <a:ext cx="52621"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2860051">
              <a:off x="8357487" y="1226943"/>
              <a:ext cx="44725" cy="29721"/>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2860051">
              <a:off x="8312915" y="1269778"/>
              <a:ext cx="46232" cy="50396"/>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2860051">
              <a:off x="8557395" y="1535370"/>
              <a:ext cx="160448" cy="148388"/>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2860051">
              <a:off x="8770419" y="1583310"/>
              <a:ext cx="20388" cy="33310"/>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2860051">
              <a:off x="8242355" y="1037043"/>
              <a:ext cx="42427" cy="245160"/>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2860051">
              <a:off x="8377304" y="1041834"/>
              <a:ext cx="32018" cy="45514"/>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a:off x="8653850" y="1618637"/>
            <a:ext cx="250137" cy="252072"/>
            <a:chOff x="8546663" y="1431762"/>
            <a:chExt cx="250137" cy="252072"/>
          </a:xfrm>
        </p:grpSpPr>
        <p:sp>
          <p:nvSpPr>
            <p:cNvPr id="54" name="Google Shape;54;p2"/>
            <p:cNvSpPr/>
            <p:nvPr/>
          </p:nvSpPr>
          <p:spPr>
            <a:xfrm>
              <a:off x="8546663" y="14317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632593" y="15283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8038950" y="450687"/>
            <a:ext cx="250137" cy="252072"/>
            <a:chOff x="7651800" y="411962"/>
            <a:chExt cx="250137" cy="252072"/>
          </a:xfrm>
        </p:grpSpPr>
        <p:sp>
          <p:nvSpPr>
            <p:cNvPr id="57" name="Google Shape;57;p2"/>
            <p:cNvSpPr/>
            <p:nvPr/>
          </p:nvSpPr>
          <p:spPr>
            <a:xfrm>
              <a:off x="7651800" y="4119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737730" y="5085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906714">
            <a:off x="8418157" y="339514"/>
            <a:ext cx="563061" cy="573473"/>
            <a:chOff x="8366535" y="197323"/>
            <a:chExt cx="563072" cy="573484"/>
          </a:xfrm>
        </p:grpSpPr>
        <p:sp>
          <p:nvSpPr>
            <p:cNvPr id="60" name="Google Shape;60;p2"/>
            <p:cNvSpPr/>
            <p:nvPr/>
          </p:nvSpPr>
          <p:spPr>
            <a:xfrm rot="2111813">
              <a:off x="8454977" y="269371"/>
              <a:ext cx="386189" cy="429388"/>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111813">
              <a:off x="8557643" y="286518"/>
              <a:ext cx="46398" cy="108149"/>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2111813">
              <a:off x="8760802" y="485920"/>
              <a:ext cx="36251" cy="79182"/>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724"/>
        <p:cNvGrpSpPr/>
        <p:nvPr/>
      </p:nvGrpSpPr>
      <p:grpSpPr>
        <a:xfrm>
          <a:off x="0" y="0"/>
          <a:ext cx="0" cy="0"/>
          <a:chOff x="0" y="0"/>
          <a:chExt cx="0" cy="0"/>
        </a:xfrm>
      </p:grpSpPr>
      <p:sp>
        <p:nvSpPr>
          <p:cNvPr id="725" name="Google Shape;725;p13"/>
          <p:cNvSpPr/>
          <p:nvPr/>
        </p:nvSpPr>
        <p:spPr>
          <a:xfrm>
            <a:off x="114300" y="192365"/>
            <a:ext cx="1583661" cy="1641828"/>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14300" y="192746"/>
            <a:ext cx="1529091" cy="1616588"/>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rot="10800000">
            <a:off x="7446050" y="3309300"/>
            <a:ext cx="1583661" cy="1641828"/>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rot="10800000">
            <a:off x="7500620" y="3334159"/>
            <a:ext cx="1529091" cy="1616588"/>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txBox="1">
            <a:spLocks noGrp="1"/>
          </p:cNvSpPr>
          <p:nvPr>
            <p:ph type="subTitle" idx="1"/>
          </p:nvPr>
        </p:nvSpPr>
        <p:spPr>
          <a:xfrm>
            <a:off x="1171163" y="1871250"/>
            <a:ext cx="2691600" cy="500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0" name="Google Shape;730;p13"/>
          <p:cNvSpPr txBox="1">
            <a:spLocks noGrp="1"/>
          </p:cNvSpPr>
          <p:nvPr>
            <p:ph type="title" hasCustomPrompt="1"/>
          </p:nvPr>
        </p:nvSpPr>
        <p:spPr>
          <a:xfrm>
            <a:off x="1937963" y="1151075"/>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4800">
                <a:solidFill>
                  <a:schemeClr val="accent5"/>
                </a:solidFill>
              </a:defRPr>
            </a:lvl1pPr>
            <a:lvl2pPr lvl="1" rtl="0">
              <a:spcBef>
                <a:spcPts val="0"/>
              </a:spcBef>
              <a:spcAft>
                <a:spcPts val="0"/>
              </a:spcAft>
              <a:buClr>
                <a:schemeClr val="accent2"/>
              </a:buClr>
              <a:buSzPts val="12000"/>
              <a:buNone/>
              <a:defRPr sz="12000">
                <a:solidFill>
                  <a:schemeClr val="accent2"/>
                </a:solidFill>
              </a:defRPr>
            </a:lvl2pPr>
            <a:lvl3pPr lvl="2" rtl="0">
              <a:spcBef>
                <a:spcPts val="0"/>
              </a:spcBef>
              <a:spcAft>
                <a:spcPts val="0"/>
              </a:spcAft>
              <a:buClr>
                <a:schemeClr val="accent2"/>
              </a:buClr>
              <a:buSzPts val="12000"/>
              <a:buNone/>
              <a:defRPr sz="12000">
                <a:solidFill>
                  <a:schemeClr val="accent2"/>
                </a:solidFill>
              </a:defRPr>
            </a:lvl3pPr>
            <a:lvl4pPr lvl="3" rtl="0">
              <a:spcBef>
                <a:spcPts val="0"/>
              </a:spcBef>
              <a:spcAft>
                <a:spcPts val="0"/>
              </a:spcAft>
              <a:buClr>
                <a:schemeClr val="accent2"/>
              </a:buClr>
              <a:buSzPts val="12000"/>
              <a:buNone/>
              <a:defRPr sz="12000">
                <a:solidFill>
                  <a:schemeClr val="accent2"/>
                </a:solidFill>
              </a:defRPr>
            </a:lvl4pPr>
            <a:lvl5pPr lvl="4" rtl="0">
              <a:spcBef>
                <a:spcPts val="0"/>
              </a:spcBef>
              <a:spcAft>
                <a:spcPts val="0"/>
              </a:spcAft>
              <a:buClr>
                <a:schemeClr val="accent2"/>
              </a:buClr>
              <a:buSzPts val="12000"/>
              <a:buNone/>
              <a:defRPr sz="12000">
                <a:solidFill>
                  <a:schemeClr val="accent2"/>
                </a:solidFill>
              </a:defRPr>
            </a:lvl5pPr>
            <a:lvl6pPr lvl="5" rtl="0">
              <a:spcBef>
                <a:spcPts val="0"/>
              </a:spcBef>
              <a:spcAft>
                <a:spcPts val="0"/>
              </a:spcAft>
              <a:buClr>
                <a:schemeClr val="accent2"/>
              </a:buClr>
              <a:buSzPts val="12000"/>
              <a:buNone/>
              <a:defRPr sz="12000">
                <a:solidFill>
                  <a:schemeClr val="accent2"/>
                </a:solidFill>
              </a:defRPr>
            </a:lvl6pPr>
            <a:lvl7pPr lvl="6" rtl="0">
              <a:spcBef>
                <a:spcPts val="0"/>
              </a:spcBef>
              <a:spcAft>
                <a:spcPts val="0"/>
              </a:spcAft>
              <a:buClr>
                <a:schemeClr val="accent2"/>
              </a:buClr>
              <a:buSzPts val="12000"/>
              <a:buNone/>
              <a:defRPr sz="12000">
                <a:solidFill>
                  <a:schemeClr val="accent2"/>
                </a:solidFill>
              </a:defRPr>
            </a:lvl7pPr>
            <a:lvl8pPr lvl="7" rtl="0">
              <a:spcBef>
                <a:spcPts val="0"/>
              </a:spcBef>
              <a:spcAft>
                <a:spcPts val="0"/>
              </a:spcAft>
              <a:buClr>
                <a:schemeClr val="accent2"/>
              </a:buClr>
              <a:buSzPts val="12000"/>
              <a:buNone/>
              <a:defRPr sz="12000">
                <a:solidFill>
                  <a:schemeClr val="accent2"/>
                </a:solidFill>
              </a:defRPr>
            </a:lvl8pPr>
            <a:lvl9pPr lvl="8" rtl="0">
              <a:spcBef>
                <a:spcPts val="0"/>
              </a:spcBef>
              <a:spcAft>
                <a:spcPts val="0"/>
              </a:spcAft>
              <a:buClr>
                <a:schemeClr val="accent2"/>
              </a:buClr>
              <a:buSzPts val="12000"/>
              <a:buNone/>
              <a:defRPr sz="12000">
                <a:solidFill>
                  <a:schemeClr val="accent2"/>
                </a:solidFill>
              </a:defRPr>
            </a:lvl9pPr>
          </a:lstStyle>
          <a:p>
            <a:r>
              <a:t>xx%</a:t>
            </a:r>
          </a:p>
        </p:txBody>
      </p:sp>
      <p:sp>
        <p:nvSpPr>
          <p:cNvPr id="731" name="Google Shape;731;p13"/>
          <p:cNvSpPr txBox="1">
            <a:spLocks noGrp="1"/>
          </p:cNvSpPr>
          <p:nvPr>
            <p:ph type="subTitle" idx="2"/>
          </p:nvPr>
        </p:nvSpPr>
        <p:spPr>
          <a:xfrm>
            <a:off x="1171163" y="2227600"/>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p13"/>
          <p:cNvSpPr txBox="1">
            <a:spLocks noGrp="1"/>
          </p:cNvSpPr>
          <p:nvPr>
            <p:ph type="subTitle" idx="3"/>
          </p:nvPr>
        </p:nvSpPr>
        <p:spPr>
          <a:xfrm>
            <a:off x="1171163" y="3677675"/>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3" name="Google Shape;733;p13"/>
          <p:cNvSpPr txBox="1">
            <a:spLocks noGrp="1"/>
          </p:cNvSpPr>
          <p:nvPr>
            <p:ph type="title" idx="4" hasCustomPrompt="1"/>
          </p:nvPr>
        </p:nvSpPr>
        <p:spPr>
          <a:xfrm>
            <a:off x="1937963" y="2957500"/>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4800">
                <a:solidFill>
                  <a:schemeClr val="accent5"/>
                </a:solidFill>
              </a:defRPr>
            </a:lvl1pPr>
            <a:lvl2pPr lvl="1" rtl="0">
              <a:spcBef>
                <a:spcPts val="0"/>
              </a:spcBef>
              <a:spcAft>
                <a:spcPts val="0"/>
              </a:spcAft>
              <a:buClr>
                <a:schemeClr val="accent3"/>
              </a:buClr>
              <a:buSzPts val="12000"/>
              <a:buNone/>
              <a:defRPr sz="12000">
                <a:solidFill>
                  <a:schemeClr val="accent3"/>
                </a:solidFill>
              </a:defRPr>
            </a:lvl2pPr>
            <a:lvl3pPr lvl="2" rtl="0">
              <a:spcBef>
                <a:spcPts val="0"/>
              </a:spcBef>
              <a:spcAft>
                <a:spcPts val="0"/>
              </a:spcAft>
              <a:buClr>
                <a:schemeClr val="accent3"/>
              </a:buClr>
              <a:buSzPts val="12000"/>
              <a:buNone/>
              <a:defRPr sz="12000">
                <a:solidFill>
                  <a:schemeClr val="accent3"/>
                </a:solidFill>
              </a:defRPr>
            </a:lvl3pPr>
            <a:lvl4pPr lvl="3" rtl="0">
              <a:spcBef>
                <a:spcPts val="0"/>
              </a:spcBef>
              <a:spcAft>
                <a:spcPts val="0"/>
              </a:spcAft>
              <a:buClr>
                <a:schemeClr val="accent3"/>
              </a:buClr>
              <a:buSzPts val="12000"/>
              <a:buNone/>
              <a:defRPr sz="12000">
                <a:solidFill>
                  <a:schemeClr val="accent3"/>
                </a:solidFill>
              </a:defRPr>
            </a:lvl4pPr>
            <a:lvl5pPr lvl="4" rtl="0">
              <a:spcBef>
                <a:spcPts val="0"/>
              </a:spcBef>
              <a:spcAft>
                <a:spcPts val="0"/>
              </a:spcAft>
              <a:buClr>
                <a:schemeClr val="accent3"/>
              </a:buClr>
              <a:buSzPts val="12000"/>
              <a:buNone/>
              <a:defRPr sz="12000">
                <a:solidFill>
                  <a:schemeClr val="accent3"/>
                </a:solidFill>
              </a:defRPr>
            </a:lvl5pPr>
            <a:lvl6pPr lvl="5" rtl="0">
              <a:spcBef>
                <a:spcPts val="0"/>
              </a:spcBef>
              <a:spcAft>
                <a:spcPts val="0"/>
              </a:spcAft>
              <a:buClr>
                <a:schemeClr val="accent3"/>
              </a:buClr>
              <a:buSzPts val="12000"/>
              <a:buNone/>
              <a:defRPr sz="12000">
                <a:solidFill>
                  <a:schemeClr val="accent3"/>
                </a:solidFill>
              </a:defRPr>
            </a:lvl6pPr>
            <a:lvl7pPr lvl="6" rtl="0">
              <a:spcBef>
                <a:spcPts val="0"/>
              </a:spcBef>
              <a:spcAft>
                <a:spcPts val="0"/>
              </a:spcAft>
              <a:buClr>
                <a:schemeClr val="accent3"/>
              </a:buClr>
              <a:buSzPts val="12000"/>
              <a:buNone/>
              <a:defRPr sz="12000">
                <a:solidFill>
                  <a:schemeClr val="accent3"/>
                </a:solidFill>
              </a:defRPr>
            </a:lvl7pPr>
            <a:lvl8pPr lvl="7" rtl="0">
              <a:spcBef>
                <a:spcPts val="0"/>
              </a:spcBef>
              <a:spcAft>
                <a:spcPts val="0"/>
              </a:spcAft>
              <a:buClr>
                <a:schemeClr val="accent3"/>
              </a:buClr>
              <a:buSzPts val="12000"/>
              <a:buNone/>
              <a:defRPr sz="12000">
                <a:solidFill>
                  <a:schemeClr val="accent3"/>
                </a:solidFill>
              </a:defRPr>
            </a:lvl8pPr>
            <a:lvl9pPr lvl="8" rtl="0">
              <a:spcBef>
                <a:spcPts val="0"/>
              </a:spcBef>
              <a:spcAft>
                <a:spcPts val="0"/>
              </a:spcAft>
              <a:buClr>
                <a:schemeClr val="accent3"/>
              </a:buClr>
              <a:buSzPts val="12000"/>
              <a:buNone/>
              <a:defRPr sz="12000">
                <a:solidFill>
                  <a:schemeClr val="accent3"/>
                </a:solidFill>
              </a:defRPr>
            </a:lvl9pPr>
          </a:lstStyle>
          <a:p>
            <a:r>
              <a:t>xx%</a:t>
            </a:r>
          </a:p>
        </p:txBody>
      </p:sp>
      <p:sp>
        <p:nvSpPr>
          <p:cNvPr id="734" name="Google Shape;734;p13"/>
          <p:cNvSpPr txBox="1">
            <a:spLocks noGrp="1"/>
          </p:cNvSpPr>
          <p:nvPr>
            <p:ph type="subTitle" idx="5"/>
          </p:nvPr>
        </p:nvSpPr>
        <p:spPr>
          <a:xfrm>
            <a:off x="1171163" y="4034025"/>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5" name="Google Shape;735;p13"/>
          <p:cNvSpPr txBox="1">
            <a:spLocks noGrp="1"/>
          </p:cNvSpPr>
          <p:nvPr>
            <p:ph type="subTitle" idx="6"/>
          </p:nvPr>
        </p:nvSpPr>
        <p:spPr>
          <a:xfrm>
            <a:off x="4943063" y="1871250"/>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6" name="Google Shape;736;p13"/>
          <p:cNvSpPr txBox="1">
            <a:spLocks noGrp="1"/>
          </p:cNvSpPr>
          <p:nvPr>
            <p:ph type="title" idx="7" hasCustomPrompt="1"/>
          </p:nvPr>
        </p:nvSpPr>
        <p:spPr>
          <a:xfrm>
            <a:off x="5709863" y="1151075"/>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4800">
                <a:solidFill>
                  <a:schemeClr val="accent5"/>
                </a:solidFill>
              </a:defRPr>
            </a:lvl1pPr>
            <a:lvl2pPr lvl="1" rtl="0">
              <a:spcBef>
                <a:spcPts val="0"/>
              </a:spcBef>
              <a:spcAft>
                <a:spcPts val="0"/>
              </a:spcAft>
              <a:buClr>
                <a:schemeClr val="accent3"/>
              </a:buClr>
              <a:buSzPts val="12000"/>
              <a:buNone/>
              <a:defRPr sz="12000">
                <a:solidFill>
                  <a:schemeClr val="accent3"/>
                </a:solidFill>
              </a:defRPr>
            </a:lvl2pPr>
            <a:lvl3pPr lvl="2" rtl="0">
              <a:spcBef>
                <a:spcPts val="0"/>
              </a:spcBef>
              <a:spcAft>
                <a:spcPts val="0"/>
              </a:spcAft>
              <a:buClr>
                <a:schemeClr val="accent3"/>
              </a:buClr>
              <a:buSzPts val="12000"/>
              <a:buNone/>
              <a:defRPr sz="12000">
                <a:solidFill>
                  <a:schemeClr val="accent3"/>
                </a:solidFill>
              </a:defRPr>
            </a:lvl3pPr>
            <a:lvl4pPr lvl="3" rtl="0">
              <a:spcBef>
                <a:spcPts val="0"/>
              </a:spcBef>
              <a:spcAft>
                <a:spcPts val="0"/>
              </a:spcAft>
              <a:buClr>
                <a:schemeClr val="accent3"/>
              </a:buClr>
              <a:buSzPts val="12000"/>
              <a:buNone/>
              <a:defRPr sz="12000">
                <a:solidFill>
                  <a:schemeClr val="accent3"/>
                </a:solidFill>
              </a:defRPr>
            </a:lvl4pPr>
            <a:lvl5pPr lvl="4" rtl="0">
              <a:spcBef>
                <a:spcPts val="0"/>
              </a:spcBef>
              <a:spcAft>
                <a:spcPts val="0"/>
              </a:spcAft>
              <a:buClr>
                <a:schemeClr val="accent3"/>
              </a:buClr>
              <a:buSzPts val="12000"/>
              <a:buNone/>
              <a:defRPr sz="12000">
                <a:solidFill>
                  <a:schemeClr val="accent3"/>
                </a:solidFill>
              </a:defRPr>
            </a:lvl5pPr>
            <a:lvl6pPr lvl="5" rtl="0">
              <a:spcBef>
                <a:spcPts val="0"/>
              </a:spcBef>
              <a:spcAft>
                <a:spcPts val="0"/>
              </a:spcAft>
              <a:buClr>
                <a:schemeClr val="accent3"/>
              </a:buClr>
              <a:buSzPts val="12000"/>
              <a:buNone/>
              <a:defRPr sz="12000">
                <a:solidFill>
                  <a:schemeClr val="accent3"/>
                </a:solidFill>
              </a:defRPr>
            </a:lvl6pPr>
            <a:lvl7pPr lvl="6" rtl="0">
              <a:spcBef>
                <a:spcPts val="0"/>
              </a:spcBef>
              <a:spcAft>
                <a:spcPts val="0"/>
              </a:spcAft>
              <a:buClr>
                <a:schemeClr val="accent3"/>
              </a:buClr>
              <a:buSzPts val="12000"/>
              <a:buNone/>
              <a:defRPr sz="12000">
                <a:solidFill>
                  <a:schemeClr val="accent3"/>
                </a:solidFill>
              </a:defRPr>
            </a:lvl7pPr>
            <a:lvl8pPr lvl="7" rtl="0">
              <a:spcBef>
                <a:spcPts val="0"/>
              </a:spcBef>
              <a:spcAft>
                <a:spcPts val="0"/>
              </a:spcAft>
              <a:buClr>
                <a:schemeClr val="accent3"/>
              </a:buClr>
              <a:buSzPts val="12000"/>
              <a:buNone/>
              <a:defRPr sz="12000">
                <a:solidFill>
                  <a:schemeClr val="accent3"/>
                </a:solidFill>
              </a:defRPr>
            </a:lvl8pPr>
            <a:lvl9pPr lvl="8" rtl="0">
              <a:spcBef>
                <a:spcPts val="0"/>
              </a:spcBef>
              <a:spcAft>
                <a:spcPts val="0"/>
              </a:spcAft>
              <a:buClr>
                <a:schemeClr val="accent3"/>
              </a:buClr>
              <a:buSzPts val="12000"/>
              <a:buNone/>
              <a:defRPr sz="12000">
                <a:solidFill>
                  <a:schemeClr val="accent3"/>
                </a:solidFill>
              </a:defRPr>
            </a:lvl9pPr>
          </a:lstStyle>
          <a:p>
            <a:r>
              <a:t>xx%</a:t>
            </a:r>
          </a:p>
        </p:txBody>
      </p:sp>
      <p:sp>
        <p:nvSpPr>
          <p:cNvPr id="737" name="Google Shape;737;p13"/>
          <p:cNvSpPr txBox="1">
            <a:spLocks noGrp="1"/>
          </p:cNvSpPr>
          <p:nvPr>
            <p:ph type="subTitle" idx="8"/>
          </p:nvPr>
        </p:nvSpPr>
        <p:spPr>
          <a:xfrm>
            <a:off x="4943063" y="2227600"/>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8" name="Google Shape;738;p13"/>
          <p:cNvSpPr txBox="1">
            <a:spLocks noGrp="1"/>
          </p:cNvSpPr>
          <p:nvPr>
            <p:ph type="subTitle" idx="9"/>
          </p:nvPr>
        </p:nvSpPr>
        <p:spPr>
          <a:xfrm>
            <a:off x="4943063" y="3677675"/>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9" name="Google Shape;739;p13"/>
          <p:cNvSpPr txBox="1">
            <a:spLocks noGrp="1"/>
          </p:cNvSpPr>
          <p:nvPr>
            <p:ph type="title" idx="13" hasCustomPrompt="1"/>
          </p:nvPr>
        </p:nvSpPr>
        <p:spPr>
          <a:xfrm>
            <a:off x="5709863" y="2957500"/>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4800">
                <a:solidFill>
                  <a:schemeClr val="accent5"/>
                </a:solidFill>
              </a:defRPr>
            </a:lvl1pPr>
            <a:lvl2pPr lvl="1" rtl="0">
              <a:spcBef>
                <a:spcPts val="0"/>
              </a:spcBef>
              <a:spcAft>
                <a:spcPts val="0"/>
              </a:spcAft>
              <a:buClr>
                <a:schemeClr val="accent2"/>
              </a:buClr>
              <a:buSzPts val="12000"/>
              <a:buNone/>
              <a:defRPr sz="12000">
                <a:solidFill>
                  <a:schemeClr val="accent2"/>
                </a:solidFill>
              </a:defRPr>
            </a:lvl2pPr>
            <a:lvl3pPr lvl="2" rtl="0">
              <a:spcBef>
                <a:spcPts val="0"/>
              </a:spcBef>
              <a:spcAft>
                <a:spcPts val="0"/>
              </a:spcAft>
              <a:buClr>
                <a:schemeClr val="accent2"/>
              </a:buClr>
              <a:buSzPts val="12000"/>
              <a:buNone/>
              <a:defRPr sz="12000">
                <a:solidFill>
                  <a:schemeClr val="accent2"/>
                </a:solidFill>
              </a:defRPr>
            </a:lvl3pPr>
            <a:lvl4pPr lvl="3" rtl="0">
              <a:spcBef>
                <a:spcPts val="0"/>
              </a:spcBef>
              <a:spcAft>
                <a:spcPts val="0"/>
              </a:spcAft>
              <a:buClr>
                <a:schemeClr val="accent2"/>
              </a:buClr>
              <a:buSzPts val="12000"/>
              <a:buNone/>
              <a:defRPr sz="12000">
                <a:solidFill>
                  <a:schemeClr val="accent2"/>
                </a:solidFill>
              </a:defRPr>
            </a:lvl4pPr>
            <a:lvl5pPr lvl="4" rtl="0">
              <a:spcBef>
                <a:spcPts val="0"/>
              </a:spcBef>
              <a:spcAft>
                <a:spcPts val="0"/>
              </a:spcAft>
              <a:buClr>
                <a:schemeClr val="accent2"/>
              </a:buClr>
              <a:buSzPts val="12000"/>
              <a:buNone/>
              <a:defRPr sz="12000">
                <a:solidFill>
                  <a:schemeClr val="accent2"/>
                </a:solidFill>
              </a:defRPr>
            </a:lvl5pPr>
            <a:lvl6pPr lvl="5" rtl="0">
              <a:spcBef>
                <a:spcPts val="0"/>
              </a:spcBef>
              <a:spcAft>
                <a:spcPts val="0"/>
              </a:spcAft>
              <a:buClr>
                <a:schemeClr val="accent2"/>
              </a:buClr>
              <a:buSzPts val="12000"/>
              <a:buNone/>
              <a:defRPr sz="12000">
                <a:solidFill>
                  <a:schemeClr val="accent2"/>
                </a:solidFill>
              </a:defRPr>
            </a:lvl6pPr>
            <a:lvl7pPr lvl="6" rtl="0">
              <a:spcBef>
                <a:spcPts val="0"/>
              </a:spcBef>
              <a:spcAft>
                <a:spcPts val="0"/>
              </a:spcAft>
              <a:buClr>
                <a:schemeClr val="accent2"/>
              </a:buClr>
              <a:buSzPts val="12000"/>
              <a:buNone/>
              <a:defRPr sz="12000">
                <a:solidFill>
                  <a:schemeClr val="accent2"/>
                </a:solidFill>
              </a:defRPr>
            </a:lvl7pPr>
            <a:lvl8pPr lvl="7" rtl="0">
              <a:spcBef>
                <a:spcPts val="0"/>
              </a:spcBef>
              <a:spcAft>
                <a:spcPts val="0"/>
              </a:spcAft>
              <a:buClr>
                <a:schemeClr val="accent2"/>
              </a:buClr>
              <a:buSzPts val="12000"/>
              <a:buNone/>
              <a:defRPr sz="12000">
                <a:solidFill>
                  <a:schemeClr val="accent2"/>
                </a:solidFill>
              </a:defRPr>
            </a:lvl8pPr>
            <a:lvl9pPr lvl="8" rtl="0">
              <a:spcBef>
                <a:spcPts val="0"/>
              </a:spcBef>
              <a:spcAft>
                <a:spcPts val="0"/>
              </a:spcAft>
              <a:buClr>
                <a:schemeClr val="accent2"/>
              </a:buClr>
              <a:buSzPts val="12000"/>
              <a:buNone/>
              <a:defRPr sz="12000">
                <a:solidFill>
                  <a:schemeClr val="accent2"/>
                </a:solidFill>
              </a:defRPr>
            </a:lvl9pPr>
          </a:lstStyle>
          <a:p>
            <a:r>
              <a:t>xx%</a:t>
            </a:r>
          </a:p>
        </p:txBody>
      </p:sp>
      <p:sp>
        <p:nvSpPr>
          <p:cNvPr id="740" name="Google Shape;740;p13"/>
          <p:cNvSpPr txBox="1">
            <a:spLocks noGrp="1"/>
          </p:cNvSpPr>
          <p:nvPr>
            <p:ph type="subTitle" idx="14"/>
          </p:nvPr>
        </p:nvSpPr>
        <p:spPr>
          <a:xfrm>
            <a:off x="4943063" y="4034025"/>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1" name="Google Shape;741;p13"/>
          <p:cNvSpPr txBox="1">
            <a:spLocks noGrp="1"/>
          </p:cNvSpPr>
          <p:nvPr>
            <p:ph type="title" idx="15"/>
          </p:nvPr>
        </p:nvSpPr>
        <p:spPr>
          <a:xfrm>
            <a:off x="1204950" y="53800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2" name="Google Shape;742;p1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43" name="Google Shape;743;p13"/>
          <p:cNvGrpSpPr/>
          <p:nvPr/>
        </p:nvGrpSpPr>
        <p:grpSpPr>
          <a:xfrm>
            <a:off x="2" y="198209"/>
            <a:ext cx="954047" cy="952868"/>
            <a:chOff x="2" y="198209"/>
            <a:chExt cx="954047" cy="952868"/>
          </a:xfrm>
        </p:grpSpPr>
        <p:sp>
          <p:nvSpPr>
            <p:cNvPr id="744" name="Google Shape;744;p13"/>
            <p:cNvSpPr/>
            <p:nvPr/>
          </p:nvSpPr>
          <p:spPr>
            <a:xfrm rot="-2490785">
              <a:off x="135874" y="340347"/>
              <a:ext cx="682303" cy="66859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rot="-2490785">
              <a:off x="311466" y="639994"/>
              <a:ext cx="96057" cy="170935"/>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rot="-2490785">
              <a:off x="402652" y="608058"/>
              <a:ext cx="103451" cy="95985"/>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rot="-2490785">
              <a:off x="459985" y="526903"/>
              <a:ext cx="116158" cy="107687"/>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rot="-2490785">
              <a:off x="510638" y="409703"/>
              <a:ext cx="50326" cy="38695"/>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rot="-2490785">
              <a:off x="565852" y="461097"/>
              <a:ext cx="40777" cy="21394"/>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rot="-2490785">
              <a:off x="620798" y="522368"/>
              <a:ext cx="37834" cy="2412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rot="-2490785">
              <a:off x="277132" y="772152"/>
              <a:ext cx="52623"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rot="-2490785">
              <a:off x="343157" y="831195"/>
              <a:ext cx="44726" cy="29722"/>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rot="-2490785">
              <a:off x="394944" y="865432"/>
              <a:ext cx="46233" cy="50397"/>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rot="-2490785">
              <a:off x="656710" y="519380"/>
              <a:ext cx="160453" cy="148392"/>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rot="-2490785">
              <a:off x="719188" y="433805"/>
              <a:ext cx="20389" cy="33311"/>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rot="-2490785">
              <a:off x="260473" y="838566"/>
              <a:ext cx="42429" cy="245167"/>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rot="-2490785">
              <a:off x="172510" y="807299"/>
              <a:ext cx="32019" cy="45516"/>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13"/>
          <p:cNvGrpSpPr/>
          <p:nvPr/>
        </p:nvGrpSpPr>
        <p:grpSpPr>
          <a:xfrm>
            <a:off x="71449" y="1294064"/>
            <a:ext cx="355374" cy="798399"/>
            <a:chOff x="71449" y="1294064"/>
            <a:chExt cx="355374" cy="798399"/>
          </a:xfrm>
        </p:grpSpPr>
        <p:sp>
          <p:nvSpPr>
            <p:cNvPr id="759" name="Google Shape;759;p13"/>
            <p:cNvSpPr/>
            <p:nvPr/>
          </p:nvSpPr>
          <p:spPr>
            <a:xfrm rot="-5084161">
              <a:off x="-83574" y="1652751"/>
              <a:ext cx="782536" cy="84133"/>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rot="-5084161">
              <a:off x="-33788" y="1663404"/>
              <a:ext cx="780599" cy="69301"/>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rot="-5084161">
              <a:off x="-199304" y="1652826"/>
              <a:ext cx="786203" cy="83639"/>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rot="-5084161">
              <a:off x="-242371" y="1661975"/>
              <a:ext cx="770587" cy="72555"/>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rot="-5084161">
              <a:off x="-143466" y="1650806"/>
              <a:ext cx="789169" cy="84257"/>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rot="-5084161">
              <a:off x="135688" y="2068568"/>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rot="-5084161">
              <a:off x="-222308" y="1661406"/>
              <a:ext cx="773265" cy="74368"/>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rot="-5084161">
              <a:off x="186379" y="2078781"/>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rot="-5084161">
              <a:off x="-175800" y="1656348"/>
              <a:ext cx="794978" cy="73833"/>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rot="-5084161">
              <a:off x="-113360" y="1655845"/>
              <a:ext cx="783566" cy="73833"/>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rot="-5084161">
              <a:off x="-56344" y="1660332"/>
              <a:ext cx="782165" cy="73833"/>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13"/>
          <p:cNvSpPr/>
          <p:nvPr/>
        </p:nvSpPr>
        <p:spPr>
          <a:xfrm rot="5400000">
            <a:off x="8288050" y="603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rot="-4711276">
            <a:off x="-10184" y="3894118"/>
            <a:ext cx="518663" cy="216742"/>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13"/>
          <p:cNvGrpSpPr/>
          <p:nvPr/>
        </p:nvGrpSpPr>
        <p:grpSpPr>
          <a:xfrm>
            <a:off x="8422888" y="114299"/>
            <a:ext cx="250137" cy="252072"/>
            <a:chOff x="8422888" y="114299"/>
            <a:chExt cx="250137" cy="252072"/>
          </a:xfrm>
        </p:grpSpPr>
        <p:sp>
          <p:nvSpPr>
            <p:cNvPr id="773" name="Google Shape;773;p13"/>
            <p:cNvSpPr/>
            <p:nvPr/>
          </p:nvSpPr>
          <p:spPr>
            <a:xfrm>
              <a:off x="8422888" y="1142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8508818" y="2108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13"/>
          <p:cNvGrpSpPr/>
          <p:nvPr/>
        </p:nvGrpSpPr>
        <p:grpSpPr>
          <a:xfrm>
            <a:off x="8677125" y="3028996"/>
            <a:ext cx="285570" cy="798402"/>
            <a:chOff x="8677125" y="3028996"/>
            <a:chExt cx="285570" cy="798402"/>
          </a:xfrm>
        </p:grpSpPr>
        <p:sp>
          <p:nvSpPr>
            <p:cNvPr id="776" name="Google Shape;776;p13"/>
            <p:cNvSpPr/>
            <p:nvPr/>
          </p:nvSpPr>
          <p:spPr>
            <a:xfrm rot="-5400000">
              <a:off x="8667276" y="33684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rot="-5400000">
              <a:off x="8653944" y="36594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rot="-5400000">
              <a:off x="8641788" y="35013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rot="-5400000">
              <a:off x="8653965" y="35828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rot="-5400000">
              <a:off x="8672121" y="34519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rot="-5400000">
              <a:off x="8788942" y="37553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rot="-5400000">
              <a:off x="8832561" y="35473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rot="-5400000">
              <a:off x="8850672" y="36958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rot="-5400000">
              <a:off x="8663352" y="37314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rot="-5400000">
              <a:off x="8881784" y="34538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rot="-5400000">
              <a:off x="8845173" y="36253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5400000">
              <a:off x="8674000" y="37828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rot="-5400000">
              <a:off x="8675753" y="32906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rot="-5400000">
              <a:off x="8719149" y="37680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rot="-5400000">
              <a:off x="8670254" y="31286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rot="-5400000">
              <a:off x="8894706" y="35470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400000">
              <a:off x="8940543" y="34621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400000">
              <a:off x="8899150" y="33741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rot="-5400000">
              <a:off x="8677366" y="32128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rot="-5400000">
              <a:off x="8903638" y="36250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rot="-5400000">
              <a:off x="8929006" y="32869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rot="-5400000">
              <a:off x="8906202" y="36984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rot="-5400000">
              <a:off x="8908186" y="37730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rot="-5400000">
              <a:off x="8743004" y="30389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rot="-5400000">
              <a:off x="8675485" y="30422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rot="-5400000">
              <a:off x="8798366" y="33623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rot="-5400000">
              <a:off x="8818110" y="30353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rot="-5400000">
              <a:off x="8946477" y="31608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rot="-5400000">
              <a:off x="8916104" y="32165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rot="-5400000">
              <a:off x="8890220" y="30349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rot="-5400000">
              <a:off x="8815816" y="32064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rot="-5400000">
              <a:off x="8769528" y="35508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rot="-5400000">
              <a:off x="8699446" y="35574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rot="-5400000">
              <a:off x="8751004" y="34684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rot="-5400000">
              <a:off x="8817056" y="34596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rot="-5400000">
              <a:off x="8775606" y="36270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rot="-5400000">
              <a:off x="8679308" y="34654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rot="-5400000">
              <a:off x="8856585" y="37660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rot="-5400000">
              <a:off x="8711375" y="37123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rot="-5400000">
              <a:off x="8862184" y="33543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rot="-5400000">
              <a:off x="8780796" y="36936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rot="-5400000">
              <a:off x="8701657" y="36387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rot="-5400000">
              <a:off x="8889434" y="31136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rot="-5400000">
              <a:off x="8886976" y="32731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rot="-5400000">
              <a:off x="8817263" y="31253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rot="-5400000">
              <a:off x="8876926" y="31969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rot="-5400000">
              <a:off x="8756732" y="32855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rot="-5400000">
              <a:off x="8746787" y="31297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rot="-5400000">
              <a:off x="8825121" y="32800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rot="-5400000">
              <a:off x="8737545" y="33681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rot="-5400000">
              <a:off x="8751150" y="32102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rot="-5400000">
              <a:off x="8958986" y="33226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rot="-5400000">
              <a:off x="8935539" y="35108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rot="-5400000">
              <a:off x="8958903" y="32650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rot="-5400000">
              <a:off x="8958696" y="34410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rot="-5400000">
              <a:off x="8934402" y="31206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rot="-5400000">
              <a:off x="8959131" y="31800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rot="-5400000">
              <a:off x="8921195" y="38238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rot="-5400000">
              <a:off x="8958924" y="37563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rot="-5400000">
              <a:off x="8958924" y="36126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rot="-5400000">
              <a:off x="8958986" y="36834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rot="-5400000">
              <a:off x="8421251" y="32856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lt1"/>
        </a:solidFill>
        <a:effectLst/>
      </p:bgPr>
    </p:bg>
    <p:spTree>
      <p:nvGrpSpPr>
        <p:cNvPr id="1" name="Shape 897"/>
        <p:cNvGrpSpPr/>
        <p:nvPr/>
      </p:nvGrpSpPr>
      <p:grpSpPr>
        <a:xfrm>
          <a:off x="0" y="0"/>
          <a:ext cx="0" cy="0"/>
          <a:chOff x="0" y="0"/>
          <a:chExt cx="0" cy="0"/>
        </a:xfrm>
      </p:grpSpPr>
      <p:sp>
        <p:nvSpPr>
          <p:cNvPr id="898" name="Google Shape;898;p16"/>
          <p:cNvSpPr/>
          <p:nvPr/>
        </p:nvSpPr>
        <p:spPr>
          <a:xfrm rot="5400000">
            <a:off x="41174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rot="5400000">
            <a:off x="11433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txBox="1">
            <a:spLocks noGrp="1"/>
          </p:cNvSpPr>
          <p:nvPr>
            <p:ph type="subTitle" idx="1"/>
          </p:nvPr>
        </p:nvSpPr>
        <p:spPr>
          <a:xfrm>
            <a:off x="1544375" y="1626775"/>
            <a:ext cx="6055500" cy="136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1" name="Google Shape;901;p16"/>
          <p:cNvSpPr txBox="1">
            <a:spLocks noGrp="1"/>
          </p:cNvSpPr>
          <p:nvPr>
            <p:ph type="subTitle" idx="2"/>
          </p:nvPr>
        </p:nvSpPr>
        <p:spPr>
          <a:xfrm>
            <a:off x="2480100" y="2901738"/>
            <a:ext cx="41838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2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pic>
        <p:nvPicPr>
          <p:cNvPr id="902" name="Google Shape;902;p16"/>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903" name="Google Shape;903;p16"/>
          <p:cNvGrpSpPr/>
          <p:nvPr/>
        </p:nvGrpSpPr>
        <p:grpSpPr>
          <a:xfrm>
            <a:off x="8712898" y="1228059"/>
            <a:ext cx="317769" cy="318981"/>
            <a:chOff x="4424210" y="-886691"/>
            <a:chExt cx="317769" cy="318981"/>
          </a:xfrm>
        </p:grpSpPr>
        <p:sp>
          <p:nvSpPr>
            <p:cNvPr id="904" name="Google Shape;904;p16"/>
            <p:cNvSpPr/>
            <p:nvPr/>
          </p:nvSpPr>
          <p:spPr>
            <a:xfrm rot="-1122350">
              <a:off x="4458025" y="-853238"/>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rot="-1122350">
              <a:off x="4545946" y="-75425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6"/>
          <p:cNvGrpSpPr/>
          <p:nvPr/>
        </p:nvGrpSpPr>
        <p:grpSpPr>
          <a:xfrm>
            <a:off x="8386486" y="1594935"/>
            <a:ext cx="634358" cy="1152635"/>
            <a:chOff x="547936" y="4208535"/>
            <a:chExt cx="634358" cy="1152635"/>
          </a:xfrm>
        </p:grpSpPr>
        <p:sp>
          <p:nvSpPr>
            <p:cNvPr id="907" name="Google Shape;907;p16"/>
            <p:cNvSpPr/>
            <p:nvPr/>
          </p:nvSpPr>
          <p:spPr>
            <a:xfrm rot="-5105411" flipH="1">
              <a:off x="501511" y="4711193"/>
              <a:ext cx="984301" cy="294101"/>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rot="-5105411" flipH="1">
              <a:off x="822055" y="4220054"/>
              <a:ext cx="136883" cy="12394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rot="-5105411" flipH="1">
              <a:off x="545792" y="4992830"/>
              <a:ext cx="274259" cy="247404"/>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16"/>
          <p:cNvSpPr/>
          <p:nvPr/>
        </p:nvSpPr>
        <p:spPr>
          <a:xfrm rot="-912523" flipH="1">
            <a:off x="8628512" y="3996851"/>
            <a:ext cx="353097" cy="41374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rot="-1417301" flipH="1">
            <a:off x="7696897" y="4736126"/>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6363865" y="4812554"/>
            <a:ext cx="1231223" cy="25206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16"/>
          <p:cNvGrpSpPr/>
          <p:nvPr/>
        </p:nvGrpSpPr>
        <p:grpSpPr>
          <a:xfrm>
            <a:off x="4346601" y="4605500"/>
            <a:ext cx="450802" cy="459129"/>
            <a:chOff x="4346601" y="4605500"/>
            <a:chExt cx="450802" cy="459129"/>
          </a:xfrm>
        </p:grpSpPr>
        <p:sp>
          <p:nvSpPr>
            <p:cNvPr id="914" name="Google Shape;914;p16"/>
            <p:cNvSpPr/>
            <p:nvPr/>
          </p:nvSpPr>
          <p:spPr>
            <a:xfrm rot="2111771">
              <a:off x="4417408" y="4663182"/>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rot="2111771">
              <a:off x="4499602" y="4676909"/>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rot="2111771">
              <a:off x="4662253" y="4836549"/>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6"/>
          <p:cNvGrpSpPr/>
          <p:nvPr/>
        </p:nvGrpSpPr>
        <p:grpSpPr>
          <a:xfrm>
            <a:off x="1610273" y="4713909"/>
            <a:ext cx="317769" cy="318981"/>
            <a:chOff x="4424198" y="114309"/>
            <a:chExt cx="317769" cy="318981"/>
          </a:xfrm>
        </p:grpSpPr>
        <p:sp>
          <p:nvSpPr>
            <p:cNvPr id="918" name="Google Shape;918;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6"/>
          <p:cNvGrpSpPr/>
          <p:nvPr/>
        </p:nvGrpSpPr>
        <p:grpSpPr>
          <a:xfrm>
            <a:off x="-53687" y="3957787"/>
            <a:ext cx="963730" cy="1142127"/>
            <a:chOff x="-53687" y="3957787"/>
            <a:chExt cx="963730" cy="1142127"/>
          </a:xfrm>
        </p:grpSpPr>
        <p:sp>
          <p:nvSpPr>
            <p:cNvPr id="921" name="Google Shape;921;p16"/>
            <p:cNvSpPr/>
            <p:nvPr/>
          </p:nvSpPr>
          <p:spPr>
            <a:xfrm rot="3433581">
              <a:off x="-155784" y="4459458"/>
              <a:ext cx="984307" cy="29409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rot="3433581">
              <a:off x="89823" y="3986907"/>
              <a:ext cx="136884" cy="123948"/>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rot="3433581">
              <a:off x="594670" y="4565915"/>
              <a:ext cx="274260" cy="247403"/>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p:nvPr/>
        </p:nvSpPr>
        <p:spPr>
          <a:xfrm rot="1110051" flipH="1">
            <a:off x="603949" y="8456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rot="1194591" flipH="1">
            <a:off x="111219" y="2036627"/>
            <a:ext cx="309295" cy="21079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16"/>
          <p:cNvGrpSpPr/>
          <p:nvPr/>
        </p:nvGrpSpPr>
        <p:grpSpPr>
          <a:xfrm>
            <a:off x="1071385" y="114309"/>
            <a:ext cx="317769" cy="318981"/>
            <a:chOff x="-2927327" y="114309"/>
            <a:chExt cx="317769" cy="318981"/>
          </a:xfrm>
        </p:grpSpPr>
        <p:sp>
          <p:nvSpPr>
            <p:cNvPr id="927" name="Google Shape;927;p16"/>
            <p:cNvSpPr/>
            <p:nvPr/>
          </p:nvSpPr>
          <p:spPr>
            <a:xfrm rot="-1122350">
              <a:off x="-2893513"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rot="-1122350">
              <a:off x="-2805591"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16"/>
          <p:cNvGrpSpPr/>
          <p:nvPr/>
        </p:nvGrpSpPr>
        <p:grpSpPr>
          <a:xfrm>
            <a:off x="4424198" y="114309"/>
            <a:ext cx="317769" cy="318981"/>
            <a:chOff x="4424198" y="114309"/>
            <a:chExt cx="317769" cy="318981"/>
          </a:xfrm>
        </p:grpSpPr>
        <p:sp>
          <p:nvSpPr>
            <p:cNvPr id="930" name="Google Shape;930;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16"/>
          <p:cNvGrpSpPr/>
          <p:nvPr/>
        </p:nvGrpSpPr>
        <p:grpSpPr>
          <a:xfrm>
            <a:off x="-79431" y="-36150"/>
            <a:ext cx="900958" cy="915589"/>
            <a:chOff x="-79431" y="-36150"/>
            <a:chExt cx="900958" cy="915589"/>
          </a:xfrm>
        </p:grpSpPr>
        <p:sp>
          <p:nvSpPr>
            <p:cNvPr id="933" name="Google Shape;933;p16"/>
            <p:cNvSpPr/>
            <p:nvPr/>
          </p:nvSpPr>
          <p:spPr>
            <a:xfrm rot="3050446">
              <a:off x="22832" y="124262"/>
              <a:ext cx="696431" cy="594765"/>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6"/>
            <p:cNvSpPr/>
            <p:nvPr/>
          </p:nvSpPr>
          <p:spPr>
            <a:xfrm rot="3050446">
              <a:off x="246945" y="310974"/>
              <a:ext cx="122946" cy="237398"/>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6"/>
            <p:cNvSpPr/>
            <p:nvPr/>
          </p:nvSpPr>
          <p:spPr>
            <a:xfrm rot="3050446">
              <a:off x="312492" y="283223"/>
              <a:ext cx="109023" cy="75396"/>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rot="3050446">
              <a:off x="353337" y="427577"/>
              <a:ext cx="132316" cy="189060"/>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rot="3050446">
              <a:off x="559896" y="409977"/>
              <a:ext cx="26446" cy="65851"/>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6"/>
            <p:cNvSpPr/>
            <p:nvPr/>
          </p:nvSpPr>
          <p:spPr>
            <a:xfrm rot="3050446">
              <a:off x="557894" y="488921"/>
              <a:ext cx="34152" cy="33013"/>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rot="3050446">
              <a:off x="206889" y="315018"/>
              <a:ext cx="74521" cy="25570"/>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rot="3050446">
              <a:off x="206107" y="367871"/>
              <a:ext cx="49476" cy="30299"/>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9">
    <p:bg>
      <p:bgPr>
        <a:solidFill>
          <a:schemeClr val="lt1"/>
        </a:solidFill>
        <a:effectLst/>
      </p:bgPr>
    </p:bg>
    <p:spTree>
      <p:nvGrpSpPr>
        <p:cNvPr id="1" name="Shape 1300"/>
        <p:cNvGrpSpPr/>
        <p:nvPr/>
      </p:nvGrpSpPr>
      <p:grpSpPr>
        <a:xfrm>
          <a:off x="0" y="0"/>
          <a:ext cx="0" cy="0"/>
          <a:chOff x="0" y="0"/>
          <a:chExt cx="0" cy="0"/>
        </a:xfrm>
      </p:grpSpPr>
      <p:grpSp>
        <p:nvGrpSpPr>
          <p:cNvPr id="1301" name="Google Shape;1301;p19"/>
          <p:cNvGrpSpPr/>
          <p:nvPr/>
        </p:nvGrpSpPr>
        <p:grpSpPr>
          <a:xfrm>
            <a:off x="210888" y="154385"/>
            <a:ext cx="8732378" cy="4792635"/>
            <a:chOff x="398675" y="283391"/>
            <a:chExt cx="8240425" cy="4522634"/>
          </a:xfrm>
        </p:grpSpPr>
        <p:sp>
          <p:nvSpPr>
            <p:cNvPr id="1302" name="Google Shape;1302;p19"/>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05" name="Google Shape;1305;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06" name="Google Shape;1306;p19"/>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7" name="Google Shape;1307;p19"/>
          <p:cNvSpPr/>
          <p:nvPr/>
        </p:nvSpPr>
        <p:spPr>
          <a:xfrm rot="5400000">
            <a:off x="-257170" y="3872537"/>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9"/>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19"/>
          <p:cNvGrpSpPr/>
          <p:nvPr/>
        </p:nvGrpSpPr>
        <p:grpSpPr>
          <a:xfrm>
            <a:off x="482363" y="4785375"/>
            <a:ext cx="644818" cy="230477"/>
            <a:chOff x="482363" y="4785375"/>
            <a:chExt cx="644818" cy="230477"/>
          </a:xfrm>
        </p:grpSpPr>
        <p:sp>
          <p:nvSpPr>
            <p:cNvPr id="1315" name="Google Shape;1315;p19"/>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9"/>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2" name="Google Shape;1342;p19"/>
          <p:cNvSpPr/>
          <p:nvPr/>
        </p:nvSpPr>
        <p:spPr>
          <a:xfrm>
            <a:off x="817968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19"/>
          <p:cNvGrpSpPr/>
          <p:nvPr/>
        </p:nvGrpSpPr>
        <p:grpSpPr>
          <a:xfrm>
            <a:off x="78625" y="62544"/>
            <a:ext cx="778749" cy="634816"/>
            <a:chOff x="78625" y="62544"/>
            <a:chExt cx="778749" cy="634816"/>
          </a:xfrm>
        </p:grpSpPr>
        <p:sp>
          <p:nvSpPr>
            <p:cNvPr id="1344" name="Google Shape;1344;p19"/>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19"/>
          <p:cNvSpPr/>
          <p:nvPr/>
        </p:nvSpPr>
        <p:spPr>
          <a:xfrm rot="-1165136">
            <a:off x="8707002" y="4598397"/>
            <a:ext cx="326915" cy="34043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7" name="Google Shape;1347;p19"/>
          <p:cNvGrpSpPr/>
          <p:nvPr/>
        </p:nvGrpSpPr>
        <p:grpSpPr>
          <a:xfrm>
            <a:off x="8313925" y="3809706"/>
            <a:ext cx="644795" cy="795789"/>
            <a:chOff x="8313925" y="3809706"/>
            <a:chExt cx="644795" cy="795789"/>
          </a:xfrm>
        </p:grpSpPr>
        <p:sp>
          <p:nvSpPr>
            <p:cNvPr id="1348" name="Google Shape;1348;p19"/>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9"/>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9"/>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21">
    <p:bg>
      <p:bgPr>
        <a:solidFill>
          <a:schemeClr val="lt1"/>
        </a:solidFill>
        <a:effectLst/>
      </p:bgPr>
    </p:bg>
    <p:spTree>
      <p:nvGrpSpPr>
        <p:cNvPr id="1" name="Shape 1351"/>
        <p:cNvGrpSpPr/>
        <p:nvPr/>
      </p:nvGrpSpPr>
      <p:grpSpPr>
        <a:xfrm>
          <a:off x="0" y="0"/>
          <a:ext cx="0" cy="0"/>
          <a:chOff x="0" y="0"/>
          <a:chExt cx="0" cy="0"/>
        </a:xfrm>
      </p:grpSpPr>
      <p:grpSp>
        <p:nvGrpSpPr>
          <p:cNvPr id="1352" name="Google Shape;1352;p20"/>
          <p:cNvGrpSpPr/>
          <p:nvPr/>
        </p:nvGrpSpPr>
        <p:grpSpPr>
          <a:xfrm flipH="1">
            <a:off x="210888" y="154385"/>
            <a:ext cx="8732378" cy="4792635"/>
            <a:chOff x="398675" y="283391"/>
            <a:chExt cx="8240425" cy="4522634"/>
          </a:xfrm>
        </p:grpSpPr>
        <p:sp>
          <p:nvSpPr>
            <p:cNvPr id="1353" name="Google Shape;1353;p20"/>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6" name="Google Shape;1356;p20"/>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357" name="Google Shape;1357;p20"/>
          <p:cNvGrpSpPr/>
          <p:nvPr/>
        </p:nvGrpSpPr>
        <p:grpSpPr>
          <a:xfrm>
            <a:off x="146512" y="4065246"/>
            <a:ext cx="285570" cy="798402"/>
            <a:chOff x="67262" y="4136046"/>
            <a:chExt cx="285570" cy="798402"/>
          </a:xfrm>
        </p:grpSpPr>
        <p:sp>
          <p:nvSpPr>
            <p:cNvPr id="1358" name="Google Shape;1358;p20"/>
            <p:cNvSpPr/>
            <p:nvPr/>
          </p:nvSpPr>
          <p:spPr>
            <a:xfrm rot="-5400000">
              <a:off x="57413" y="447554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rot="-5400000">
              <a:off x="44081" y="476654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rot="-5400000">
              <a:off x="31925" y="460841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rot="-5400000">
              <a:off x="44102" y="468994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rot="-5400000">
              <a:off x="62258" y="455902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rot="-5400000">
              <a:off x="179079" y="486239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rot="-5400000">
              <a:off x="222699" y="465436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rot="-5400000">
              <a:off x="240810" y="480289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rot="-5400000">
              <a:off x="53489" y="483851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rot="-5400000">
              <a:off x="271922" y="456088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rot="-5400000">
              <a:off x="235311" y="473239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rot="-5400000">
              <a:off x="64137" y="488989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rot="-5400000">
              <a:off x="65891" y="439767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rot="-5400000">
              <a:off x="109287" y="487509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rot="-5400000">
              <a:off x="60391" y="423574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rot="-5400000">
              <a:off x="284844" y="465407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rot="-5400000">
              <a:off x="330680" y="456919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rot="-5400000">
              <a:off x="289287" y="448116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rot="-5400000">
              <a:off x="67504" y="431993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rot="-5400000">
              <a:off x="293775" y="473205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rot="-5400000">
              <a:off x="319144" y="439403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rot="-5400000">
              <a:off x="296339" y="480545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rot="-5400000">
              <a:off x="298324" y="488005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rot="-5400000">
              <a:off x="133141" y="414603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rot="-5400000">
              <a:off x="65622" y="414926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rot="-5400000">
              <a:off x="188503" y="446944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rot="-5400000">
              <a:off x="208248" y="414242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rot="-5400000">
              <a:off x="336614" y="426793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rot="-5400000">
              <a:off x="306241" y="432361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rot="-5400000">
              <a:off x="280357" y="414200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rot="-5400000">
              <a:off x="205954" y="431354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rot="-5400000">
              <a:off x="159666" y="465785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rot="-5400000">
              <a:off x="89583" y="466451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rot="-5400000">
              <a:off x="141141" y="457548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rot="-5400000">
              <a:off x="207193" y="456665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rot="-5400000">
              <a:off x="165744" y="473414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rot="-5400000">
              <a:off x="69445" y="457246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rot="-5400000">
              <a:off x="246723" y="487310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rot="-5400000">
              <a:off x="101513" y="481943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rot="-5400000">
              <a:off x="252322" y="446143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rot="-5400000">
              <a:off x="170933" y="480070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rot="-5400000">
              <a:off x="91795" y="474582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rot="-5400000">
              <a:off x="279572" y="422065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rot="-5400000">
              <a:off x="277113" y="438016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rot="-5400000">
              <a:off x="207401" y="423241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rot="-5400000">
              <a:off x="267064" y="430395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rot="-5400000">
              <a:off x="146870" y="439257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rot="-5400000">
              <a:off x="136924" y="423678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rot="-5400000">
              <a:off x="215258" y="438707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rot="-5400000">
              <a:off x="127682" y="447523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rot="-5400000">
              <a:off x="141287" y="431731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rot="-5400000">
              <a:off x="349123" y="442968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rot="-5400000">
              <a:off x="325677" y="461786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rot="-5400000">
              <a:off x="349041" y="437207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rot="-5400000">
              <a:off x="348834" y="454806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rot="-5400000">
              <a:off x="324539" y="422774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rot="-5400000">
              <a:off x="349268" y="428708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rot="-5400000">
              <a:off x="311333" y="493093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rot="-5400000">
              <a:off x="349061" y="486338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rot="-5400000">
              <a:off x="349061" y="471969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rot="-5400000">
              <a:off x="349123" y="479054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rot="-5400000">
              <a:off x="-188612" y="439271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420;p20"/>
          <p:cNvGrpSpPr/>
          <p:nvPr/>
        </p:nvGrpSpPr>
        <p:grpSpPr>
          <a:xfrm>
            <a:off x="8394964" y="4271974"/>
            <a:ext cx="705132" cy="738366"/>
            <a:chOff x="8394964" y="4271974"/>
            <a:chExt cx="705132" cy="738366"/>
          </a:xfrm>
        </p:grpSpPr>
        <p:sp>
          <p:nvSpPr>
            <p:cNvPr id="1421" name="Google Shape;1421;p20"/>
            <p:cNvSpPr/>
            <p:nvPr/>
          </p:nvSpPr>
          <p:spPr>
            <a:xfrm rot="-2562352">
              <a:off x="8595169" y="4708892"/>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2" name="Google Shape;1422;p20"/>
            <p:cNvSpPr/>
            <p:nvPr/>
          </p:nvSpPr>
          <p:spPr>
            <a:xfrm rot="-2562352">
              <a:off x="8623491" y="4459406"/>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3" name="Google Shape;1423;p20"/>
            <p:cNvSpPr/>
            <p:nvPr/>
          </p:nvSpPr>
          <p:spPr>
            <a:xfrm rot="-2562352">
              <a:off x="8489713" y="4842018"/>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4" name="Google Shape;1424;p20"/>
            <p:cNvSpPr/>
            <p:nvPr/>
          </p:nvSpPr>
          <p:spPr>
            <a:xfrm rot="-2562352">
              <a:off x="8500502" y="4597424"/>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5" name="Google Shape;1425;p20"/>
            <p:cNvSpPr/>
            <p:nvPr/>
          </p:nvSpPr>
          <p:spPr>
            <a:xfrm rot="-2562352">
              <a:off x="8789638" y="4353445"/>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6" name="Google Shape;1426;p20"/>
            <p:cNvSpPr/>
            <p:nvPr/>
          </p:nvSpPr>
          <p:spPr>
            <a:xfrm rot="-2562352">
              <a:off x="8418966" y="4719901"/>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7" name="Google Shape;1427;p20"/>
            <p:cNvSpPr/>
            <p:nvPr/>
          </p:nvSpPr>
          <p:spPr>
            <a:xfrm rot="-2562352">
              <a:off x="8517371" y="4930808"/>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8" name="Google Shape;1428;p20"/>
            <p:cNvSpPr/>
            <p:nvPr/>
          </p:nvSpPr>
          <p:spPr>
            <a:xfrm rot="-2562352">
              <a:off x="8484654" y="4789929"/>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9" name="Google Shape;1429;p20"/>
            <p:cNvSpPr/>
            <p:nvPr/>
          </p:nvSpPr>
          <p:spPr>
            <a:xfrm rot="-2562352">
              <a:off x="8903899" y="4313119"/>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0" name="Google Shape;1430;p20"/>
            <p:cNvSpPr/>
            <p:nvPr/>
          </p:nvSpPr>
          <p:spPr>
            <a:xfrm rot="-2562352">
              <a:off x="8720110" y="4522202"/>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1" name="Google Shape;1431;p20"/>
            <p:cNvSpPr/>
            <p:nvPr/>
          </p:nvSpPr>
          <p:spPr>
            <a:xfrm rot="-2562352">
              <a:off x="8966883" y="4486189"/>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2" name="Google Shape;1432;p20"/>
            <p:cNvSpPr/>
            <p:nvPr/>
          </p:nvSpPr>
          <p:spPr>
            <a:xfrm rot="-2562352">
              <a:off x="8849656" y="4384036"/>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3" name="Google Shape;1433;p20"/>
            <p:cNvSpPr/>
            <p:nvPr/>
          </p:nvSpPr>
          <p:spPr>
            <a:xfrm rot="-2562352">
              <a:off x="8812164" y="4660629"/>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4" name="Google Shape;1434;p20"/>
            <p:cNvSpPr/>
            <p:nvPr/>
          </p:nvSpPr>
          <p:spPr>
            <a:xfrm rot="-2562352">
              <a:off x="8376388" y="4498510"/>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5" name="Google Shape;1435;p20"/>
            <p:cNvSpPr/>
            <p:nvPr/>
          </p:nvSpPr>
          <p:spPr>
            <a:xfrm rot="-2562352">
              <a:off x="8493788" y="4597118"/>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6" name="Google Shape;1436;p20"/>
            <p:cNvSpPr/>
            <p:nvPr/>
          </p:nvSpPr>
          <p:spPr>
            <a:xfrm rot="-2562352">
              <a:off x="8609934" y="4463419"/>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7" name="Google Shape;1437;p20"/>
            <p:cNvSpPr/>
            <p:nvPr/>
          </p:nvSpPr>
          <p:spPr>
            <a:xfrm rot="-2562352">
              <a:off x="8716752" y="4846786"/>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8" name="Google Shape;1438;p20"/>
            <p:cNvSpPr/>
            <p:nvPr/>
          </p:nvSpPr>
          <p:spPr>
            <a:xfrm rot="-2562352">
              <a:off x="8645890" y="4912568"/>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9" name="Google Shape;1439;p20"/>
            <p:cNvSpPr/>
            <p:nvPr/>
          </p:nvSpPr>
          <p:spPr>
            <a:xfrm rot="-2562352">
              <a:off x="8477270" y="4780704"/>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0" name="Google Shape;1440;p20"/>
            <p:cNvSpPr/>
            <p:nvPr/>
          </p:nvSpPr>
          <p:spPr>
            <a:xfrm rot="-2562352">
              <a:off x="9001992" y="458555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1" name="Google Shape;1441;p20"/>
            <p:cNvSpPr/>
            <p:nvPr/>
          </p:nvSpPr>
          <p:spPr>
            <a:xfrm rot="-2562352">
              <a:off x="8944971" y="463720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2" name="Google Shape;1442;p20"/>
            <p:cNvSpPr/>
            <p:nvPr/>
          </p:nvSpPr>
          <p:spPr>
            <a:xfrm rot="-2562352">
              <a:off x="8709220" y="4515878"/>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3" name="Google Shape;1443;p20"/>
            <p:cNvSpPr/>
            <p:nvPr/>
          </p:nvSpPr>
          <p:spPr>
            <a:xfrm rot="-2562352">
              <a:off x="8842911" y="4380446"/>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4" name="Google Shape;1444;p20"/>
            <p:cNvSpPr/>
            <p:nvPr/>
          </p:nvSpPr>
          <p:spPr>
            <a:xfrm rot="-2562352">
              <a:off x="8808539" y="476423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5" name="Google Shape;1445;p20"/>
            <p:cNvSpPr/>
            <p:nvPr/>
          </p:nvSpPr>
          <p:spPr>
            <a:xfrm rot="-2562352">
              <a:off x="8753231" y="481418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6" name="Google Shape;1446;p20"/>
            <p:cNvSpPr/>
            <p:nvPr/>
          </p:nvSpPr>
          <p:spPr>
            <a:xfrm rot="-2562352">
              <a:off x="8586373" y="4703022"/>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7" name="Google Shape;1447;p20"/>
            <p:cNvSpPr/>
            <p:nvPr/>
          </p:nvSpPr>
          <p:spPr>
            <a:xfrm rot="-2562352">
              <a:off x="8425685" y="4713962"/>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8" name="Google Shape;1448;p20"/>
            <p:cNvSpPr/>
            <p:nvPr/>
          </p:nvSpPr>
          <p:spPr>
            <a:xfrm rot="-2562352">
              <a:off x="8780874" y="4354130"/>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9" name="Google Shape;1449;p20"/>
            <p:cNvSpPr/>
            <p:nvPr/>
          </p:nvSpPr>
          <p:spPr>
            <a:xfrm rot="-2562352">
              <a:off x="8515798" y="4919541"/>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0" name="Google Shape;1450;p20"/>
            <p:cNvSpPr/>
            <p:nvPr/>
          </p:nvSpPr>
          <p:spPr>
            <a:xfrm rot="-2562352">
              <a:off x="8905583" y="4674355"/>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1" name="Google Shape;1451;p20"/>
            <p:cNvSpPr/>
            <p:nvPr/>
          </p:nvSpPr>
          <p:spPr>
            <a:xfrm rot="-2562352">
              <a:off x="8856340" y="4719048"/>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2" name="Google Shape;1452;p20"/>
            <p:cNvSpPr/>
            <p:nvPr/>
          </p:nvSpPr>
          <p:spPr>
            <a:xfrm rot="-2562352">
              <a:off x="8804526" y="4653179"/>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3" name="Google Shape;1453;p20"/>
            <p:cNvSpPr/>
            <p:nvPr/>
          </p:nvSpPr>
          <p:spPr>
            <a:xfrm rot="-2562352">
              <a:off x="8898689" y="4307146"/>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4" name="Google Shape;1454;p20"/>
            <p:cNvSpPr/>
            <p:nvPr/>
          </p:nvSpPr>
          <p:spPr>
            <a:xfrm rot="-2562352">
              <a:off x="9080337" y="4513348"/>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5" name="Google Shape;1455;p20"/>
            <p:cNvSpPr/>
            <p:nvPr/>
          </p:nvSpPr>
          <p:spPr>
            <a:xfrm rot="-2562352">
              <a:off x="9038920" y="4550297"/>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6" name="Google Shape;1456;p20"/>
            <p:cNvSpPr/>
            <p:nvPr/>
          </p:nvSpPr>
          <p:spPr>
            <a:xfrm rot="-2562352">
              <a:off x="8957421" y="4479767"/>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457" name="Google Shape;1457;p20"/>
          <p:cNvSpPr/>
          <p:nvPr/>
        </p:nvSpPr>
        <p:spPr>
          <a:xfrm rot="5400000">
            <a:off x="8243810" y="606839"/>
            <a:ext cx="1253329" cy="29409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0"/>
          <p:cNvSpPr/>
          <p:nvPr/>
        </p:nvSpPr>
        <p:spPr>
          <a:xfrm rot="5400000">
            <a:off x="8118478" y="719696"/>
            <a:ext cx="1254055" cy="69109"/>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0"/>
          <p:cNvSpPr/>
          <p:nvPr/>
        </p:nvSpPr>
        <p:spPr>
          <a:xfrm rot="5400000">
            <a:off x="8367204" y="718779"/>
            <a:ext cx="1254353" cy="7064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0"/>
          <p:cNvSpPr/>
          <p:nvPr/>
        </p:nvSpPr>
        <p:spPr>
          <a:xfrm rot="1334712">
            <a:off x="8271364" y="154345"/>
            <a:ext cx="432471" cy="188510"/>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20"/>
          <p:cNvGrpSpPr/>
          <p:nvPr/>
        </p:nvGrpSpPr>
        <p:grpSpPr>
          <a:xfrm rot="-688372">
            <a:off x="-45553" y="3226595"/>
            <a:ext cx="511173" cy="795774"/>
            <a:chOff x="282590" y="3435556"/>
            <a:chExt cx="511183" cy="795789"/>
          </a:xfrm>
        </p:grpSpPr>
        <p:sp>
          <p:nvSpPr>
            <p:cNvPr id="1462" name="Google Shape;1462;p20"/>
            <p:cNvSpPr/>
            <p:nvPr/>
          </p:nvSpPr>
          <p:spPr>
            <a:xfrm rot="-3618024" flipH="1">
              <a:off x="199644" y="378601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0"/>
            <p:cNvSpPr/>
            <p:nvPr/>
          </p:nvSpPr>
          <p:spPr>
            <a:xfrm rot="-3618024" flipH="1">
              <a:off x="592872" y="345494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4" name="Google Shape;1464;p20"/>
          <p:cNvSpPr/>
          <p:nvPr/>
        </p:nvSpPr>
        <p:spPr>
          <a:xfrm rot="-1622037" flipH="1">
            <a:off x="3512085"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0"/>
          <p:cNvSpPr/>
          <p:nvPr/>
        </p:nvSpPr>
        <p:spPr>
          <a:xfrm rot="1110008" flipH="1">
            <a:off x="115604"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0"/>
          <p:cNvSpPr/>
          <p:nvPr/>
        </p:nvSpPr>
        <p:spPr>
          <a:xfrm rot="-1622037" flipH="1">
            <a:off x="8816210" y="1294898"/>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0"/>
          <p:cNvSpPr/>
          <p:nvPr/>
        </p:nvSpPr>
        <p:spPr>
          <a:xfrm rot="1621900">
            <a:off x="7034409"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0"/>
          <p:cNvSpPr/>
          <p:nvPr/>
        </p:nvSpPr>
        <p:spPr>
          <a:xfrm flipH="1">
            <a:off x="8467725" y="3345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0"/>
          <p:cNvSpPr/>
          <p:nvPr/>
        </p:nvSpPr>
        <p:spPr>
          <a:xfrm flipH="1">
            <a:off x="107530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0"/>
          <p:cNvSpPr/>
          <p:nvPr/>
        </p:nvSpPr>
        <p:spPr>
          <a:xfrm flipH="1">
            <a:off x="73692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0"/>
          <p:cNvSpPr/>
          <p:nvPr/>
        </p:nvSpPr>
        <p:spPr>
          <a:xfrm rot="5400000">
            <a:off x="-283045" y="5064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0"/>
          <p:cNvSpPr/>
          <p:nvPr/>
        </p:nvSpPr>
        <p:spPr>
          <a:xfrm>
            <a:off x="8664996" y="60634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0"/>
          <p:cNvSpPr/>
          <p:nvPr/>
        </p:nvSpPr>
        <p:spPr>
          <a:xfrm>
            <a:off x="503996" y="467899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0"/>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11_1">
    <p:bg>
      <p:bgPr>
        <a:solidFill>
          <a:schemeClr val="lt1"/>
        </a:solidFill>
        <a:effectLst/>
      </p:bgPr>
    </p:bg>
    <p:spTree>
      <p:nvGrpSpPr>
        <p:cNvPr id="1" name="Shape 1758"/>
        <p:cNvGrpSpPr/>
        <p:nvPr/>
      </p:nvGrpSpPr>
      <p:grpSpPr>
        <a:xfrm>
          <a:off x="0" y="0"/>
          <a:ext cx="0" cy="0"/>
          <a:chOff x="0" y="0"/>
          <a:chExt cx="0" cy="0"/>
        </a:xfrm>
      </p:grpSpPr>
      <p:sp>
        <p:nvSpPr>
          <p:cNvPr id="1759" name="Google Shape;1759;p23"/>
          <p:cNvSpPr/>
          <p:nvPr/>
        </p:nvSpPr>
        <p:spPr>
          <a:xfrm rot="10800000" flipH="1">
            <a:off x="4162141" y="291825"/>
            <a:ext cx="4646921" cy="4543292"/>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3"/>
          <p:cNvSpPr/>
          <p:nvPr/>
        </p:nvSpPr>
        <p:spPr>
          <a:xfrm rot="10800000" flipH="1">
            <a:off x="4309497" y="299071"/>
            <a:ext cx="4499566" cy="4523685"/>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3"/>
          <p:cNvSpPr txBox="1">
            <a:spLocks noGrp="1"/>
          </p:cNvSpPr>
          <p:nvPr>
            <p:ph type="title"/>
          </p:nvPr>
        </p:nvSpPr>
        <p:spPr>
          <a:xfrm>
            <a:off x="599150" y="1827850"/>
            <a:ext cx="3554700" cy="67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762" name="Google Shape;1762;p23"/>
          <p:cNvSpPr txBox="1">
            <a:spLocks noGrp="1"/>
          </p:cNvSpPr>
          <p:nvPr>
            <p:ph type="subTitle" idx="1"/>
          </p:nvPr>
        </p:nvSpPr>
        <p:spPr>
          <a:xfrm>
            <a:off x="918950" y="2505250"/>
            <a:ext cx="3234900" cy="9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60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pic>
        <p:nvPicPr>
          <p:cNvPr id="1763" name="Google Shape;1763;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64" name="Google Shape;1764;p23"/>
          <p:cNvSpPr/>
          <p:nvPr/>
        </p:nvSpPr>
        <p:spPr>
          <a:xfrm rot="5400000" flipH="1">
            <a:off x="-403438" y="3325037"/>
            <a:ext cx="1405021" cy="28765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5" name="Google Shape;1765;p23"/>
          <p:cNvGrpSpPr/>
          <p:nvPr/>
        </p:nvGrpSpPr>
        <p:grpSpPr>
          <a:xfrm>
            <a:off x="3985157" y="4374450"/>
            <a:ext cx="753223" cy="605644"/>
            <a:chOff x="405007" y="59038"/>
            <a:chExt cx="753223" cy="605644"/>
          </a:xfrm>
        </p:grpSpPr>
        <p:sp>
          <p:nvSpPr>
            <p:cNvPr id="1766" name="Google Shape;1766;p23"/>
            <p:cNvSpPr/>
            <p:nvPr/>
          </p:nvSpPr>
          <p:spPr>
            <a:xfrm rot="-1629051">
              <a:off x="593411" y="411825"/>
              <a:ext cx="201404"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67" name="Google Shape;1767;p23"/>
            <p:cNvSpPr/>
            <p:nvPr/>
          </p:nvSpPr>
          <p:spPr>
            <a:xfrm rot="-1629051">
              <a:off x="680567" y="190911"/>
              <a:ext cx="295137"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68" name="Google Shape;1768;p23"/>
            <p:cNvSpPr/>
            <p:nvPr/>
          </p:nvSpPr>
          <p:spPr>
            <a:xfrm rot="-1629051">
              <a:off x="457984" y="503374"/>
              <a:ext cx="137848"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69" name="Google Shape;1769;p23"/>
            <p:cNvSpPr/>
            <p:nvPr/>
          </p:nvSpPr>
          <p:spPr>
            <a:xfrm rot="-1629051">
              <a:off x="521334" y="285119"/>
              <a:ext cx="256566"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0" name="Google Shape;1770;p23"/>
            <p:cNvSpPr/>
            <p:nvPr/>
          </p:nvSpPr>
          <p:spPr>
            <a:xfrm rot="-1629051">
              <a:off x="878880" y="117939"/>
              <a:ext cx="172241" cy="121896"/>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1" name="Google Shape;1771;p23"/>
            <p:cNvSpPr/>
            <p:nvPr/>
          </p:nvSpPr>
          <p:spPr>
            <a:xfrm rot="-1629051">
              <a:off x="423492" y="364805"/>
              <a:ext cx="122622"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2" name="Google Shape;1772;p23"/>
            <p:cNvSpPr/>
            <p:nvPr/>
          </p:nvSpPr>
          <p:spPr>
            <a:xfrm rot="-1629051">
              <a:off x="472403" y="587668"/>
              <a:ext cx="62853"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3" name="Google Shape;1773;p23"/>
            <p:cNvSpPr/>
            <p:nvPr/>
          </p:nvSpPr>
          <p:spPr>
            <a:xfrm rot="-1629051">
              <a:off x="463448" y="462585"/>
              <a:ext cx="220182"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4" name="Google Shape;1774;p23"/>
            <p:cNvSpPr/>
            <p:nvPr/>
          </p:nvSpPr>
          <p:spPr>
            <a:xfrm rot="-1629051">
              <a:off x="1007708" y="97860"/>
              <a:ext cx="77415"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5" name="Google Shape;1775;p23"/>
            <p:cNvSpPr/>
            <p:nvPr/>
          </p:nvSpPr>
          <p:spPr>
            <a:xfrm rot="-1629051">
              <a:off x="757977" y="273918"/>
              <a:ext cx="269098"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6" name="Google Shape;1776;p23"/>
            <p:cNvSpPr/>
            <p:nvPr/>
          </p:nvSpPr>
          <p:spPr>
            <a:xfrm rot="-1629051">
              <a:off x="1021725" y="285637"/>
              <a:ext cx="108100"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7" name="Google Shape;1777;p23"/>
            <p:cNvSpPr/>
            <p:nvPr/>
          </p:nvSpPr>
          <p:spPr>
            <a:xfrm rot="-1629051">
              <a:off x="919817" y="167569"/>
              <a:ext cx="210695"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8" name="Google Shape;1778;p23"/>
            <p:cNvSpPr/>
            <p:nvPr/>
          </p:nvSpPr>
          <p:spPr>
            <a:xfrm rot="-1629051">
              <a:off x="828976" y="410422"/>
              <a:ext cx="91977"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9" name="Google Shape;1779;p23"/>
            <p:cNvSpPr/>
            <p:nvPr/>
          </p:nvSpPr>
          <p:spPr>
            <a:xfrm rot="-1629051">
              <a:off x="410472" y="220453"/>
              <a:ext cx="74229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0" name="Google Shape;1780;p23"/>
            <p:cNvSpPr/>
            <p:nvPr/>
          </p:nvSpPr>
          <p:spPr>
            <a:xfrm rot="-1629051">
              <a:off x="513684" y="284930"/>
              <a:ext cx="271792"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1" name="Google Shape;1781;p23"/>
            <p:cNvSpPr/>
            <p:nvPr/>
          </p:nvSpPr>
          <p:spPr>
            <a:xfrm rot="-1629051">
              <a:off x="665168" y="194083"/>
              <a:ext cx="317936"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2" name="Google Shape;1782;p23"/>
            <p:cNvSpPr/>
            <p:nvPr/>
          </p:nvSpPr>
          <p:spPr>
            <a:xfrm rot="-1629051">
              <a:off x="695630" y="554568"/>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3" name="Google Shape;1783;p23"/>
            <p:cNvSpPr/>
            <p:nvPr/>
          </p:nvSpPr>
          <p:spPr>
            <a:xfrm rot="-1629051">
              <a:off x="609739" y="59883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4" name="Google Shape;1784;p23"/>
            <p:cNvSpPr/>
            <p:nvPr/>
          </p:nvSpPr>
          <p:spPr>
            <a:xfrm rot="-1629051">
              <a:off x="457563" y="453878"/>
              <a:ext cx="237242"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5" name="Google Shape;1785;p23"/>
            <p:cNvSpPr/>
            <p:nvPr/>
          </p:nvSpPr>
          <p:spPr>
            <a:xfrm rot="-1629051">
              <a:off x="1040552" y="37879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6" name="Google Shape;1786;p23"/>
            <p:cNvSpPr/>
            <p:nvPr/>
          </p:nvSpPr>
          <p:spPr>
            <a:xfrm rot="-1629051">
              <a:off x="971729" y="413549"/>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7" name="Google Shape;1787;p23"/>
            <p:cNvSpPr/>
            <p:nvPr/>
          </p:nvSpPr>
          <p:spPr>
            <a:xfrm rot="-1629051">
              <a:off x="747951" y="267126"/>
              <a:ext cx="286588"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8" name="Google Shape;1788;p23"/>
            <p:cNvSpPr/>
            <p:nvPr/>
          </p:nvSpPr>
          <p:spPr>
            <a:xfrm rot="-1629051">
              <a:off x="912022" y="163172"/>
              <a:ext cx="219323"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9" name="Google Shape;1789;p23"/>
            <p:cNvSpPr/>
            <p:nvPr/>
          </p:nvSpPr>
          <p:spPr>
            <a:xfrm rot="-1629051">
              <a:off x="806277" y="499019"/>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90" name="Google Shape;1790;p23"/>
            <p:cNvSpPr/>
            <p:nvPr/>
          </p:nvSpPr>
          <p:spPr>
            <a:xfrm rot="-1629051">
              <a:off x="739558" y="53262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91" name="Google Shape;1791;p23"/>
            <p:cNvSpPr/>
            <p:nvPr/>
          </p:nvSpPr>
          <p:spPr>
            <a:xfrm rot="-1629051">
              <a:off x="585401" y="405745"/>
              <a:ext cx="216668"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2" name="Google Shape;1792;p23"/>
            <p:cNvSpPr/>
            <p:nvPr/>
          </p:nvSpPr>
          <p:spPr>
            <a:xfrm rot="-1629051">
              <a:off x="430569" y="360932"/>
              <a:ext cx="123950"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3" name="Google Shape;1793;p23"/>
            <p:cNvSpPr/>
            <p:nvPr/>
          </p:nvSpPr>
          <p:spPr>
            <a:xfrm rot="-1629051">
              <a:off x="869003" y="118574"/>
              <a:ext cx="190512"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4" name="Google Shape;1794;p23"/>
            <p:cNvSpPr/>
            <p:nvPr/>
          </p:nvSpPr>
          <p:spPr>
            <a:xfrm rot="-1629051">
              <a:off x="471683" y="577293"/>
              <a:ext cx="71676"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5" name="Google Shape;1795;p23"/>
            <p:cNvSpPr/>
            <p:nvPr/>
          </p:nvSpPr>
          <p:spPr>
            <a:xfrm rot="-1629051">
              <a:off x="923854" y="438544"/>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96" name="Google Shape;1796;p23"/>
            <p:cNvSpPr/>
            <p:nvPr/>
          </p:nvSpPr>
          <p:spPr>
            <a:xfrm rot="-1629051">
              <a:off x="864401" y="468617"/>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97" name="Google Shape;1797;p23"/>
            <p:cNvSpPr/>
            <p:nvPr/>
          </p:nvSpPr>
          <p:spPr>
            <a:xfrm rot="-1629051">
              <a:off x="822445" y="402967"/>
              <a:ext cx="106109"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8" name="Google Shape;1798;p23"/>
            <p:cNvSpPr/>
            <p:nvPr/>
          </p:nvSpPr>
          <p:spPr>
            <a:xfrm rot="-1629051">
              <a:off x="1001588" y="91891"/>
              <a:ext cx="88775"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9" name="Google Shape;1799;p23"/>
            <p:cNvSpPr/>
            <p:nvPr/>
          </p:nvSpPr>
          <p:spPr>
            <a:xfrm rot="-1629051">
              <a:off x="1135392" y="330207"/>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800" name="Google Shape;1800;p23"/>
            <p:cNvSpPr/>
            <p:nvPr/>
          </p:nvSpPr>
          <p:spPr>
            <a:xfrm rot="-1629051">
              <a:off x="1085533" y="355069"/>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801" name="Google Shape;1801;p23"/>
            <p:cNvSpPr/>
            <p:nvPr/>
          </p:nvSpPr>
          <p:spPr>
            <a:xfrm rot="-1629051">
              <a:off x="1013171" y="278866"/>
              <a:ext cx="123559"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802" name="Google Shape;1802;p23"/>
          <p:cNvGrpSpPr/>
          <p:nvPr/>
        </p:nvGrpSpPr>
        <p:grpSpPr>
          <a:xfrm rot="-371984">
            <a:off x="8562237" y="3036655"/>
            <a:ext cx="374777" cy="864416"/>
            <a:chOff x="1308411" y="3728922"/>
            <a:chExt cx="374759" cy="864373"/>
          </a:xfrm>
        </p:grpSpPr>
        <p:sp>
          <p:nvSpPr>
            <p:cNvPr id="1803" name="Google Shape;1803;p23"/>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3"/>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3"/>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3"/>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3"/>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3"/>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3"/>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3"/>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3"/>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3"/>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3"/>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3"/>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3"/>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3"/>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3"/>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3"/>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3"/>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3"/>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3"/>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3"/>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3"/>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3"/>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3"/>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3"/>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3"/>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3"/>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 name="Google Shape;1830;p23"/>
          <p:cNvGrpSpPr/>
          <p:nvPr/>
        </p:nvGrpSpPr>
        <p:grpSpPr>
          <a:xfrm>
            <a:off x="68620" y="107284"/>
            <a:ext cx="850337" cy="757231"/>
            <a:chOff x="129307" y="333442"/>
            <a:chExt cx="628762" cy="559916"/>
          </a:xfrm>
        </p:grpSpPr>
        <p:sp>
          <p:nvSpPr>
            <p:cNvPr id="1831" name="Google Shape;1831;p23"/>
            <p:cNvSpPr/>
            <p:nvPr/>
          </p:nvSpPr>
          <p:spPr>
            <a:xfrm rot="-2175061">
              <a:off x="151071" y="480807"/>
              <a:ext cx="585233" cy="265185"/>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3"/>
            <p:cNvSpPr/>
            <p:nvPr/>
          </p:nvSpPr>
          <p:spPr>
            <a:xfrm rot="-2175061">
              <a:off x="216628" y="545625"/>
              <a:ext cx="457668" cy="136693"/>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23"/>
          <p:cNvGrpSpPr/>
          <p:nvPr/>
        </p:nvGrpSpPr>
        <p:grpSpPr>
          <a:xfrm rot="-3588534">
            <a:off x="5712142" y="-113703"/>
            <a:ext cx="753232" cy="884444"/>
            <a:chOff x="7750692" y="202359"/>
            <a:chExt cx="864619" cy="1015235"/>
          </a:xfrm>
        </p:grpSpPr>
        <p:sp>
          <p:nvSpPr>
            <p:cNvPr id="1834" name="Google Shape;1834;p23"/>
            <p:cNvSpPr/>
            <p:nvPr/>
          </p:nvSpPr>
          <p:spPr>
            <a:xfrm rot="-7523838">
              <a:off x="8002096" y="714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3"/>
            <p:cNvSpPr/>
            <p:nvPr/>
          </p:nvSpPr>
          <p:spPr>
            <a:xfrm rot="-7523838">
              <a:off x="8183082" y="1033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3"/>
            <p:cNvSpPr/>
            <p:nvPr/>
          </p:nvSpPr>
          <p:spPr>
            <a:xfrm rot="-7523838">
              <a:off x="8050622" y="879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3"/>
            <p:cNvSpPr/>
            <p:nvPr/>
          </p:nvSpPr>
          <p:spPr>
            <a:xfrm rot="-7523838">
              <a:off x="8126798" y="957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3"/>
            <p:cNvSpPr/>
            <p:nvPr/>
          </p:nvSpPr>
          <p:spPr>
            <a:xfrm rot="-7523838">
              <a:off x="8049087" y="836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3"/>
            <p:cNvSpPr/>
            <p:nvPr/>
          </p:nvSpPr>
          <p:spPr>
            <a:xfrm rot="-7523838">
              <a:off x="8409393" y="1034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3"/>
            <p:cNvSpPr/>
            <p:nvPr/>
          </p:nvSpPr>
          <p:spPr>
            <a:xfrm rot="-7523838">
              <a:off x="8295649" y="785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3"/>
            <p:cNvSpPr/>
            <p:nvPr/>
          </p:nvSpPr>
          <p:spPr>
            <a:xfrm rot="-7523838">
              <a:off x="8420169" y="928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3"/>
            <p:cNvSpPr/>
            <p:nvPr/>
          </p:nvSpPr>
          <p:spPr>
            <a:xfrm rot="-7523838">
              <a:off x="8246923" y="1105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3"/>
            <p:cNvSpPr/>
            <p:nvPr/>
          </p:nvSpPr>
          <p:spPr>
            <a:xfrm rot="-7523838">
              <a:off x="8279434" y="651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3"/>
            <p:cNvSpPr/>
            <p:nvPr/>
          </p:nvSpPr>
          <p:spPr>
            <a:xfrm rot="-7523838">
              <a:off x="8364840" y="860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3"/>
            <p:cNvSpPr/>
            <p:nvPr/>
          </p:nvSpPr>
          <p:spPr>
            <a:xfrm rot="-7523838">
              <a:off x="8297321" y="1157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3"/>
            <p:cNvSpPr/>
            <p:nvPr/>
          </p:nvSpPr>
          <p:spPr>
            <a:xfrm rot="-7523838">
              <a:off x="7955110" y="637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
            <p:cNvSpPr/>
            <p:nvPr/>
          </p:nvSpPr>
          <p:spPr>
            <a:xfrm rot="-7523838">
              <a:off x="8341148" y="1103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3"/>
            <p:cNvSpPr/>
            <p:nvPr/>
          </p:nvSpPr>
          <p:spPr>
            <a:xfrm rot="-7523838">
              <a:off x="7830966" y="474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3"/>
            <p:cNvSpPr/>
            <p:nvPr/>
          </p:nvSpPr>
          <p:spPr>
            <a:xfrm rot="-7523838">
              <a:off x="8356367" y="742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
            <p:cNvSpPr/>
            <p:nvPr/>
          </p:nvSpPr>
          <p:spPr>
            <a:xfrm rot="-7523838">
              <a:off x="8326693" y="642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3"/>
            <p:cNvSpPr/>
            <p:nvPr/>
          </p:nvSpPr>
          <p:spPr>
            <a:xfrm rot="-7523838">
              <a:off x="8216708" y="556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3"/>
            <p:cNvSpPr/>
            <p:nvPr/>
          </p:nvSpPr>
          <p:spPr>
            <a:xfrm rot="-7523838">
              <a:off x="7901003" y="559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
            <p:cNvSpPr/>
            <p:nvPr/>
          </p:nvSpPr>
          <p:spPr>
            <a:xfrm rot="-7523838">
              <a:off x="8419784" y="819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
            <p:cNvSpPr/>
            <p:nvPr/>
          </p:nvSpPr>
          <p:spPr>
            <a:xfrm rot="-7523838">
              <a:off x="8191032" y="467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
            <p:cNvSpPr/>
            <p:nvPr/>
          </p:nvSpPr>
          <p:spPr>
            <a:xfrm rot="-7523838">
              <a:off x="8473480" y="892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3"/>
            <p:cNvSpPr/>
            <p:nvPr/>
          </p:nvSpPr>
          <p:spPr>
            <a:xfrm rot="-7523838">
              <a:off x="8527909" y="967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3"/>
            <p:cNvSpPr/>
            <p:nvPr/>
          </p:nvSpPr>
          <p:spPr>
            <a:xfrm rot="-7523838">
              <a:off x="7838557" y="331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3"/>
            <p:cNvSpPr/>
            <p:nvPr/>
          </p:nvSpPr>
          <p:spPr>
            <a:xfrm rot="-7523838">
              <a:off x="7775316" y="386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3"/>
            <p:cNvSpPr/>
            <p:nvPr/>
          </p:nvSpPr>
          <p:spPr>
            <a:xfrm rot="-7523838">
              <a:off x="8121172" y="611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3"/>
            <p:cNvSpPr/>
            <p:nvPr/>
          </p:nvSpPr>
          <p:spPr>
            <a:xfrm rot="-7523838">
              <a:off x="7913476" y="274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3"/>
            <p:cNvSpPr/>
            <p:nvPr/>
          </p:nvSpPr>
          <p:spPr>
            <a:xfrm rot="-7523838">
              <a:off x="8116484" y="337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3"/>
            <p:cNvSpPr/>
            <p:nvPr/>
          </p:nvSpPr>
          <p:spPr>
            <a:xfrm rot="-7523838">
              <a:off x="8123252" y="395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3"/>
            <p:cNvSpPr/>
            <p:nvPr/>
          </p:nvSpPr>
          <p:spPr>
            <a:xfrm rot="-7523838">
              <a:off x="7985504" y="224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3"/>
            <p:cNvSpPr/>
            <p:nvPr/>
          </p:nvSpPr>
          <p:spPr>
            <a:xfrm rot="-7523838">
              <a:off x="8029408" y="452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3"/>
            <p:cNvSpPr/>
            <p:nvPr/>
          </p:nvSpPr>
          <p:spPr>
            <a:xfrm rot="-7523838">
              <a:off x="8235160" y="835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3"/>
            <p:cNvSpPr/>
            <p:nvPr/>
          </p:nvSpPr>
          <p:spPr>
            <a:xfrm rot="-7523838">
              <a:off x="8169798" y="893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3"/>
            <p:cNvSpPr/>
            <p:nvPr/>
          </p:nvSpPr>
          <p:spPr>
            <a:xfrm rot="-7523838">
              <a:off x="8155607" y="758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3"/>
            <p:cNvSpPr/>
            <p:nvPr/>
          </p:nvSpPr>
          <p:spPr>
            <a:xfrm rot="-7523838">
              <a:off x="8217078" y="704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3"/>
            <p:cNvSpPr/>
            <p:nvPr/>
          </p:nvSpPr>
          <p:spPr>
            <a:xfrm rot="-7523838">
              <a:off x="8298551" y="909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3"/>
            <p:cNvSpPr/>
            <p:nvPr/>
          </p:nvSpPr>
          <p:spPr>
            <a:xfrm rot="-7523838">
              <a:off x="8085011" y="805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3"/>
            <p:cNvSpPr/>
            <p:nvPr/>
          </p:nvSpPr>
          <p:spPr>
            <a:xfrm rot="-7523838">
              <a:off x="8476616" y="996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3"/>
            <p:cNvSpPr/>
            <p:nvPr/>
          </p:nvSpPr>
          <p:spPr>
            <a:xfrm rot="-7523838">
              <a:off x="8289840" y="1047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3"/>
            <p:cNvSpPr/>
            <p:nvPr/>
          </p:nvSpPr>
          <p:spPr>
            <a:xfrm rot="-7523838">
              <a:off x="8181448" y="557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3"/>
            <p:cNvSpPr/>
            <p:nvPr/>
          </p:nvSpPr>
          <p:spPr>
            <a:xfrm rot="-7523838">
              <a:off x="8354032" y="974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3"/>
            <p:cNvSpPr/>
            <p:nvPr/>
          </p:nvSpPr>
          <p:spPr>
            <a:xfrm rot="-7523838">
              <a:off x="8227442" y="973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3"/>
            <p:cNvSpPr/>
            <p:nvPr/>
          </p:nvSpPr>
          <p:spPr>
            <a:xfrm rot="-7523838">
              <a:off x="8041869" y="306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3"/>
            <p:cNvSpPr/>
            <p:nvPr/>
          </p:nvSpPr>
          <p:spPr>
            <a:xfrm rot="-7523838">
              <a:off x="8151018" y="478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3"/>
            <p:cNvSpPr/>
            <p:nvPr/>
          </p:nvSpPr>
          <p:spPr>
            <a:xfrm rot="-7523838">
              <a:off x="7974245" y="368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3"/>
            <p:cNvSpPr/>
            <p:nvPr/>
          </p:nvSpPr>
          <p:spPr>
            <a:xfrm rot="-7523838">
              <a:off x="8085738" y="396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3"/>
            <p:cNvSpPr/>
            <p:nvPr/>
          </p:nvSpPr>
          <p:spPr>
            <a:xfrm rot="-7523838">
              <a:off x="8030453" y="579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3"/>
            <p:cNvSpPr/>
            <p:nvPr/>
          </p:nvSpPr>
          <p:spPr>
            <a:xfrm rot="-7523838">
              <a:off x="7907098" y="421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3"/>
            <p:cNvSpPr/>
            <p:nvPr/>
          </p:nvSpPr>
          <p:spPr>
            <a:xfrm rot="-7523838">
              <a:off x="8093874" y="528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3"/>
            <p:cNvSpPr/>
            <p:nvPr/>
          </p:nvSpPr>
          <p:spPr>
            <a:xfrm rot="-7523838">
              <a:off x="8065324" y="664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3"/>
            <p:cNvSpPr/>
            <p:nvPr/>
          </p:nvSpPr>
          <p:spPr>
            <a:xfrm rot="-7523838">
              <a:off x="7970715" y="503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3"/>
            <p:cNvSpPr/>
            <p:nvPr/>
          </p:nvSpPr>
          <p:spPr>
            <a:xfrm rot="-7523838">
              <a:off x="8246952" y="500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
            <p:cNvSpPr/>
            <p:nvPr/>
          </p:nvSpPr>
          <p:spPr>
            <a:xfrm rot="-7523838">
              <a:off x="8353478" y="691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
            <p:cNvSpPr/>
            <p:nvPr/>
          </p:nvSpPr>
          <p:spPr>
            <a:xfrm rot="-7523838">
              <a:off x="8205308" y="441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3"/>
            <p:cNvSpPr/>
            <p:nvPr/>
          </p:nvSpPr>
          <p:spPr>
            <a:xfrm rot="-7523838">
              <a:off x="8331969" y="620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3"/>
            <p:cNvSpPr/>
            <p:nvPr/>
          </p:nvSpPr>
          <p:spPr>
            <a:xfrm rot="-7523838">
              <a:off x="8070715" y="295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3"/>
            <p:cNvSpPr/>
            <p:nvPr/>
          </p:nvSpPr>
          <p:spPr>
            <a:xfrm rot="-7523838">
              <a:off x="8144294" y="355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3"/>
            <p:cNvSpPr/>
            <p:nvPr/>
          </p:nvSpPr>
          <p:spPr>
            <a:xfrm rot="-7523838">
              <a:off x="8559653" y="940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3"/>
            <p:cNvSpPr/>
            <p:nvPr/>
          </p:nvSpPr>
          <p:spPr>
            <a:xfrm rot="-7523838">
              <a:off x="8456025" y="794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3"/>
            <p:cNvSpPr/>
            <p:nvPr/>
          </p:nvSpPr>
          <p:spPr>
            <a:xfrm rot="-7523838">
              <a:off x="8507201" y="866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3"/>
            <p:cNvSpPr/>
            <p:nvPr/>
          </p:nvSpPr>
          <p:spPr>
            <a:xfrm rot="-7523838">
              <a:off x="7686364" y="532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5" name="Google Shape;1895;p23"/>
          <p:cNvSpPr/>
          <p:nvPr/>
        </p:nvSpPr>
        <p:spPr>
          <a:xfrm rot="-912552" flipH="1">
            <a:off x="8716401" y="4319563"/>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3"/>
          <p:cNvSpPr/>
          <p:nvPr/>
        </p:nvSpPr>
        <p:spPr>
          <a:xfrm rot="1110051" flipH="1">
            <a:off x="956449" y="1189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3"/>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3"/>
          <p:cNvSpPr/>
          <p:nvPr/>
        </p:nvSpPr>
        <p:spPr>
          <a:xfrm rot="-1417294" flipH="1">
            <a:off x="3945851" y="273623"/>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3"/>
          <p:cNvSpPr/>
          <p:nvPr/>
        </p:nvSpPr>
        <p:spPr>
          <a:xfrm flipH="1">
            <a:off x="8197976" y="902400"/>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0" name="Google Shape;1900;p23"/>
          <p:cNvGrpSpPr/>
          <p:nvPr/>
        </p:nvGrpSpPr>
        <p:grpSpPr>
          <a:xfrm>
            <a:off x="8731603" y="876453"/>
            <a:ext cx="298097" cy="297912"/>
            <a:chOff x="1832541" y="4437115"/>
            <a:chExt cx="298097" cy="297912"/>
          </a:xfrm>
        </p:grpSpPr>
        <p:sp>
          <p:nvSpPr>
            <p:cNvPr id="1901" name="Google Shape;1901;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23"/>
          <p:cNvGrpSpPr/>
          <p:nvPr/>
        </p:nvGrpSpPr>
        <p:grpSpPr>
          <a:xfrm>
            <a:off x="3342103" y="4558715"/>
            <a:ext cx="298097" cy="297912"/>
            <a:chOff x="1832541" y="4437115"/>
            <a:chExt cx="298097" cy="297912"/>
          </a:xfrm>
        </p:grpSpPr>
        <p:sp>
          <p:nvSpPr>
            <p:cNvPr id="1904" name="Google Shape;1904;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23"/>
          <p:cNvGrpSpPr/>
          <p:nvPr/>
        </p:nvGrpSpPr>
        <p:grpSpPr>
          <a:xfrm>
            <a:off x="114303" y="107265"/>
            <a:ext cx="298097" cy="297912"/>
            <a:chOff x="1832541" y="4437115"/>
            <a:chExt cx="298097" cy="297912"/>
          </a:xfrm>
        </p:grpSpPr>
        <p:sp>
          <p:nvSpPr>
            <p:cNvPr id="1907" name="Google Shape;1907;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9" name="Google Shape;1909;p23"/>
          <p:cNvSpPr/>
          <p:nvPr/>
        </p:nvSpPr>
        <p:spPr>
          <a:xfrm rot="1409862">
            <a:off x="657900" y="3954189"/>
            <a:ext cx="635723" cy="426944"/>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
          <p:cNvSpPr/>
          <p:nvPr/>
        </p:nvSpPr>
        <p:spPr>
          <a:xfrm rot="1581517">
            <a:off x="852625" y="4043173"/>
            <a:ext cx="246260" cy="248982"/>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
          <p:cNvSpPr/>
          <p:nvPr/>
        </p:nvSpPr>
        <p:spPr>
          <a:xfrm rot="10800000" flipH="1">
            <a:off x="6705524" y="152736"/>
            <a:ext cx="1717381" cy="3516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3"/>
          <p:cNvSpPr/>
          <p:nvPr/>
        </p:nvSpPr>
        <p:spPr>
          <a:xfrm>
            <a:off x="8029200" y="2421395"/>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3"/>
          <p:cNvSpPr/>
          <p:nvPr/>
        </p:nvSpPr>
        <p:spPr>
          <a:xfrm rot="-1504984">
            <a:off x="5042299" y="484501"/>
            <a:ext cx="436299" cy="278785"/>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rgbClr val="0D0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3"/>
          <p:cNvSpPr/>
          <p:nvPr/>
        </p:nvSpPr>
        <p:spPr>
          <a:xfrm flipH="1">
            <a:off x="5083325" y="4151083"/>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3"/>
          <p:cNvSpPr/>
          <p:nvPr/>
        </p:nvSpPr>
        <p:spPr>
          <a:xfrm rot="10800000" flipH="1">
            <a:off x="7428876" y="4693552"/>
            <a:ext cx="1523893" cy="311998"/>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12">
    <p:bg>
      <p:bgPr>
        <a:solidFill>
          <a:schemeClr val="lt1"/>
        </a:solidFill>
        <a:effectLst/>
      </p:bgPr>
    </p:bg>
    <p:spTree>
      <p:nvGrpSpPr>
        <p:cNvPr id="1" name="Shape 1916"/>
        <p:cNvGrpSpPr/>
        <p:nvPr/>
      </p:nvGrpSpPr>
      <p:grpSpPr>
        <a:xfrm>
          <a:off x="0" y="0"/>
          <a:ext cx="0" cy="0"/>
          <a:chOff x="0" y="0"/>
          <a:chExt cx="0" cy="0"/>
        </a:xfrm>
      </p:grpSpPr>
      <p:sp>
        <p:nvSpPr>
          <p:cNvPr id="1917" name="Google Shape;1917;p24"/>
          <p:cNvSpPr/>
          <p:nvPr/>
        </p:nvSpPr>
        <p:spPr>
          <a:xfrm rot="5400000">
            <a:off x="5236181"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rot="-5400000">
            <a:off x="-973619"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24"/>
          <p:cNvGrpSpPr/>
          <p:nvPr/>
        </p:nvGrpSpPr>
        <p:grpSpPr>
          <a:xfrm>
            <a:off x="1091737" y="619049"/>
            <a:ext cx="6960527" cy="3905402"/>
            <a:chOff x="1100599" y="700099"/>
            <a:chExt cx="6960527" cy="3905402"/>
          </a:xfrm>
        </p:grpSpPr>
        <p:sp>
          <p:nvSpPr>
            <p:cNvPr id="1920" name="Google Shape;1920;p24"/>
            <p:cNvSpPr/>
            <p:nvPr/>
          </p:nvSpPr>
          <p:spPr>
            <a:xfrm rot="5400000">
              <a:off x="41152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rot="5400000">
              <a:off x="11411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24"/>
          <p:cNvSpPr txBox="1">
            <a:spLocks noGrp="1"/>
          </p:cNvSpPr>
          <p:nvPr>
            <p:ph type="ctrTitle"/>
          </p:nvPr>
        </p:nvSpPr>
        <p:spPr>
          <a:xfrm>
            <a:off x="2112900" y="1236800"/>
            <a:ext cx="4918200" cy="1603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9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23" name="Google Shape;1923;p24"/>
          <p:cNvSpPr txBox="1">
            <a:spLocks noGrp="1"/>
          </p:cNvSpPr>
          <p:nvPr>
            <p:ph type="subTitle" idx="1"/>
          </p:nvPr>
        </p:nvSpPr>
        <p:spPr>
          <a:xfrm>
            <a:off x="2486300" y="2767925"/>
            <a:ext cx="4214100" cy="9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924" name="Google Shape;1924;p24"/>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925" name="Google Shape;1925;p24"/>
          <p:cNvGrpSpPr/>
          <p:nvPr/>
        </p:nvGrpSpPr>
        <p:grpSpPr>
          <a:xfrm>
            <a:off x="8083328" y="1023681"/>
            <a:ext cx="760496" cy="866087"/>
            <a:chOff x="8219399" y="1023675"/>
            <a:chExt cx="626129" cy="713063"/>
          </a:xfrm>
        </p:grpSpPr>
        <p:sp>
          <p:nvSpPr>
            <p:cNvPr id="1926" name="Google Shape;1926;p24"/>
            <p:cNvSpPr/>
            <p:nvPr/>
          </p:nvSpPr>
          <p:spPr>
            <a:xfrm rot="2134697">
              <a:off x="8265484" y="1303377"/>
              <a:ext cx="497978" cy="318197"/>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rot="9334673">
              <a:off x="8578723" y="1161192"/>
              <a:ext cx="244072" cy="143145"/>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928" name="Google Shape;1928;p24"/>
            <p:cNvSpPr/>
            <p:nvPr/>
          </p:nvSpPr>
          <p:spPr>
            <a:xfrm rot="9334673">
              <a:off x="8727417" y="1337119"/>
              <a:ext cx="109894" cy="63538"/>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929" name="Google Shape;1929;p24"/>
            <p:cNvSpPr/>
            <p:nvPr/>
          </p:nvSpPr>
          <p:spPr>
            <a:xfrm rot="9334673">
              <a:off x="8460594" y="1035690"/>
              <a:ext cx="96893" cy="179207"/>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1930" name="Google Shape;1930;p24"/>
          <p:cNvGrpSpPr/>
          <p:nvPr/>
        </p:nvGrpSpPr>
        <p:grpSpPr>
          <a:xfrm>
            <a:off x="8219407" y="41500"/>
            <a:ext cx="890234" cy="803120"/>
            <a:chOff x="276032" y="4267550"/>
            <a:chExt cx="890234" cy="803120"/>
          </a:xfrm>
        </p:grpSpPr>
        <p:sp>
          <p:nvSpPr>
            <p:cNvPr id="1931" name="Google Shape;1931;p24"/>
            <p:cNvSpPr/>
            <p:nvPr/>
          </p:nvSpPr>
          <p:spPr>
            <a:xfrm rot="2328056">
              <a:off x="277455" y="45105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rot="2328056">
              <a:off x="914978" y="47199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rot="2328056">
              <a:off x="461095" y="43889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rot="2328056">
              <a:off x="987649" y="50107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rot="2328056">
              <a:off x="532167" y="47388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rot="2328056">
              <a:off x="533723" y="47190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rot="2328056">
              <a:off x="803626" y="46921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rot="2328056">
              <a:off x="664219" y="47197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rot="2328056">
              <a:off x="994342" y="49181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rot="2328056">
              <a:off x="503630" y="45529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rot="2328056">
              <a:off x="435587" y="43113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rot="2328056">
              <a:off x="715904" y="45844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rot="2328056">
              <a:off x="864517" y="46547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rot="2328056">
              <a:off x="677415" y="44627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rot="2328056">
              <a:off x="1015515" y="47339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rot="2328056">
              <a:off x="383352" y="46038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rot="2328056">
              <a:off x="383468" y="46035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rot="2328056">
              <a:off x="319145" y="45047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rot="2328056">
              <a:off x="436902" y="45870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rot="2328056">
              <a:off x="1075804" y="48489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4"/>
            <p:cNvSpPr/>
            <p:nvPr/>
          </p:nvSpPr>
          <p:spPr>
            <a:xfrm rot="2328056">
              <a:off x="737376" y="48311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4"/>
            <p:cNvSpPr/>
            <p:nvPr/>
          </p:nvSpPr>
          <p:spPr>
            <a:xfrm rot="2328056">
              <a:off x="635241" y="48342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rot="2328056">
              <a:off x="640781" y="48173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rot="2328056">
              <a:off x="961903" y="48275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rot="2328056">
              <a:off x="423726" y="44512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rot="2328056">
              <a:off x="797948" y="45575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4"/>
            <p:cNvSpPr/>
            <p:nvPr/>
          </p:nvSpPr>
          <p:spPr>
            <a:xfrm rot="2328056">
              <a:off x="592152" y="44574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4"/>
            <p:cNvSpPr/>
            <p:nvPr/>
          </p:nvSpPr>
          <p:spPr>
            <a:xfrm rot="2328056">
              <a:off x="596035" y="45821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rot="2328056">
              <a:off x="865662" y="49720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rot="2328056">
              <a:off x="831484" y="47952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rot="2328056">
              <a:off x="872032" y="48909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24"/>
          <p:cNvGrpSpPr/>
          <p:nvPr/>
        </p:nvGrpSpPr>
        <p:grpSpPr>
          <a:xfrm>
            <a:off x="275975" y="72825"/>
            <a:ext cx="890252" cy="318211"/>
            <a:chOff x="275975" y="72825"/>
            <a:chExt cx="890252" cy="318211"/>
          </a:xfrm>
        </p:grpSpPr>
        <p:sp>
          <p:nvSpPr>
            <p:cNvPr id="1963" name="Google Shape;1963;p24"/>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4"/>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4"/>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4"/>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4"/>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4"/>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4"/>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4"/>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0" name="Google Shape;1990;p24"/>
          <p:cNvGrpSpPr/>
          <p:nvPr/>
        </p:nvGrpSpPr>
        <p:grpSpPr>
          <a:xfrm>
            <a:off x="232480" y="2767921"/>
            <a:ext cx="814426" cy="980409"/>
            <a:chOff x="300807" y="3005561"/>
            <a:chExt cx="677785" cy="815920"/>
          </a:xfrm>
        </p:grpSpPr>
        <p:sp>
          <p:nvSpPr>
            <p:cNvPr id="1991" name="Google Shape;1991;p24"/>
            <p:cNvSpPr/>
            <p:nvPr/>
          </p:nvSpPr>
          <p:spPr>
            <a:xfrm rot="-6913607">
              <a:off x="286906" y="320511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2" name="Google Shape;1992;p24"/>
            <p:cNvSpPr/>
            <p:nvPr/>
          </p:nvSpPr>
          <p:spPr>
            <a:xfrm rot="-6913607">
              <a:off x="805480" y="360648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3" name="Google Shape;1993;p24"/>
            <p:cNvSpPr/>
            <p:nvPr/>
          </p:nvSpPr>
          <p:spPr>
            <a:xfrm rot="-6913607">
              <a:off x="560059" y="307323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4" name="Google Shape;1994;p24"/>
            <p:cNvSpPr/>
            <p:nvPr/>
          </p:nvSpPr>
          <p:spPr>
            <a:xfrm rot="-6913607">
              <a:off x="849432" y="358653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1995" name="Google Shape;1995;p24"/>
          <p:cNvGrpSpPr/>
          <p:nvPr/>
        </p:nvGrpSpPr>
        <p:grpSpPr>
          <a:xfrm>
            <a:off x="41557" y="4244675"/>
            <a:ext cx="890234" cy="803120"/>
            <a:chOff x="114307" y="4340350"/>
            <a:chExt cx="890234" cy="803120"/>
          </a:xfrm>
        </p:grpSpPr>
        <p:sp>
          <p:nvSpPr>
            <p:cNvPr id="1996" name="Google Shape;1996;p24"/>
            <p:cNvSpPr/>
            <p:nvPr/>
          </p:nvSpPr>
          <p:spPr>
            <a:xfrm rot="2328056">
              <a:off x="115730" y="45833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rot="2328056">
              <a:off x="753253" y="47927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rot="2328056">
              <a:off x="299370" y="44617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4"/>
            <p:cNvSpPr/>
            <p:nvPr/>
          </p:nvSpPr>
          <p:spPr>
            <a:xfrm rot="2328056">
              <a:off x="825924" y="50835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4"/>
            <p:cNvSpPr/>
            <p:nvPr/>
          </p:nvSpPr>
          <p:spPr>
            <a:xfrm rot="2328056">
              <a:off x="370442" y="48116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rot="2328056">
              <a:off x="371998" y="47918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rot="2328056">
              <a:off x="641901" y="47649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rot="2328056">
              <a:off x="502494" y="47925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rot="2328056">
              <a:off x="832617" y="49909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rot="2328056">
              <a:off x="341905" y="46257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4"/>
            <p:cNvSpPr/>
            <p:nvPr/>
          </p:nvSpPr>
          <p:spPr>
            <a:xfrm rot="2328056">
              <a:off x="273862" y="43841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4"/>
            <p:cNvSpPr/>
            <p:nvPr/>
          </p:nvSpPr>
          <p:spPr>
            <a:xfrm rot="2328056">
              <a:off x="554179" y="46572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rot="2328056">
              <a:off x="702792" y="47275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rot="2328056">
              <a:off x="515690" y="45355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rot="2328056">
              <a:off x="853790" y="48067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rot="2328056">
              <a:off x="221627" y="46766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rot="2328056">
              <a:off x="221743" y="46763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4"/>
            <p:cNvSpPr/>
            <p:nvPr/>
          </p:nvSpPr>
          <p:spPr>
            <a:xfrm rot="2328056">
              <a:off x="157420" y="45775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4"/>
            <p:cNvSpPr/>
            <p:nvPr/>
          </p:nvSpPr>
          <p:spPr>
            <a:xfrm rot="2328056">
              <a:off x="275177" y="46598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rot="2328056">
              <a:off x="914079" y="49217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rot="2328056">
              <a:off x="575651" y="49039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rot="2328056">
              <a:off x="473516" y="49070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rot="2328056">
              <a:off x="479056" y="48901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rot="2328056">
              <a:off x="800178" y="49003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4"/>
            <p:cNvSpPr/>
            <p:nvPr/>
          </p:nvSpPr>
          <p:spPr>
            <a:xfrm rot="2328056">
              <a:off x="262001" y="45240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4"/>
            <p:cNvSpPr/>
            <p:nvPr/>
          </p:nvSpPr>
          <p:spPr>
            <a:xfrm rot="2328056">
              <a:off x="636223" y="46303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rot="2328056">
              <a:off x="430427" y="45302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rot="2328056">
              <a:off x="434310" y="46549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rot="2328056">
              <a:off x="703937" y="50448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rot="2328056">
              <a:off x="669759" y="48680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rot="2328056">
              <a:off x="710307" y="49637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7" name="Google Shape;2027;p24"/>
          <p:cNvSpPr/>
          <p:nvPr/>
        </p:nvSpPr>
        <p:spPr>
          <a:xfrm rot="-692474">
            <a:off x="4431325" y="4686502"/>
            <a:ext cx="271988" cy="31871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rot="912559">
            <a:off x="4423427" y="144401"/>
            <a:ext cx="271987" cy="31871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rot="1474191">
            <a:off x="7372119" y="2174482"/>
            <a:ext cx="316311" cy="247120"/>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rot="-940787">
            <a:off x="1576424" y="883739"/>
            <a:ext cx="275671" cy="25605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rot="-940819">
            <a:off x="7155746" y="4044356"/>
            <a:ext cx="282904" cy="26277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rot="940895" flipH="1">
            <a:off x="1750452" y="3779271"/>
            <a:ext cx="251127" cy="23328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4"/>
          <p:cNvSpPr/>
          <p:nvPr/>
        </p:nvSpPr>
        <p:spPr>
          <a:xfrm rot="940847" flipH="1">
            <a:off x="6953925" y="878584"/>
            <a:ext cx="309367" cy="287378"/>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5" name="Google Shape;2035;p24"/>
          <p:cNvGrpSpPr/>
          <p:nvPr/>
        </p:nvGrpSpPr>
        <p:grpSpPr>
          <a:xfrm>
            <a:off x="8130090" y="4474896"/>
            <a:ext cx="944416" cy="631574"/>
            <a:chOff x="587665" y="-205429"/>
            <a:chExt cx="944416" cy="631574"/>
          </a:xfrm>
        </p:grpSpPr>
        <p:sp>
          <p:nvSpPr>
            <p:cNvPr id="2036" name="Google Shape;2036;p24"/>
            <p:cNvSpPr/>
            <p:nvPr/>
          </p:nvSpPr>
          <p:spPr>
            <a:xfrm rot="-1335388">
              <a:off x="614738" y="-48681"/>
              <a:ext cx="890270" cy="318079"/>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rot="-1335388">
              <a:off x="1193880" y="-76315"/>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rot="-1335388">
              <a:off x="683759" y="162848"/>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rot="-1335388">
              <a:off x="1498806" y="2831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rot="-1335388">
              <a:off x="1005482" y="257324"/>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4"/>
            <p:cNvSpPr/>
            <p:nvPr/>
          </p:nvSpPr>
          <p:spPr>
            <a:xfrm rot="-1335388">
              <a:off x="1116884" y="8653"/>
              <a:ext cx="71899"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4"/>
            <p:cNvSpPr/>
            <p:nvPr/>
          </p:nvSpPr>
          <p:spPr>
            <a:xfrm rot="-1335388">
              <a:off x="1072284" y="145407"/>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rot="-1335388">
              <a:off x="1408437" y="-49265"/>
              <a:ext cx="71576"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rot="-1335388">
              <a:off x="849797" y="203781"/>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rot="-1335388">
              <a:off x="604601" y="146755"/>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rot="-1335388">
              <a:off x="979792" y="33842"/>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rot="-1335388">
              <a:off x="1115815" y="-54576"/>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4"/>
            <p:cNvSpPr/>
            <p:nvPr/>
          </p:nvSpPr>
          <p:spPr>
            <a:xfrm rot="-1335388">
              <a:off x="848690" y="10806"/>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4"/>
            <p:cNvSpPr/>
            <p:nvPr/>
          </p:nvSpPr>
          <p:spPr>
            <a:xfrm rot="-1335388">
              <a:off x="1252911" y="-153930"/>
              <a:ext cx="70008"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4"/>
            <p:cNvSpPr/>
            <p:nvPr/>
          </p:nvSpPr>
          <p:spPr>
            <a:xfrm rot="-1335388">
              <a:off x="716684" y="341729"/>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4"/>
            <p:cNvSpPr/>
            <p:nvPr/>
          </p:nvSpPr>
          <p:spPr>
            <a:xfrm rot="-1335388">
              <a:off x="847007" y="277114"/>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4"/>
            <p:cNvSpPr/>
            <p:nvPr/>
          </p:nvSpPr>
          <p:spPr>
            <a:xfrm rot="-1335388">
              <a:off x="1395085" y="-134212"/>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4"/>
            <p:cNvSpPr/>
            <p:nvPr/>
          </p:nvSpPr>
          <p:spPr>
            <a:xfrm rot="-1335388">
              <a:off x="1206605" y="135944"/>
              <a:ext cx="69224"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4"/>
            <p:cNvSpPr/>
            <p:nvPr/>
          </p:nvSpPr>
          <p:spPr>
            <a:xfrm rot="-1335388">
              <a:off x="1139074" y="213903"/>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4"/>
            <p:cNvSpPr/>
            <p:nvPr/>
          </p:nvSpPr>
          <p:spPr>
            <a:xfrm rot="-1335388">
              <a:off x="1311032" y="-69680"/>
              <a:ext cx="81999"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4"/>
            <p:cNvSpPr/>
            <p:nvPr/>
          </p:nvSpPr>
          <p:spPr>
            <a:xfrm rot="-1335388">
              <a:off x="722090" y="219929"/>
              <a:ext cx="79785"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4"/>
            <p:cNvSpPr/>
            <p:nvPr/>
          </p:nvSpPr>
          <p:spPr>
            <a:xfrm rot="-1335388">
              <a:off x="993125" y="-46468"/>
              <a:ext cx="65719"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4"/>
            <p:cNvSpPr/>
            <p:nvPr/>
          </p:nvSpPr>
          <p:spPr>
            <a:xfrm rot="-1335388">
              <a:off x="808260" y="80308"/>
              <a:ext cx="71899"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4"/>
            <p:cNvSpPr/>
            <p:nvPr/>
          </p:nvSpPr>
          <p:spPr>
            <a:xfrm rot="-1335388">
              <a:off x="918117" y="134367"/>
              <a:ext cx="78540"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4"/>
            <p:cNvSpPr/>
            <p:nvPr/>
          </p:nvSpPr>
          <p:spPr>
            <a:xfrm rot="-1335388">
              <a:off x="1389940" y="87624"/>
              <a:ext cx="78863"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4"/>
            <p:cNvSpPr/>
            <p:nvPr/>
          </p:nvSpPr>
          <p:spPr>
            <a:xfrm rot="-1335388">
              <a:off x="1219092" y="29161"/>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4"/>
            <p:cNvSpPr/>
            <p:nvPr/>
          </p:nvSpPr>
          <p:spPr>
            <a:xfrm rot="-1335388">
              <a:off x="1324789" y="47610"/>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CUSTOM_14_1">
    <p:bg>
      <p:bgPr>
        <a:solidFill>
          <a:schemeClr val="lt1"/>
        </a:solidFill>
        <a:effectLst/>
      </p:bgPr>
    </p:bg>
    <p:spTree>
      <p:nvGrpSpPr>
        <p:cNvPr id="1" name="Shape 2092"/>
        <p:cNvGrpSpPr/>
        <p:nvPr/>
      </p:nvGrpSpPr>
      <p:grpSpPr>
        <a:xfrm>
          <a:off x="0" y="0"/>
          <a:ext cx="0" cy="0"/>
          <a:chOff x="0" y="0"/>
          <a:chExt cx="0" cy="0"/>
        </a:xfrm>
      </p:grpSpPr>
      <p:sp>
        <p:nvSpPr>
          <p:cNvPr id="2093" name="Google Shape;2093;p26"/>
          <p:cNvSpPr/>
          <p:nvPr/>
        </p:nvSpPr>
        <p:spPr>
          <a:xfrm>
            <a:off x="4180474" y="431775"/>
            <a:ext cx="4278346" cy="4052865"/>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4" name="Google Shape;2094;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95" name="Google Shape;2095;p26"/>
          <p:cNvSpPr txBox="1">
            <a:spLocks noGrp="1"/>
          </p:cNvSpPr>
          <p:nvPr>
            <p:ph type="subTitle" idx="1"/>
          </p:nvPr>
        </p:nvSpPr>
        <p:spPr>
          <a:xfrm>
            <a:off x="4926325" y="1882075"/>
            <a:ext cx="2490300" cy="50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96" name="Google Shape;2096;p26"/>
          <p:cNvSpPr txBox="1">
            <a:spLocks noGrp="1"/>
          </p:cNvSpPr>
          <p:nvPr>
            <p:ph type="subTitle" idx="2"/>
          </p:nvPr>
        </p:nvSpPr>
        <p:spPr>
          <a:xfrm>
            <a:off x="4926325" y="2245100"/>
            <a:ext cx="2490300" cy="6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7" name="Google Shape;2097;p26"/>
          <p:cNvSpPr txBox="1">
            <a:spLocks noGrp="1"/>
          </p:cNvSpPr>
          <p:nvPr>
            <p:ph type="subTitle" idx="3"/>
          </p:nvPr>
        </p:nvSpPr>
        <p:spPr>
          <a:xfrm>
            <a:off x="4926325" y="2969625"/>
            <a:ext cx="2490300" cy="50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98" name="Google Shape;2098;p26"/>
          <p:cNvSpPr txBox="1">
            <a:spLocks noGrp="1"/>
          </p:cNvSpPr>
          <p:nvPr>
            <p:ph type="subTitle" idx="4"/>
          </p:nvPr>
        </p:nvSpPr>
        <p:spPr>
          <a:xfrm>
            <a:off x="4926325" y="3332650"/>
            <a:ext cx="2490300" cy="6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9" name="Google Shape;2099;p26"/>
          <p:cNvSpPr txBox="1">
            <a:spLocks noGrp="1"/>
          </p:cNvSpPr>
          <p:nvPr>
            <p:ph type="title"/>
          </p:nvPr>
        </p:nvSpPr>
        <p:spPr>
          <a:xfrm>
            <a:off x="4926325" y="1076450"/>
            <a:ext cx="2912700" cy="634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00" name="Google Shape;2100;p26"/>
          <p:cNvGrpSpPr/>
          <p:nvPr/>
        </p:nvGrpSpPr>
        <p:grpSpPr>
          <a:xfrm rot="4912156">
            <a:off x="90899" y="963532"/>
            <a:ext cx="875552" cy="1053993"/>
            <a:chOff x="287252" y="1446471"/>
            <a:chExt cx="677785" cy="815920"/>
          </a:xfrm>
        </p:grpSpPr>
        <p:sp>
          <p:nvSpPr>
            <p:cNvPr id="2101" name="Google Shape;2101;p26"/>
            <p:cNvSpPr/>
            <p:nvPr/>
          </p:nvSpPr>
          <p:spPr>
            <a:xfrm rot="-6913607">
              <a:off x="273352" y="164602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02" name="Google Shape;2102;p26"/>
            <p:cNvSpPr/>
            <p:nvPr/>
          </p:nvSpPr>
          <p:spPr>
            <a:xfrm rot="-6913607">
              <a:off x="791925" y="204739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03" name="Google Shape;2103;p26"/>
            <p:cNvSpPr/>
            <p:nvPr/>
          </p:nvSpPr>
          <p:spPr>
            <a:xfrm rot="-6913607">
              <a:off x="546504" y="151414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04" name="Google Shape;2104;p26"/>
            <p:cNvSpPr/>
            <p:nvPr/>
          </p:nvSpPr>
          <p:spPr>
            <a:xfrm rot="-6913607">
              <a:off x="835877" y="202744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
        <p:nvSpPr>
          <p:cNvPr id="2105" name="Google Shape;2105;p26"/>
          <p:cNvSpPr/>
          <p:nvPr/>
        </p:nvSpPr>
        <p:spPr>
          <a:xfrm rot="-5400000" flipH="1">
            <a:off x="-312084" y="36262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rot="-912552" flipH="1">
            <a:off x="8438351" y="24344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6"/>
          <p:cNvSpPr/>
          <p:nvPr/>
        </p:nvSpPr>
        <p:spPr>
          <a:xfrm rot="1110051" flipH="1">
            <a:off x="4454849" y="1751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6"/>
          <p:cNvSpPr/>
          <p:nvPr/>
        </p:nvSpPr>
        <p:spPr>
          <a:xfrm flipH="1">
            <a:off x="566442" y="23260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rot="-1417301" flipH="1">
            <a:off x="4422672" y="4693801"/>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rot="764025" flipH="1">
            <a:off x="8106254" y="209577"/>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1" name="Google Shape;2111;p26"/>
          <p:cNvGrpSpPr/>
          <p:nvPr/>
        </p:nvGrpSpPr>
        <p:grpSpPr>
          <a:xfrm>
            <a:off x="1364024" y="101931"/>
            <a:ext cx="1158206" cy="345461"/>
            <a:chOff x="3670189" y="4065100"/>
            <a:chExt cx="868416" cy="259025"/>
          </a:xfrm>
        </p:grpSpPr>
        <p:sp>
          <p:nvSpPr>
            <p:cNvPr id="2112" name="Google Shape;2112;p26"/>
            <p:cNvSpPr/>
            <p:nvPr/>
          </p:nvSpPr>
          <p:spPr>
            <a:xfrm>
              <a:off x="3670189" y="4145708"/>
              <a:ext cx="365009" cy="1301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4188524" y="4065100"/>
              <a:ext cx="350081" cy="147923"/>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035981" y="4091543"/>
              <a:ext cx="136834" cy="111742"/>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a:off x="4059793" y="4220771"/>
              <a:ext cx="141667" cy="103354"/>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6" name="Google Shape;2116;p26"/>
          <p:cNvSpPr/>
          <p:nvPr/>
        </p:nvSpPr>
        <p:spPr>
          <a:xfrm rot="-5400000" flipH="1">
            <a:off x="8288041" y="368533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7" name="Google Shape;2117;p26"/>
          <p:cNvGrpSpPr/>
          <p:nvPr/>
        </p:nvGrpSpPr>
        <p:grpSpPr>
          <a:xfrm rot="5716605">
            <a:off x="7385198" y="4192662"/>
            <a:ext cx="875545" cy="1053985"/>
            <a:chOff x="-5" y="1414424"/>
            <a:chExt cx="677785" cy="815920"/>
          </a:xfrm>
        </p:grpSpPr>
        <p:sp>
          <p:nvSpPr>
            <p:cNvPr id="2118" name="Google Shape;2118;p26"/>
            <p:cNvSpPr/>
            <p:nvPr/>
          </p:nvSpPr>
          <p:spPr>
            <a:xfrm rot="-6913607">
              <a:off x="-13906" y="16139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19" name="Google Shape;2119;p26"/>
            <p:cNvSpPr/>
            <p:nvPr/>
          </p:nvSpPr>
          <p:spPr>
            <a:xfrm rot="-6913607">
              <a:off x="504667" y="20153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20" name="Google Shape;2120;p26"/>
            <p:cNvSpPr/>
            <p:nvPr/>
          </p:nvSpPr>
          <p:spPr>
            <a:xfrm rot="-6913607">
              <a:off x="259247" y="14820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21" name="Google Shape;2121;p26"/>
            <p:cNvSpPr/>
            <p:nvPr/>
          </p:nvSpPr>
          <p:spPr>
            <a:xfrm rot="-6913607">
              <a:off x="548619" y="19953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2122" name="Google Shape;2122;p26"/>
          <p:cNvGrpSpPr/>
          <p:nvPr/>
        </p:nvGrpSpPr>
        <p:grpSpPr>
          <a:xfrm rot="5400000">
            <a:off x="7977775" y="1349887"/>
            <a:ext cx="890252" cy="318211"/>
            <a:chOff x="275975" y="72825"/>
            <a:chExt cx="890252" cy="318211"/>
          </a:xfrm>
        </p:grpSpPr>
        <p:sp>
          <p:nvSpPr>
            <p:cNvPr id="2123" name="Google Shape;2123;p26"/>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6"/>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6"/>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6"/>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6"/>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6"/>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6"/>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0" name="Google Shape;2150;p26"/>
          <p:cNvGrpSpPr/>
          <p:nvPr/>
        </p:nvGrpSpPr>
        <p:grpSpPr>
          <a:xfrm rot="-528992">
            <a:off x="4024861" y="3218724"/>
            <a:ext cx="417619" cy="963229"/>
            <a:chOff x="1308411" y="3728922"/>
            <a:chExt cx="374759" cy="864373"/>
          </a:xfrm>
        </p:grpSpPr>
        <p:sp>
          <p:nvSpPr>
            <p:cNvPr id="2151" name="Google Shape;2151;p26"/>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6"/>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6"/>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6"/>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6"/>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6"/>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6"/>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6"/>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6"/>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6"/>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6"/>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6"/>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6"/>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6"/>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6"/>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6"/>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6"/>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6"/>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6"/>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6"/>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6"/>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6"/>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6"/>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6"/>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6"/>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6"/>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6"/>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CUSTOM_15">
    <p:bg>
      <p:bgPr>
        <a:solidFill>
          <a:schemeClr val="lt1"/>
        </a:solidFill>
        <a:effectLst/>
      </p:bgPr>
    </p:bg>
    <p:spTree>
      <p:nvGrpSpPr>
        <p:cNvPr id="1" name="Shape 2178"/>
        <p:cNvGrpSpPr/>
        <p:nvPr/>
      </p:nvGrpSpPr>
      <p:grpSpPr>
        <a:xfrm>
          <a:off x="0" y="0"/>
          <a:ext cx="0" cy="0"/>
          <a:chOff x="0" y="0"/>
          <a:chExt cx="0" cy="0"/>
        </a:xfrm>
      </p:grpSpPr>
      <p:sp>
        <p:nvSpPr>
          <p:cNvPr id="2179" name="Google Shape;2179;p27"/>
          <p:cNvSpPr/>
          <p:nvPr/>
        </p:nvSpPr>
        <p:spPr>
          <a:xfrm rot="5400000">
            <a:off x="3516531"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7"/>
          <p:cNvSpPr/>
          <p:nvPr/>
        </p:nvSpPr>
        <p:spPr>
          <a:xfrm rot="5400000">
            <a:off x="1018831"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7"/>
          <p:cNvSpPr/>
          <p:nvPr/>
        </p:nvSpPr>
        <p:spPr>
          <a:xfrm rot="5400000">
            <a:off x="-1570125" y="2512129"/>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7"/>
          <p:cNvSpPr txBox="1">
            <a:spLocks noGrp="1"/>
          </p:cNvSpPr>
          <p:nvPr>
            <p:ph type="subTitle" idx="1"/>
          </p:nvPr>
        </p:nvSpPr>
        <p:spPr>
          <a:xfrm>
            <a:off x="732275" y="1412800"/>
            <a:ext cx="3801600" cy="31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Char char="●"/>
              <a:defRPr sz="1400">
                <a:latin typeface="Assistant ExtraLight"/>
                <a:ea typeface="Assistant ExtraLight"/>
                <a:cs typeface="Assistant ExtraLight"/>
                <a:sym typeface="Assistant ExtraLight"/>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83" name="Google Shape;2183;p27"/>
          <p:cNvSpPr txBox="1">
            <a:spLocks noGrp="1"/>
          </p:cNvSpPr>
          <p:nvPr>
            <p:ph type="subTitle" idx="2"/>
          </p:nvPr>
        </p:nvSpPr>
        <p:spPr>
          <a:xfrm>
            <a:off x="4572000" y="1412909"/>
            <a:ext cx="3801600" cy="310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atin typeface="Assistant ExtraLight"/>
                <a:ea typeface="Assistant ExtraLight"/>
                <a:cs typeface="Assistant ExtraLight"/>
                <a:sym typeface="Assistant ExtraLight"/>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84" name="Google Shape;2184;p27"/>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85" name="Google Shape;218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86" name="Google Shape;2186;p27"/>
          <p:cNvSpPr/>
          <p:nvPr/>
        </p:nvSpPr>
        <p:spPr>
          <a:xfrm rot="5400000" flipH="1">
            <a:off x="8220961" y="1607812"/>
            <a:ext cx="1319372" cy="2701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7"/>
          <p:cNvSpPr/>
          <p:nvPr/>
        </p:nvSpPr>
        <p:spPr>
          <a:xfrm rot="-912552" flipH="1">
            <a:off x="8763501" y="3944688"/>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7"/>
          <p:cNvSpPr/>
          <p:nvPr/>
        </p:nvSpPr>
        <p:spPr>
          <a:xfrm rot="1110051" flipH="1">
            <a:off x="151799" y="14060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7"/>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7"/>
          <p:cNvSpPr/>
          <p:nvPr/>
        </p:nvSpPr>
        <p:spPr>
          <a:xfrm rot="-1417294" flipH="1">
            <a:off x="7349276" y="4798498"/>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7"/>
          <p:cNvSpPr/>
          <p:nvPr/>
        </p:nvSpPr>
        <p:spPr>
          <a:xfrm flipH="1">
            <a:off x="8231251" y="1003113"/>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7"/>
          <p:cNvSpPr/>
          <p:nvPr/>
        </p:nvSpPr>
        <p:spPr>
          <a:xfrm rot="-1010514">
            <a:off x="171024" y="580075"/>
            <a:ext cx="436298" cy="278784"/>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rgbClr val="0D0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7"/>
          <p:cNvSpPr/>
          <p:nvPr/>
        </p:nvSpPr>
        <p:spPr>
          <a:xfrm rot="-1142661" flipH="1">
            <a:off x="7983123" y="512623"/>
            <a:ext cx="309301" cy="32208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16">
    <p:bg>
      <p:bgPr>
        <a:solidFill>
          <a:schemeClr val="lt1"/>
        </a:solidFill>
        <a:effectLst/>
      </p:bgPr>
    </p:bg>
    <p:spTree>
      <p:nvGrpSpPr>
        <p:cNvPr id="1" name="Shape 2194"/>
        <p:cNvGrpSpPr/>
        <p:nvPr/>
      </p:nvGrpSpPr>
      <p:grpSpPr>
        <a:xfrm>
          <a:off x="0" y="0"/>
          <a:ext cx="0" cy="0"/>
          <a:chOff x="0" y="0"/>
          <a:chExt cx="0" cy="0"/>
        </a:xfrm>
      </p:grpSpPr>
      <p:pic>
        <p:nvPicPr>
          <p:cNvPr id="2195" name="Google Shape;2195;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96" name="Google Shape;2196;p28"/>
          <p:cNvSpPr/>
          <p:nvPr/>
        </p:nvSpPr>
        <p:spPr>
          <a:xfrm>
            <a:off x="6057710" y="14285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8"/>
          <p:cNvSpPr/>
          <p:nvPr/>
        </p:nvSpPr>
        <p:spPr>
          <a:xfrm>
            <a:off x="6057710" y="699657"/>
            <a:ext cx="2940385" cy="162041"/>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8"/>
          <p:cNvSpPr/>
          <p:nvPr/>
        </p:nvSpPr>
        <p:spPr>
          <a:xfrm>
            <a:off x="6057010" y="114300"/>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8"/>
          <p:cNvSpPr/>
          <p:nvPr/>
        </p:nvSpPr>
        <p:spPr>
          <a:xfrm rot="10800000">
            <a:off x="114286" y="4160415"/>
            <a:ext cx="1229915" cy="868785"/>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8"/>
          <p:cNvSpPr/>
          <p:nvPr/>
        </p:nvSpPr>
        <p:spPr>
          <a:xfrm rot="10800000">
            <a:off x="115224" y="4159748"/>
            <a:ext cx="1230301" cy="300394"/>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8"/>
          <p:cNvSpPr txBox="1">
            <a:spLocks noGrp="1"/>
          </p:cNvSpPr>
          <p:nvPr>
            <p:ph type="subTitle" idx="1"/>
          </p:nvPr>
        </p:nvSpPr>
        <p:spPr>
          <a:xfrm>
            <a:off x="778763"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2" name="Google Shape;2202;p28"/>
          <p:cNvSpPr txBox="1">
            <a:spLocks noGrp="1"/>
          </p:cNvSpPr>
          <p:nvPr>
            <p:ph type="subTitle" idx="2"/>
          </p:nvPr>
        </p:nvSpPr>
        <p:spPr>
          <a:xfrm>
            <a:off x="778768"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3" name="Google Shape;2203;p28"/>
          <p:cNvSpPr txBox="1">
            <a:spLocks noGrp="1"/>
          </p:cNvSpPr>
          <p:nvPr>
            <p:ph type="subTitle" idx="3"/>
          </p:nvPr>
        </p:nvSpPr>
        <p:spPr>
          <a:xfrm>
            <a:off x="3440850"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4" name="Google Shape;2204;p28"/>
          <p:cNvSpPr txBox="1">
            <a:spLocks noGrp="1"/>
          </p:cNvSpPr>
          <p:nvPr>
            <p:ph type="subTitle" idx="4"/>
          </p:nvPr>
        </p:nvSpPr>
        <p:spPr>
          <a:xfrm>
            <a:off x="3440850"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5" name="Google Shape;2205;p28"/>
          <p:cNvSpPr txBox="1">
            <a:spLocks noGrp="1"/>
          </p:cNvSpPr>
          <p:nvPr>
            <p:ph type="subTitle" idx="5"/>
          </p:nvPr>
        </p:nvSpPr>
        <p:spPr>
          <a:xfrm>
            <a:off x="6087100"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6" name="Google Shape;2206;p28"/>
          <p:cNvSpPr txBox="1">
            <a:spLocks noGrp="1"/>
          </p:cNvSpPr>
          <p:nvPr>
            <p:ph type="subTitle" idx="6"/>
          </p:nvPr>
        </p:nvSpPr>
        <p:spPr>
          <a:xfrm>
            <a:off x="6087100"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7" name="Google Shape;2207;p28"/>
          <p:cNvSpPr txBox="1">
            <a:spLocks noGrp="1"/>
          </p:cNvSpPr>
          <p:nvPr>
            <p:ph type="title"/>
          </p:nvPr>
        </p:nvSpPr>
        <p:spPr>
          <a:xfrm>
            <a:off x="721100" y="538000"/>
            <a:ext cx="77019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8" name="Google Shape;2208;p28"/>
          <p:cNvSpPr/>
          <p:nvPr/>
        </p:nvSpPr>
        <p:spPr>
          <a:xfrm flipH="1">
            <a:off x="1107366" y="139892"/>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8"/>
          <p:cNvSpPr/>
          <p:nvPr/>
        </p:nvSpPr>
        <p:spPr>
          <a:xfrm flipH="1">
            <a:off x="6923241" y="4712954"/>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8"/>
          <p:cNvSpPr/>
          <p:nvPr/>
        </p:nvSpPr>
        <p:spPr>
          <a:xfrm rot="-912514" flipH="1">
            <a:off x="757443" y="4307821"/>
            <a:ext cx="266819" cy="31263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8"/>
          <p:cNvSpPr/>
          <p:nvPr/>
        </p:nvSpPr>
        <p:spPr>
          <a:xfrm rot="-912531" flipH="1">
            <a:off x="8617311" y="107261"/>
            <a:ext cx="328853" cy="38533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2" name="Google Shape;2212;p28"/>
          <p:cNvGrpSpPr/>
          <p:nvPr/>
        </p:nvGrpSpPr>
        <p:grpSpPr>
          <a:xfrm>
            <a:off x="7957825" y="165184"/>
            <a:ext cx="304296" cy="303241"/>
            <a:chOff x="-54325" y="2244234"/>
            <a:chExt cx="304296" cy="303241"/>
          </a:xfrm>
        </p:grpSpPr>
        <p:sp>
          <p:nvSpPr>
            <p:cNvPr id="2213" name="Google Shape;2213;p28"/>
            <p:cNvSpPr/>
            <p:nvPr/>
          </p:nvSpPr>
          <p:spPr>
            <a:xfrm rot="4146022">
              <a:off x="-19371" y="22777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8"/>
            <p:cNvSpPr/>
            <p:nvPr/>
          </p:nvSpPr>
          <p:spPr>
            <a:xfrm rot="4146022">
              <a:off x="61924" y="23580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5" name="Google Shape;2215;p28"/>
          <p:cNvGrpSpPr/>
          <p:nvPr/>
        </p:nvGrpSpPr>
        <p:grpSpPr>
          <a:xfrm>
            <a:off x="108025" y="664409"/>
            <a:ext cx="304296" cy="303241"/>
            <a:chOff x="67525" y="2319759"/>
            <a:chExt cx="304296" cy="303241"/>
          </a:xfrm>
        </p:grpSpPr>
        <p:sp>
          <p:nvSpPr>
            <p:cNvPr id="2216" name="Google Shape;2216;p28"/>
            <p:cNvSpPr/>
            <p:nvPr/>
          </p:nvSpPr>
          <p:spPr>
            <a:xfrm rot="4146022">
              <a:off x="102479" y="23532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8"/>
            <p:cNvSpPr/>
            <p:nvPr/>
          </p:nvSpPr>
          <p:spPr>
            <a:xfrm rot="4146022">
              <a:off x="183774" y="24335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28"/>
          <p:cNvGrpSpPr/>
          <p:nvPr/>
        </p:nvGrpSpPr>
        <p:grpSpPr>
          <a:xfrm>
            <a:off x="67525" y="2193359"/>
            <a:ext cx="304296" cy="303241"/>
            <a:chOff x="67525" y="2193359"/>
            <a:chExt cx="304296" cy="303241"/>
          </a:xfrm>
        </p:grpSpPr>
        <p:sp>
          <p:nvSpPr>
            <p:cNvPr id="2219" name="Google Shape;2219;p28"/>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8"/>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1" name="Google Shape;2221;p28"/>
          <p:cNvGrpSpPr/>
          <p:nvPr/>
        </p:nvGrpSpPr>
        <p:grpSpPr>
          <a:xfrm>
            <a:off x="180351" y="3502541"/>
            <a:ext cx="289320" cy="775756"/>
            <a:chOff x="8694490" y="3390098"/>
            <a:chExt cx="354602" cy="950798"/>
          </a:xfrm>
        </p:grpSpPr>
        <p:sp>
          <p:nvSpPr>
            <p:cNvPr id="2222" name="Google Shape;2222;p28"/>
            <p:cNvSpPr/>
            <p:nvPr/>
          </p:nvSpPr>
          <p:spPr>
            <a:xfrm rot="-5655807">
              <a:off x="8399854" y="3723201"/>
              <a:ext cx="943875" cy="28459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8"/>
            <p:cNvSpPr/>
            <p:nvPr/>
          </p:nvSpPr>
          <p:spPr>
            <a:xfrm rot="-5655807">
              <a:off x="8731996" y="3617723"/>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8"/>
            <p:cNvSpPr/>
            <p:nvPr/>
          </p:nvSpPr>
          <p:spPr>
            <a:xfrm rot="-5655807">
              <a:off x="8802784" y="4213389"/>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8"/>
            <p:cNvSpPr/>
            <p:nvPr/>
          </p:nvSpPr>
          <p:spPr>
            <a:xfrm rot="-5655807">
              <a:off x="8925532" y="3385608"/>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8"/>
            <p:cNvSpPr/>
            <p:nvPr/>
          </p:nvSpPr>
          <p:spPr>
            <a:xfrm rot="-5655807">
              <a:off x="8965049" y="3927738"/>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8"/>
            <p:cNvSpPr/>
            <p:nvPr/>
          </p:nvSpPr>
          <p:spPr>
            <a:xfrm rot="-5655807">
              <a:off x="8786139" y="3726421"/>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8"/>
            <p:cNvSpPr/>
            <p:nvPr/>
          </p:nvSpPr>
          <p:spPr>
            <a:xfrm rot="-5655807">
              <a:off x="8890570" y="3822581"/>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8"/>
            <p:cNvSpPr/>
            <p:nvPr/>
          </p:nvSpPr>
          <p:spPr>
            <a:xfrm rot="-5655807">
              <a:off x="8814585" y="3416067"/>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8"/>
            <p:cNvSpPr/>
            <p:nvPr/>
          </p:nvSpPr>
          <p:spPr>
            <a:xfrm rot="-5655807">
              <a:off x="8883219" y="4062861"/>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8"/>
            <p:cNvSpPr/>
            <p:nvPr/>
          </p:nvSpPr>
          <p:spPr>
            <a:xfrm rot="-5655807">
              <a:off x="8769201" y="4284888"/>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8"/>
            <p:cNvSpPr/>
            <p:nvPr/>
          </p:nvSpPr>
          <p:spPr>
            <a:xfrm rot="-5655807">
              <a:off x="8771539" y="3872059"/>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8"/>
            <p:cNvSpPr/>
            <p:nvPr/>
          </p:nvSpPr>
          <p:spPr>
            <a:xfrm rot="-5655807">
              <a:off x="8736253" y="3713299"/>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8"/>
            <p:cNvSpPr/>
            <p:nvPr/>
          </p:nvSpPr>
          <p:spPr>
            <a:xfrm rot="-5655807">
              <a:off x="8711175" y="3995411"/>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8"/>
            <p:cNvSpPr/>
            <p:nvPr/>
          </p:nvSpPr>
          <p:spPr>
            <a:xfrm rot="-5655807">
              <a:off x="8679720" y="3534477"/>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8"/>
            <p:cNvSpPr/>
            <p:nvPr/>
          </p:nvSpPr>
          <p:spPr>
            <a:xfrm rot="-5655807">
              <a:off x="8964556" y="4245278"/>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8"/>
            <p:cNvSpPr/>
            <p:nvPr/>
          </p:nvSpPr>
          <p:spPr>
            <a:xfrm rot="-5655807">
              <a:off x="8944503" y="4090929"/>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8"/>
            <p:cNvSpPr/>
            <p:nvPr/>
          </p:nvSpPr>
          <p:spPr>
            <a:xfrm rot="-5655807">
              <a:off x="8751879" y="3420180"/>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8"/>
            <p:cNvSpPr/>
            <p:nvPr/>
          </p:nvSpPr>
          <p:spPr>
            <a:xfrm rot="-5655807">
              <a:off x="8919386" y="3686862"/>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8"/>
            <p:cNvSpPr/>
            <p:nvPr/>
          </p:nvSpPr>
          <p:spPr>
            <a:xfrm rot="-5655807">
              <a:off x="8958740" y="3782195"/>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8"/>
            <p:cNvSpPr/>
            <p:nvPr/>
          </p:nvSpPr>
          <p:spPr>
            <a:xfrm rot="-5655807">
              <a:off x="8767630" y="3499375"/>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8"/>
            <p:cNvSpPr/>
            <p:nvPr/>
          </p:nvSpPr>
          <p:spPr>
            <a:xfrm rot="-5655807">
              <a:off x="8862362" y="4190196"/>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8"/>
            <p:cNvSpPr/>
            <p:nvPr/>
          </p:nvSpPr>
          <p:spPr>
            <a:xfrm rot="-5655807">
              <a:off x="8704170" y="3834047"/>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8"/>
            <p:cNvSpPr/>
            <p:nvPr/>
          </p:nvSpPr>
          <p:spPr>
            <a:xfrm rot="-5655807">
              <a:off x="8765678" y="4058578"/>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8"/>
            <p:cNvSpPr/>
            <p:nvPr/>
          </p:nvSpPr>
          <p:spPr>
            <a:xfrm rot="-5655807">
              <a:off x="8838824" y="3966545"/>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8"/>
            <p:cNvSpPr/>
            <p:nvPr/>
          </p:nvSpPr>
          <p:spPr>
            <a:xfrm rot="-5655807">
              <a:off x="8922658" y="3482704"/>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8"/>
            <p:cNvSpPr/>
            <p:nvPr/>
          </p:nvSpPr>
          <p:spPr>
            <a:xfrm rot="-5655807">
              <a:off x="8827631" y="3627220"/>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8"/>
            <p:cNvSpPr/>
            <p:nvPr/>
          </p:nvSpPr>
          <p:spPr>
            <a:xfrm rot="-5655807">
              <a:off x="8875598" y="3537899"/>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28"/>
          <p:cNvGrpSpPr/>
          <p:nvPr/>
        </p:nvGrpSpPr>
        <p:grpSpPr>
          <a:xfrm rot="5400000">
            <a:off x="1326842" y="4426057"/>
            <a:ext cx="401485" cy="729503"/>
            <a:chOff x="579576" y="3336597"/>
            <a:chExt cx="634358" cy="1152635"/>
          </a:xfrm>
        </p:grpSpPr>
        <p:sp>
          <p:nvSpPr>
            <p:cNvPr id="2250" name="Google Shape;2250;p28"/>
            <p:cNvSpPr/>
            <p:nvPr/>
          </p:nvSpPr>
          <p:spPr>
            <a:xfrm rot="-5105411" flipH="1">
              <a:off x="533151" y="3839254"/>
              <a:ext cx="984301" cy="294101"/>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8"/>
            <p:cNvSpPr/>
            <p:nvPr/>
          </p:nvSpPr>
          <p:spPr>
            <a:xfrm rot="-5105411" flipH="1">
              <a:off x="853695" y="3348116"/>
              <a:ext cx="136883" cy="12394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8"/>
            <p:cNvSpPr/>
            <p:nvPr/>
          </p:nvSpPr>
          <p:spPr>
            <a:xfrm rot="-5105411" flipH="1">
              <a:off x="577432" y="4120891"/>
              <a:ext cx="274259" cy="247404"/>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28"/>
          <p:cNvGrpSpPr/>
          <p:nvPr/>
        </p:nvGrpSpPr>
        <p:grpSpPr>
          <a:xfrm rot="2038997">
            <a:off x="8429339" y="518695"/>
            <a:ext cx="688817" cy="808808"/>
            <a:chOff x="6920267" y="205359"/>
            <a:chExt cx="864619" cy="1015235"/>
          </a:xfrm>
        </p:grpSpPr>
        <p:sp>
          <p:nvSpPr>
            <p:cNvPr id="2254" name="Google Shape;2254;p28"/>
            <p:cNvSpPr/>
            <p:nvPr/>
          </p:nvSpPr>
          <p:spPr>
            <a:xfrm rot="-7523838">
              <a:off x="7171671" y="717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8"/>
            <p:cNvSpPr/>
            <p:nvPr/>
          </p:nvSpPr>
          <p:spPr>
            <a:xfrm rot="-7523838">
              <a:off x="7352657" y="1036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8"/>
            <p:cNvSpPr/>
            <p:nvPr/>
          </p:nvSpPr>
          <p:spPr>
            <a:xfrm rot="-7523838">
              <a:off x="7220197" y="882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8"/>
            <p:cNvSpPr/>
            <p:nvPr/>
          </p:nvSpPr>
          <p:spPr>
            <a:xfrm rot="-7523838">
              <a:off x="7296373" y="960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8"/>
            <p:cNvSpPr/>
            <p:nvPr/>
          </p:nvSpPr>
          <p:spPr>
            <a:xfrm rot="-7523838">
              <a:off x="7218662" y="839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8"/>
            <p:cNvSpPr/>
            <p:nvPr/>
          </p:nvSpPr>
          <p:spPr>
            <a:xfrm rot="-7523838">
              <a:off x="7578968" y="1037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8"/>
            <p:cNvSpPr/>
            <p:nvPr/>
          </p:nvSpPr>
          <p:spPr>
            <a:xfrm rot="-7523838">
              <a:off x="7465224" y="788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8"/>
            <p:cNvSpPr/>
            <p:nvPr/>
          </p:nvSpPr>
          <p:spPr>
            <a:xfrm rot="-7523838">
              <a:off x="7589744" y="931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8"/>
            <p:cNvSpPr/>
            <p:nvPr/>
          </p:nvSpPr>
          <p:spPr>
            <a:xfrm rot="-7523838">
              <a:off x="7416498" y="1108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8"/>
            <p:cNvSpPr/>
            <p:nvPr/>
          </p:nvSpPr>
          <p:spPr>
            <a:xfrm rot="-7523838">
              <a:off x="7449009" y="654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8"/>
            <p:cNvSpPr/>
            <p:nvPr/>
          </p:nvSpPr>
          <p:spPr>
            <a:xfrm rot="-7523838">
              <a:off x="7534415" y="863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8"/>
            <p:cNvSpPr/>
            <p:nvPr/>
          </p:nvSpPr>
          <p:spPr>
            <a:xfrm rot="-7523838">
              <a:off x="7466896" y="1160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8"/>
            <p:cNvSpPr/>
            <p:nvPr/>
          </p:nvSpPr>
          <p:spPr>
            <a:xfrm rot="-7523838">
              <a:off x="7124685" y="640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8"/>
            <p:cNvSpPr/>
            <p:nvPr/>
          </p:nvSpPr>
          <p:spPr>
            <a:xfrm rot="-7523838">
              <a:off x="7510723" y="1106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8"/>
            <p:cNvSpPr/>
            <p:nvPr/>
          </p:nvSpPr>
          <p:spPr>
            <a:xfrm rot="-7523838">
              <a:off x="7000541" y="477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8"/>
            <p:cNvSpPr/>
            <p:nvPr/>
          </p:nvSpPr>
          <p:spPr>
            <a:xfrm rot="-7523838">
              <a:off x="7525942" y="745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8"/>
            <p:cNvSpPr/>
            <p:nvPr/>
          </p:nvSpPr>
          <p:spPr>
            <a:xfrm rot="-7523838">
              <a:off x="7496268" y="645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8"/>
            <p:cNvSpPr/>
            <p:nvPr/>
          </p:nvSpPr>
          <p:spPr>
            <a:xfrm rot="-7523838">
              <a:off x="7386283" y="559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8"/>
            <p:cNvSpPr/>
            <p:nvPr/>
          </p:nvSpPr>
          <p:spPr>
            <a:xfrm rot="-7523838">
              <a:off x="7070578" y="562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8"/>
            <p:cNvSpPr/>
            <p:nvPr/>
          </p:nvSpPr>
          <p:spPr>
            <a:xfrm rot="-7523838">
              <a:off x="7589359" y="822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8"/>
            <p:cNvSpPr/>
            <p:nvPr/>
          </p:nvSpPr>
          <p:spPr>
            <a:xfrm rot="-7523838">
              <a:off x="7360607" y="470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8"/>
            <p:cNvSpPr/>
            <p:nvPr/>
          </p:nvSpPr>
          <p:spPr>
            <a:xfrm rot="-7523838">
              <a:off x="7643055" y="895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8"/>
            <p:cNvSpPr/>
            <p:nvPr/>
          </p:nvSpPr>
          <p:spPr>
            <a:xfrm rot="-7523838">
              <a:off x="7697484" y="970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8"/>
            <p:cNvSpPr/>
            <p:nvPr/>
          </p:nvSpPr>
          <p:spPr>
            <a:xfrm rot="-7523838">
              <a:off x="7008132" y="334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8"/>
            <p:cNvSpPr/>
            <p:nvPr/>
          </p:nvSpPr>
          <p:spPr>
            <a:xfrm rot="-7523838">
              <a:off x="6944891" y="389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8"/>
            <p:cNvSpPr/>
            <p:nvPr/>
          </p:nvSpPr>
          <p:spPr>
            <a:xfrm rot="-7523838">
              <a:off x="7290747" y="614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8"/>
            <p:cNvSpPr/>
            <p:nvPr/>
          </p:nvSpPr>
          <p:spPr>
            <a:xfrm rot="-7523838">
              <a:off x="7083051" y="277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8"/>
            <p:cNvSpPr/>
            <p:nvPr/>
          </p:nvSpPr>
          <p:spPr>
            <a:xfrm rot="-7523838">
              <a:off x="7286059" y="340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8"/>
            <p:cNvSpPr/>
            <p:nvPr/>
          </p:nvSpPr>
          <p:spPr>
            <a:xfrm rot="-7523838">
              <a:off x="7292827" y="398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8"/>
            <p:cNvSpPr/>
            <p:nvPr/>
          </p:nvSpPr>
          <p:spPr>
            <a:xfrm rot="-7523838">
              <a:off x="7155079" y="227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8"/>
            <p:cNvSpPr/>
            <p:nvPr/>
          </p:nvSpPr>
          <p:spPr>
            <a:xfrm rot="-7523838">
              <a:off x="7198983" y="455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8"/>
            <p:cNvSpPr/>
            <p:nvPr/>
          </p:nvSpPr>
          <p:spPr>
            <a:xfrm rot="-7523838">
              <a:off x="7404735" y="838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8"/>
            <p:cNvSpPr/>
            <p:nvPr/>
          </p:nvSpPr>
          <p:spPr>
            <a:xfrm rot="-7523838">
              <a:off x="7339373" y="896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8"/>
            <p:cNvSpPr/>
            <p:nvPr/>
          </p:nvSpPr>
          <p:spPr>
            <a:xfrm rot="-7523838">
              <a:off x="7325182" y="761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8"/>
            <p:cNvSpPr/>
            <p:nvPr/>
          </p:nvSpPr>
          <p:spPr>
            <a:xfrm rot="-7523838">
              <a:off x="7386653" y="707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8"/>
            <p:cNvSpPr/>
            <p:nvPr/>
          </p:nvSpPr>
          <p:spPr>
            <a:xfrm rot="-7523838">
              <a:off x="7468126" y="912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8"/>
            <p:cNvSpPr/>
            <p:nvPr/>
          </p:nvSpPr>
          <p:spPr>
            <a:xfrm rot="-7523838">
              <a:off x="7254586" y="808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8"/>
            <p:cNvSpPr/>
            <p:nvPr/>
          </p:nvSpPr>
          <p:spPr>
            <a:xfrm rot="-7523838">
              <a:off x="7646191" y="999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8"/>
            <p:cNvSpPr/>
            <p:nvPr/>
          </p:nvSpPr>
          <p:spPr>
            <a:xfrm rot="-7523838">
              <a:off x="7459415" y="1050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8"/>
            <p:cNvSpPr/>
            <p:nvPr/>
          </p:nvSpPr>
          <p:spPr>
            <a:xfrm rot="-7523838">
              <a:off x="7351023" y="560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8"/>
            <p:cNvSpPr/>
            <p:nvPr/>
          </p:nvSpPr>
          <p:spPr>
            <a:xfrm rot="-7523838">
              <a:off x="7523607" y="977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8"/>
            <p:cNvSpPr/>
            <p:nvPr/>
          </p:nvSpPr>
          <p:spPr>
            <a:xfrm rot="-7523838">
              <a:off x="7397017" y="976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8"/>
            <p:cNvSpPr/>
            <p:nvPr/>
          </p:nvSpPr>
          <p:spPr>
            <a:xfrm rot="-7523838">
              <a:off x="7211444" y="309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8"/>
            <p:cNvSpPr/>
            <p:nvPr/>
          </p:nvSpPr>
          <p:spPr>
            <a:xfrm rot="-7523838">
              <a:off x="7320593" y="481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8"/>
            <p:cNvSpPr/>
            <p:nvPr/>
          </p:nvSpPr>
          <p:spPr>
            <a:xfrm rot="-7523838">
              <a:off x="7143820" y="371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8"/>
            <p:cNvSpPr/>
            <p:nvPr/>
          </p:nvSpPr>
          <p:spPr>
            <a:xfrm rot="-7523838">
              <a:off x="7255313" y="399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8"/>
            <p:cNvSpPr/>
            <p:nvPr/>
          </p:nvSpPr>
          <p:spPr>
            <a:xfrm rot="-7523838">
              <a:off x="7200028" y="582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8"/>
            <p:cNvSpPr/>
            <p:nvPr/>
          </p:nvSpPr>
          <p:spPr>
            <a:xfrm rot="-7523838">
              <a:off x="7076673" y="424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8"/>
            <p:cNvSpPr/>
            <p:nvPr/>
          </p:nvSpPr>
          <p:spPr>
            <a:xfrm rot="-7523838">
              <a:off x="7263449" y="531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8"/>
            <p:cNvSpPr/>
            <p:nvPr/>
          </p:nvSpPr>
          <p:spPr>
            <a:xfrm rot="-7523838">
              <a:off x="7234899" y="667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8"/>
            <p:cNvSpPr/>
            <p:nvPr/>
          </p:nvSpPr>
          <p:spPr>
            <a:xfrm rot="-7523838">
              <a:off x="7140290" y="506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8"/>
            <p:cNvSpPr/>
            <p:nvPr/>
          </p:nvSpPr>
          <p:spPr>
            <a:xfrm rot="-7523838">
              <a:off x="7416527" y="503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8"/>
            <p:cNvSpPr/>
            <p:nvPr/>
          </p:nvSpPr>
          <p:spPr>
            <a:xfrm rot="-7523838">
              <a:off x="7523053" y="694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8"/>
            <p:cNvSpPr/>
            <p:nvPr/>
          </p:nvSpPr>
          <p:spPr>
            <a:xfrm rot="-7523838">
              <a:off x="7374883" y="444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8"/>
            <p:cNvSpPr/>
            <p:nvPr/>
          </p:nvSpPr>
          <p:spPr>
            <a:xfrm rot="-7523838">
              <a:off x="7501544" y="623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8"/>
            <p:cNvSpPr/>
            <p:nvPr/>
          </p:nvSpPr>
          <p:spPr>
            <a:xfrm rot="-7523838">
              <a:off x="7240290" y="298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8"/>
            <p:cNvSpPr/>
            <p:nvPr/>
          </p:nvSpPr>
          <p:spPr>
            <a:xfrm rot="-7523838">
              <a:off x="7313869" y="358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8"/>
            <p:cNvSpPr/>
            <p:nvPr/>
          </p:nvSpPr>
          <p:spPr>
            <a:xfrm rot="-7523838">
              <a:off x="7729228" y="943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8"/>
            <p:cNvSpPr/>
            <p:nvPr/>
          </p:nvSpPr>
          <p:spPr>
            <a:xfrm rot="-7523838">
              <a:off x="7625600" y="797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8"/>
            <p:cNvSpPr/>
            <p:nvPr/>
          </p:nvSpPr>
          <p:spPr>
            <a:xfrm rot="-7523838">
              <a:off x="7676776" y="869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8"/>
            <p:cNvSpPr/>
            <p:nvPr/>
          </p:nvSpPr>
          <p:spPr>
            <a:xfrm rot="-7523838">
              <a:off x="6855939" y="535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28"/>
          <p:cNvGrpSpPr/>
          <p:nvPr/>
        </p:nvGrpSpPr>
        <p:grpSpPr>
          <a:xfrm>
            <a:off x="8725400" y="4131559"/>
            <a:ext cx="304296" cy="303241"/>
            <a:chOff x="67525" y="2193359"/>
            <a:chExt cx="304296" cy="303241"/>
          </a:xfrm>
        </p:grpSpPr>
        <p:sp>
          <p:nvSpPr>
            <p:cNvPr id="2316" name="Google Shape;2316;p28"/>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8"/>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24">
    <p:bg>
      <p:bgPr>
        <a:solidFill>
          <a:schemeClr val="lt1"/>
        </a:solidFill>
        <a:effectLst/>
      </p:bgPr>
    </p:bg>
    <p:spTree>
      <p:nvGrpSpPr>
        <p:cNvPr id="1" name="Shape 2560"/>
        <p:cNvGrpSpPr/>
        <p:nvPr/>
      </p:nvGrpSpPr>
      <p:grpSpPr>
        <a:xfrm>
          <a:off x="0" y="0"/>
          <a:ext cx="0" cy="0"/>
          <a:chOff x="0" y="0"/>
          <a:chExt cx="0" cy="0"/>
        </a:xfrm>
      </p:grpSpPr>
      <p:grpSp>
        <p:nvGrpSpPr>
          <p:cNvPr id="2561" name="Google Shape;2561;p32"/>
          <p:cNvGrpSpPr/>
          <p:nvPr/>
        </p:nvGrpSpPr>
        <p:grpSpPr>
          <a:xfrm flipH="1">
            <a:off x="210888" y="154385"/>
            <a:ext cx="8732378" cy="4792635"/>
            <a:chOff x="398675" y="283391"/>
            <a:chExt cx="8240425" cy="4522634"/>
          </a:xfrm>
        </p:grpSpPr>
        <p:sp>
          <p:nvSpPr>
            <p:cNvPr id="2562" name="Google Shape;2562;p32"/>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2"/>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2"/>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65" name="Google Shape;2565;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66" name="Google Shape;2566;p32"/>
          <p:cNvSpPr/>
          <p:nvPr/>
        </p:nvSpPr>
        <p:spPr>
          <a:xfrm rot="5400000">
            <a:off x="-292845" y="34026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2"/>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2"/>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2"/>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2"/>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2"/>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2"/>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3" name="Google Shape;2573;p32"/>
          <p:cNvGrpSpPr/>
          <p:nvPr/>
        </p:nvGrpSpPr>
        <p:grpSpPr>
          <a:xfrm>
            <a:off x="611126" y="4750842"/>
            <a:ext cx="778747" cy="278347"/>
            <a:chOff x="482363" y="4785375"/>
            <a:chExt cx="644818" cy="230477"/>
          </a:xfrm>
        </p:grpSpPr>
        <p:sp>
          <p:nvSpPr>
            <p:cNvPr id="2574" name="Google Shape;2574;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1" name="Google Shape;2601;p32"/>
          <p:cNvSpPr/>
          <p:nvPr/>
        </p:nvSpPr>
        <p:spPr>
          <a:xfrm>
            <a:off x="8380910" y="4726988"/>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2" name="Google Shape;2602;p32"/>
          <p:cNvGrpSpPr/>
          <p:nvPr/>
        </p:nvGrpSpPr>
        <p:grpSpPr>
          <a:xfrm>
            <a:off x="8422889" y="343009"/>
            <a:ext cx="644831" cy="676180"/>
            <a:chOff x="7781835" y="967047"/>
            <a:chExt cx="719999" cy="755086"/>
          </a:xfrm>
        </p:grpSpPr>
        <p:sp>
          <p:nvSpPr>
            <p:cNvPr id="2603" name="Google Shape;2603;p32"/>
            <p:cNvSpPr/>
            <p:nvPr/>
          </p:nvSpPr>
          <p:spPr>
            <a:xfrm rot="1017010">
              <a:off x="7859565" y="10359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2"/>
            <p:cNvSpPr/>
            <p:nvPr/>
          </p:nvSpPr>
          <p:spPr>
            <a:xfrm rot="1017010">
              <a:off x="8026067" y="11275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32"/>
          <p:cNvGrpSpPr/>
          <p:nvPr/>
        </p:nvGrpSpPr>
        <p:grpSpPr>
          <a:xfrm>
            <a:off x="78625" y="178944"/>
            <a:ext cx="778749" cy="634816"/>
            <a:chOff x="78625" y="62544"/>
            <a:chExt cx="778749" cy="634816"/>
          </a:xfrm>
        </p:grpSpPr>
        <p:sp>
          <p:nvSpPr>
            <p:cNvPr id="2606" name="Google Shape;2606;p32"/>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2"/>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8" name="Google Shape;2608;p32"/>
          <p:cNvGrpSpPr/>
          <p:nvPr/>
        </p:nvGrpSpPr>
        <p:grpSpPr>
          <a:xfrm>
            <a:off x="114301" y="4320095"/>
            <a:ext cx="557555" cy="663555"/>
            <a:chOff x="114299" y="4319915"/>
            <a:chExt cx="557555" cy="663621"/>
          </a:xfrm>
        </p:grpSpPr>
        <p:sp>
          <p:nvSpPr>
            <p:cNvPr id="2609" name="Google Shape;2609;p32"/>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2"/>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1" name="Google Shape;2611;p32"/>
          <p:cNvSpPr/>
          <p:nvPr/>
        </p:nvSpPr>
        <p:spPr>
          <a:xfrm rot="-1165154">
            <a:off x="8656877" y="4606965"/>
            <a:ext cx="389697" cy="405816"/>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2" name="Google Shape;2612;p32"/>
          <p:cNvGrpSpPr/>
          <p:nvPr/>
        </p:nvGrpSpPr>
        <p:grpSpPr>
          <a:xfrm>
            <a:off x="8380900" y="3809706"/>
            <a:ext cx="644795" cy="795789"/>
            <a:chOff x="8313925" y="3809706"/>
            <a:chExt cx="644795" cy="795789"/>
          </a:xfrm>
        </p:grpSpPr>
        <p:sp>
          <p:nvSpPr>
            <p:cNvPr id="2613" name="Google Shape;2613;p32"/>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2"/>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2"/>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6" name="Google Shape;2616;p32"/>
          <p:cNvGrpSpPr/>
          <p:nvPr/>
        </p:nvGrpSpPr>
        <p:grpSpPr>
          <a:xfrm>
            <a:off x="8246951" y="75817"/>
            <a:ext cx="778747" cy="278347"/>
            <a:chOff x="482363" y="4785375"/>
            <a:chExt cx="644818" cy="230477"/>
          </a:xfrm>
        </p:grpSpPr>
        <p:sp>
          <p:nvSpPr>
            <p:cNvPr id="2617" name="Google Shape;2617;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63"/>
        <p:cNvGrpSpPr/>
        <p:nvPr/>
      </p:nvGrpSpPr>
      <p:grpSpPr>
        <a:xfrm>
          <a:off x="0" y="0"/>
          <a:ext cx="0" cy="0"/>
          <a:chOff x="0" y="0"/>
          <a:chExt cx="0" cy="0"/>
        </a:xfrm>
      </p:grpSpPr>
      <p:sp>
        <p:nvSpPr>
          <p:cNvPr id="64" name="Google Shape;64;p3"/>
          <p:cNvSpPr/>
          <p:nvPr/>
        </p:nvSpPr>
        <p:spPr>
          <a:xfrm>
            <a:off x="5232287" y="538024"/>
            <a:ext cx="2727173" cy="4067473"/>
          </a:xfrm>
          <a:custGeom>
            <a:avLst/>
            <a:gdLst/>
            <a:ahLst/>
            <a:cxnLst/>
            <a:rect l="l" t="t" r="r" b="b"/>
            <a:pathLst>
              <a:path w="30157" h="44978" extrusionOk="0">
                <a:moveTo>
                  <a:pt x="0" y="5842"/>
                </a:moveTo>
                <a:cubicBezTo>
                  <a:pt x="0" y="5842"/>
                  <a:pt x="5" y="5843"/>
                  <a:pt x="14" y="5844"/>
                </a:cubicBezTo>
                <a:lnTo>
                  <a:pt x="14" y="5844"/>
                </a:lnTo>
                <a:lnTo>
                  <a:pt x="14" y="5842"/>
                </a:lnTo>
                <a:close/>
                <a:moveTo>
                  <a:pt x="28786" y="1"/>
                </a:moveTo>
                <a:cubicBezTo>
                  <a:pt x="28605" y="1"/>
                  <a:pt x="28312" y="156"/>
                  <a:pt x="28175" y="183"/>
                </a:cubicBezTo>
                <a:cubicBezTo>
                  <a:pt x="27997" y="218"/>
                  <a:pt x="27775" y="252"/>
                  <a:pt x="27604" y="320"/>
                </a:cubicBezTo>
                <a:cubicBezTo>
                  <a:pt x="27581" y="329"/>
                  <a:pt x="27556" y="333"/>
                  <a:pt x="27530" y="333"/>
                </a:cubicBezTo>
                <a:cubicBezTo>
                  <a:pt x="27354" y="333"/>
                  <a:pt x="27102" y="162"/>
                  <a:pt x="26968" y="132"/>
                </a:cubicBezTo>
                <a:cubicBezTo>
                  <a:pt x="26846" y="105"/>
                  <a:pt x="26483" y="34"/>
                  <a:pt x="26237" y="34"/>
                </a:cubicBezTo>
                <a:cubicBezTo>
                  <a:pt x="26174" y="34"/>
                  <a:pt x="26118" y="39"/>
                  <a:pt x="26076" y="50"/>
                </a:cubicBezTo>
                <a:cubicBezTo>
                  <a:pt x="25962" y="81"/>
                  <a:pt x="25673" y="97"/>
                  <a:pt x="25386" y="97"/>
                </a:cubicBezTo>
                <a:cubicBezTo>
                  <a:pt x="25156" y="97"/>
                  <a:pt x="24928" y="87"/>
                  <a:pt x="24792" y="64"/>
                </a:cubicBezTo>
                <a:cubicBezTo>
                  <a:pt x="24732" y="54"/>
                  <a:pt x="24678" y="50"/>
                  <a:pt x="24627" y="50"/>
                </a:cubicBezTo>
                <a:cubicBezTo>
                  <a:pt x="24408" y="50"/>
                  <a:pt x="24260" y="128"/>
                  <a:pt x="24135" y="183"/>
                </a:cubicBezTo>
                <a:cubicBezTo>
                  <a:pt x="23978" y="252"/>
                  <a:pt x="23688" y="508"/>
                  <a:pt x="23585" y="593"/>
                </a:cubicBezTo>
                <a:cubicBezTo>
                  <a:pt x="23499" y="665"/>
                  <a:pt x="23118" y="835"/>
                  <a:pt x="22868" y="835"/>
                </a:cubicBezTo>
                <a:cubicBezTo>
                  <a:pt x="22821" y="835"/>
                  <a:pt x="22779" y="829"/>
                  <a:pt x="22745" y="816"/>
                </a:cubicBezTo>
                <a:cubicBezTo>
                  <a:pt x="22710" y="802"/>
                  <a:pt x="22668" y="796"/>
                  <a:pt x="22620" y="796"/>
                </a:cubicBezTo>
                <a:cubicBezTo>
                  <a:pt x="22362" y="796"/>
                  <a:pt x="21954" y="968"/>
                  <a:pt x="21853" y="1055"/>
                </a:cubicBezTo>
                <a:cubicBezTo>
                  <a:pt x="21733" y="1161"/>
                  <a:pt x="21385" y="1451"/>
                  <a:pt x="21231" y="1554"/>
                </a:cubicBezTo>
                <a:cubicBezTo>
                  <a:pt x="21077" y="1656"/>
                  <a:pt x="20958" y="1930"/>
                  <a:pt x="20838" y="1964"/>
                </a:cubicBezTo>
                <a:cubicBezTo>
                  <a:pt x="20718" y="1998"/>
                  <a:pt x="19809" y="2203"/>
                  <a:pt x="19673" y="2305"/>
                </a:cubicBezTo>
                <a:cubicBezTo>
                  <a:pt x="19533" y="2408"/>
                  <a:pt x="19293" y="2787"/>
                  <a:pt x="19123" y="2924"/>
                </a:cubicBezTo>
                <a:cubicBezTo>
                  <a:pt x="18952" y="3061"/>
                  <a:pt x="18316" y="3078"/>
                  <a:pt x="18145" y="3197"/>
                </a:cubicBezTo>
                <a:cubicBezTo>
                  <a:pt x="17974" y="3317"/>
                  <a:pt x="17284" y="3655"/>
                  <a:pt x="17284" y="3655"/>
                </a:cubicBezTo>
                <a:cubicBezTo>
                  <a:pt x="17284" y="3655"/>
                  <a:pt x="17268" y="4210"/>
                  <a:pt x="17205" y="4210"/>
                </a:cubicBezTo>
                <a:cubicBezTo>
                  <a:pt x="17203" y="4210"/>
                  <a:pt x="17201" y="4210"/>
                  <a:pt x="17199" y="4209"/>
                </a:cubicBezTo>
                <a:cubicBezTo>
                  <a:pt x="17130" y="4175"/>
                  <a:pt x="16631" y="3761"/>
                  <a:pt x="16478" y="3676"/>
                </a:cubicBezTo>
                <a:cubicBezTo>
                  <a:pt x="16450" y="3660"/>
                  <a:pt x="16396" y="3654"/>
                  <a:pt x="16325" y="3654"/>
                </a:cubicBezTo>
                <a:cubicBezTo>
                  <a:pt x="15998" y="3654"/>
                  <a:pt x="15311" y="3793"/>
                  <a:pt x="15227" y="3864"/>
                </a:cubicBezTo>
                <a:cubicBezTo>
                  <a:pt x="15125" y="3952"/>
                  <a:pt x="14591" y="4332"/>
                  <a:pt x="14523" y="4400"/>
                </a:cubicBezTo>
                <a:cubicBezTo>
                  <a:pt x="14448" y="4468"/>
                  <a:pt x="14089" y="4622"/>
                  <a:pt x="14004" y="4691"/>
                </a:cubicBezTo>
                <a:cubicBezTo>
                  <a:pt x="13918" y="4759"/>
                  <a:pt x="13317" y="4947"/>
                  <a:pt x="13317" y="5135"/>
                </a:cubicBezTo>
                <a:cubicBezTo>
                  <a:pt x="13317" y="5326"/>
                  <a:pt x="13009" y="5565"/>
                  <a:pt x="12941" y="5685"/>
                </a:cubicBezTo>
                <a:cubicBezTo>
                  <a:pt x="12873" y="5805"/>
                  <a:pt x="12493" y="5890"/>
                  <a:pt x="12288" y="5992"/>
                </a:cubicBezTo>
                <a:cubicBezTo>
                  <a:pt x="12083" y="6098"/>
                  <a:pt x="11687" y="6406"/>
                  <a:pt x="11499" y="6491"/>
                </a:cubicBezTo>
                <a:cubicBezTo>
                  <a:pt x="11452" y="6513"/>
                  <a:pt x="11389" y="6520"/>
                  <a:pt x="11318" y="6520"/>
                </a:cubicBezTo>
                <a:cubicBezTo>
                  <a:pt x="11154" y="6520"/>
                  <a:pt x="10949" y="6480"/>
                  <a:pt x="10818" y="6480"/>
                </a:cubicBezTo>
                <a:cubicBezTo>
                  <a:pt x="10781" y="6480"/>
                  <a:pt x="10749" y="6483"/>
                  <a:pt x="10727" y="6491"/>
                </a:cubicBezTo>
                <a:cubicBezTo>
                  <a:pt x="10719" y="6494"/>
                  <a:pt x="10710" y="6496"/>
                  <a:pt x="10699" y="6496"/>
                </a:cubicBezTo>
                <a:cubicBezTo>
                  <a:pt x="10525" y="6496"/>
                  <a:pt x="9995" y="6115"/>
                  <a:pt x="9883" y="6115"/>
                </a:cubicBezTo>
                <a:cubicBezTo>
                  <a:pt x="9763" y="6115"/>
                  <a:pt x="9042" y="5996"/>
                  <a:pt x="8905" y="5962"/>
                </a:cubicBezTo>
                <a:cubicBezTo>
                  <a:pt x="8895" y="5959"/>
                  <a:pt x="8884" y="5958"/>
                  <a:pt x="8873" y="5958"/>
                </a:cubicBezTo>
                <a:cubicBezTo>
                  <a:pt x="8737" y="5958"/>
                  <a:pt x="8566" y="6138"/>
                  <a:pt x="8424" y="6201"/>
                </a:cubicBezTo>
                <a:cubicBezTo>
                  <a:pt x="8266" y="6269"/>
                  <a:pt x="7942" y="6751"/>
                  <a:pt x="7839" y="6819"/>
                </a:cubicBezTo>
                <a:cubicBezTo>
                  <a:pt x="7737" y="6888"/>
                  <a:pt x="7320" y="7335"/>
                  <a:pt x="7183" y="7370"/>
                </a:cubicBezTo>
                <a:cubicBezTo>
                  <a:pt x="7146" y="7380"/>
                  <a:pt x="7081" y="7383"/>
                  <a:pt x="7002" y="7383"/>
                </a:cubicBezTo>
                <a:cubicBezTo>
                  <a:pt x="6786" y="7383"/>
                  <a:pt x="6468" y="7356"/>
                  <a:pt x="6343" y="7356"/>
                </a:cubicBezTo>
                <a:cubicBezTo>
                  <a:pt x="6168" y="7356"/>
                  <a:pt x="5912" y="7663"/>
                  <a:pt x="5827" y="7698"/>
                </a:cubicBezTo>
                <a:cubicBezTo>
                  <a:pt x="5741" y="7728"/>
                  <a:pt x="5242" y="8125"/>
                  <a:pt x="5174" y="8138"/>
                </a:cubicBezTo>
                <a:cubicBezTo>
                  <a:pt x="5171" y="8139"/>
                  <a:pt x="5168" y="8140"/>
                  <a:pt x="5165" y="8140"/>
                </a:cubicBezTo>
                <a:cubicBezTo>
                  <a:pt x="5073" y="8140"/>
                  <a:pt x="4737" y="7880"/>
                  <a:pt x="4654" y="7834"/>
                </a:cubicBezTo>
                <a:cubicBezTo>
                  <a:pt x="4569" y="7783"/>
                  <a:pt x="3814" y="7042"/>
                  <a:pt x="3711" y="7042"/>
                </a:cubicBezTo>
                <a:cubicBezTo>
                  <a:pt x="3609" y="7042"/>
                  <a:pt x="3264" y="6577"/>
                  <a:pt x="3059" y="6526"/>
                </a:cubicBezTo>
                <a:cubicBezTo>
                  <a:pt x="3036" y="6520"/>
                  <a:pt x="3011" y="6517"/>
                  <a:pt x="2984" y="6517"/>
                </a:cubicBezTo>
                <a:cubicBezTo>
                  <a:pt x="2766" y="6517"/>
                  <a:pt x="2425" y="6683"/>
                  <a:pt x="2334" y="6713"/>
                </a:cubicBezTo>
                <a:cubicBezTo>
                  <a:pt x="2330" y="6715"/>
                  <a:pt x="2325" y="6716"/>
                  <a:pt x="2320" y="6716"/>
                </a:cubicBezTo>
                <a:cubicBezTo>
                  <a:pt x="2199" y="6716"/>
                  <a:pt x="1832" y="6353"/>
                  <a:pt x="1750" y="6321"/>
                </a:cubicBezTo>
                <a:cubicBezTo>
                  <a:pt x="1667" y="6287"/>
                  <a:pt x="1288" y="5978"/>
                  <a:pt x="1127" y="5978"/>
                </a:cubicBezTo>
                <a:cubicBezTo>
                  <a:pt x="1122" y="5978"/>
                  <a:pt x="1118" y="5978"/>
                  <a:pt x="1114" y="5979"/>
                </a:cubicBezTo>
                <a:cubicBezTo>
                  <a:pt x="1106" y="5980"/>
                  <a:pt x="1096" y="5980"/>
                  <a:pt x="1084" y="5980"/>
                </a:cubicBezTo>
                <a:cubicBezTo>
                  <a:pt x="879" y="5980"/>
                  <a:pt x="125" y="5862"/>
                  <a:pt x="14" y="5844"/>
                </a:cubicBezTo>
                <a:lnTo>
                  <a:pt x="14" y="5844"/>
                </a:lnTo>
                <a:lnTo>
                  <a:pt x="14" y="43581"/>
                </a:lnTo>
                <a:lnTo>
                  <a:pt x="304" y="43957"/>
                </a:lnTo>
                <a:cubicBezTo>
                  <a:pt x="304" y="43957"/>
                  <a:pt x="1316" y="43717"/>
                  <a:pt x="1470" y="43598"/>
                </a:cubicBezTo>
                <a:cubicBezTo>
                  <a:pt x="1627" y="43478"/>
                  <a:pt x="1866" y="43410"/>
                  <a:pt x="2003" y="43410"/>
                </a:cubicBezTo>
                <a:cubicBezTo>
                  <a:pt x="2139" y="43410"/>
                  <a:pt x="2604" y="43632"/>
                  <a:pt x="2792" y="43683"/>
                </a:cubicBezTo>
                <a:cubicBezTo>
                  <a:pt x="2807" y="43687"/>
                  <a:pt x="2824" y="43689"/>
                  <a:pt x="2841" y="43689"/>
                </a:cubicBezTo>
                <a:cubicBezTo>
                  <a:pt x="3041" y="43689"/>
                  <a:pt x="3374" y="43444"/>
                  <a:pt x="3499" y="43444"/>
                </a:cubicBezTo>
                <a:cubicBezTo>
                  <a:pt x="3636" y="43444"/>
                  <a:pt x="4255" y="43034"/>
                  <a:pt x="4255" y="43034"/>
                </a:cubicBezTo>
                <a:cubicBezTo>
                  <a:pt x="4255" y="43034"/>
                  <a:pt x="4754" y="43567"/>
                  <a:pt x="4839" y="43584"/>
                </a:cubicBezTo>
                <a:cubicBezTo>
                  <a:pt x="4843" y="43585"/>
                  <a:pt x="4847" y="43585"/>
                  <a:pt x="4853" y="43585"/>
                </a:cubicBezTo>
                <a:cubicBezTo>
                  <a:pt x="4973" y="43585"/>
                  <a:pt x="5497" y="43413"/>
                  <a:pt x="5611" y="43396"/>
                </a:cubicBezTo>
                <a:cubicBezTo>
                  <a:pt x="5731" y="43379"/>
                  <a:pt x="5987" y="43174"/>
                  <a:pt x="6038" y="43140"/>
                </a:cubicBezTo>
                <a:cubicBezTo>
                  <a:pt x="6042" y="43138"/>
                  <a:pt x="6048" y="43137"/>
                  <a:pt x="6057" y="43137"/>
                </a:cubicBezTo>
                <a:cubicBezTo>
                  <a:pt x="6188" y="43137"/>
                  <a:pt x="6873" y="43354"/>
                  <a:pt x="6985" y="43482"/>
                </a:cubicBezTo>
                <a:cubicBezTo>
                  <a:pt x="7105" y="43622"/>
                  <a:pt x="7945" y="44049"/>
                  <a:pt x="8048" y="44110"/>
                </a:cubicBezTo>
                <a:cubicBezTo>
                  <a:pt x="8150" y="44165"/>
                  <a:pt x="8321" y="44288"/>
                  <a:pt x="8492" y="44374"/>
                </a:cubicBezTo>
                <a:cubicBezTo>
                  <a:pt x="8663" y="44459"/>
                  <a:pt x="9145" y="44647"/>
                  <a:pt x="9367" y="44698"/>
                </a:cubicBezTo>
                <a:cubicBezTo>
                  <a:pt x="9573" y="44745"/>
                  <a:pt x="10483" y="44978"/>
                  <a:pt x="10728" y="44978"/>
                </a:cubicBezTo>
                <a:cubicBezTo>
                  <a:pt x="10751" y="44978"/>
                  <a:pt x="10768" y="44976"/>
                  <a:pt x="10778" y="44972"/>
                </a:cubicBezTo>
                <a:cubicBezTo>
                  <a:pt x="10898" y="44920"/>
                  <a:pt x="11311" y="44664"/>
                  <a:pt x="11431" y="44647"/>
                </a:cubicBezTo>
                <a:cubicBezTo>
                  <a:pt x="11550" y="44630"/>
                  <a:pt x="11687" y="44356"/>
                  <a:pt x="11875" y="44339"/>
                </a:cubicBezTo>
                <a:cubicBezTo>
                  <a:pt x="11881" y="44339"/>
                  <a:pt x="11888" y="44339"/>
                  <a:pt x="11895" y="44339"/>
                </a:cubicBezTo>
                <a:cubicBezTo>
                  <a:pt x="12077" y="44339"/>
                  <a:pt x="12428" y="44531"/>
                  <a:pt x="12582" y="44531"/>
                </a:cubicBezTo>
                <a:cubicBezTo>
                  <a:pt x="12593" y="44531"/>
                  <a:pt x="12604" y="44530"/>
                  <a:pt x="12613" y="44527"/>
                </a:cubicBezTo>
                <a:cubicBezTo>
                  <a:pt x="12750" y="44493"/>
                  <a:pt x="13334" y="44391"/>
                  <a:pt x="13556" y="44288"/>
                </a:cubicBezTo>
                <a:cubicBezTo>
                  <a:pt x="13778" y="44186"/>
                  <a:pt x="14209" y="43448"/>
                  <a:pt x="14380" y="43277"/>
                </a:cubicBezTo>
                <a:cubicBezTo>
                  <a:pt x="14557" y="43106"/>
                  <a:pt x="14745" y="42436"/>
                  <a:pt x="14865" y="42282"/>
                </a:cubicBezTo>
                <a:cubicBezTo>
                  <a:pt x="14984" y="42129"/>
                  <a:pt x="15381" y="42094"/>
                  <a:pt x="15586" y="42043"/>
                </a:cubicBezTo>
                <a:cubicBezTo>
                  <a:pt x="15791" y="41988"/>
                  <a:pt x="16666" y="41613"/>
                  <a:pt x="16751" y="41544"/>
                </a:cubicBezTo>
                <a:cubicBezTo>
                  <a:pt x="16829" y="41482"/>
                  <a:pt x="17759" y="41264"/>
                  <a:pt x="18028" y="41264"/>
                </a:cubicBezTo>
                <a:cubicBezTo>
                  <a:pt x="18055" y="41264"/>
                  <a:pt x="18075" y="41266"/>
                  <a:pt x="18087" y="41271"/>
                </a:cubicBezTo>
                <a:cubicBezTo>
                  <a:pt x="18225" y="41320"/>
                  <a:pt x="18482" y="41649"/>
                  <a:pt x="18578" y="41649"/>
                </a:cubicBezTo>
                <a:cubicBezTo>
                  <a:pt x="18582" y="41649"/>
                  <a:pt x="18586" y="41648"/>
                  <a:pt x="18589" y="41647"/>
                </a:cubicBezTo>
                <a:cubicBezTo>
                  <a:pt x="18675" y="41613"/>
                  <a:pt x="19208" y="41404"/>
                  <a:pt x="19396" y="41336"/>
                </a:cubicBezTo>
                <a:cubicBezTo>
                  <a:pt x="19414" y="41330"/>
                  <a:pt x="19433" y="41327"/>
                  <a:pt x="19454" y="41327"/>
                </a:cubicBezTo>
                <a:cubicBezTo>
                  <a:pt x="19653" y="41327"/>
                  <a:pt x="19971" y="41582"/>
                  <a:pt x="20049" y="41613"/>
                </a:cubicBezTo>
                <a:cubicBezTo>
                  <a:pt x="20134" y="41647"/>
                  <a:pt x="20804" y="42180"/>
                  <a:pt x="20804" y="42180"/>
                </a:cubicBezTo>
                <a:cubicBezTo>
                  <a:pt x="20804" y="42180"/>
                  <a:pt x="21363" y="42354"/>
                  <a:pt x="21489" y="42354"/>
                </a:cubicBezTo>
                <a:cubicBezTo>
                  <a:pt x="21500" y="42354"/>
                  <a:pt x="21507" y="42353"/>
                  <a:pt x="21511" y="42351"/>
                </a:cubicBezTo>
                <a:cubicBezTo>
                  <a:pt x="21562" y="42316"/>
                  <a:pt x="22471" y="42197"/>
                  <a:pt x="22642" y="42163"/>
                </a:cubicBezTo>
                <a:cubicBezTo>
                  <a:pt x="22816" y="42129"/>
                  <a:pt x="22953" y="41818"/>
                  <a:pt x="23192" y="41647"/>
                </a:cubicBezTo>
                <a:cubicBezTo>
                  <a:pt x="23435" y="41476"/>
                  <a:pt x="23637" y="41165"/>
                  <a:pt x="23760" y="41008"/>
                </a:cubicBezTo>
                <a:cubicBezTo>
                  <a:pt x="23886" y="40851"/>
                  <a:pt x="24057" y="40543"/>
                  <a:pt x="24262" y="40475"/>
                </a:cubicBezTo>
                <a:cubicBezTo>
                  <a:pt x="24467" y="40406"/>
                  <a:pt x="25188" y="40270"/>
                  <a:pt x="25342" y="40218"/>
                </a:cubicBezTo>
                <a:cubicBezTo>
                  <a:pt x="25495" y="40167"/>
                  <a:pt x="25875" y="40133"/>
                  <a:pt x="26131" y="40133"/>
                </a:cubicBezTo>
                <a:cubicBezTo>
                  <a:pt x="26387" y="40133"/>
                  <a:pt x="26767" y="39996"/>
                  <a:pt x="26955" y="39894"/>
                </a:cubicBezTo>
                <a:cubicBezTo>
                  <a:pt x="27143" y="39791"/>
                  <a:pt x="27296" y="39689"/>
                  <a:pt x="27399" y="39655"/>
                </a:cubicBezTo>
                <a:cubicBezTo>
                  <a:pt x="27410" y="39651"/>
                  <a:pt x="27424" y="39649"/>
                  <a:pt x="27443" y="39649"/>
                </a:cubicBezTo>
                <a:cubicBezTo>
                  <a:pt x="27549" y="39649"/>
                  <a:pt x="27774" y="39701"/>
                  <a:pt x="27984" y="39701"/>
                </a:cubicBezTo>
                <a:cubicBezTo>
                  <a:pt x="28084" y="39701"/>
                  <a:pt x="28181" y="39689"/>
                  <a:pt x="28260" y="39655"/>
                </a:cubicBezTo>
                <a:cubicBezTo>
                  <a:pt x="28533" y="39531"/>
                  <a:pt x="30156" y="39139"/>
                  <a:pt x="30156" y="39139"/>
                </a:cubicBezTo>
                <a:lnTo>
                  <a:pt x="30156" y="768"/>
                </a:lnTo>
                <a:cubicBezTo>
                  <a:pt x="30156" y="768"/>
                  <a:pt x="29032" y="149"/>
                  <a:pt x="28896" y="33"/>
                </a:cubicBezTo>
                <a:cubicBezTo>
                  <a:pt x="28869" y="10"/>
                  <a:pt x="28831" y="1"/>
                  <a:pt x="28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231925" y="580798"/>
            <a:ext cx="2725636" cy="3945751"/>
          </a:xfrm>
          <a:custGeom>
            <a:avLst/>
            <a:gdLst/>
            <a:ahLst/>
            <a:cxnLst/>
            <a:rect l="l" t="t" r="r" b="b"/>
            <a:pathLst>
              <a:path w="30140" h="43632" extrusionOk="0">
                <a:moveTo>
                  <a:pt x="25798" y="1"/>
                </a:moveTo>
                <a:cubicBezTo>
                  <a:pt x="25255" y="1"/>
                  <a:pt x="24482" y="91"/>
                  <a:pt x="24160" y="305"/>
                </a:cubicBezTo>
                <a:cubicBezTo>
                  <a:pt x="23692" y="613"/>
                  <a:pt x="22458" y="1128"/>
                  <a:pt x="22048" y="1334"/>
                </a:cubicBezTo>
                <a:cubicBezTo>
                  <a:pt x="21638" y="1539"/>
                  <a:pt x="19837" y="2670"/>
                  <a:pt x="19472" y="2827"/>
                </a:cubicBezTo>
                <a:cubicBezTo>
                  <a:pt x="19109" y="2987"/>
                  <a:pt x="17517" y="4166"/>
                  <a:pt x="17312" y="4272"/>
                </a:cubicBezTo>
                <a:cubicBezTo>
                  <a:pt x="17295" y="4281"/>
                  <a:pt x="17270" y="4285"/>
                  <a:pt x="17240" y="4285"/>
                </a:cubicBezTo>
                <a:cubicBezTo>
                  <a:pt x="16963" y="4285"/>
                  <a:pt x="16182" y="3968"/>
                  <a:pt x="15707" y="3968"/>
                </a:cubicBezTo>
                <a:cubicBezTo>
                  <a:pt x="15608" y="3968"/>
                  <a:pt x="15522" y="3982"/>
                  <a:pt x="15457" y="4016"/>
                </a:cubicBezTo>
                <a:cubicBezTo>
                  <a:pt x="15047" y="4224"/>
                  <a:pt x="13810" y="5301"/>
                  <a:pt x="13191" y="5663"/>
                </a:cubicBezTo>
                <a:cubicBezTo>
                  <a:pt x="12569" y="6025"/>
                  <a:pt x="10977" y="6640"/>
                  <a:pt x="10768" y="6640"/>
                </a:cubicBezTo>
                <a:cubicBezTo>
                  <a:pt x="10560" y="6640"/>
                  <a:pt x="10150" y="6176"/>
                  <a:pt x="9740" y="6070"/>
                </a:cubicBezTo>
                <a:cubicBezTo>
                  <a:pt x="9713" y="6062"/>
                  <a:pt x="9682" y="6059"/>
                  <a:pt x="9649" y="6059"/>
                </a:cubicBezTo>
                <a:cubicBezTo>
                  <a:pt x="9183" y="6059"/>
                  <a:pt x="8175" y="6757"/>
                  <a:pt x="7935" y="6955"/>
                </a:cubicBezTo>
                <a:cubicBezTo>
                  <a:pt x="7679" y="7160"/>
                  <a:pt x="6651" y="7727"/>
                  <a:pt x="6391" y="7727"/>
                </a:cubicBezTo>
                <a:cubicBezTo>
                  <a:pt x="6128" y="7727"/>
                  <a:pt x="5154" y="8137"/>
                  <a:pt x="4946" y="8137"/>
                </a:cubicBezTo>
                <a:cubicBezTo>
                  <a:pt x="4740" y="8137"/>
                  <a:pt x="2991" y="6592"/>
                  <a:pt x="2677" y="6541"/>
                </a:cubicBezTo>
                <a:cubicBezTo>
                  <a:pt x="2369" y="6490"/>
                  <a:pt x="1" y="6070"/>
                  <a:pt x="1" y="6070"/>
                </a:cubicBezTo>
                <a:lnTo>
                  <a:pt x="1" y="42564"/>
                </a:lnTo>
                <a:cubicBezTo>
                  <a:pt x="1" y="42564"/>
                  <a:pt x="1076" y="42528"/>
                  <a:pt x="1930" y="42528"/>
                </a:cubicBezTo>
                <a:cubicBezTo>
                  <a:pt x="2356" y="42528"/>
                  <a:pt x="2728" y="42537"/>
                  <a:pt x="2882" y="42564"/>
                </a:cubicBezTo>
                <a:cubicBezTo>
                  <a:pt x="2901" y="42568"/>
                  <a:pt x="2923" y="42570"/>
                  <a:pt x="2946" y="42570"/>
                </a:cubicBezTo>
                <a:cubicBezTo>
                  <a:pt x="3447" y="42570"/>
                  <a:pt x="4632" y="41770"/>
                  <a:pt x="5013" y="41770"/>
                </a:cubicBezTo>
                <a:cubicBezTo>
                  <a:pt x="5025" y="41770"/>
                  <a:pt x="5035" y="41770"/>
                  <a:pt x="5045" y="41772"/>
                </a:cubicBezTo>
                <a:cubicBezTo>
                  <a:pt x="5403" y="41823"/>
                  <a:pt x="6589" y="42339"/>
                  <a:pt x="7204" y="42568"/>
                </a:cubicBezTo>
                <a:cubicBezTo>
                  <a:pt x="7826" y="42800"/>
                  <a:pt x="9162" y="43521"/>
                  <a:pt x="9781" y="43573"/>
                </a:cubicBezTo>
                <a:cubicBezTo>
                  <a:pt x="10138" y="43602"/>
                  <a:pt x="10289" y="43632"/>
                  <a:pt x="10502" y="43632"/>
                </a:cubicBezTo>
                <a:cubicBezTo>
                  <a:pt x="10658" y="43632"/>
                  <a:pt x="10847" y="43616"/>
                  <a:pt x="11175" y="43573"/>
                </a:cubicBezTo>
                <a:cubicBezTo>
                  <a:pt x="11947" y="43470"/>
                  <a:pt x="12101" y="43624"/>
                  <a:pt x="12924" y="43108"/>
                </a:cubicBezTo>
                <a:cubicBezTo>
                  <a:pt x="13748" y="42592"/>
                  <a:pt x="14261" y="41925"/>
                  <a:pt x="14729" y="41457"/>
                </a:cubicBezTo>
                <a:cubicBezTo>
                  <a:pt x="15193" y="40993"/>
                  <a:pt x="16683" y="40634"/>
                  <a:pt x="17046" y="40429"/>
                </a:cubicBezTo>
                <a:cubicBezTo>
                  <a:pt x="17145" y="40372"/>
                  <a:pt x="17389" y="40350"/>
                  <a:pt x="17701" y="40350"/>
                </a:cubicBezTo>
                <a:cubicBezTo>
                  <a:pt x="18510" y="40350"/>
                  <a:pt x="19780" y="40494"/>
                  <a:pt x="20189" y="40531"/>
                </a:cubicBezTo>
                <a:cubicBezTo>
                  <a:pt x="20733" y="40580"/>
                  <a:pt x="21692" y="41051"/>
                  <a:pt x="22092" y="41051"/>
                </a:cubicBezTo>
                <a:cubicBezTo>
                  <a:pt x="22112" y="41051"/>
                  <a:pt x="22130" y="41050"/>
                  <a:pt x="22147" y="41047"/>
                </a:cubicBezTo>
                <a:cubicBezTo>
                  <a:pt x="22506" y="40996"/>
                  <a:pt x="23022" y="39762"/>
                  <a:pt x="23381" y="39503"/>
                </a:cubicBezTo>
                <a:cubicBezTo>
                  <a:pt x="23740" y="39246"/>
                  <a:pt x="25185" y="39246"/>
                  <a:pt x="25906" y="38782"/>
                </a:cubicBezTo>
                <a:cubicBezTo>
                  <a:pt x="26627" y="38314"/>
                  <a:pt x="27191" y="38474"/>
                  <a:pt x="27656" y="38314"/>
                </a:cubicBezTo>
                <a:cubicBezTo>
                  <a:pt x="28124" y="38156"/>
                  <a:pt x="30140" y="38085"/>
                  <a:pt x="30140" y="38085"/>
                </a:cubicBezTo>
                <a:lnTo>
                  <a:pt x="30140" y="770"/>
                </a:lnTo>
                <a:cubicBezTo>
                  <a:pt x="30140" y="770"/>
                  <a:pt x="26627" y="151"/>
                  <a:pt x="26320" y="49"/>
                </a:cubicBezTo>
                <a:cubicBezTo>
                  <a:pt x="26226" y="18"/>
                  <a:pt x="26034" y="1"/>
                  <a:pt x="25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txBox="1">
            <a:spLocks noGrp="1"/>
          </p:cNvSpPr>
          <p:nvPr>
            <p:ph type="title"/>
          </p:nvPr>
        </p:nvSpPr>
        <p:spPr>
          <a:xfrm>
            <a:off x="721100" y="2482937"/>
            <a:ext cx="3839700" cy="75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721100" y="1262425"/>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 name="Google Shape;68;p3"/>
          <p:cNvSpPr txBox="1">
            <a:spLocks noGrp="1"/>
          </p:cNvSpPr>
          <p:nvPr>
            <p:ph type="subTitle" idx="1"/>
          </p:nvPr>
        </p:nvSpPr>
        <p:spPr>
          <a:xfrm>
            <a:off x="908600" y="3164963"/>
            <a:ext cx="3464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9" name="Google Shape;69;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70" name="Google Shape;70;p3"/>
          <p:cNvSpPr/>
          <p:nvPr/>
        </p:nvSpPr>
        <p:spPr>
          <a:xfrm rot="5400000">
            <a:off x="8265825" y="376560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764025">
            <a:off x="136828" y="209577"/>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912552">
            <a:off x="146213" y="41489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1110051">
            <a:off x="4481503" y="1361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3"/>
          <p:cNvGrpSpPr/>
          <p:nvPr/>
        </p:nvGrpSpPr>
        <p:grpSpPr>
          <a:xfrm>
            <a:off x="80485" y="2398859"/>
            <a:ext cx="317769" cy="318981"/>
            <a:chOff x="80485" y="2398859"/>
            <a:chExt cx="317769" cy="318981"/>
          </a:xfrm>
        </p:grpSpPr>
        <p:sp>
          <p:nvSpPr>
            <p:cNvPr id="75" name="Google Shape;75;p3"/>
            <p:cNvSpPr/>
            <p:nvPr/>
          </p:nvSpPr>
          <p:spPr>
            <a:xfrm rot="-1122350">
              <a:off x="114300" y="243231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1122350">
              <a:off x="202221" y="253129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25545" y="641911"/>
            <a:ext cx="677785" cy="815920"/>
            <a:chOff x="25545" y="641911"/>
            <a:chExt cx="677785" cy="815920"/>
          </a:xfrm>
        </p:grpSpPr>
        <p:sp>
          <p:nvSpPr>
            <p:cNvPr id="78" name="Google Shape;78;p3"/>
            <p:cNvSpPr/>
            <p:nvPr/>
          </p:nvSpPr>
          <p:spPr>
            <a:xfrm rot="-6913607">
              <a:off x="11644" y="84146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79" name="Google Shape;79;p3"/>
            <p:cNvSpPr/>
            <p:nvPr/>
          </p:nvSpPr>
          <p:spPr>
            <a:xfrm rot="-6913607">
              <a:off x="530217" y="124283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0" name="Google Shape;80;p3"/>
            <p:cNvSpPr/>
            <p:nvPr/>
          </p:nvSpPr>
          <p:spPr>
            <a:xfrm rot="-6913607">
              <a:off x="284797" y="70958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1" name="Google Shape;81;p3"/>
            <p:cNvSpPr/>
            <p:nvPr/>
          </p:nvSpPr>
          <p:spPr>
            <a:xfrm rot="-6913607">
              <a:off x="574169" y="122288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
        <p:nvSpPr>
          <p:cNvPr id="82" name="Google Shape;82;p3"/>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3"/>
          <p:cNvGrpSpPr/>
          <p:nvPr/>
        </p:nvGrpSpPr>
        <p:grpSpPr>
          <a:xfrm>
            <a:off x="2914022" y="4606091"/>
            <a:ext cx="354243" cy="354040"/>
            <a:chOff x="2914022" y="4606091"/>
            <a:chExt cx="354243" cy="354040"/>
          </a:xfrm>
        </p:grpSpPr>
        <p:sp>
          <p:nvSpPr>
            <p:cNvPr id="85" name="Google Shape;85;p3"/>
            <p:cNvSpPr/>
            <p:nvPr/>
          </p:nvSpPr>
          <p:spPr>
            <a:xfrm rot="2954850">
              <a:off x="2966075" y="465707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2954850">
              <a:off x="3051226" y="474567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25">
    <p:bg>
      <p:bgPr>
        <a:solidFill>
          <a:schemeClr val="lt1"/>
        </a:solidFill>
        <a:effectLst/>
      </p:bgPr>
    </p:bg>
    <p:spTree>
      <p:nvGrpSpPr>
        <p:cNvPr id="1" name="Shape 2644"/>
        <p:cNvGrpSpPr/>
        <p:nvPr/>
      </p:nvGrpSpPr>
      <p:grpSpPr>
        <a:xfrm>
          <a:off x="0" y="0"/>
          <a:ext cx="0" cy="0"/>
          <a:chOff x="0" y="0"/>
          <a:chExt cx="0" cy="0"/>
        </a:xfrm>
      </p:grpSpPr>
      <p:grpSp>
        <p:nvGrpSpPr>
          <p:cNvPr id="2645" name="Google Shape;2645;p33"/>
          <p:cNvGrpSpPr/>
          <p:nvPr/>
        </p:nvGrpSpPr>
        <p:grpSpPr>
          <a:xfrm>
            <a:off x="210888" y="154385"/>
            <a:ext cx="8732378" cy="4792635"/>
            <a:chOff x="398675" y="283391"/>
            <a:chExt cx="8240425" cy="4522634"/>
          </a:xfrm>
        </p:grpSpPr>
        <p:sp>
          <p:nvSpPr>
            <p:cNvPr id="2646" name="Google Shape;2646;p33"/>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3"/>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3"/>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49" name="Google Shape;2649;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650" name="Google Shape;2650;p33"/>
          <p:cNvGrpSpPr/>
          <p:nvPr/>
        </p:nvGrpSpPr>
        <p:grpSpPr>
          <a:xfrm rot="710823">
            <a:off x="209864" y="18717"/>
            <a:ext cx="515593" cy="1038549"/>
            <a:chOff x="58675" y="287248"/>
            <a:chExt cx="515592" cy="1038548"/>
          </a:xfrm>
        </p:grpSpPr>
        <p:sp>
          <p:nvSpPr>
            <p:cNvPr id="2651" name="Google Shape;2651;p33"/>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3"/>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3"/>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3"/>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3"/>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3"/>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3"/>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3"/>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3"/>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3"/>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3"/>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3"/>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3"/>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3"/>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3"/>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3"/>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3"/>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3"/>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3"/>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3"/>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3"/>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3"/>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3"/>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3"/>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3"/>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3"/>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3"/>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3"/>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3"/>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3"/>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3"/>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3"/>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3"/>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3"/>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3"/>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3"/>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3"/>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3"/>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3"/>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3"/>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2" name="Google Shape;2712;p33"/>
          <p:cNvSpPr/>
          <p:nvPr/>
        </p:nvSpPr>
        <p:spPr>
          <a:xfrm rot="857805">
            <a:off x="7524534" y="186537"/>
            <a:ext cx="847863" cy="287410"/>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660200" y="2363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rot="-1680891">
            <a:off x="8727376" y="261081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rot="-1680844">
            <a:off x="4455404" y="158922"/>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rot="2449001">
            <a:off x="2015186" y="4640527"/>
            <a:ext cx="189983"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rot="1014929">
            <a:off x="8466920" y="867780"/>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rot="-5400000">
            <a:off x="-54037" y="404407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rot="-3586650">
            <a:off x="6469286" y="4673654"/>
            <a:ext cx="189984"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0" name="Google Shape;2720;p33"/>
          <p:cNvGrpSpPr/>
          <p:nvPr/>
        </p:nvGrpSpPr>
        <p:grpSpPr>
          <a:xfrm>
            <a:off x="108741" y="1132578"/>
            <a:ext cx="298097" cy="297912"/>
            <a:chOff x="1832541" y="4437115"/>
            <a:chExt cx="298097" cy="297912"/>
          </a:xfrm>
        </p:grpSpPr>
        <p:sp>
          <p:nvSpPr>
            <p:cNvPr id="2721" name="Google Shape;2721;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3" name="Google Shape;2723;p33"/>
          <p:cNvGrpSpPr/>
          <p:nvPr/>
        </p:nvGrpSpPr>
        <p:grpSpPr>
          <a:xfrm>
            <a:off x="122513" y="3026699"/>
            <a:ext cx="250137" cy="252072"/>
            <a:chOff x="721088" y="3132699"/>
            <a:chExt cx="250137" cy="252072"/>
          </a:xfrm>
        </p:grpSpPr>
        <p:sp>
          <p:nvSpPr>
            <p:cNvPr id="2724" name="Google Shape;2724;p33"/>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33"/>
          <p:cNvGrpSpPr/>
          <p:nvPr/>
        </p:nvGrpSpPr>
        <p:grpSpPr>
          <a:xfrm>
            <a:off x="468903" y="4021153"/>
            <a:ext cx="298097" cy="297912"/>
            <a:chOff x="1832541" y="4437115"/>
            <a:chExt cx="298097" cy="297912"/>
          </a:xfrm>
        </p:grpSpPr>
        <p:sp>
          <p:nvSpPr>
            <p:cNvPr id="2727" name="Google Shape;2727;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9" name="Google Shape;2729;p33"/>
          <p:cNvGrpSpPr/>
          <p:nvPr/>
        </p:nvGrpSpPr>
        <p:grpSpPr>
          <a:xfrm>
            <a:off x="3552066" y="4739628"/>
            <a:ext cx="298097" cy="297912"/>
            <a:chOff x="1832541" y="4437115"/>
            <a:chExt cx="298097" cy="297912"/>
          </a:xfrm>
        </p:grpSpPr>
        <p:sp>
          <p:nvSpPr>
            <p:cNvPr id="2730" name="Google Shape;2730;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33"/>
          <p:cNvGrpSpPr/>
          <p:nvPr/>
        </p:nvGrpSpPr>
        <p:grpSpPr>
          <a:xfrm rot="-3310899">
            <a:off x="5438073" y="4766049"/>
            <a:ext cx="298110" cy="297925"/>
            <a:chOff x="1832541" y="4437115"/>
            <a:chExt cx="298097" cy="297912"/>
          </a:xfrm>
        </p:grpSpPr>
        <p:sp>
          <p:nvSpPr>
            <p:cNvPr id="2733" name="Google Shape;273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33"/>
          <p:cNvSpPr/>
          <p:nvPr/>
        </p:nvSpPr>
        <p:spPr>
          <a:xfrm>
            <a:off x="7005875" y="47075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6" name="Google Shape;2736;p33"/>
          <p:cNvGrpSpPr/>
          <p:nvPr/>
        </p:nvGrpSpPr>
        <p:grpSpPr>
          <a:xfrm rot="-1766784">
            <a:off x="8140027" y="4484935"/>
            <a:ext cx="829628" cy="396777"/>
            <a:chOff x="8008075" y="4689688"/>
            <a:chExt cx="829643" cy="396784"/>
          </a:xfrm>
        </p:grpSpPr>
        <p:sp>
          <p:nvSpPr>
            <p:cNvPr id="2737" name="Google Shape;2737;p33"/>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8" name="Google Shape;2738;p33"/>
            <p:cNvGrpSpPr/>
            <p:nvPr/>
          </p:nvGrpSpPr>
          <p:grpSpPr>
            <a:xfrm>
              <a:off x="8008075" y="4689688"/>
              <a:ext cx="829643" cy="396784"/>
              <a:chOff x="8008075" y="4689688"/>
              <a:chExt cx="829643" cy="396784"/>
            </a:xfrm>
          </p:grpSpPr>
          <p:sp>
            <p:nvSpPr>
              <p:cNvPr id="2739" name="Google Shape;2739;p33"/>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0" name="Google Shape;2740;p33"/>
              <p:cNvGrpSpPr/>
              <p:nvPr/>
            </p:nvGrpSpPr>
            <p:grpSpPr>
              <a:xfrm>
                <a:off x="8008075" y="4689688"/>
                <a:ext cx="829643" cy="396784"/>
                <a:chOff x="8008075" y="4689688"/>
                <a:chExt cx="829643" cy="396784"/>
              </a:xfrm>
            </p:grpSpPr>
            <p:sp>
              <p:nvSpPr>
                <p:cNvPr id="2741" name="Google Shape;2741;p33"/>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3"/>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3"/>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48" name="Google Shape;2748;p33"/>
          <p:cNvGrpSpPr/>
          <p:nvPr/>
        </p:nvGrpSpPr>
        <p:grpSpPr>
          <a:xfrm rot="5555092">
            <a:off x="8257035" y="3523087"/>
            <a:ext cx="928762" cy="927614"/>
            <a:chOff x="8332425" y="1086157"/>
            <a:chExt cx="928746" cy="927598"/>
          </a:xfrm>
        </p:grpSpPr>
        <p:sp>
          <p:nvSpPr>
            <p:cNvPr id="2749" name="Google Shape;2749;p33"/>
            <p:cNvSpPr/>
            <p:nvPr/>
          </p:nvSpPr>
          <p:spPr>
            <a:xfrm rot="-2490741">
              <a:off x="8464694" y="12245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rot="-2490741">
              <a:off x="8635631" y="15162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rot="-2490741">
              <a:off x="8724399" y="14851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rot="-2490741">
              <a:off x="8780211" y="14061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rot="-2490741">
              <a:off x="8829522" y="12920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rot="-2490741">
              <a:off x="8883272" y="13420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rot="-2490741">
              <a:off x="8936760" y="14017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rot="-2490741">
              <a:off x="8602207" y="16448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rot="-2490741">
              <a:off x="8666482" y="17023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rot="-2490741">
              <a:off x="8716895" y="17356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rot="-2490741">
              <a:off x="8971720" y="13988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rot="-2490741">
              <a:off x="8585989" y="17095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rot="-2490741">
              <a:off x="8500359" y="16790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3"/>
          <p:cNvGrpSpPr/>
          <p:nvPr/>
        </p:nvGrpSpPr>
        <p:grpSpPr>
          <a:xfrm>
            <a:off x="8689291" y="1242278"/>
            <a:ext cx="298097" cy="297912"/>
            <a:chOff x="1832541" y="4437115"/>
            <a:chExt cx="298097" cy="297912"/>
          </a:xfrm>
        </p:grpSpPr>
        <p:sp>
          <p:nvSpPr>
            <p:cNvPr id="2763" name="Google Shape;276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5" name="Google Shape;2765;p33"/>
          <p:cNvSpPr/>
          <p:nvPr/>
        </p:nvSpPr>
        <p:spPr>
          <a:xfrm>
            <a:off x="8631100" y="8973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8717030" y="9939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7" name="Google Shape;2767;p33"/>
          <p:cNvGrpSpPr/>
          <p:nvPr/>
        </p:nvGrpSpPr>
        <p:grpSpPr>
          <a:xfrm>
            <a:off x="8394758" y="114302"/>
            <a:ext cx="653324" cy="677733"/>
            <a:chOff x="517108" y="4323052"/>
            <a:chExt cx="653324" cy="677733"/>
          </a:xfrm>
        </p:grpSpPr>
        <p:sp>
          <p:nvSpPr>
            <p:cNvPr id="2768" name="Google Shape;2768;p33"/>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7"/>
        <p:cNvGrpSpPr/>
        <p:nvPr/>
      </p:nvGrpSpPr>
      <p:grpSpPr>
        <a:xfrm>
          <a:off x="0" y="0"/>
          <a:ext cx="0" cy="0"/>
          <a:chOff x="0" y="0"/>
          <a:chExt cx="0" cy="0"/>
        </a:xfrm>
      </p:grpSpPr>
      <p:sp>
        <p:nvSpPr>
          <p:cNvPr id="88" name="Google Shape;88;p4"/>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5400000">
            <a:off x="34963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92" name="Google Shape;92;p4"/>
          <p:cNvSpPr txBox="1">
            <a:spLocks noGrp="1"/>
          </p:cNvSpPr>
          <p:nvPr>
            <p:ph type="body" idx="1"/>
          </p:nvPr>
        </p:nvSpPr>
        <p:spPr>
          <a:xfrm>
            <a:off x="732275" y="1136950"/>
            <a:ext cx="7679400" cy="338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49250">
              <a:lnSpc>
                <a:spcPct val="100000"/>
              </a:lnSpc>
              <a:spcBef>
                <a:spcPts val="0"/>
              </a:spcBef>
              <a:spcAft>
                <a:spcPts val="0"/>
              </a:spcAft>
              <a:buSzPts val="1900"/>
              <a:buFont typeface="Arial"/>
              <a:buAutoNum type="alphaLcPeriod"/>
              <a:defRPr sz="1200"/>
            </a:lvl2pPr>
            <a:lvl3pPr marL="1371600" lvl="2" indent="-381000">
              <a:lnSpc>
                <a:spcPct val="100000"/>
              </a:lnSpc>
              <a:spcBef>
                <a:spcPts val="0"/>
              </a:spcBef>
              <a:spcAft>
                <a:spcPts val="0"/>
              </a:spcAft>
              <a:buSzPts val="2400"/>
              <a:buFont typeface="Arial"/>
              <a:buAutoNum type="romanLcPeriod"/>
              <a:defRPr sz="1200"/>
            </a:lvl3pPr>
            <a:lvl4pPr marL="1828800" lvl="3" indent="-381000">
              <a:lnSpc>
                <a:spcPct val="100000"/>
              </a:lnSpc>
              <a:spcBef>
                <a:spcPts val="0"/>
              </a:spcBef>
              <a:spcAft>
                <a:spcPts val="0"/>
              </a:spcAft>
              <a:buSzPts val="2400"/>
              <a:buFont typeface="Arial"/>
              <a:buAutoNum type="arabicPeriod"/>
              <a:defRPr sz="1200"/>
            </a:lvl4pPr>
            <a:lvl5pPr marL="2286000" lvl="4" indent="-381000">
              <a:lnSpc>
                <a:spcPct val="100000"/>
              </a:lnSpc>
              <a:spcBef>
                <a:spcPts val="0"/>
              </a:spcBef>
              <a:spcAft>
                <a:spcPts val="0"/>
              </a:spcAft>
              <a:buSzPts val="2400"/>
              <a:buFont typeface="Arial"/>
              <a:buAutoNum type="alphaLcPeriod"/>
              <a:defRPr sz="1200"/>
            </a:lvl5pPr>
            <a:lvl6pPr marL="2743200" lvl="5" indent="-381000">
              <a:lnSpc>
                <a:spcPct val="100000"/>
              </a:lnSpc>
              <a:spcBef>
                <a:spcPts val="0"/>
              </a:spcBef>
              <a:spcAft>
                <a:spcPts val="0"/>
              </a:spcAft>
              <a:buSzPts val="2400"/>
              <a:buFont typeface="Arial"/>
              <a:buAutoNum type="romanLcPeriod"/>
              <a:defRPr sz="1200"/>
            </a:lvl6pPr>
            <a:lvl7pPr marL="3200400" lvl="6" indent="-381000">
              <a:lnSpc>
                <a:spcPct val="100000"/>
              </a:lnSpc>
              <a:spcBef>
                <a:spcPts val="0"/>
              </a:spcBef>
              <a:spcAft>
                <a:spcPts val="0"/>
              </a:spcAft>
              <a:buSzPts val="2400"/>
              <a:buFont typeface="Arial"/>
              <a:buAutoNum type="arabicPeriod"/>
              <a:defRPr sz="1200"/>
            </a:lvl7pPr>
            <a:lvl8pPr marL="3657600" lvl="7" indent="-381000">
              <a:lnSpc>
                <a:spcPct val="100000"/>
              </a:lnSpc>
              <a:spcBef>
                <a:spcPts val="0"/>
              </a:spcBef>
              <a:spcAft>
                <a:spcPts val="0"/>
              </a:spcAft>
              <a:buSzPts val="2400"/>
              <a:buFont typeface="Arial"/>
              <a:buAutoNum type="alphaLcPeriod"/>
              <a:defRPr sz="1200"/>
            </a:lvl8pPr>
            <a:lvl9pPr marL="4114800" lvl="8" indent="-381000">
              <a:lnSpc>
                <a:spcPct val="100000"/>
              </a:lnSpc>
              <a:spcBef>
                <a:spcPts val="0"/>
              </a:spcBef>
              <a:spcAft>
                <a:spcPts val="0"/>
              </a:spcAft>
              <a:buSzPts val="2400"/>
              <a:buFont typeface="Arial"/>
              <a:buAutoNum type="romanLcPeriod"/>
              <a:defRPr sz="1200"/>
            </a:lvl9pPr>
          </a:lstStyle>
          <a:p>
            <a:endParaRPr/>
          </a:p>
        </p:txBody>
      </p:sp>
      <p:sp>
        <p:nvSpPr>
          <p:cNvPr id="93" name="Google Shape;93;p4"/>
          <p:cNvSpPr txBox="1">
            <a:spLocks noGrp="1"/>
          </p:cNvSpPr>
          <p:nvPr>
            <p:ph type="title"/>
          </p:nvPr>
        </p:nvSpPr>
        <p:spPr>
          <a:xfrm>
            <a:off x="732275" y="538000"/>
            <a:ext cx="7206900" cy="539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4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4" name="Google Shape;94;p4"/>
          <p:cNvGrpSpPr/>
          <p:nvPr/>
        </p:nvGrpSpPr>
        <p:grpSpPr>
          <a:xfrm>
            <a:off x="68666" y="76188"/>
            <a:ext cx="839876" cy="582253"/>
            <a:chOff x="68666" y="76188"/>
            <a:chExt cx="839876" cy="582253"/>
          </a:xfrm>
        </p:grpSpPr>
        <p:sp>
          <p:nvSpPr>
            <p:cNvPr id="95" name="Google Shape;95;p4"/>
            <p:cNvSpPr/>
            <p:nvPr/>
          </p:nvSpPr>
          <p:spPr>
            <a:xfrm rot="-1535504">
              <a:off x="128022" y="372959"/>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535504">
              <a:off x="151250" y="423942"/>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535504">
              <a:off x="67920" y="275343"/>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535504">
              <a:off x="46537" y="239062"/>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1535504">
              <a:off x="97304" y="323364"/>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1535504">
              <a:off x="96787" y="451459"/>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1535504">
              <a:off x="55885" y="256702"/>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535504">
              <a:off x="118776" y="502913"/>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535504">
              <a:off x="79023" y="303482"/>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1535504">
              <a:off x="114259" y="351927"/>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1535504">
              <a:off x="139992" y="402572"/>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4"/>
          <p:cNvSpPr/>
          <p:nvPr/>
        </p:nvSpPr>
        <p:spPr>
          <a:xfrm>
            <a:off x="958850" y="121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4"/>
          <p:cNvGrpSpPr/>
          <p:nvPr/>
        </p:nvGrpSpPr>
        <p:grpSpPr>
          <a:xfrm>
            <a:off x="7277461" y="71819"/>
            <a:ext cx="919886" cy="686410"/>
            <a:chOff x="7277461" y="71819"/>
            <a:chExt cx="919886" cy="686410"/>
          </a:xfrm>
        </p:grpSpPr>
        <p:sp>
          <p:nvSpPr>
            <p:cNvPr id="108" name="Google Shape;108;p4"/>
            <p:cNvSpPr/>
            <p:nvPr/>
          </p:nvSpPr>
          <p:spPr>
            <a:xfrm rot="2067823">
              <a:off x="7527250" y="91685"/>
              <a:ext cx="246495" cy="568358"/>
            </a:xfrm>
            <a:custGeom>
              <a:avLst/>
              <a:gdLst/>
              <a:ahLst/>
              <a:cxnLst/>
              <a:rect l="l" t="t" r="r" b="b"/>
              <a:pathLst>
                <a:path w="4340" h="10007" extrusionOk="0">
                  <a:moveTo>
                    <a:pt x="2461" y="0"/>
                  </a:moveTo>
                  <a:cubicBezTo>
                    <a:pt x="2332" y="0"/>
                    <a:pt x="2214" y="88"/>
                    <a:pt x="2225" y="272"/>
                  </a:cubicBezTo>
                  <a:cubicBezTo>
                    <a:pt x="2262" y="908"/>
                    <a:pt x="2344" y="1540"/>
                    <a:pt x="2450" y="2169"/>
                  </a:cubicBezTo>
                  <a:cubicBezTo>
                    <a:pt x="2443" y="2637"/>
                    <a:pt x="2392" y="3101"/>
                    <a:pt x="2286" y="3559"/>
                  </a:cubicBezTo>
                  <a:cubicBezTo>
                    <a:pt x="2245" y="3737"/>
                    <a:pt x="2211" y="4051"/>
                    <a:pt x="2040" y="4154"/>
                  </a:cubicBezTo>
                  <a:cubicBezTo>
                    <a:pt x="2007" y="4174"/>
                    <a:pt x="1972" y="4182"/>
                    <a:pt x="1937" y="4182"/>
                  </a:cubicBezTo>
                  <a:cubicBezTo>
                    <a:pt x="1838" y="4182"/>
                    <a:pt x="1736" y="4116"/>
                    <a:pt x="1657" y="4058"/>
                  </a:cubicBezTo>
                  <a:cubicBezTo>
                    <a:pt x="1483" y="3928"/>
                    <a:pt x="1363" y="3747"/>
                    <a:pt x="1251" y="3559"/>
                  </a:cubicBezTo>
                  <a:cubicBezTo>
                    <a:pt x="1117" y="3330"/>
                    <a:pt x="1005" y="3091"/>
                    <a:pt x="909" y="2845"/>
                  </a:cubicBezTo>
                  <a:cubicBezTo>
                    <a:pt x="697" y="2309"/>
                    <a:pt x="571" y="1728"/>
                    <a:pt x="547" y="1147"/>
                  </a:cubicBezTo>
                  <a:cubicBezTo>
                    <a:pt x="537" y="1000"/>
                    <a:pt x="448" y="870"/>
                    <a:pt x="294" y="843"/>
                  </a:cubicBezTo>
                  <a:cubicBezTo>
                    <a:pt x="282" y="841"/>
                    <a:pt x="269" y="840"/>
                    <a:pt x="256" y="840"/>
                  </a:cubicBezTo>
                  <a:cubicBezTo>
                    <a:pt x="139" y="840"/>
                    <a:pt x="1" y="922"/>
                    <a:pt x="7" y="1051"/>
                  </a:cubicBezTo>
                  <a:cubicBezTo>
                    <a:pt x="34" y="1680"/>
                    <a:pt x="154" y="2288"/>
                    <a:pt x="373" y="2876"/>
                  </a:cubicBezTo>
                  <a:cubicBezTo>
                    <a:pt x="567" y="3419"/>
                    <a:pt x="841" y="4021"/>
                    <a:pt x="1288" y="4400"/>
                  </a:cubicBezTo>
                  <a:cubicBezTo>
                    <a:pt x="1490" y="4571"/>
                    <a:pt x="1746" y="4704"/>
                    <a:pt x="2016" y="4704"/>
                  </a:cubicBezTo>
                  <a:cubicBezTo>
                    <a:pt x="2307" y="4704"/>
                    <a:pt x="2532" y="4520"/>
                    <a:pt x="2652" y="4270"/>
                  </a:cubicBezTo>
                  <a:cubicBezTo>
                    <a:pt x="2720" y="4127"/>
                    <a:pt x="2764" y="3969"/>
                    <a:pt x="2802" y="3812"/>
                  </a:cubicBezTo>
                  <a:cubicBezTo>
                    <a:pt x="3038" y="4776"/>
                    <a:pt x="3321" y="5726"/>
                    <a:pt x="3585" y="6683"/>
                  </a:cubicBezTo>
                  <a:cubicBezTo>
                    <a:pt x="3814" y="7537"/>
                    <a:pt x="3981" y="8596"/>
                    <a:pt x="3161" y="9194"/>
                  </a:cubicBezTo>
                  <a:cubicBezTo>
                    <a:pt x="2908" y="9381"/>
                    <a:pt x="2600" y="9473"/>
                    <a:pt x="2294" y="9473"/>
                  </a:cubicBezTo>
                  <a:cubicBezTo>
                    <a:pt x="1815" y="9473"/>
                    <a:pt x="1342" y="9246"/>
                    <a:pt x="1094" y="8798"/>
                  </a:cubicBezTo>
                  <a:cubicBezTo>
                    <a:pt x="885" y="8422"/>
                    <a:pt x="926" y="8005"/>
                    <a:pt x="1237" y="7704"/>
                  </a:cubicBezTo>
                  <a:cubicBezTo>
                    <a:pt x="1422" y="7525"/>
                    <a:pt x="1681" y="7401"/>
                    <a:pt x="1938" y="7401"/>
                  </a:cubicBezTo>
                  <a:cubicBezTo>
                    <a:pt x="2033" y="7401"/>
                    <a:pt x="2128" y="7418"/>
                    <a:pt x="2218" y="7455"/>
                  </a:cubicBezTo>
                  <a:cubicBezTo>
                    <a:pt x="2259" y="7472"/>
                    <a:pt x="2298" y="7480"/>
                    <a:pt x="2334" y="7480"/>
                  </a:cubicBezTo>
                  <a:cubicBezTo>
                    <a:pt x="2581" y="7480"/>
                    <a:pt x="2667" y="7099"/>
                    <a:pt x="2392" y="6980"/>
                  </a:cubicBezTo>
                  <a:cubicBezTo>
                    <a:pt x="2230" y="6912"/>
                    <a:pt x="2059" y="6881"/>
                    <a:pt x="1889" y="6881"/>
                  </a:cubicBezTo>
                  <a:cubicBezTo>
                    <a:pt x="1182" y="6881"/>
                    <a:pt x="482" y="7424"/>
                    <a:pt x="424" y="8166"/>
                  </a:cubicBezTo>
                  <a:cubicBezTo>
                    <a:pt x="379" y="8706"/>
                    <a:pt x="697" y="9232"/>
                    <a:pt x="1111" y="9560"/>
                  </a:cubicBezTo>
                  <a:cubicBezTo>
                    <a:pt x="1463" y="9843"/>
                    <a:pt x="1916" y="10006"/>
                    <a:pt x="2369" y="10006"/>
                  </a:cubicBezTo>
                  <a:cubicBezTo>
                    <a:pt x="2430" y="10006"/>
                    <a:pt x="2491" y="10003"/>
                    <a:pt x="2553" y="9997"/>
                  </a:cubicBezTo>
                  <a:cubicBezTo>
                    <a:pt x="3048" y="9949"/>
                    <a:pt x="3506" y="9703"/>
                    <a:pt x="3834" y="9331"/>
                  </a:cubicBezTo>
                  <a:cubicBezTo>
                    <a:pt x="4193" y="8924"/>
                    <a:pt x="4340" y="8377"/>
                    <a:pt x="4323" y="7844"/>
                  </a:cubicBezTo>
                  <a:cubicBezTo>
                    <a:pt x="4302" y="7264"/>
                    <a:pt x="4135" y="6710"/>
                    <a:pt x="3978" y="6153"/>
                  </a:cubicBezTo>
                  <a:cubicBezTo>
                    <a:pt x="3807" y="5555"/>
                    <a:pt x="3636" y="4957"/>
                    <a:pt x="3475" y="4349"/>
                  </a:cubicBezTo>
                  <a:cubicBezTo>
                    <a:pt x="3287" y="3635"/>
                    <a:pt x="3123" y="2907"/>
                    <a:pt x="2993" y="2175"/>
                  </a:cubicBezTo>
                  <a:cubicBezTo>
                    <a:pt x="2997" y="1523"/>
                    <a:pt x="2922" y="863"/>
                    <a:pt x="2754" y="231"/>
                  </a:cubicBezTo>
                  <a:cubicBezTo>
                    <a:pt x="2714" y="80"/>
                    <a:pt x="2583" y="0"/>
                    <a:pt x="2461"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2067823">
              <a:off x="7750570" y="401846"/>
              <a:ext cx="186802" cy="189585"/>
            </a:xfrm>
            <a:custGeom>
              <a:avLst/>
              <a:gdLst/>
              <a:ahLst/>
              <a:cxnLst/>
              <a:rect l="l" t="t" r="r" b="b"/>
              <a:pathLst>
                <a:path w="3289" h="3338" extrusionOk="0">
                  <a:moveTo>
                    <a:pt x="1143" y="346"/>
                  </a:moveTo>
                  <a:cubicBezTo>
                    <a:pt x="1390" y="346"/>
                    <a:pt x="1540" y="707"/>
                    <a:pt x="1518" y="963"/>
                  </a:cubicBezTo>
                  <a:cubicBezTo>
                    <a:pt x="1484" y="1431"/>
                    <a:pt x="1074" y="1674"/>
                    <a:pt x="664" y="1783"/>
                  </a:cubicBezTo>
                  <a:cubicBezTo>
                    <a:pt x="558" y="1315"/>
                    <a:pt x="503" y="700"/>
                    <a:pt x="961" y="406"/>
                  </a:cubicBezTo>
                  <a:cubicBezTo>
                    <a:pt x="1026" y="364"/>
                    <a:pt x="1087" y="346"/>
                    <a:pt x="1143" y="346"/>
                  </a:cubicBezTo>
                  <a:close/>
                  <a:moveTo>
                    <a:pt x="1223" y="1"/>
                  </a:moveTo>
                  <a:cubicBezTo>
                    <a:pt x="1168" y="1"/>
                    <a:pt x="1112" y="5"/>
                    <a:pt x="1057" y="13"/>
                  </a:cubicBezTo>
                  <a:cubicBezTo>
                    <a:pt x="732" y="58"/>
                    <a:pt x="432" y="252"/>
                    <a:pt x="244" y="519"/>
                  </a:cubicBezTo>
                  <a:cubicBezTo>
                    <a:pt x="32" y="820"/>
                    <a:pt x="1" y="1196"/>
                    <a:pt x="45" y="1544"/>
                  </a:cubicBezTo>
                  <a:cubicBezTo>
                    <a:pt x="93" y="1917"/>
                    <a:pt x="196" y="2323"/>
                    <a:pt x="353" y="2661"/>
                  </a:cubicBezTo>
                  <a:cubicBezTo>
                    <a:pt x="503" y="2979"/>
                    <a:pt x="777" y="3191"/>
                    <a:pt x="1112" y="3280"/>
                  </a:cubicBezTo>
                  <a:cubicBezTo>
                    <a:pt x="1255" y="3320"/>
                    <a:pt x="1396" y="3338"/>
                    <a:pt x="1534" y="3338"/>
                  </a:cubicBezTo>
                  <a:cubicBezTo>
                    <a:pt x="2194" y="3338"/>
                    <a:pt x="2785" y="2921"/>
                    <a:pt x="3203" y="2415"/>
                  </a:cubicBezTo>
                  <a:cubicBezTo>
                    <a:pt x="3288" y="2313"/>
                    <a:pt x="3158" y="2224"/>
                    <a:pt x="3070" y="2207"/>
                  </a:cubicBezTo>
                  <a:cubicBezTo>
                    <a:pt x="3044" y="2202"/>
                    <a:pt x="3018" y="2200"/>
                    <a:pt x="2992" y="2200"/>
                  </a:cubicBezTo>
                  <a:cubicBezTo>
                    <a:pt x="2882" y="2200"/>
                    <a:pt x="2766" y="2241"/>
                    <a:pt x="2697" y="2323"/>
                  </a:cubicBezTo>
                  <a:cubicBezTo>
                    <a:pt x="2432" y="2643"/>
                    <a:pt x="2050" y="2998"/>
                    <a:pt x="1608" y="2998"/>
                  </a:cubicBezTo>
                  <a:cubicBezTo>
                    <a:pt x="1577" y="2998"/>
                    <a:pt x="1546" y="2996"/>
                    <a:pt x="1515" y="2993"/>
                  </a:cubicBezTo>
                  <a:cubicBezTo>
                    <a:pt x="1040" y="2938"/>
                    <a:pt x="862" y="2518"/>
                    <a:pt x="746" y="2108"/>
                  </a:cubicBezTo>
                  <a:cubicBezTo>
                    <a:pt x="1310" y="1971"/>
                    <a:pt x="1935" y="1674"/>
                    <a:pt x="2055" y="1066"/>
                  </a:cubicBezTo>
                  <a:cubicBezTo>
                    <a:pt x="2106" y="809"/>
                    <a:pt x="2072" y="516"/>
                    <a:pt x="1904" y="307"/>
                  </a:cubicBezTo>
                  <a:cubicBezTo>
                    <a:pt x="1738" y="96"/>
                    <a:pt x="1483" y="1"/>
                    <a:pt x="122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2067823">
              <a:off x="7852856" y="413056"/>
              <a:ext cx="197594" cy="317092"/>
            </a:xfrm>
            <a:custGeom>
              <a:avLst/>
              <a:gdLst/>
              <a:ahLst/>
              <a:cxnLst/>
              <a:rect l="l" t="t" r="r" b="b"/>
              <a:pathLst>
                <a:path w="3479" h="5583" extrusionOk="0">
                  <a:moveTo>
                    <a:pt x="807" y="0"/>
                  </a:moveTo>
                  <a:cubicBezTo>
                    <a:pt x="695" y="0"/>
                    <a:pt x="585" y="22"/>
                    <a:pt x="482" y="71"/>
                  </a:cubicBezTo>
                  <a:cubicBezTo>
                    <a:pt x="123" y="249"/>
                    <a:pt x="41" y="700"/>
                    <a:pt x="21" y="1062"/>
                  </a:cubicBezTo>
                  <a:cubicBezTo>
                    <a:pt x="0" y="1455"/>
                    <a:pt x="103" y="1845"/>
                    <a:pt x="287" y="2190"/>
                  </a:cubicBezTo>
                  <a:cubicBezTo>
                    <a:pt x="380" y="2367"/>
                    <a:pt x="499" y="2538"/>
                    <a:pt x="653" y="2661"/>
                  </a:cubicBezTo>
                  <a:cubicBezTo>
                    <a:pt x="801" y="2778"/>
                    <a:pt x="974" y="2830"/>
                    <a:pt x="1155" y="2830"/>
                  </a:cubicBezTo>
                  <a:cubicBezTo>
                    <a:pt x="1196" y="2830"/>
                    <a:pt x="1237" y="2827"/>
                    <a:pt x="1278" y="2822"/>
                  </a:cubicBezTo>
                  <a:cubicBezTo>
                    <a:pt x="1430" y="2806"/>
                    <a:pt x="1577" y="2791"/>
                    <a:pt x="1722" y="2791"/>
                  </a:cubicBezTo>
                  <a:cubicBezTo>
                    <a:pt x="1924" y="2791"/>
                    <a:pt x="2122" y="2821"/>
                    <a:pt x="2321" y="2924"/>
                  </a:cubicBezTo>
                  <a:cubicBezTo>
                    <a:pt x="2604" y="3078"/>
                    <a:pt x="2816" y="3365"/>
                    <a:pt x="2857" y="3690"/>
                  </a:cubicBezTo>
                  <a:cubicBezTo>
                    <a:pt x="2905" y="4045"/>
                    <a:pt x="2754" y="4363"/>
                    <a:pt x="2495" y="4602"/>
                  </a:cubicBezTo>
                  <a:cubicBezTo>
                    <a:pt x="2212" y="4862"/>
                    <a:pt x="1793" y="5109"/>
                    <a:pt x="1395" y="5109"/>
                  </a:cubicBezTo>
                  <a:cubicBezTo>
                    <a:pt x="1385" y="5109"/>
                    <a:pt x="1374" y="5108"/>
                    <a:pt x="1364" y="5108"/>
                  </a:cubicBezTo>
                  <a:cubicBezTo>
                    <a:pt x="1196" y="5105"/>
                    <a:pt x="1080" y="5053"/>
                    <a:pt x="1005" y="4906"/>
                  </a:cubicBezTo>
                  <a:cubicBezTo>
                    <a:pt x="943" y="4787"/>
                    <a:pt x="954" y="4664"/>
                    <a:pt x="1036" y="4561"/>
                  </a:cubicBezTo>
                  <a:cubicBezTo>
                    <a:pt x="1167" y="4392"/>
                    <a:pt x="933" y="4172"/>
                    <a:pt x="735" y="4172"/>
                  </a:cubicBezTo>
                  <a:cubicBezTo>
                    <a:pt x="669" y="4172"/>
                    <a:pt x="607" y="4196"/>
                    <a:pt x="564" y="4254"/>
                  </a:cubicBezTo>
                  <a:cubicBezTo>
                    <a:pt x="356" y="4527"/>
                    <a:pt x="431" y="4910"/>
                    <a:pt x="629" y="5173"/>
                  </a:cubicBezTo>
                  <a:cubicBezTo>
                    <a:pt x="841" y="5451"/>
                    <a:pt x="1165" y="5582"/>
                    <a:pt x="1501" y="5582"/>
                  </a:cubicBezTo>
                  <a:cubicBezTo>
                    <a:pt x="1583" y="5582"/>
                    <a:pt x="1665" y="5574"/>
                    <a:pt x="1746" y="5559"/>
                  </a:cubicBezTo>
                  <a:cubicBezTo>
                    <a:pt x="2471" y="5429"/>
                    <a:pt x="3308" y="4872"/>
                    <a:pt x="3383" y="4083"/>
                  </a:cubicBezTo>
                  <a:cubicBezTo>
                    <a:pt x="3479" y="3229"/>
                    <a:pt x="2819" y="2538"/>
                    <a:pt x="2030" y="2350"/>
                  </a:cubicBezTo>
                  <a:cubicBezTo>
                    <a:pt x="1885" y="2314"/>
                    <a:pt x="1734" y="2298"/>
                    <a:pt x="1584" y="2298"/>
                  </a:cubicBezTo>
                  <a:cubicBezTo>
                    <a:pt x="1535" y="2298"/>
                    <a:pt x="1487" y="2299"/>
                    <a:pt x="1439" y="2303"/>
                  </a:cubicBezTo>
                  <a:cubicBezTo>
                    <a:pt x="1343" y="2308"/>
                    <a:pt x="1193" y="2357"/>
                    <a:pt x="1071" y="2357"/>
                  </a:cubicBezTo>
                  <a:cubicBezTo>
                    <a:pt x="1027" y="2357"/>
                    <a:pt x="986" y="2351"/>
                    <a:pt x="954" y="2333"/>
                  </a:cubicBezTo>
                  <a:cubicBezTo>
                    <a:pt x="889" y="2299"/>
                    <a:pt x="831" y="2183"/>
                    <a:pt x="790" y="2121"/>
                  </a:cubicBezTo>
                  <a:cubicBezTo>
                    <a:pt x="745" y="2046"/>
                    <a:pt x="704" y="1968"/>
                    <a:pt x="670" y="1882"/>
                  </a:cubicBezTo>
                  <a:cubicBezTo>
                    <a:pt x="602" y="1708"/>
                    <a:pt x="564" y="1530"/>
                    <a:pt x="550" y="1339"/>
                  </a:cubicBezTo>
                  <a:cubicBezTo>
                    <a:pt x="541" y="1075"/>
                    <a:pt x="566" y="479"/>
                    <a:pt x="931" y="479"/>
                  </a:cubicBezTo>
                  <a:cubicBezTo>
                    <a:pt x="945" y="479"/>
                    <a:pt x="959" y="479"/>
                    <a:pt x="974" y="481"/>
                  </a:cubicBezTo>
                  <a:cubicBezTo>
                    <a:pt x="1343" y="526"/>
                    <a:pt x="1439" y="1031"/>
                    <a:pt x="1517" y="1322"/>
                  </a:cubicBezTo>
                  <a:cubicBezTo>
                    <a:pt x="1553" y="1458"/>
                    <a:pt x="1697" y="1533"/>
                    <a:pt x="1823" y="1533"/>
                  </a:cubicBezTo>
                  <a:cubicBezTo>
                    <a:pt x="1953" y="1533"/>
                    <a:pt x="2063" y="1454"/>
                    <a:pt x="2016" y="1281"/>
                  </a:cubicBezTo>
                  <a:cubicBezTo>
                    <a:pt x="1917" y="919"/>
                    <a:pt x="1798" y="532"/>
                    <a:pt x="1504" y="276"/>
                  </a:cubicBezTo>
                  <a:cubicBezTo>
                    <a:pt x="1319" y="113"/>
                    <a:pt x="1060" y="0"/>
                    <a:pt x="80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2067823">
              <a:off x="8101423" y="451421"/>
              <a:ext cx="70484" cy="111775"/>
            </a:xfrm>
            <a:custGeom>
              <a:avLst/>
              <a:gdLst/>
              <a:ahLst/>
              <a:cxnLst/>
              <a:rect l="l" t="t" r="r" b="b"/>
              <a:pathLst>
                <a:path w="1241" h="1968" extrusionOk="0">
                  <a:moveTo>
                    <a:pt x="1002" y="0"/>
                  </a:moveTo>
                  <a:cubicBezTo>
                    <a:pt x="882" y="0"/>
                    <a:pt x="751" y="66"/>
                    <a:pt x="701" y="179"/>
                  </a:cubicBezTo>
                  <a:cubicBezTo>
                    <a:pt x="486" y="681"/>
                    <a:pt x="270" y="1191"/>
                    <a:pt x="52" y="1696"/>
                  </a:cubicBezTo>
                  <a:cubicBezTo>
                    <a:pt x="1" y="1809"/>
                    <a:pt x="48" y="1942"/>
                    <a:pt x="185" y="1963"/>
                  </a:cubicBezTo>
                  <a:cubicBezTo>
                    <a:pt x="203" y="1966"/>
                    <a:pt x="221" y="1968"/>
                    <a:pt x="240" y="1968"/>
                  </a:cubicBezTo>
                  <a:cubicBezTo>
                    <a:pt x="361" y="1968"/>
                    <a:pt x="493" y="1901"/>
                    <a:pt x="540" y="1789"/>
                  </a:cubicBezTo>
                  <a:cubicBezTo>
                    <a:pt x="759" y="1286"/>
                    <a:pt x="971" y="777"/>
                    <a:pt x="1190" y="271"/>
                  </a:cubicBezTo>
                  <a:cubicBezTo>
                    <a:pt x="1241" y="155"/>
                    <a:pt x="1193" y="25"/>
                    <a:pt x="1056" y="5"/>
                  </a:cubicBezTo>
                  <a:cubicBezTo>
                    <a:pt x="1039" y="2"/>
                    <a:pt x="1021" y="0"/>
                    <a:pt x="100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2067823">
              <a:off x="8080312" y="590777"/>
              <a:ext cx="86784" cy="32147"/>
            </a:xfrm>
            <a:custGeom>
              <a:avLst/>
              <a:gdLst/>
              <a:ahLst/>
              <a:cxnLst/>
              <a:rect l="l" t="t" r="r" b="b"/>
              <a:pathLst>
                <a:path w="1528" h="566" extrusionOk="0">
                  <a:moveTo>
                    <a:pt x="426" y="1"/>
                  </a:moveTo>
                  <a:cubicBezTo>
                    <a:pt x="394" y="1"/>
                    <a:pt x="361" y="1"/>
                    <a:pt x="328" y="2"/>
                  </a:cubicBezTo>
                  <a:cubicBezTo>
                    <a:pt x="260" y="2"/>
                    <a:pt x="178" y="43"/>
                    <a:pt x="126" y="81"/>
                  </a:cubicBezTo>
                  <a:cubicBezTo>
                    <a:pt x="79" y="115"/>
                    <a:pt x="27" y="180"/>
                    <a:pt x="21" y="241"/>
                  </a:cubicBezTo>
                  <a:cubicBezTo>
                    <a:pt x="1" y="377"/>
                    <a:pt x="106" y="433"/>
                    <a:pt x="222" y="433"/>
                  </a:cubicBezTo>
                  <a:cubicBezTo>
                    <a:pt x="225" y="433"/>
                    <a:pt x="229" y="433"/>
                    <a:pt x="232" y="433"/>
                  </a:cubicBezTo>
                  <a:lnTo>
                    <a:pt x="376" y="433"/>
                  </a:lnTo>
                  <a:cubicBezTo>
                    <a:pt x="393" y="433"/>
                    <a:pt x="414" y="433"/>
                    <a:pt x="431" y="436"/>
                  </a:cubicBezTo>
                  <a:cubicBezTo>
                    <a:pt x="506" y="440"/>
                    <a:pt x="584" y="450"/>
                    <a:pt x="660" y="457"/>
                  </a:cubicBezTo>
                  <a:cubicBezTo>
                    <a:pt x="738" y="467"/>
                    <a:pt x="813" y="481"/>
                    <a:pt x="888" y="498"/>
                  </a:cubicBezTo>
                  <a:cubicBezTo>
                    <a:pt x="926" y="515"/>
                    <a:pt x="964" y="518"/>
                    <a:pt x="998" y="532"/>
                  </a:cubicBezTo>
                  <a:cubicBezTo>
                    <a:pt x="1008" y="535"/>
                    <a:pt x="1022" y="535"/>
                    <a:pt x="1029" y="535"/>
                  </a:cubicBezTo>
                  <a:cubicBezTo>
                    <a:pt x="1025" y="535"/>
                    <a:pt x="1022" y="535"/>
                    <a:pt x="1015" y="532"/>
                  </a:cubicBezTo>
                  <a:lnTo>
                    <a:pt x="1015" y="532"/>
                  </a:lnTo>
                  <a:cubicBezTo>
                    <a:pt x="1042" y="535"/>
                    <a:pt x="1063" y="542"/>
                    <a:pt x="1087" y="552"/>
                  </a:cubicBezTo>
                  <a:cubicBezTo>
                    <a:pt x="1119" y="561"/>
                    <a:pt x="1152" y="566"/>
                    <a:pt x="1186" y="566"/>
                  </a:cubicBezTo>
                  <a:cubicBezTo>
                    <a:pt x="1290" y="566"/>
                    <a:pt x="1394" y="522"/>
                    <a:pt x="1459" y="436"/>
                  </a:cubicBezTo>
                  <a:cubicBezTo>
                    <a:pt x="1493" y="388"/>
                    <a:pt x="1527" y="330"/>
                    <a:pt x="1521" y="269"/>
                  </a:cubicBezTo>
                  <a:cubicBezTo>
                    <a:pt x="1510" y="217"/>
                    <a:pt x="1476" y="163"/>
                    <a:pt x="1422" y="146"/>
                  </a:cubicBezTo>
                  <a:cubicBezTo>
                    <a:pt x="1094" y="49"/>
                    <a:pt x="764" y="1"/>
                    <a:pt x="42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2067823">
              <a:off x="8069211" y="680131"/>
              <a:ext cx="76902" cy="41120"/>
            </a:xfrm>
            <a:custGeom>
              <a:avLst/>
              <a:gdLst/>
              <a:ahLst/>
              <a:cxnLst/>
              <a:rect l="l" t="t" r="r" b="b"/>
              <a:pathLst>
                <a:path w="1354" h="724" extrusionOk="0">
                  <a:moveTo>
                    <a:pt x="443" y="1"/>
                  </a:moveTo>
                  <a:cubicBezTo>
                    <a:pt x="381" y="1"/>
                    <a:pt x="311" y="13"/>
                    <a:pt x="253" y="29"/>
                  </a:cubicBezTo>
                  <a:cubicBezTo>
                    <a:pt x="223" y="35"/>
                    <a:pt x="0" y="114"/>
                    <a:pt x="79" y="172"/>
                  </a:cubicBezTo>
                  <a:cubicBezTo>
                    <a:pt x="301" y="343"/>
                    <a:pt x="523" y="517"/>
                    <a:pt x="749" y="688"/>
                  </a:cubicBezTo>
                  <a:cubicBezTo>
                    <a:pt x="783" y="719"/>
                    <a:pt x="841" y="722"/>
                    <a:pt x="885" y="722"/>
                  </a:cubicBezTo>
                  <a:cubicBezTo>
                    <a:pt x="898" y="723"/>
                    <a:pt x="910" y="724"/>
                    <a:pt x="924" y="724"/>
                  </a:cubicBezTo>
                  <a:cubicBezTo>
                    <a:pt x="983" y="724"/>
                    <a:pt x="1047" y="712"/>
                    <a:pt x="1097" y="698"/>
                  </a:cubicBezTo>
                  <a:cubicBezTo>
                    <a:pt x="1131" y="688"/>
                    <a:pt x="1354" y="613"/>
                    <a:pt x="1275" y="551"/>
                  </a:cubicBezTo>
                  <a:cubicBezTo>
                    <a:pt x="1053" y="380"/>
                    <a:pt x="831" y="206"/>
                    <a:pt x="602" y="35"/>
                  </a:cubicBezTo>
                  <a:cubicBezTo>
                    <a:pt x="568" y="5"/>
                    <a:pt x="510" y="1"/>
                    <a:pt x="465" y="1"/>
                  </a:cubicBezTo>
                  <a:cubicBezTo>
                    <a:pt x="458" y="1"/>
                    <a:pt x="451" y="1"/>
                    <a:pt x="44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2067823">
              <a:off x="7407348" y="267327"/>
              <a:ext cx="138980" cy="39928"/>
            </a:xfrm>
            <a:custGeom>
              <a:avLst/>
              <a:gdLst/>
              <a:ahLst/>
              <a:cxnLst/>
              <a:rect l="l" t="t" r="r" b="b"/>
              <a:pathLst>
                <a:path w="2447" h="703" extrusionOk="0">
                  <a:moveTo>
                    <a:pt x="810" y="1"/>
                  </a:moveTo>
                  <a:cubicBezTo>
                    <a:pt x="600" y="1"/>
                    <a:pt x="390" y="18"/>
                    <a:pt x="181" y="52"/>
                  </a:cubicBezTo>
                  <a:cubicBezTo>
                    <a:pt x="48" y="76"/>
                    <a:pt x="0" y="233"/>
                    <a:pt x="62" y="339"/>
                  </a:cubicBezTo>
                  <a:cubicBezTo>
                    <a:pt x="121" y="449"/>
                    <a:pt x="235" y="496"/>
                    <a:pt x="352" y="496"/>
                  </a:cubicBezTo>
                  <a:cubicBezTo>
                    <a:pt x="377" y="496"/>
                    <a:pt x="402" y="494"/>
                    <a:pt x="427" y="490"/>
                  </a:cubicBezTo>
                  <a:cubicBezTo>
                    <a:pt x="586" y="462"/>
                    <a:pt x="746" y="449"/>
                    <a:pt x="905" y="449"/>
                  </a:cubicBezTo>
                  <a:cubicBezTo>
                    <a:pt x="1303" y="449"/>
                    <a:pt x="1695" y="531"/>
                    <a:pt x="2054" y="678"/>
                  </a:cubicBezTo>
                  <a:cubicBezTo>
                    <a:pt x="2093" y="694"/>
                    <a:pt x="2138" y="703"/>
                    <a:pt x="2184" y="703"/>
                  </a:cubicBezTo>
                  <a:cubicBezTo>
                    <a:pt x="2273" y="703"/>
                    <a:pt x="2361" y="667"/>
                    <a:pt x="2396" y="579"/>
                  </a:cubicBezTo>
                  <a:cubicBezTo>
                    <a:pt x="2447" y="445"/>
                    <a:pt x="2337" y="322"/>
                    <a:pt x="2221" y="274"/>
                  </a:cubicBezTo>
                  <a:cubicBezTo>
                    <a:pt x="1769" y="91"/>
                    <a:pt x="1291" y="1"/>
                    <a:pt x="81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2067823">
              <a:off x="7361063" y="330810"/>
              <a:ext cx="124270" cy="63157"/>
            </a:xfrm>
            <a:custGeom>
              <a:avLst/>
              <a:gdLst/>
              <a:ahLst/>
              <a:cxnLst/>
              <a:rect l="l" t="t" r="r" b="b"/>
              <a:pathLst>
                <a:path w="2188" h="1112" extrusionOk="0">
                  <a:moveTo>
                    <a:pt x="1744" y="0"/>
                  </a:moveTo>
                  <a:cubicBezTo>
                    <a:pt x="1682" y="0"/>
                    <a:pt x="1622" y="11"/>
                    <a:pt x="1572" y="44"/>
                  </a:cubicBezTo>
                  <a:cubicBezTo>
                    <a:pt x="1077" y="351"/>
                    <a:pt x="581" y="652"/>
                    <a:pt x="86" y="963"/>
                  </a:cubicBezTo>
                  <a:cubicBezTo>
                    <a:pt x="0" y="1014"/>
                    <a:pt x="246" y="1089"/>
                    <a:pt x="270" y="1089"/>
                  </a:cubicBezTo>
                  <a:cubicBezTo>
                    <a:pt x="324" y="1100"/>
                    <a:pt x="388" y="1111"/>
                    <a:pt x="451" y="1111"/>
                  </a:cubicBezTo>
                  <a:cubicBezTo>
                    <a:pt x="511" y="1111"/>
                    <a:pt x="570" y="1101"/>
                    <a:pt x="619" y="1069"/>
                  </a:cubicBezTo>
                  <a:cubicBezTo>
                    <a:pt x="1114" y="761"/>
                    <a:pt x="1610" y="457"/>
                    <a:pt x="2105" y="150"/>
                  </a:cubicBezTo>
                  <a:cubicBezTo>
                    <a:pt x="2187" y="98"/>
                    <a:pt x="1938" y="27"/>
                    <a:pt x="1921" y="23"/>
                  </a:cubicBezTo>
                  <a:cubicBezTo>
                    <a:pt x="1868" y="11"/>
                    <a:pt x="1805" y="0"/>
                    <a:pt x="17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2067823">
              <a:off x="7298973" y="427092"/>
              <a:ext cx="55547" cy="93259"/>
            </a:xfrm>
            <a:custGeom>
              <a:avLst/>
              <a:gdLst/>
              <a:ahLst/>
              <a:cxnLst/>
              <a:rect l="l" t="t" r="r" b="b"/>
              <a:pathLst>
                <a:path w="978" h="1642" extrusionOk="0">
                  <a:moveTo>
                    <a:pt x="693" y="1"/>
                  </a:moveTo>
                  <a:cubicBezTo>
                    <a:pt x="675" y="1"/>
                    <a:pt x="658" y="2"/>
                    <a:pt x="643" y="4"/>
                  </a:cubicBezTo>
                  <a:cubicBezTo>
                    <a:pt x="544" y="18"/>
                    <a:pt x="370" y="76"/>
                    <a:pt x="380" y="206"/>
                  </a:cubicBezTo>
                  <a:cubicBezTo>
                    <a:pt x="417" y="626"/>
                    <a:pt x="305" y="1063"/>
                    <a:pt x="76" y="1408"/>
                  </a:cubicBezTo>
                  <a:cubicBezTo>
                    <a:pt x="1" y="1514"/>
                    <a:pt x="89" y="1610"/>
                    <a:pt x="199" y="1631"/>
                  </a:cubicBezTo>
                  <a:cubicBezTo>
                    <a:pt x="229" y="1638"/>
                    <a:pt x="265" y="1642"/>
                    <a:pt x="302" y="1642"/>
                  </a:cubicBezTo>
                  <a:cubicBezTo>
                    <a:pt x="405" y="1642"/>
                    <a:pt x="522" y="1611"/>
                    <a:pt x="575" y="1528"/>
                  </a:cubicBezTo>
                  <a:cubicBezTo>
                    <a:pt x="848" y="1121"/>
                    <a:pt x="978" y="636"/>
                    <a:pt x="940" y="144"/>
                  </a:cubicBezTo>
                  <a:cubicBezTo>
                    <a:pt x="932" y="37"/>
                    <a:pt x="795" y="1"/>
                    <a:pt x="69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4"/>
          <p:cNvGrpSpPr/>
          <p:nvPr/>
        </p:nvGrpSpPr>
        <p:grpSpPr>
          <a:xfrm>
            <a:off x="8054446" y="-86526"/>
            <a:ext cx="1089545" cy="1107239"/>
            <a:chOff x="8054446" y="-86526"/>
            <a:chExt cx="1089545" cy="1107239"/>
          </a:xfrm>
        </p:grpSpPr>
        <p:sp>
          <p:nvSpPr>
            <p:cNvPr id="118" name="Google Shape;118;p4"/>
            <p:cNvSpPr/>
            <p:nvPr/>
          </p:nvSpPr>
          <p:spPr>
            <a:xfrm rot="3050436">
              <a:off x="8178115" y="107464"/>
              <a:ext cx="842207" cy="719259"/>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rot="3050436">
              <a:off x="8449137" y="333260"/>
              <a:ext cx="148681" cy="287090"/>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rot="3050436">
              <a:off x="8528404" y="299699"/>
              <a:ext cx="131843" cy="91178"/>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3050436">
              <a:off x="8577799" y="474270"/>
              <a:ext cx="160012" cy="228634"/>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3050436">
              <a:off x="8827597" y="452985"/>
              <a:ext cx="31981" cy="79635"/>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3050436">
              <a:off x="8825176" y="548454"/>
              <a:ext cx="41300" cy="39924"/>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3050436">
              <a:off x="8400695" y="338150"/>
              <a:ext cx="90119" cy="30922"/>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3050436">
              <a:off x="8399749" y="402066"/>
              <a:ext cx="59832" cy="36641"/>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171449">
            <a:off x="8591052" y="3643257"/>
            <a:ext cx="388848" cy="404935"/>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560888" y="4681972"/>
            <a:ext cx="320427" cy="37548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128;p4"/>
          <p:cNvGrpSpPr/>
          <p:nvPr/>
        </p:nvGrpSpPr>
        <p:grpSpPr>
          <a:xfrm>
            <a:off x="7887526" y="4008480"/>
            <a:ext cx="898744" cy="986151"/>
            <a:chOff x="7887526" y="4008480"/>
            <a:chExt cx="898744" cy="986151"/>
          </a:xfrm>
        </p:grpSpPr>
        <p:sp>
          <p:nvSpPr>
            <p:cNvPr id="129" name="Google Shape;129;p4"/>
            <p:cNvSpPr/>
            <p:nvPr/>
          </p:nvSpPr>
          <p:spPr>
            <a:xfrm rot="-3035529">
              <a:off x="8192325" y="4352310"/>
              <a:ext cx="123092" cy="987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3035529">
              <a:off x="7973810" y="4618064"/>
              <a:ext cx="95272" cy="3722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3035529">
              <a:off x="8090061" y="4463596"/>
              <a:ext cx="108773" cy="20658"/>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3035529">
              <a:off x="8036290" y="4543775"/>
              <a:ext cx="89852" cy="31856"/>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3035529">
              <a:off x="8174330" y="4412628"/>
              <a:ext cx="15239" cy="2148"/>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3035529">
              <a:off x="8010499" y="4801349"/>
              <a:ext cx="72413" cy="9914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3035529">
              <a:off x="8218535" y="4647328"/>
              <a:ext cx="98750" cy="8017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3035529">
              <a:off x="8123515" y="4799641"/>
              <a:ext cx="83766" cy="72047"/>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3035529">
              <a:off x="7928355" y="4687192"/>
              <a:ext cx="73589" cy="38504"/>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3035529">
              <a:off x="8335306" y="4599180"/>
              <a:ext cx="109438" cy="8784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3035529">
              <a:off x="8172230" y="4727773"/>
              <a:ext cx="84635" cy="76087"/>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3035529">
              <a:off x="7901089" y="4736250"/>
              <a:ext cx="47253" cy="3881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3035529">
              <a:off x="8266723" y="4276783"/>
              <a:ext cx="96193" cy="9209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3035529">
              <a:off x="7943588" y="4757850"/>
              <a:ext cx="60344" cy="72763"/>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3035529">
              <a:off x="8388174" y="4121524"/>
              <a:ext cx="107188" cy="894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3035529">
              <a:off x="8281146" y="4695800"/>
              <a:ext cx="95630" cy="7184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3035529">
              <a:off x="8417989" y="4643313"/>
              <a:ext cx="48633" cy="5471"/>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3035529">
              <a:off x="8433248" y="4553550"/>
              <a:ext cx="137922" cy="18562"/>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3035529">
              <a:off x="8329859" y="4202449"/>
              <a:ext cx="91948" cy="9183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3035529">
              <a:off x="8233105" y="4774674"/>
              <a:ext cx="83561" cy="6151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3035529">
              <a:off x="8538627" y="4470247"/>
              <a:ext cx="63873" cy="1845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3035529">
              <a:off x="8179888" y="4847593"/>
              <a:ext cx="83766" cy="55276"/>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3035529">
              <a:off x="8124803" y="4920868"/>
              <a:ext cx="83408" cy="5041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3035529">
              <a:off x="8529580" y="4093810"/>
              <a:ext cx="108210" cy="84524"/>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rot="-3035529">
              <a:off x="8462314" y="4038805"/>
              <a:ext cx="94249" cy="90200"/>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rot="-3035529">
              <a:off x="8329369" y="4457601"/>
              <a:ext cx="138996" cy="71025"/>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rot="-3035529">
              <a:off x="8603857" y="4147388"/>
              <a:ext cx="103148" cy="87388"/>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rot="-3035529">
              <a:off x="8662020" y="4355827"/>
              <a:ext cx="34826" cy="4602"/>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rot="-3035529">
              <a:off x="8578402" y="4404069"/>
              <a:ext cx="98443" cy="16107"/>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rot="-3035529">
              <a:off x="8675489" y="4202013"/>
              <a:ext cx="96295" cy="8227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rot="-3035529">
              <a:off x="8473418" y="4310466"/>
              <a:ext cx="100846" cy="68979"/>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rot="-3035529">
              <a:off x="8155493" y="4599525"/>
              <a:ext cx="94198" cy="82018"/>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rot="-3035529">
              <a:off x="8082955" y="4549568"/>
              <a:ext cx="90925" cy="8426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3035529">
              <a:off x="8199192" y="4512997"/>
              <a:ext cx="116239" cy="8442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rot="-3035529">
              <a:off x="8269638" y="4554438"/>
              <a:ext cx="110307" cy="8529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rot="-3035529">
              <a:off x="8099721" y="4675403"/>
              <a:ext cx="90874" cy="8851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rot="-3035529">
              <a:off x="8127985" y="4452578"/>
              <a:ext cx="117825" cy="9981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rot="-3035529">
              <a:off x="8074809" y="4870714"/>
              <a:ext cx="81158" cy="7056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rot="-3035529">
              <a:off x="7979260" y="4705292"/>
              <a:ext cx="79726" cy="6770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3035529">
              <a:off x="8395131" y="4499706"/>
              <a:ext cx="139508" cy="75576"/>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rot="-3035529">
              <a:off x="8051246" y="4740596"/>
              <a:ext cx="85147" cy="9429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rot="-3035529">
              <a:off x="8023156" y="4632368"/>
              <a:ext cx="98392" cy="75524"/>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rot="-3035529">
              <a:off x="8613291" y="4275354"/>
              <a:ext cx="92664" cy="82632"/>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rot="-3035529">
              <a:off x="8494282" y="4420776"/>
              <a:ext cx="69958" cy="6376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rot="-3035529">
              <a:off x="8536517" y="4233262"/>
              <a:ext cx="100540" cy="75320"/>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rot="-3035529">
              <a:off x="8537093" y="4349992"/>
              <a:ext cx="105091" cy="74553"/>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rot="-3035529">
              <a:off x="8354559" y="4332771"/>
              <a:ext cx="82181" cy="7680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rot="-3035529">
              <a:off x="8463321" y="4183044"/>
              <a:ext cx="105602" cy="8114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rot="-3035529">
              <a:off x="8428377" y="4379435"/>
              <a:ext cx="73078" cy="6698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rot="-3035529">
              <a:off x="8266888" y="4412058"/>
              <a:ext cx="129535" cy="73837"/>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rot="-3035529">
              <a:off x="8405385" y="4259935"/>
              <a:ext cx="94761" cy="81507"/>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rot="-3035529">
              <a:off x="8551434" y="4512338"/>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rot="-3035529">
              <a:off x="8374695" y="4692155"/>
              <a:ext cx="66430"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rot="-3035529">
              <a:off x="8596554" y="4457299"/>
              <a:ext cx="8643"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rot="-3035529">
              <a:off x="8458132" y="4625460"/>
              <a:ext cx="9154"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rot="-3035529">
              <a:off x="8679569" y="4319384"/>
              <a:ext cx="69242"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3035529">
              <a:off x="8663564" y="4376083"/>
              <a:ext cx="8080"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3035529">
              <a:off x="8120248" y="4958070"/>
              <a:ext cx="51" cy="792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3035529">
              <a:off x="8210860" y="4926755"/>
              <a:ext cx="8591"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rot="-3035529">
              <a:off x="8323672" y="4789452"/>
              <a:ext cx="8591"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3035529">
              <a:off x="8268122" y="4857155"/>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3035529">
              <a:off x="7843559" y="4325297"/>
              <a:ext cx="986679" cy="352516"/>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124838" y="730349"/>
            <a:ext cx="250137" cy="252072"/>
            <a:chOff x="124838" y="730349"/>
            <a:chExt cx="250137" cy="252072"/>
          </a:xfrm>
        </p:grpSpPr>
        <p:sp>
          <p:nvSpPr>
            <p:cNvPr id="192" name="Google Shape;192;p4"/>
            <p:cNvSpPr/>
            <p:nvPr/>
          </p:nvSpPr>
          <p:spPr>
            <a:xfrm>
              <a:off x="124838" y="7303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10768" y="8269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94"/>
        <p:cNvGrpSpPr/>
        <p:nvPr/>
      </p:nvGrpSpPr>
      <p:grpSpPr>
        <a:xfrm>
          <a:off x="0" y="0"/>
          <a:ext cx="0" cy="0"/>
          <a:chOff x="0" y="0"/>
          <a:chExt cx="0" cy="0"/>
        </a:xfrm>
      </p:grpSpPr>
      <p:sp>
        <p:nvSpPr>
          <p:cNvPr id="195" name="Google Shape;195;p5"/>
          <p:cNvSpPr/>
          <p:nvPr/>
        </p:nvSpPr>
        <p:spPr>
          <a:xfrm>
            <a:off x="6089260" y="435240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6089260" y="4909207"/>
            <a:ext cx="2940385" cy="162040"/>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6088560" y="4323850"/>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16420" y="114300"/>
            <a:ext cx="1967574" cy="1389907"/>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14300" y="1024671"/>
            <a:ext cx="1968192" cy="480578"/>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1" name="Google Shape;201;p5"/>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5"/>
          <p:cNvSpPr txBox="1">
            <a:spLocks noGrp="1"/>
          </p:cNvSpPr>
          <p:nvPr>
            <p:ph type="subTitle" idx="1"/>
          </p:nvPr>
        </p:nvSpPr>
        <p:spPr>
          <a:xfrm>
            <a:off x="1685088"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3" name="Google Shape;203;p5"/>
          <p:cNvSpPr txBox="1">
            <a:spLocks noGrp="1"/>
          </p:cNvSpPr>
          <p:nvPr>
            <p:ph type="subTitle" idx="2"/>
          </p:nvPr>
        </p:nvSpPr>
        <p:spPr>
          <a:xfrm>
            <a:off x="1284588"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5"/>
          <p:cNvSpPr txBox="1">
            <a:spLocks noGrp="1"/>
          </p:cNvSpPr>
          <p:nvPr>
            <p:ph type="subTitle" idx="3"/>
          </p:nvPr>
        </p:nvSpPr>
        <p:spPr>
          <a:xfrm>
            <a:off x="5595900"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5" name="Google Shape;205;p5"/>
          <p:cNvSpPr txBox="1">
            <a:spLocks noGrp="1"/>
          </p:cNvSpPr>
          <p:nvPr>
            <p:ph type="subTitle" idx="4"/>
          </p:nvPr>
        </p:nvSpPr>
        <p:spPr>
          <a:xfrm>
            <a:off x="5167813"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6" name="Google Shape;206;p5"/>
          <p:cNvGrpSpPr/>
          <p:nvPr/>
        </p:nvGrpSpPr>
        <p:grpSpPr>
          <a:xfrm>
            <a:off x="8725388" y="3935977"/>
            <a:ext cx="304324" cy="779722"/>
            <a:chOff x="8725388" y="3935977"/>
            <a:chExt cx="304324" cy="779722"/>
          </a:xfrm>
        </p:grpSpPr>
        <p:sp>
          <p:nvSpPr>
            <p:cNvPr id="207" name="Google Shape;207;p5"/>
            <p:cNvSpPr/>
            <p:nvPr/>
          </p:nvSpPr>
          <p:spPr>
            <a:xfrm rot="-5526826">
              <a:off x="8850068" y="4381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08" name="Google Shape;208;p5"/>
            <p:cNvSpPr/>
            <p:nvPr/>
          </p:nvSpPr>
          <p:spPr>
            <a:xfrm rot="-5526826">
              <a:off x="8677698" y="4155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09" name="Google Shape;209;p5"/>
            <p:cNvSpPr/>
            <p:nvPr/>
          </p:nvSpPr>
          <p:spPr>
            <a:xfrm rot="-5526826">
              <a:off x="8891670" y="4573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0" name="Google Shape;210;p5"/>
            <p:cNvSpPr/>
            <p:nvPr/>
          </p:nvSpPr>
          <p:spPr>
            <a:xfrm rot="-5526826">
              <a:off x="8721822" y="4347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1" name="Google Shape;211;p5"/>
            <p:cNvSpPr/>
            <p:nvPr/>
          </p:nvSpPr>
          <p:spPr>
            <a:xfrm rot="-5526826">
              <a:off x="8705304" y="4016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2" name="Google Shape;212;p5"/>
            <p:cNvSpPr/>
            <p:nvPr/>
          </p:nvSpPr>
          <p:spPr>
            <a:xfrm rot="-5526826">
              <a:off x="8753748" y="4554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3" name="Google Shape;213;p5"/>
            <p:cNvSpPr/>
            <p:nvPr/>
          </p:nvSpPr>
          <p:spPr>
            <a:xfrm rot="-5526826">
              <a:off x="8961279" y="4652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4" name="Google Shape;214;p5"/>
            <p:cNvSpPr/>
            <p:nvPr/>
          </p:nvSpPr>
          <p:spPr>
            <a:xfrm rot="-5526826">
              <a:off x="8840454" y="4509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5" name="Google Shape;215;p5"/>
            <p:cNvSpPr/>
            <p:nvPr/>
          </p:nvSpPr>
          <p:spPr>
            <a:xfrm rot="-5526826">
              <a:off x="8748016" y="3947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6" name="Google Shape;216;p5"/>
            <p:cNvSpPr/>
            <p:nvPr/>
          </p:nvSpPr>
          <p:spPr>
            <a:xfrm rot="-5526826">
              <a:off x="8790843" y="4133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7" name="Google Shape;217;p5"/>
            <p:cNvSpPr/>
            <p:nvPr/>
          </p:nvSpPr>
          <p:spPr>
            <a:xfrm rot="-5526826">
              <a:off x="8914194" y="4001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8" name="Google Shape;218;p5"/>
            <p:cNvSpPr/>
            <p:nvPr/>
          </p:nvSpPr>
          <p:spPr>
            <a:xfrm rot="-5526826">
              <a:off x="8783461" y="3966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9" name="Google Shape;219;p5"/>
            <p:cNvSpPr/>
            <p:nvPr/>
          </p:nvSpPr>
          <p:spPr>
            <a:xfrm rot="-5526826">
              <a:off x="8940939" y="4242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0" name="Google Shape;220;p5"/>
            <p:cNvSpPr/>
            <p:nvPr/>
          </p:nvSpPr>
          <p:spPr>
            <a:xfrm rot="-5526826">
              <a:off x="8506382" y="4181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1" name="Google Shape;221;p5"/>
            <p:cNvSpPr/>
            <p:nvPr/>
          </p:nvSpPr>
          <p:spPr>
            <a:xfrm rot="-5526826">
              <a:off x="8717355" y="4345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2" name="Google Shape;222;p5"/>
            <p:cNvSpPr/>
            <p:nvPr/>
          </p:nvSpPr>
          <p:spPr>
            <a:xfrm rot="-5526826">
              <a:off x="8670339" y="4158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3" name="Google Shape;223;p5"/>
            <p:cNvSpPr/>
            <p:nvPr/>
          </p:nvSpPr>
          <p:spPr>
            <a:xfrm rot="-5526826">
              <a:off x="9014053" y="4474889"/>
              <a:ext cx="13118"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4" name="Google Shape;224;p5"/>
            <p:cNvSpPr/>
            <p:nvPr/>
          </p:nvSpPr>
          <p:spPr>
            <a:xfrm rot="-5526826">
              <a:off x="9018047" y="4571812"/>
              <a:ext cx="12298"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5" name="Google Shape;225;p5"/>
            <p:cNvSpPr/>
            <p:nvPr/>
          </p:nvSpPr>
          <p:spPr>
            <a:xfrm rot="-5526826">
              <a:off x="8828305" y="4501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6" name="Google Shape;226;p5"/>
            <p:cNvSpPr/>
            <p:nvPr/>
          </p:nvSpPr>
          <p:spPr>
            <a:xfrm rot="-5526826">
              <a:off x="9002026" y="4089987"/>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7" name="Google Shape;227;p5"/>
            <p:cNvSpPr/>
            <p:nvPr/>
          </p:nvSpPr>
          <p:spPr>
            <a:xfrm rot="-5526826">
              <a:off x="9003787" y="416609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8" name="Google Shape;228;p5"/>
            <p:cNvSpPr/>
            <p:nvPr/>
          </p:nvSpPr>
          <p:spPr>
            <a:xfrm rot="-5526826">
              <a:off x="8778480" y="4130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9" name="Google Shape;229;p5"/>
            <p:cNvSpPr/>
            <p:nvPr/>
          </p:nvSpPr>
          <p:spPr>
            <a:xfrm rot="-5526826">
              <a:off x="8780793" y="3962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0" name="Google Shape;230;p5"/>
            <p:cNvSpPr/>
            <p:nvPr/>
          </p:nvSpPr>
          <p:spPr>
            <a:xfrm rot="-5526826">
              <a:off x="9011898" y="4353253"/>
              <a:ext cx="8433"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1" name="Google Shape;231;p5"/>
            <p:cNvSpPr/>
            <p:nvPr/>
          </p:nvSpPr>
          <p:spPr>
            <a:xfrm rot="-5526826">
              <a:off x="9013428" y="442684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2" name="Google Shape;232;p5"/>
            <p:cNvSpPr/>
            <p:nvPr/>
          </p:nvSpPr>
          <p:spPr>
            <a:xfrm rot="-5526826">
              <a:off x="8839572" y="4377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3" name="Google Shape;233;p5"/>
            <p:cNvSpPr/>
            <p:nvPr/>
          </p:nvSpPr>
          <p:spPr>
            <a:xfrm rot="-5526826">
              <a:off x="8756110" y="4543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4" name="Google Shape;234;p5"/>
            <p:cNvSpPr/>
            <p:nvPr/>
          </p:nvSpPr>
          <p:spPr>
            <a:xfrm rot="-5526826">
              <a:off x="8699527" y="4015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5" name="Google Shape;235;p5"/>
            <p:cNvSpPr/>
            <p:nvPr/>
          </p:nvSpPr>
          <p:spPr>
            <a:xfrm rot="-5526826">
              <a:off x="8956005" y="4639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6" name="Google Shape;236;p5"/>
            <p:cNvSpPr/>
            <p:nvPr/>
          </p:nvSpPr>
          <p:spPr>
            <a:xfrm rot="-5526826">
              <a:off x="9006669" y="4220830"/>
              <a:ext cx="9097"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7" name="Google Shape;237;p5"/>
            <p:cNvSpPr/>
            <p:nvPr/>
          </p:nvSpPr>
          <p:spPr>
            <a:xfrm rot="-5526826">
              <a:off x="9008284" y="4286680"/>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8" name="Google Shape;238;p5"/>
            <p:cNvSpPr/>
            <p:nvPr/>
          </p:nvSpPr>
          <p:spPr>
            <a:xfrm rot="-5526826">
              <a:off x="8930423" y="4236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9" name="Google Shape;239;p5"/>
            <p:cNvSpPr/>
            <p:nvPr/>
          </p:nvSpPr>
          <p:spPr>
            <a:xfrm rot="-5526826">
              <a:off x="8745174" y="3940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0" name="Google Shape;240;p5"/>
            <p:cNvSpPr/>
            <p:nvPr/>
          </p:nvSpPr>
          <p:spPr>
            <a:xfrm rot="-5526826">
              <a:off x="8998210" y="3983604"/>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41" name="Google Shape;241;p5"/>
            <p:cNvSpPr/>
            <p:nvPr/>
          </p:nvSpPr>
          <p:spPr>
            <a:xfrm rot="-5526826">
              <a:off x="8998837" y="4038044"/>
              <a:ext cx="11244"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42" name="Google Shape;242;p5"/>
            <p:cNvSpPr/>
            <p:nvPr/>
          </p:nvSpPr>
          <p:spPr>
            <a:xfrm rot="-5526826">
              <a:off x="8902949" y="3997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43" name="Google Shape;243;p5"/>
          <p:cNvSpPr/>
          <p:nvPr/>
        </p:nvSpPr>
        <p:spPr>
          <a:xfrm rot="4146022">
            <a:off x="8760354" y="338429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4146022">
            <a:off x="8841649" y="346460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rot="10800000">
            <a:off x="7885260" y="114290"/>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5400000">
            <a:off x="8678110" y="1124672"/>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rot="4146022">
            <a:off x="1048779" y="1478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rot="4146022">
            <a:off x="1130074" y="2281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5"/>
          <p:cNvGrpSpPr/>
          <p:nvPr/>
        </p:nvGrpSpPr>
        <p:grpSpPr>
          <a:xfrm>
            <a:off x="114298" y="797475"/>
            <a:ext cx="308208" cy="861623"/>
            <a:chOff x="114298" y="656475"/>
            <a:chExt cx="308208" cy="861623"/>
          </a:xfrm>
        </p:grpSpPr>
        <p:sp>
          <p:nvSpPr>
            <p:cNvPr id="250" name="Google Shape;250;p5"/>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5"/>
          <p:cNvGrpSpPr/>
          <p:nvPr/>
        </p:nvGrpSpPr>
        <p:grpSpPr>
          <a:xfrm>
            <a:off x="67525" y="2193359"/>
            <a:ext cx="304296" cy="303241"/>
            <a:chOff x="67525" y="2193359"/>
            <a:chExt cx="304296" cy="303241"/>
          </a:xfrm>
        </p:grpSpPr>
        <p:sp>
          <p:nvSpPr>
            <p:cNvPr id="313" name="Google Shape;313;p5"/>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5"/>
          <p:cNvGrpSpPr/>
          <p:nvPr/>
        </p:nvGrpSpPr>
        <p:grpSpPr>
          <a:xfrm>
            <a:off x="53949" y="3538205"/>
            <a:ext cx="793965" cy="779723"/>
            <a:chOff x="3074" y="3053605"/>
            <a:chExt cx="793965" cy="779723"/>
          </a:xfrm>
        </p:grpSpPr>
        <p:sp>
          <p:nvSpPr>
            <p:cNvPr id="316" name="Google Shape;316;p5"/>
            <p:cNvSpPr/>
            <p:nvPr/>
          </p:nvSpPr>
          <p:spPr>
            <a:xfrm rot="-1516758">
              <a:off x="97065" y="3155408"/>
              <a:ext cx="605982" cy="576117"/>
            </a:xfrm>
            <a:custGeom>
              <a:avLst/>
              <a:gdLst/>
              <a:ahLst/>
              <a:cxnLst/>
              <a:rect l="l" t="t" r="r" b="b"/>
              <a:pathLst>
                <a:path w="7625" h="7249" extrusionOk="0">
                  <a:moveTo>
                    <a:pt x="383" y="668"/>
                  </a:moveTo>
                  <a:lnTo>
                    <a:pt x="383" y="668"/>
                  </a:lnTo>
                  <a:cubicBezTo>
                    <a:pt x="339" y="719"/>
                    <a:pt x="294" y="770"/>
                    <a:pt x="247" y="818"/>
                  </a:cubicBezTo>
                  <a:cubicBezTo>
                    <a:pt x="243" y="722"/>
                    <a:pt x="298" y="685"/>
                    <a:pt x="383" y="668"/>
                  </a:cubicBezTo>
                  <a:close/>
                  <a:moveTo>
                    <a:pt x="486" y="736"/>
                  </a:moveTo>
                  <a:lnTo>
                    <a:pt x="486" y="736"/>
                  </a:lnTo>
                  <a:cubicBezTo>
                    <a:pt x="469" y="941"/>
                    <a:pt x="312" y="1057"/>
                    <a:pt x="185" y="1225"/>
                  </a:cubicBezTo>
                  <a:cubicBezTo>
                    <a:pt x="175" y="968"/>
                    <a:pt x="394" y="893"/>
                    <a:pt x="486" y="736"/>
                  </a:cubicBezTo>
                  <a:close/>
                  <a:moveTo>
                    <a:pt x="418" y="1146"/>
                  </a:moveTo>
                  <a:lnTo>
                    <a:pt x="418" y="1146"/>
                  </a:lnTo>
                  <a:cubicBezTo>
                    <a:pt x="465" y="1354"/>
                    <a:pt x="281" y="1440"/>
                    <a:pt x="185" y="1597"/>
                  </a:cubicBezTo>
                  <a:cubicBezTo>
                    <a:pt x="127" y="1354"/>
                    <a:pt x="339" y="1286"/>
                    <a:pt x="418" y="1146"/>
                  </a:cubicBezTo>
                  <a:close/>
                  <a:moveTo>
                    <a:pt x="407" y="1522"/>
                  </a:moveTo>
                  <a:lnTo>
                    <a:pt x="407" y="1522"/>
                  </a:lnTo>
                  <a:cubicBezTo>
                    <a:pt x="459" y="1747"/>
                    <a:pt x="298" y="1857"/>
                    <a:pt x="195" y="1997"/>
                  </a:cubicBezTo>
                  <a:cubicBezTo>
                    <a:pt x="103" y="1761"/>
                    <a:pt x="305" y="1676"/>
                    <a:pt x="407" y="1522"/>
                  </a:cubicBezTo>
                  <a:close/>
                  <a:moveTo>
                    <a:pt x="400" y="1949"/>
                  </a:moveTo>
                  <a:lnTo>
                    <a:pt x="400" y="1949"/>
                  </a:lnTo>
                  <a:cubicBezTo>
                    <a:pt x="465" y="2157"/>
                    <a:pt x="325" y="2274"/>
                    <a:pt x="206" y="2403"/>
                  </a:cubicBezTo>
                  <a:cubicBezTo>
                    <a:pt x="117" y="2181"/>
                    <a:pt x="277" y="2072"/>
                    <a:pt x="400" y="1949"/>
                  </a:cubicBezTo>
                  <a:close/>
                  <a:moveTo>
                    <a:pt x="394" y="2403"/>
                  </a:moveTo>
                  <a:lnTo>
                    <a:pt x="394" y="2403"/>
                  </a:lnTo>
                  <a:cubicBezTo>
                    <a:pt x="445" y="2598"/>
                    <a:pt x="342" y="2745"/>
                    <a:pt x="219" y="2885"/>
                  </a:cubicBezTo>
                  <a:cubicBezTo>
                    <a:pt x="154" y="2677"/>
                    <a:pt x="209" y="2527"/>
                    <a:pt x="394" y="2403"/>
                  </a:cubicBezTo>
                  <a:close/>
                  <a:moveTo>
                    <a:pt x="380" y="2885"/>
                  </a:moveTo>
                  <a:lnTo>
                    <a:pt x="380" y="2885"/>
                  </a:lnTo>
                  <a:cubicBezTo>
                    <a:pt x="459" y="3077"/>
                    <a:pt x="298" y="3189"/>
                    <a:pt x="223" y="3336"/>
                  </a:cubicBezTo>
                  <a:cubicBezTo>
                    <a:pt x="141" y="3128"/>
                    <a:pt x="264" y="3008"/>
                    <a:pt x="380" y="2885"/>
                  </a:cubicBezTo>
                  <a:close/>
                  <a:moveTo>
                    <a:pt x="383" y="3336"/>
                  </a:moveTo>
                  <a:cubicBezTo>
                    <a:pt x="424" y="3541"/>
                    <a:pt x="411" y="3572"/>
                    <a:pt x="212" y="3811"/>
                  </a:cubicBezTo>
                  <a:cubicBezTo>
                    <a:pt x="168" y="3634"/>
                    <a:pt x="195" y="3555"/>
                    <a:pt x="383" y="3336"/>
                  </a:cubicBezTo>
                  <a:close/>
                  <a:moveTo>
                    <a:pt x="380" y="3794"/>
                  </a:moveTo>
                  <a:lnTo>
                    <a:pt x="380" y="3794"/>
                  </a:lnTo>
                  <a:cubicBezTo>
                    <a:pt x="435" y="3999"/>
                    <a:pt x="281" y="4112"/>
                    <a:pt x="212" y="4273"/>
                  </a:cubicBezTo>
                  <a:cubicBezTo>
                    <a:pt x="141" y="4054"/>
                    <a:pt x="281" y="3941"/>
                    <a:pt x="380" y="3794"/>
                  </a:cubicBezTo>
                  <a:close/>
                  <a:moveTo>
                    <a:pt x="376" y="4221"/>
                  </a:moveTo>
                  <a:lnTo>
                    <a:pt x="376" y="4221"/>
                  </a:lnTo>
                  <a:cubicBezTo>
                    <a:pt x="407" y="4406"/>
                    <a:pt x="271" y="4522"/>
                    <a:pt x="202" y="4686"/>
                  </a:cubicBezTo>
                  <a:cubicBezTo>
                    <a:pt x="124" y="4457"/>
                    <a:pt x="322" y="4368"/>
                    <a:pt x="376" y="4221"/>
                  </a:cubicBezTo>
                  <a:close/>
                  <a:moveTo>
                    <a:pt x="383" y="4611"/>
                  </a:moveTo>
                  <a:lnTo>
                    <a:pt x="383" y="4611"/>
                  </a:lnTo>
                  <a:cubicBezTo>
                    <a:pt x="397" y="4833"/>
                    <a:pt x="414" y="5028"/>
                    <a:pt x="209" y="5165"/>
                  </a:cubicBezTo>
                  <a:cubicBezTo>
                    <a:pt x="195" y="5069"/>
                    <a:pt x="175" y="4956"/>
                    <a:pt x="212" y="4874"/>
                  </a:cubicBezTo>
                  <a:cubicBezTo>
                    <a:pt x="253" y="4789"/>
                    <a:pt x="325" y="4713"/>
                    <a:pt x="383" y="4611"/>
                  </a:cubicBezTo>
                  <a:close/>
                  <a:moveTo>
                    <a:pt x="366" y="5195"/>
                  </a:moveTo>
                  <a:cubicBezTo>
                    <a:pt x="411" y="5380"/>
                    <a:pt x="383" y="5445"/>
                    <a:pt x="189" y="5636"/>
                  </a:cubicBezTo>
                  <a:cubicBezTo>
                    <a:pt x="144" y="5434"/>
                    <a:pt x="168" y="5380"/>
                    <a:pt x="366" y="5195"/>
                  </a:cubicBezTo>
                  <a:close/>
                  <a:moveTo>
                    <a:pt x="376" y="5622"/>
                  </a:moveTo>
                  <a:lnTo>
                    <a:pt x="376" y="5622"/>
                  </a:lnTo>
                  <a:cubicBezTo>
                    <a:pt x="400" y="5814"/>
                    <a:pt x="400" y="5814"/>
                    <a:pt x="206" y="6050"/>
                  </a:cubicBezTo>
                  <a:cubicBezTo>
                    <a:pt x="171" y="5848"/>
                    <a:pt x="206" y="5773"/>
                    <a:pt x="376" y="5622"/>
                  </a:cubicBezTo>
                  <a:close/>
                  <a:moveTo>
                    <a:pt x="407" y="5998"/>
                  </a:moveTo>
                  <a:cubicBezTo>
                    <a:pt x="582" y="6224"/>
                    <a:pt x="349" y="6343"/>
                    <a:pt x="277" y="6511"/>
                  </a:cubicBezTo>
                  <a:cubicBezTo>
                    <a:pt x="154" y="6289"/>
                    <a:pt x="271" y="6138"/>
                    <a:pt x="407" y="5998"/>
                  </a:cubicBezTo>
                  <a:close/>
                  <a:moveTo>
                    <a:pt x="1264" y="179"/>
                  </a:moveTo>
                  <a:cubicBezTo>
                    <a:pt x="1293" y="179"/>
                    <a:pt x="1321" y="180"/>
                    <a:pt x="1350" y="182"/>
                  </a:cubicBezTo>
                  <a:cubicBezTo>
                    <a:pt x="1930" y="218"/>
                    <a:pt x="2510" y="268"/>
                    <a:pt x="3089" y="268"/>
                  </a:cubicBezTo>
                  <a:cubicBezTo>
                    <a:pt x="3125" y="268"/>
                    <a:pt x="3160" y="268"/>
                    <a:pt x="3196" y="268"/>
                  </a:cubicBezTo>
                  <a:cubicBezTo>
                    <a:pt x="3437" y="264"/>
                    <a:pt x="3677" y="263"/>
                    <a:pt x="3917" y="263"/>
                  </a:cubicBezTo>
                  <a:cubicBezTo>
                    <a:pt x="4157" y="263"/>
                    <a:pt x="4397" y="264"/>
                    <a:pt x="4638" y="268"/>
                  </a:cubicBezTo>
                  <a:cubicBezTo>
                    <a:pt x="4662" y="268"/>
                    <a:pt x="4686" y="268"/>
                    <a:pt x="4710" y="268"/>
                  </a:cubicBezTo>
                  <a:cubicBezTo>
                    <a:pt x="5349" y="268"/>
                    <a:pt x="5984" y="225"/>
                    <a:pt x="6616" y="186"/>
                  </a:cubicBezTo>
                  <a:cubicBezTo>
                    <a:pt x="6648" y="184"/>
                    <a:pt x="6678" y="183"/>
                    <a:pt x="6707" y="183"/>
                  </a:cubicBezTo>
                  <a:cubicBezTo>
                    <a:pt x="7106" y="183"/>
                    <a:pt x="7255" y="380"/>
                    <a:pt x="7347" y="753"/>
                  </a:cubicBezTo>
                  <a:cubicBezTo>
                    <a:pt x="7406" y="1002"/>
                    <a:pt x="7416" y="1252"/>
                    <a:pt x="7423" y="1505"/>
                  </a:cubicBezTo>
                  <a:cubicBezTo>
                    <a:pt x="7450" y="2017"/>
                    <a:pt x="7440" y="2533"/>
                    <a:pt x="7447" y="3046"/>
                  </a:cubicBezTo>
                  <a:cubicBezTo>
                    <a:pt x="7457" y="3931"/>
                    <a:pt x="7453" y="4816"/>
                    <a:pt x="7457" y="5701"/>
                  </a:cubicBezTo>
                  <a:cubicBezTo>
                    <a:pt x="7457" y="5841"/>
                    <a:pt x="7436" y="5981"/>
                    <a:pt x="7388" y="6114"/>
                  </a:cubicBezTo>
                  <a:cubicBezTo>
                    <a:pt x="7286" y="6412"/>
                    <a:pt x="7036" y="6528"/>
                    <a:pt x="6753" y="6562"/>
                  </a:cubicBezTo>
                  <a:cubicBezTo>
                    <a:pt x="6206" y="6630"/>
                    <a:pt x="5653" y="6675"/>
                    <a:pt x="5099" y="6682"/>
                  </a:cubicBezTo>
                  <a:cubicBezTo>
                    <a:pt x="5088" y="6682"/>
                    <a:pt x="5077" y="6682"/>
                    <a:pt x="5066" y="6682"/>
                  </a:cubicBezTo>
                  <a:cubicBezTo>
                    <a:pt x="4712" y="6682"/>
                    <a:pt x="4355" y="6633"/>
                    <a:pt x="3999" y="6633"/>
                  </a:cubicBezTo>
                  <a:cubicBezTo>
                    <a:pt x="3977" y="6633"/>
                    <a:pt x="3955" y="6634"/>
                    <a:pt x="3934" y="6634"/>
                  </a:cubicBezTo>
                  <a:cubicBezTo>
                    <a:pt x="3576" y="6642"/>
                    <a:pt x="3220" y="6684"/>
                    <a:pt x="2863" y="6684"/>
                  </a:cubicBezTo>
                  <a:cubicBezTo>
                    <a:pt x="2790" y="6684"/>
                    <a:pt x="2718" y="6682"/>
                    <a:pt x="2645" y="6678"/>
                  </a:cubicBezTo>
                  <a:cubicBezTo>
                    <a:pt x="2150" y="6648"/>
                    <a:pt x="1648" y="6634"/>
                    <a:pt x="1162" y="6545"/>
                  </a:cubicBezTo>
                  <a:cubicBezTo>
                    <a:pt x="913" y="6497"/>
                    <a:pt x="701" y="6374"/>
                    <a:pt x="612" y="6118"/>
                  </a:cubicBezTo>
                  <a:cubicBezTo>
                    <a:pt x="561" y="5968"/>
                    <a:pt x="551" y="5814"/>
                    <a:pt x="544" y="5657"/>
                  </a:cubicBezTo>
                  <a:cubicBezTo>
                    <a:pt x="534" y="5472"/>
                    <a:pt x="544" y="5284"/>
                    <a:pt x="544" y="5103"/>
                  </a:cubicBezTo>
                  <a:cubicBezTo>
                    <a:pt x="544" y="5038"/>
                    <a:pt x="534" y="4970"/>
                    <a:pt x="588" y="4918"/>
                  </a:cubicBezTo>
                  <a:cubicBezTo>
                    <a:pt x="602" y="4908"/>
                    <a:pt x="612" y="4871"/>
                    <a:pt x="605" y="4867"/>
                  </a:cubicBezTo>
                  <a:cubicBezTo>
                    <a:pt x="479" y="4761"/>
                    <a:pt x="547" y="4618"/>
                    <a:pt x="547" y="4498"/>
                  </a:cubicBezTo>
                  <a:cubicBezTo>
                    <a:pt x="547" y="3863"/>
                    <a:pt x="554" y="3241"/>
                    <a:pt x="561" y="2612"/>
                  </a:cubicBezTo>
                  <a:cubicBezTo>
                    <a:pt x="564" y="2082"/>
                    <a:pt x="561" y="1553"/>
                    <a:pt x="612" y="1023"/>
                  </a:cubicBezTo>
                  <a:cubicBezTo>
                    <a:pt x="633" y="821"/>
                    <a:pt x="670" y="620"/>
                    <a:pt x="773" y="442"/>
                  </a:cubicBezTo>
                  <a:cubicBezTo>
                    <a:pt x="887" y="238"/>
                    <a:pt x="1064" y="179"/>
                    <a:pt x="1264" y="179"/>
                  </a:cubicBezTo>
                  <a:close/>
                  <a:moveTo>
                    <a:pt x="547" y="6323"/>
                  </a:moveTo>
                  <a:cubicBezTo>
                    <a:pt x="653" y="6395"/>
                    <a:pt x="653" y="6470"/>
                    <a:pt x="571" y="6562"/>
                  </a:cubicBezTo>
                  <a:cubicBezTo>
                    <a:pt x="506" y="6634"/>
                    <a:pt x="465" y="6730"/>
                    <a:pt x="414" y="6815"/>
                  </a:cubicBezTo>
                  <a:cubicBezTo>
                    <a:pt x="329" y="6743"/>
                    <a:pt x="294" y="6678"/>
                    <a:pt x="373" y="6583"/>
                  </a:cubicBezTo>
                  <a:cubicBezTo>
                    <a:pt x="441" y="6504"/>
                    <a:pt x="493" y="6408"/>
                    <a:pt x="547" y="6323"/>
                  </a:cubicBezTo>
                  <a:close/>
                  <a:moveTo>
                    <a:pt x="766" y="6528"/>
                  </a:moveTo>
                  <a:cubicBezTo>
                    <a:pt x="810" y="6552"/>
                    <a:pt x="858" y="6566"/>
                    <a:pt x="886" y="6596"/>
                  </a:cubicBezTo>
                  <a:cubicBezTo>
                    <a:pt x="903" y="6617"/>
                    <a:pt x="862" y="6648"/>
                    <a:pt x="845" y="6668"/>
                  </a:cubicBezTo>
                  <a:cubicBezTo>
                    <a:pt x="773" y="6753"/>
                    <a:pt x="698" y="6835"/>
                    <a:pt x="623" y="6918"/>
                  </a:cubicBezTo>
                  <a:cubicBezTo>
                    <a:pt x="608" y="6934"/>
                    <a:pt x="596" y="6943"/>
                    <a:pt x="582" y="6943"/>
                  </a:cubicBezTo>
                  <a:cubicBezTo>
                    <a:pt x="573" y="6943"/>
                    <a:pt x="563" y="6939"/>
                    <a:pt x="551" y="6931"/>
                  </a:cubicBezTo>
                  <a:cubicBezTo>
                    <a:pt x="530" y="6918"/>
                    <a:pt x="517" y="6900"/>
                    <a:pt x="534" y="6873"/>
                  </a:cubicBezTo>
                  <a:cubicBezTo>
                    <a:pt x="602" y="6767"/>
                    <a:pt x="657" y="6658"/>
                    <a:pt x="739" y="6559"/>
                  </a:cubicBezTo>
                  <a:cubicBezTo>
                    <a:pt x="749" y="6548"/>
                    <a:pt x="756" y="6535"/>
                    <a:pt x="766" y="6528"/>
                  </a:cubicBezTo>
                  <a:close/>
                  <a:moveTo>
                    <a:pt x="6941" y="6829"/>
                  </a:moveTo>
                  <a:lnTo>
                    <a:pt x="6941" y="6829"/>
                  </a:lnTo>
                  <a:cubicBezTo>
                    <a:pt x="6927" y="6918"/>
                    <a:pt x="6900" y="6965"/>
                    <a:pt x="6790" y="6965"/>
                  </a:cubicBezTo>
                  <a:cubicBezTo>
                    <a:pt x="6852" y="6907"/>
                    <a:pt x="6890" y="6873"/>
                    <a:pt x="6941" y="6829"/>
                  </a:cubicBezTo>
                  <a:close/>
                  <a:moveTo>
                    <a:pt x="6503" y="6743"/>
                  </a:moveTo>
                  <a:cubicBezTo>
                    <a:pt x="6401" y="6849"/>
                    <a:pt x="6305" y="6955"/>
                    <a:pt x="6169" y="7010"/>
                  </a:cubicBezTo>
                  <a:cubicBezTo>
                    <a:pt x="6244" y="6870"/>
                    <a:pt x="6380" y="6815"/>
                    <a:pt x="6503" y="6743"/>
                  </a:cubicBezTo>
                  <a:close/>
                  <a:moveTo>
                    <a:pt x="6859" y="6706"/>
                  </a:moveTo>
                  <a:cubicBezTo>
                    <a:pt x="6715" y="6815"/>
                    <a:pt x="6637" y="7020"/>
                    <a:pt x="6408" y="7023"/>
                  </a:cubicBezTo>
                  <a:cubicBezTo>
                    <a:pt x="6459" y="6979"/>
                    <a:pt x="6500" y="6941"/>
                    <a:pt x="6544" y="6904"/>
                  </a:cubicBezTo>
                  <a:cubicBezTo>
                    <a:pt x="6568" y="6883"/>
                    <a:pt x="6602" y="6856"/>
                    <a:pt x="6609" y="6832"/>
                  </a:cubicBezTo>
                  <a:cubicBezTo>
                    <a:pt x="6626" y="6718"/>
                    <a:pt x="6694" y="6708"/>
                    <a:pt x="6767" y="6708"/>
                  </a:cubicBezTo>
                  <a:cubicBezTo>
                    <a:pt x="6781" y="6708"/>
                    <a:pt x="6796" y="6708"/>
                    <a:pt x="6810" y="6708"/>
                  </a:cubicBezTo>
                  <a:cubicBezTo>
                    <a:pt x="6827" y="6708"/>
                    <a:pt x="6843" y="6708"/>
                    <a:pt x="6859" y="6706"/>
                  </a:cubicBezTo>
                  <a:close/>
                  <a:moveTo>
                    <a:pt x="6204" y="6768"/>
                  </a:moveTo>
                  <a:cubicBezTo>
                    <a:pt x="6217" y="6768"/>
                    <a:pt x="6230" y="6769"/>
                    <a:pt x="6244" y="6771"/>
                  </a:cubicBezTo>
                  <a:cubicBezTo>
                    <a:pt x="6073" y="6815"/>
                    <a:pt x="6022" y="7027"/>
                    <a:pt x="5834" y="7027"/>
                  </a:cubicBezTo>
                  <a:cubicBezTo>
                    <a:pt x="5958" y="6941"/>
                    <a:pt x="6026" y="6768"/>
                    <a:pt x="6204" y="6768"/>
                  </a:cubicBezTo>
                  <a:close/>
                  <a:moveTo>
                    <a:pt x="1094" y="6672"/>
                  </a:moveTo>
                  <a:cubicBezTo>
                    <a:pt x="1127" y="6672"/>
                    <a:pt x="1161" y="6682"/>
                    <a:pt x="1197" y="6702"/>
                  </a:cubicBezTo>
                  <a:cubicBezTo>
                    <a:pt x="1111" y="6801"/>
                    <a:pt x="1015" y="6914"/>
                    <a:pt x="913" y="7010"/>
                  </a:cubicBezTo>
                  <a:cubicBezTo>
                    <a:pt x="900" y="7024"/>
                    <a:pt x="885" y="7029"/>
                    <a:pt x="869" y="7029"/>
                  </a:cubicBezTo>
                  <a:cubicBezTo>
                    <a:pt x="832" y="7029"/>
                    <a:pt x="787" y="7003"/>
                    <a:pt x="732" y="7003"/>
                  </a:cubicBezTo>
                  <a:cubicBezTo>
                    <a:pt x="730" y="7003"/>
                    <a:pt x="727" y="7003"/>
                    <a:pt x="725" y="7003"/>
                  </a:cubicBezTo>
                  <a:cubicBezTo>
                    <a:pt x="800" y="6921"/>
                    <a:pt x="862" y="6870"/>
                    <a:pt x="906" y="6801"/>
                  </a:cubicBezTo>
                  <a:cubicBezTo>
                    <a:pt x="962" y="6717"/>
                    <a:pt x="1024" y="6672"/>
                    <a:pt x="1094" y="6672"/>
                  </a:cubicBezTo>
                  <a:close/>
                  <a:moveTo>
                    <a:pt x="4882" y="6821"/>
                  </a:moveTo>
                  <a:cubicBezTo>
                    <a:pt x="4922" y="6821"/>
                    <a:pt x="4966" y="6827"/>
                    <a:pt x="5014" y="6839"/>
                  </a:cubicBezTo>
                  <a:cubicBezTo>
                    <a:pt x="4857" y="7026"/>
                    <a:pt x="4826" y="7062"/>
                    <a:pt x="4687" y="7062"/>
                  </a:cubicBezTo>
                  <a:cubicBezTo>
                    <a:pt x="4653" y="7062"/>
                    <a:pt x="4612" y="7060"/>
                    <a:pt x="4562" y="7058"/>
                  </a:cubicBezTo>
                  <a:cubicBezTo>
                    <a:pt x="4634" y="6898"/>
                    <a:pt x="4738" y="6821"/>
                    <a:pt x="4882" y="6821"/>
                  </a:cubicBezTo>
                  <a:close/>
                  <a:moveTo>
                    <a:pt x="5454" y="6818"/>
                  </a:moveTo>
                  <a:lnTo>
                    <a:pt x="5454" y="6818"/>
                  </a:lnTo>
                  <a:cubicBezTo>
                    <a:pt x="5359" y="6987"/>
                    <a:pt x="5257" y="7065"/>
                    <a:pt x="5108" y="7065"/>
                  </a:cubicBezTo>
                  <a:cubicBezTo>
                    <a:pt x="5075" y="7065"/>
                    <a:pt x="5041" y="7062"/>
                    <a:pt x="5003" y="7054"/>
                  </a:cubicBezTo>
                  <a:cubicBezTo>
                    <a:pt x="5208" y="6822"/>
                    <a:pt x="5208" y="6822"/>
                    <a:pt x="5454" y="6818"/>
                  </a:cubicBezTo>
                  <a:close/>
                  <a:moveTo>
                    <a:pt x="1425" y="6720"/>
                  </a:moveTo>
                  <a:cubicBezTo>
                    <a:pt x="1469" y="6720"/>
                    <a:pt x="1531" y="6739"/>
                    <a:pt x="1586" y="6747"/>
                  </a:cubicBezTo>
                  <a:cubicBezTo>
                    <a:pt x="1542" y="6798"/>
                    <a:pt x="1508" y="6829"/>
                    <a:pt x="1487" y="6866"/>
                  </a:cubicBezTo>
                  <a:cubicBezTo>
                    <a:pt x="1422" y="7001"/>
                    <a:pt x="1331" y="7067"/>
                    <a:pt x="1209" y="7067"/>
                  </a:cubicBezTo>
                  <a:cubicBezTo>
                    <a:pt x="1163" y="7067"/>
                    <a:pt x="1114" y="7058"/>
                    <a:pt x="1060" y="7041"/>
                  </a:cubicBezTo>
                  <a:cubicBezTo>
                    <a:pt x="1145" y="6921"/>
                    <a:pt x="1268" y="6832"/>
                    <a:pt x="1381" y="6733"/>
                  </a:cubicBezTo>
                  <a:cubicBezTo>
                    <a:pt x="1391" y="6724"/>
                    <a:pt x="1407" y="6720"/>
                    <a:pt x="1425" y="6720"/>
                  </a:cubicBezTo>
                  <a:close/>
                  <a:moveTo>
                    <a:pt x="5796" y="6791"/>
                  </a:moveTo>
                  <a:cubicBezTo>
                    <a:pt x="5823" y="6791"/>
                    <a:pt x="5853" y="6794"/>
                    <a:pt x="5885" y="6801"/>
                  </a:cubicBezTo>
                  <a:cubicBezTo>
                    <a:pt x="5765" y="6870"/>
                    <a:pt x="5711" y="6986"/>
                    <a:pt x="5618" y="7051"/>
                  </a:cubicBezTo>
                  <a:cubicBezTo>
                    <a:pt x="5594" y="7067"/>
                    <a:pt x="5561" y="7073"/>
                    <a:pt x="5525" y="7073"/>
                  </a:cubicBezTo>
                  <a:cubicBezTo>
                    <a:pt x="5486" y="7073"/>
                    <a:pt x="5444" y="7066"/>
                    <a:pt x="5403" y="7061"/>
                  </a:cubicBezTo>
                  <a:cubicBezTo>
                    <a:pt x="5520" y="6953"/>
                    <a:pt x="5605" y="6791"/>
                    <a:pt x="5796" y="6791"/>
                  </a:cubicBezTo>
                  <a:close/>
                  <a:moveTo>
                    <a:pt x="4517" y="6812"/>
                  </a:moveTo>
                  <a:cubicBezTo>
                    <a:pt x="4538" y="6812"/>
                    <a:pt x="4559" y="6814"/>
                    <a:pt x="4580" y="6818"/>
                  </a:cubicBezTo>
                  <a:cubicBezTo>
                    <a:pt x="4471" y="6927"/>
                    <a:pt x="4394" y="7073"/>
                    <a:pt x="4230" y="7073"/>
                  </a:cubicBezTo>
                  <a:cubicBezTo>
                    <a:pt x="4208" y="7073"/>
                    <a:pt x="4185" y="7070"/>
                    <a:pt x="4159" y="7064"/>
                  </a:cubicBezTo>
                  <a:cubicBezTo>
                    <a:pt x="4225" y="6915"/>
                    <a:pt x="4370" y="6812"/>
                    <a:pt x="4517" y="6812"/>
                  </a:cubicBezTo>
                  <a:close/>
                  <a:moveTo>
                    <a:pt x="2844" y="6823"/>
                  </a:moveTo>
                  <a:cubicBezTo>
                    <a:pt x="2869" y="6823"/>
                    <a:pt x="2897" y="6828"/>
                    <a:pt x="2929" y="6839"/>
                  </a:cubicBezTo>
                  <a:cubicBezTo>
                    <a:pt x="2859" y="6980"/>
                    <a:pt x="2725" y="7076"/>
                    <a:pt x="2579" y="7076"/>
                  </a:cubicBezTo>
                  <a:cubicBezTo>
                    <a:pt x="2569" y="7076"/>
                    <a:pt x="2559" y="7076"/>
                    <a:pt x="2550" y="7075"/>
                  </a:cubicBezTo>
                  <a:cubicBezTo>
                    <a:pt x="2660" y="6985"/>
                    <a:pt x="2701" y="6823"/>
                    <a:pt x="2844" y="6823"/>
                  </a:cubicBezTo>
                  <a:close/>
                  <a:moveTo>
                    <a:pt x="1764" y="6748"/>
                  </a:moveTo>
                  <a:cubicBezTo>
                    <a:pt x="1795" y="6748"/>
                    <a:pt x="1831" y="6760"/>
                    <a:pt x="1871" y="6760"/>
                  </a:cubicBezTo>
                  <a:cubicBezTo>
                    <a:pt x="1890" y="6760"/>
                    <a:pt x="1910" y="6758"/>
                    <a:pt x="1931" y="6750"/>
                  </a:cubicBezTo>
                  <a:lnTo>
                    <a:pt x="1931" y="6750"/>
                  </a:lnTo>
                  <a:cubicBezTo>
                    <a:pt x="1825" y="6870"/>
                    <a:pt x="1743" y="6959"/>
                    <a:pt x="1658" y="7051"/>
                  </a:cubicBezTo>
                  <a:cubicBezTo>
                    <a:pt x="1637" y="7074"/>
                    <a:pt x="1613" y="7079"/>
                    <a:pt x="1587" y="7079"/>
                  </a:cubicBezTo>
                  <a:cubicBezTo>
                    <a:pt x="1565" y="7079"/>
                    <a:pt x="1540" y="7075"/>
                    <a:pt x="1513" y="7075"/>
                  </a:cubicBezTo>
                  <a:cubicBezTo>
                    <a:pt x="1500" y="7075"/>
                    <a:pt x="1487" y="7076"/>
                    <a:pt x="1473" y="7078"/>
                  </a:cubicBezTo>
                  <a:cubicBezTo>
                    <a:pt x="1559" y="6965"/>
                    <a:pt x="1627" y="6863"/>
                    <a:pt x="1709" y="6771"/>
                  </a:cubicBezTo>
                  <a:cubicBezTo>
                    <a:pt x="1725" y="6754"/>
                    <a:pt x="1743" y="6748"/>
                    <a:pt x="1764" y="6748"/>
                  </a:cubicBezTo>
                  <a:close/>
                  <a:moveTo>
                    <a:pt x="3249" y="6808"/>
                  </a:moveTo>
                  <a:cubicBezTo>
                    <a:pt x="3283" y="6808"/>
                    <a:pt x="3321" y="6814"/>
                    <a:pt x="3363" y="6829"/>
                  </a:cubicBezTo>
                  <a:cubicBezTo>
                    <a:pt x="3229" y="6911"/>
                    <a:pt x="3152" y="7083"/>
                    <a:pt x="2965" y="7083"/>
                  </a:cubicBezTo>
                  <a:cubicBezTo>
                    <a:pt x="2942" y="7083"/>
                    <a:pt x="2918" y="7080"/>
                    <a:pt x="2891" y="7075"/>
                  </a:cubicBezTo>
                  <a:cubicBezTo>
                    <a:pt x="3005" y="6961"/>
                    <a:pt x="3083" y="6808"/>
                    <a:pt x="3249" y="6808"/>
                  </a:cubicBezTo>
                  <a:close/>
                  <a:moveTo>
                    <a:pt x="2114" y="6785"/>
                  </a:moveTo>
                  <a:cubicBezTo>
                    <a:pt x="2148" y="6785"/>
                    <a:pt x="2194" y="6794"/>
                    <a:pt x="2229" y="6794"/>
                  </a:cubicBezTo>
                  <a:cubicBezTo>
                    <a:pt x="2235" y="6801"/>
                    <a:pt x="2239" y="6815"/>
                    <a:pt x="2242" y="6822"/>
                  </a:cubicBezTo>
                  <a:cubicBezTo>
                    <a:pt x="2133" y="6904"/>
                    <a:pt x="2083" y="7086"/>
                    <a:pt x="1910" y="7086"/>
                  </a:cubicBezTo>
                  <a:cubicBezTo>
                    <a:pt x="1883" y="7086"/>
                    <a:pt x="1853" y="7082"/>
                    <a:pt x="1819" y="7071"/>
                  </a:cubicBezTo>
                  <a:cubicBezTo>
                    <a:pt x="1883" y="6959"/>
                    <a:pt x="1996" y="6890"/>
                    <a:pt x="2071" y="6798"/>
                  </a:cubicBezTo>
                  <a:cubicBezTo>
                    <a:pt x="2079" y="6788"/>
                    <a:pt x="2094" y="6785"/>
                    <a:pt x="2114" y="6785"/>
                  </a:cubicBezTo>
                  <a:close/>
                  <a:moveTo>
                    <a:pt x="2448" y="6810"/>
                  </a:moveTo>
                  <a:cubicBezTo>
                    <a:pt x="2487" y="6810"/>
                    <a:pt x="2528" y="6829"/>
                    <a:pt x="2569" y="6829"/>
                  </a:cubicBezTo>
                  <a:cubicBezTo>
                    <a:pt x="2573" y="6829"/>
                    <a:pt x="2577" y="6829"/>
                    <a:pt x="2581" y="6829"/>
                  </a:cubicBezTo>
                  <a:lnTo>
                    <a:pt x="2581" y="6829"/>
                  </a:lnTo>
                  <a:cubicBezTo>
                    <a:pt x="2496" y="6930"/>
                    <a:pt x="2449" y="7087"/>
                    <a:pt x="2289" y="7087"/>
                  </a:cubicBezTo>
                  <a:cubicBezTo>
                    <a:pt x="2261" y="7087"/>
                    <a:pt x="2230" y="7082"/>
                    <a:pt x="2194" y="7071"/>
                  </a:cubicBezTo>
                  <a:cubicBezTo>
                    <a:pt x="2259" y="6989"/>
                    <a:pt x="2321" y="6914"/>
                    <a:pt x="2382" y="6839"/>
                  </a:cubicBezTo>
                  <a:cubicBezTo>
                    <a:pt x="2403" y="6817"/>
                    <a:pt x="2425" y="6810"/>
                    <a:pt x="2448" y="6810"/>
                  </a:cubicBezTo>
                  <a:close/>
                  <a:moveTo>
                    <a:pt x="3614" y="6783"/>
                  </a:moveTo>
                  <a:cubicBezTo>
                    <a:pt x="3648" y="6783"/>
                    <a:pt x="3687" y="6786"/>
                    <a:pt x="3725" y="6786"/>
                  </a:cubicBezTo>
                  <a:cubicBezTo>
                    <a:pt x="3739" y="6786"/>
                    <a:pt x="3753" y="6785"/>
                    <a:pt x="3766" y="6784"/>
                  </a:cubicBezTo>
                  <a:lnTo>
                    <a:pt x="3766" y="6784"/>
                  </a:lnTo>
                  <a:cubicBezTo>
                    <a:pt x="3681" y="6890"/>
                    <a:pt x="3613" y="6976"/>
                    <a:pt x="3537" y="7058"/>
                  </a:cubicBezTo>
                  <a:cubicBezTo>
                    <a:pt x="3505" y="7091"/>
                    <a:pt x="3470" y="7101"/>
                    <a:pt x="3433" y="7101"/>
                  </a:cubicBezTo>
                  <a:cubicBezTo>
                    <a:pt x="3385" y="7101"/>
                    <a:pt x="3333" y="7084"/>
                    <a:pt x="3280" y="7084"/>
                  </a:cubicBezTo>
                  <a:cubicBezTo>
                    <a:pt x="3275" y="7084"/>
                    <a:pt x="3269" y="7085"/>
                    <a:pt x="3264" y="7085"/>
                  </a:cubicBezTo>
                  <a:cubicBezTo>
                    <a:pt x="3349" y="6976"/>
                    <a:pt x="3459" y="6918"/>
                    <a:pt x="3527" y="6805"/>
                  </a:cubicBezTo>
                  <a:cubicBezTo>
                    <a:pt x="3540" y="6787"/>
                    <a:pt x="3573" y="6783"/>
                    <a:pt x="3614" y="6783"/>
                  </a:cubicBezTo>
                  <a:close/>
                  <a:moveTo>
                    <a:pt x="3936" y="6784"/>
                  </a:moveTo>
                  <a:cubicBezTo>
                    <a:pt x="3941" y="6784"/>
                    <a:pt x="3946" y="6784"/>
                    <a:pt x="3951" y="6784"/>
                  </a:cubicBezTo>
                  <a:lnTo>
                    <a:pt x="4238" y="6784"/>
                  </a:lnTo>
                  <a:cubicBezTo>
                    <a:pt x="4097" y="6926"/>
                    <a:pt x="4000" y="7111"/>
                    <a:pt x="3808" y="7111"/>
                  </a:cubicBezTo>
                  <a:cubicBezTo>
                    <a:pt x="3768" y="7111"/>
                    <a:pt x="3724" y="7103"/>
                    <a:pt x="3674" y="7085"/>
                  </a:cubicBezTo>
                  <a:cubicBezTo>
                    <a:pt x="3732" y="6986"/>
                    <a:pt x="3841" y="6918"/>
                    <a:pt x="3893" y="6805"/>
                  </a:cubicBezTo>
                  <a:cubicBezTo>
                    <a:pt x="3901" y="6786"/>
                    <a:pt x="3919" y="6784"/>
                    <a:pt x="3936" y="6784"/>
                  </a:cubicBezTo>
                  <a:close/>
                  <a:moveTo>
                    <a:pt x="6700" y="1"/>
                  </a:moveTo>
                  <a:cubicBezTo>
                    <a:pt x="6634" y="1"/>
                    <a:pt x="6567" y="6"/>
                    <a:pt x="6500" y="12"/>
                  </a:cubicBezTo>
                  <a:cubicBezTo>
                    <a:pt x="6035" y="46"/>
                    <a:pt x="5571" y="80"/>
                    <a:pt x="5099" y="87"/>
                  </a:cubicBezTo>
                  <a:cubicBezTo>
                    <a:pt x="4942" y="90"/>
                    <a:pt x="4786" y="91"/>
                    <a:pt x="4628" y="91"/>
                  </a:cubicBezTo>
                  <a:cubicBezTo>
                    <a:pt x="4295" y="91"/>
                    <a:pt x="3960" y="86"/>
                    <a:pt x="3626" y="86"/>
                  </a:cubicBezTo>
                  <a:cubicBezTo>
                    <a:pt x="3561" y="86"/>
                    <a:pt x="3496" y="86"/>
                    <a:pt x="3431" y="87"/>
                  </a:cubicBezTo>
                  <a:cubicBezTo>
                    <a:pt x="3380" y="87"/>
                    <a:pt x="3328" y="87"/>
                    <a:pt x="3276" y="87"/>
                  </a:cubicBezTo>
                  <a:cubicBezTo>
                    <a:pt x="2908" y="87"/>
                    <a:pt x="2542" y="76"/>
                    <a:pt x="2174" y="53"/>
                  </a:cubicBezTo>
                  <a:cubicBezTo>
                    <a:pt x="1866" y="32"/>
                    <a:pt x="1559" y="5"/>
                    <a:pt x="1251" y="5"/>
                  </a:cubicBezTo>
                  <a:cubicBezTo>
                    <a:pt x="971" y="5"/>
                    <a:pt x="752" y="148"/>
                    <a:pt x="616" y="394"/>
                  </a:cubicBezTo>
                  <a:cubicBezTo>
                    <a:pt x="588" y="442"/>
                    <a:pt x="564" y="466"/>
                    <a:pt x="503" y="476"/>
                  </a:cubicBezTo>
                  <a:cubicBezTo>
                    <a:pt x="165" y="517"/>
                    <a:pt x="55" y="647"/>
                    <a:pt x="31" y="989"/>
                  </a:cubicBezTo>
                  <a:cubicBezTo>
                    <a:pt x="25" y="1061"/>
                    <a:pt x="18" y="1139"/>
                    <a:pt x="18" y="1211"/>
                  </a:cubicBezTo>
                  <a:cubicBezTo>
                    <a:pt x="1" y="1672"/>
                    <a:pt x="31" y="2130"/>
                    <a:pt x="35" y="2591"/>
                  </a:cubicBezTo>
                  <a:cubicBezTo>
                    <a:pt x="38" y="3336"/>
                    <a:pt x="35" y="4085"/>
                    <a:pt x="35" y="4833"/>
                  </a:cubicBezTo>
                  <a:cubicBezTo>
                    <a:pt x="35" y="4901"/>
                    <a:pt x="42" y="4966"/>
                    <a:pt x="38" y="5035"/>
                  </a:cubicBezTo>
                  <a:cubicBezTo>
                    <a:pt x="21" y="5503"/>
                    <a:pt x="25" y="5974"/>
                    <a:pt x="100" y="6443"/>
                  </a:cubicBezTo>
                  <a:cubicBezTo>
                    <a:pt x="158" y="6832"/>
                    <a:pt x="390" y="7071"/>
                    <a:pt x="708" y="7136"/>
                  </a:cubicBezTo>
                  <a:cubicBezTo>
                    <a:pt x="1057" y="7208"/>
                    <a:pt x="1408" y="7215"/>
                    <a:pt x="1760" y="7222"/>
                  </a:cubicBezTo>
                  <a:cubicBezTo>
                    <a:pt x="1974" y="7229"/>
                    <a:pt x="2189" y="7230"/>
                    <a:pt x="2403" y="7230"/>
                  </a:cubicBezTo>
                  <a:cubicBezTo>
                    <a:pt x="2528" y="7230"/>
                    <a:pt x="2653" y="7230"/>
                    <a:pt x="2778" y="7230"/>
                  </a:cubicBezTo>
                  <a:cubicBezTo>
                    <a:pt x="3051" y="7230"/>
                    <a:pt x="3324" y="7232"/>
                    <a:pt x="3595" y="7246"/>
                  </a:cubicBezTo>
                  <a:cubicBezTo>
                    <a:pt x="3635" y="7248"/>
                    <a:pt x="3675" y="7249"/>
                    <a:pt x="3714" y="7249"/>
                  </a:cubicBezTo>
                  <a:cubicBezTo>
                    <a:pt x="3973" y="7249"/>
                    <a:pt x="4232" y="7208"/>
                    <a:pt x="4492" y="7208"/>
                  </a:cubicBezTo>
                  <a:cubicBezTo>
                    <a:pt x="4500" y="7208"/>
                    <a:pt x="4509" y="7208"/>
                    <a:pt x="4518" y="7208"/>
                  </a:cubicBezTo>
                  <a:cubicBezTo>
                    <a:pt x="4747" y="7210"/>
                    <a:pt x="4976" y="7216"/>
                    <a:pt x="5206" y="7216"/>
                  </a:cubicBezTo>
                  <a:cubicBezTo>
                    <a:pt x="5419" y="7216"/>
                    <a:pt x="5632" y="7211"/>
                    <a:pt x="5844" y="7191"/>
                  </a:cubicBezTo>
                  <a:cubicBezTo>
                    <a:pt x="5935" y="7182"/>
                    <a:pt x="6023" y="7165"/>
                    <a:pt x="6112" y="7165"/>
                  </a:cubicBezTo>
                  <a:cubicBezTo>
                    <a:pt x="6157" y="7165"/>
                    <a:pt x="6202" y="7169"/>
                    <a:pt x="6247" y="7181"/>
                  </a:cubicBezTo>
                  <a:cubicBezTo>
                    <a:pt x="6268" y="7187"/>
                    <a:pt x="6292" y="7189"/>
                    <a:pt x="6315" y="7189"/>
                  </a:cubicBezTo>
                  <a:cubicBezTo>
                    <a:pt x="6346" y="7189"/>
                    <a:pt x="6376" y="7185"/>
                    <a:pt x="6401" y="7177"/>
                  </a:cubicBezTo>
                  <a:cubicBezTo>
                    <a:pt x="6534" y="7143"/>
                    <a:pt x="6671" y="7126"/>
                    <a:pt x="6808" y="7112"/>
                  </a:cubicBezTo>
                  <a:cubicBezTo>
                    <a:pt x="6941" y="7105"/>
                    <a:pt x="7026" y="7034"/>
                    <a:pt x="7074" y="6907"/>
                  </a:cubicBezTo>
                  <a:cubicBezTo>
                    <a:pt x="7101" y="6832"/>
                    <a:pt x="7112" y="6750"/>
                    <a:pt x="7108" y="6668"/>
                  </a:cubicBezTo>
                  <a:cubicBezTo>
                    <a:pt x="7101" y="6610"/>
                    <a:pt x="7125" y="6583"/>
                    <a:pt x="7177" y="6559"/>
                  </a:cubicBezTo>
                  <a:cubicBezTo>
                    <a:pt x="7334" y="6477"/>
                    <a:pt x="7440" y="6354"/>
                    <a:pt x="7518" y="6190"/>
                  </a:cubicBezTo>
                  <a:cubicBezTo>
                    <a:pt x="7597" y="6026"/>
                    <a:pt x="7621" y="5848"/>
                    <a:pt x="7621" y="5670"/>
                  </a:cubicBezTo>
                  <a:cubicBezTo>
                    <a:pt x="7624" y="4939"/>
                    <a:pt x="7621" y="4208"/>
                    <a:pt x="7621" y="3480"/>
                  </a:cubicBezTo>
                  <a:lnTo>
                    <a:pt x="7597" y="3480"/>
                  </a:lnTo>
                  <a:cubicBezTo>
                    <a:pt x="7597" y="2960"/>
                    <a:pt x="7607" y="2444"/>
                    <a:pt x="7593" y="1932"/>
                  </a:cubicBezTo>
                  <a:cubicBezTo>
                    <a:pt x="7587" y="1549"/>
                    <a:pt x="7593" y="1160"/>
                    <a:pt x="7511" y="780"/>
                  </a:cubicBezTo>
                  <a:cubicBezTo>
                    <a:pt x="7450" y="476"/>
                    <a:pt x="7341" y="203"/>
                    <a:pt x="7023" y="63"/>
                  </a:cubicBezTo>
                  <a:cubicBezTo>
                    <a:pt x="6914" y="14"/>
                    <a:pt x="6807" y="1"/>
                    <a:pt x="670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5"/>
            <p:cNvGrpSpPr/>
            <p:nvPr/>
          </p:nvGrpSpPr>
          <p:grpSpPr>
            <a:xfrm>
              <a:off x="174664" y="3198525"/>
              <a:ext cx="450802" cy="459129"/>
              <a:chOff x="174651" y="3865675"/>
              <a:chExt cx="450802" cy="459129"/>
            </a:xfrm>
          </p:grpSpPr>
          <p:sp>
            <p:nvSpPr>
              <p:cNvPr id="318" name="Google Shape;318;p5"/>
              <p:cNvSpPr/>
              <p:nvPr/>
            </p:nvSpPr>
            <p:spPr>
              <a:xfrm rot="2111771">
                <a:off x="245458" y="3923357"/>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rot="2111771">
                <a:off x="327652" y="3937084"/>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rot="2111771">
                <a:off x="490303" y="4096724"/>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 name="Google Shape;321;p5"/>
          <p:cNvSpPr/>
          <p:nvPr/>
        </p:nvSpPr>
        <p:spPr>
          <a:xfrm>
            <a:off x="600175" y="4758849"/>
            <a:ext cx="1269278" cy="259825"/>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rot="4146022">
            <a:off x="6621254" y="46848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rot="4146022">
            <a:off x="6702549" y="47651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324"/>
        <p:cNvGrpSpPr/>
        <p:nvPr/>
      </p:nvGrpSpPr>
      <p:grpSpPr>
        <a:xfrm>
          <a:off x="0" y="0"/>
          <a:ext cx="0" cy="0"/>
          <a:chOff x="0" y="0"/>
          <a:chExt cx="0" cy="0"/>
        </a:xfrm>
      </p:grpSpPr>
      <p:grpSp>
        <p:nvGrpSpPr>
          <p:cNvPr id="325" name="Google Shape;325;p6"/>
          <p:cNvGrpSpPr/>
          <p:nvPr/>
        </p:nvGrpSpPr>
        <p:grpSpPr>
          <a:xfrm>
            <a:off x="210888" y="154385"/>
            <a:ext cx="8732378" cy="4792635"/>
            <a:chOff x="398675" y="283391"/>
            <a:chExt cx="8240425" cy="4522634"/>
          </a:xfrm>
        </p:grpSpPr>
        <p:sp>
          <p:nvSpPr>
            <p:cNvPr id="326" name="Google Shape;326;p6"/>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9" name="Google Shape;32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0" name="Google Shape;330;p6"/>
          <p:cNvSpPr txBox="1">
            <a:spLocks noGrp="1"/>
          </p:cNvSpPr>
          <p:nvPr>
            <p:ph type="title"/>
          </p:nvPr>
        </p:nvSpPr>
        <p:spPr>
          <a:xfrm>
            <a:off x="1204950" y="53565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1" name="Google Shape;331;p6"/>
          <p:cNvGrpSpPr/>
          <p:nvPr/>
        </p:nvGrpSpPr>
        <p:grpSpPr>
          <a:xfrm>
            <a:off x="721103" y="112167"/>
            <a:ext cx="1081019" cy="373938"/>
            <a:chOff x="569550" y="136219"/>
            <a:chExt cx="1161511" cy="401781"/>
          </a:xfrm>
        </p:grpSpPr>
        <p:sp>
          <p:nvSpPr>
            <p:cNvPr id="332" name="Google Shape;332;p6"/>
            <p:cNvSpPr/>
            <p:nvPr/>
          </p:nvSpPr>
          <p:spPr>
            <a:xfrm>
              <a:off x="569550" y="136219"/>
              <a:ext cx="1161511" cy="401781"/>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784917" y="311491"/>
              <a:ext cx="73224" cy="129662"/>
            </a:xfrm>
            <a:custGeom>
              <a:avLst/>
              <a:gdLst/>
              <a:ahLst/>
              <a:cxnLst/>
              <a:rect l="l" t="t" r="r" b="b"/>
              <a:pathLst>
                <a:path w="1156" h="2047" extrusionOk="0">
                  <a:moveTo>
                    <a:pt x="1063" y="1"/>
                  </a:moveTo>
                  <a:cubicBezTo>
                    <a:pt x="1048" y="1"/>
                    <a:pt x="1033" y="4"/>
                    <a:pt x="1018" y="10"/>
                  </a:cubicBezTo>
                  <a:cubicBezTo>
                    <a:pt x="701" y="147"/>
                    <a:pt x="379" y="280"/>
                    <a:pt x="65" y="417"/>
                  </a:cubicBezTo>
                  <a:cubicBezTo>
                    <a:pt x="10" y="434"/>
                    <a:pt x="0" y="499"/>
                    <a:pt x="21" y="533"/>
                  </a:cubicBezTo>
                  <a:cubicBezTo>
                    <a:pt x="38" y="559"/>
                    <a:pt x="62" y="570"/>
                    <a:pt x="89" y="570"/>
                  </a:cubicBezTo>
                  <a:cubicBezTo>
                    <a:pt x="105" y="570"/>
                    <a:pt x="121" y="566"/>
                    <a:pt x="137" y="560"/>
                  </a:cubicBezTo>
                  <a:cubicBezTo>
                    <a:pt x="205" y="533"/>
                    <a:pt x="273" y="502"/>
                    <a:pt x="345" y="471"/>
                  </a:cubicBezTo>
                  <a:cubicBezTo>
                    <a:pt x="373" y="608"/>
                    <a:pt x="400" y="745"/>
                    <a:pt x="434" y="881"/>
                  </a:cubicBezTo>
                  <a:cubicBezTo>
                    <a:pt x="397" y="902"/>
                    <a:pt x="379" y="960"/>
                    <a:pt x="407" y="998"/>
                  </a:cubicBezTo>
                  <a:cubicBezTo>
                    <a:pt x="424" y="1022"/>
                    <a:pt x="448" y="1035"/>
                    <a:pt x="475" y="1039"/>
                  </a:cubicBezTo>
                  <a:cubicBezTo>
                    <a:pt x="550" y="1360"/>
                    <a:pt x="636" y="1678"/>
                    <a:pt x="735" y="1989"/>
                  </a:cubicBezTo>
                  <a:cubicBezTo>
                    <a:pt x="748" y="2029"/>
                    <a:pt x="782" y="2047"/>
                    <a:pt x="816" y="2047"/>
                  </a:cubicBezTo>
                  <a:cubicBezTo>
                    <a:pt x="868" y="2047"/>
                    <a:pt x="919" y="2006"/>
                    <a:pt x="899" y="1944"/>
                  </a:cubicBezTo>
                  <a:cubicBezTo>
                    <a:pt x="800" y="1626"/>
                    <a:pt x="711" y="1305"/>
                    <a:pt x="632" y="981"/>
                  </a:cubicBezTo>
                  <a:cubicBezTo>
                    <a:pt x="677" y="963"/>
                    <a:pt x="718" y="946"/>
                    <a:pt x="766" y="929"/>
                  </a:cubicBezTo>
                  <a:cubicBezTo>
                    <a:pt x="851" y="899"/>
                    <a:pt x="940" y="878"/>
                    <a:pt x="1036" y="861"/>
                  </a:cubicBezTo>
                  <a:cubicBezTo>
                    <a:pt x="1077" y="851"/>
                    <a:pt x="1107" y="796"/>
                    <a:pt x="1094" y="758"/>
                  </a:cubicBezTo>
                  <a:cubicBezTo>
                    <a:pt x="1079" y="717"/>
                    <a:pt x="1048" y="696"/>
                    <a:pt x="1009" y="696"/>
                  </a:cubicBezTo>
                  <a:cubicBezTo>
                    <a:pt x="1003" y="696"/>
                    <a:pt x="997" y="696"/>
                    <a:pt x="991" y="697"/>
                  </a:cubicBezTo>
                  <a:cubicBezTo>
                    <a:pt x="854" y="724"/>
                    <a:pt x="721" y="762"/>
                    <a:pt x="598" y="816"/>
                  </a:cubicBezTo>
                  <a:cubicBezTo>
                    <a:pt x="567" y="680"/>
                    <a:pt x="540" y="543"/>
                    <a:pt x="513" y="406"/>
                  </a:cubicBezTo>
                  <a:cubicBezTo>
                    <a:pt x="711" y="321"/>
                    <a:pt x="906" y="242"/>
                    <a:pt x="1104" y="157"/>
                  </a:cubicBezTo>
                  <a:cubicBezTo>
                    <a:pt x="1145" y="140"/>
                    <a:pt x="1155" y="75"/>
                    <a:pt x="1131" y="41"/>
                  </a:cubicBezTo>
                  <a:cubicBezTo>
                    <a:pt x="1116" y="12"/>
                    <a:pt x="1090" y="1"/>
                    <a:pt x="106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1096818" y="288054"/>
              <a:ext cx="83359" cy="95711"/>
            </a:xfrm>
            <a:custGeom>
              <a:avLst/>
              <a:gdLst/>
              <a:ahLst/>
              <a:cxnLst/>
              <a:rect l="l" t="t" r="r" b="b"/>
              <a:pathLst>
                <a:path w="1316" h="1511" extrusionOk="0">
                  <a:moveTo>
                    <a:pt x="573" y="172"/>
                  </a:moveTo>
                  <a:cubicBezTo>
                    <a:pt x="674" y="172"/>
                    <a:pt x="781" y="225"/>
                    <a:pt x="848" y="291"/>
                  </a:cubicBezTo>
                  <a:cubicBezTo>
                    <a:pt x="926" y="366"/>
                    <a:pt x="984" y="465"/>
                    <a:pt x="1032" y="565"/>
                  </a:cubicBezTo>
                  <a:cubicBezTo>
                    <a:pt x="1083" y="671"/>
                    <a:pt x="1128" y="787"/>
                    <a:pt x="1142" y="906"/>
                  </a:cubicBezTo>
                  <a:cubicBezTo>
                    <a:pt x="1159" y="1098"/>
                    <a:pt x="1056" y="1340"/>
                    <a:pt x="827" y="1340"/>
                  </a:cubicBezTo>
                  <a:cubicBezTo>
                    <a:pt x="595" y="1337"/>
                    <a:pt x="451" y="1132"/>
                    <a:pt x="366" y="944"/>
                  </a:cubicBezTo>
                  <a:cubicBezTo>
                    <a:pt x="287" y="776"/>
                    <a:pt x="168" y="486"/>
                    <a:pt x="335" y="339"/>
                  </a:cubicBezTo>
                  <a:cubicBezTo>
                    <a:pt x="352" y="325"/>
                    <a:pt x="359" y="308"/>
                    <a:pt x="359" y="291"/>
                  </a:cubicBezTo>
                  <a:cubicBezTo>
                    <a:pt x="369" y="288"/>
                    <a:pt x="383" y="278"/>
                    <a:pt x="390" y="264"/>
                  </a:cubicBezTo>
                  <a:cubicBezTo>
                    <a:pt x="436" y="198"/>
                    <a:pt x="503" y="172"/>
                    <a:pt x="573" y="172"/>
                  </a:cubicBezTo>
                  <a:close/>
                  <a:moveTo>
                    <a:pt x="587" y="1"/>
                  </a:moveTo>
                  <a:cubicBezTo>
                    <a:pt x="451" y="1"/>
                    <a:pt x="319" y="59"/>
                    <a:pt x="239" y="175"/>
                  </a:cubicBezTo>
                  <a:cubicBezTo>
                    <a:pt x="233" y="182"/>
                    <a:pt x="233" y="196"/>
                    <a:pt x="229" y="206"/>
                  </a:cubicBezTo>
                  <a:cubicBezTo>
                    <a:pt x="222" y="209"/>
                    <a:pt x="215" y="213"/>
                    <a:pt x="212" y="216"/>
                  </a:cubicBezTo>
                  <a:cubicBezTo>
                    <a:pt x="0" y="404"/>
                    <a:pt x="86" y="718"/>
                    <a:pt x="178" y="944"/>
                  </a:cubicBezTo>
                  <a:cubicBezTo>
                    <a:pt x="284" y="1207"/>
                    <a:pt x="468" y="1474"/>
                    <a:pt x="776" y="1508"/>
                  </a:cubicBezTo>
                  <a:cubicBezTo>
                    <a:pt x="794" y="1510"/>
                    <a:pt x="811" y="1511"/>
                    <a:pt x="828" y="1511"/>
                  </a:cubicBezTo>
                  <a:cubicBezTo>
                    <a:pt x="1095" y="1511"/>
                    <a:pt x="1283" y="1269"/>
                    <a:pt x="1306" y="1012"/>
                  </a:cubicBezTo>
                  <a:cubicBezTo>
                    <a:pt x="1316" y="858"/>
                    <a:pt x="1268" y="705"/>
                    <a:pt x="1210" y="561"/>
                  </a:cubicBezTo>
                  <a:cubicBezTo>
                    <a:pt x="1155" y="424"/>
                    <a:pt x="1083" y="295"/>
                    <a:pt x="984" y="189"/>
                  </a:cubicBezTo>
                  <a:cubicBezTo>
                    <a:pt x="882" y="83"/>
                    <a:pt x="749" y="4"/>
                    <a:pt x="598" y="1"/>
                  </a:cubicBezTo>
                  <a:cubicBezTo>
                    <a:pt x="594" y="1"/>
                    <a:pt x="590" y="1"/>
                    <a:pt x="58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1406946" y="250998"/>
              <a:ext cx="73984" cy="96281"/>
            </a:xfrm>
            <a:custGeom>
              <a:avLst/>
              <a:gdLst/>
              <a:ahLst/>
              <a:cxnLst/>
              <a:rect l="l" t="t" r="r" b="b"/>
              <a:pathLst>
                <a:path w="1168" h="1520" extrusionOk="0">
                  <a:moveTo>
                    <a:pt x="484" y="163"/>
                  </a:moveTo>
                  <a:cubicBezTo>
                    <a:pt x="488" y="163"/>
                    <a:pt x="487" y="165"/>
                    <a:pt x="493" y="169"/>
                  </a:cubicBezTo>
                  <a:cubicBezTo>
                    <a:pt x="500" y="189"/>
                    <a:pt x="500" y="213"/>
                    <a:pt x="503" y="230"/>
                  </a:cubicBezTo>
                  <a:cubicBezTo>
                    <a:pt x="520" y="435"/>
                    <a:pt x="449" y="640"/>
                    <a:pt x="308" y="794"/>
                  </a:cubicBezTo>
                  <a:cubicBezTo>
                    <a:pt x="264" y="644"/>
                    <a:pt x="240" y="487"/>
                    <a:pt x="226" y="333"/>
                  </a:cubicBezTo>
                  <a:cubicBezTo>
                    <a:pt x="257" y="285"/>
                    <a:pt x="295" y="247"/>
                    <a:pt x="343" y="217"/>
                  </a:cubicBezTo>
                  <a:cubicBezTo>
                    <a:pt x="380" y="196"/>
                    <a:pt x="425" y="176"/>
                    <a:pt x="466" y="165"/>
                  </a:cubicBezTo>
                  <a:cubicBezTo>
                    <a:pt x="477" y="164"/>
                    <a:pt x="482" y="163"/>
                    <a:pt x="484" y="163"/>
                  </a:cubicBezTo>
                  <a:close/>
                  <a:moveTo>
                    <a:pt x="469" y="1"/>
                  </a:moveTo>
                  <a:cubicBezTo>
                    <a:pt x="402" y="1"/>
                    <a:pt x="328" y="27"/>
                    <a:pt x="267" y="60"/>
                  </a:cubicBezTo>
                  <a:cubicBezTo>
                    <a:pt x="209" y="94"/>
                    <a:pt x="155" y="142"/>
                    <a:pt x="110" y="196"/>
                  </a:cubicBezTo>
                  <a:cubicBezTo>
                    <a:pt x="73" y="200"/>
                    <a:pt x="42" y="227"/>
                    <a:pt x="45" y="278"/>
                  </a:cubicBezTo>
                  <a:lnTo>
                    <a:pt x="45" y="299"/>
                  </a:lnTo>
                  <a:cubicBezTo>
                    <a:pt x="35" y="329"/>
                    <a:pt x="21" y="360"/>
                    <a:pt x="11" y="394"/>
                  </a:cubicBezTo>
                  <a:cubicBezTo>
                    <a:pt x="1" y="446"/>
                    <a:pt x="28" y="483"/>
                    <a:pt x="73" y="490"/>
                  </a:cubicBezTo>
                  <a:cubicBezTo>
                    <a:pt x="121" y="828"/>
                    <a:pt x="213" y="1163"/>
                    <a:pt x="349" y="1478"/>
                  </a:cubicBezTo>
                  <a:cubicBezTo>
                    <a:pt x="361" y="1506"/>
                    <a:pt x="392" y="1519"/>
                    <a:pt x="422" y="1519"/>
                  </a:cubicBezTo>
                  <a:cubicBezTo>
                    <a:pt x="438" y="1519"/>
                    <a:pt x="454" y="1516"/>
                    <a:pt x="466" y="1508"/>
                  </a:cubicBezTo>
                  <a:cubicBezTo>
                    <a:pt x="507" y="1481"/>
                    <a:pt x="514" y="1437"/>
                    <a:pt x="496" y="1392"/>
                  </a:cubicBezTo>
                  <a:cubicBezTo>
                    <a:pt x="435" y="1256"/>
                    <a:pt x="384" y="1115"/>
                    <a:pt x="346" y="975"/>
                  </a:cubicBezTo>
                  <a:lnTo>
                    <a:pt x="346" y="975"/>
                  </a:lnTo>
                  <a:lnTo>
                    <a:pt x="1026" y="1191"/>
                  </a:lnTo>
                  <a:cubicBezTo>
                    <a:pt x="1035" y="1193"/>
                    <a:pt x="1044" y="1194"/>
                    <a:pt x="1052" y="1194"/>
                  </a:cubicBezTo>
                  <a:cubicBezTo>
                    <a:pt x="1139" y="1194"/>
                    <a:pt x="1167" y="1058"/>
                    <a:pt x="1070" y="1027"/>
                  </a:cubicBezTo>
                  <a:cubicBezTo>
                    <a:pt x="876" y="962"/>
                    <a:pt x="684" y="900"/>
                    <a:pt x="486" y="839"/>
                  </a:cubicBezTo>
                  <a:cubicBezTo>
                    <a:pt x="551" y="746"/>
                    <a:pt x="602" y="647"/>
                    <a:pt x="633" y="541"/>
                  </a:cubicBezTo>
                  <a:cubicBezTo>
                    <a:pt x="671" y="415"/>
                    <a:pt x="691" y="244"/>
                    <a:pt x="640" y="114"/>
                  </a:cubicBezTo>
                  <a:cubicBezTo>
                    <a:pt x="606" y="31"/>
                    <a:pt x="541" y="1"/>
                    <a:pt x="46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6"/>
          <p:cNvGrpSpPr/>
          <p:nvPr/>
        </p:nvGrpSpPr>
        <p:grpSpPr>
          <a:xfrm>
            <a:off x="114300" y="112171"/>
            <a:ext cx="285570" cy="798402"/>
            <a:chOff x="114300" y="672896"/>
            <a:chExt cx="285570" cy="798402"/>
          </a:xfrm>
        </p:grpSpPr>
        <p:sp>
          <p:nvSpPr>
            <p:cNvPr id="337" name="Google Shape;337;p6"/>
            <p:cNvSpPr/>
            <p:nvPr/>
          </p:nvSpPr>
          <p:spPr>
            <a:xfrm rot="-5400000">
              <a:off x="104451" y="10123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rot="-5400000">
              <a:off x="91119" y="13033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rot="-5400000">
              <a:off x="78963" y="11452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rot="-5400000">
              <a:off x="91140" y="12267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rot="-5400000">
              <a:off x="109296" y="10958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rot="-5400000">
              <a:off x="226117" y="13992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rot="-5400000">
              <a:off x="269736" y="11912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rot="-5400000">
              <a:off x="287847" y="13397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rot="-5400000">
              <a:off x="100527" y="13753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rot="-5400000">
              <a:off x="318959" y="10977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rot="-5400000">
              <a:off x="282348" y="12692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rot="-5400000">
              <a:off x="111175" y="14267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rot="-5400000">
              <a:off x="112928" y="9345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rot="-5400000">
              <a:off x="156324" y="14119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rot="-5400000">
              <a:off x="107429" y="7725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rot="-5400000">
              <a:off x="331881" y="11909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rot="-5400000">
              <a:off x="377718" y="11060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rot="-5400000">
              <a:off x="336325" y="10180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rot="-5400000">
              <a:off x="114541" y="8567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rot="-5400000">
              <a:off x="340813" y="12689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5400000">
              <a:off x="366181" y="9308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rot="-5400000">
              <a:off x="343377" y="13423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rot="-5400000">
              <a:off x="345361" y="14169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rot="-5400000">
              <a:off x="180179" y="6828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rot="-5400000">
              <a:off x="112660" y="6861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rot="-5400000">
              <a:off x="235541" y="10062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rot="-5400000">
              <a:off x="255285" y="6792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rot="-5400000">
              <a:off x="383652" y="8047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rot="-5400000">
              <a:off x="353279" y="8604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rot="-5400000">
              <a:off x="327395" y="6788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rot="-5400000">
              <a:off x="252991" y="8503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rot="-5400000">
              <a:off x="206703" y="11947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rot="-5400000">
              <a:off x="136621" y="12013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rot="-5400000">
              <a:off x="188179" y="11123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rot="-5400000">
              <a:off x="254231" y="11035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rot="-5400000">
              <a:off x="212781" y="12709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rot="-5400000">
              <a:off x="116483" y="11093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rot="-5400000">
              <a:off x="293760" y="14099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rot="-5400000">
              <a:off x="148550" y="13562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rot="-5400000">
              <a:off x="299359" y="9982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rot="-5400000">
              <a:off x="217971" y="13375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rot="-5400000">
              <a:off x="138832" y="12826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rot="-5400000">
              <a:off x="326609" y="7575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rot="-5400000">
              <a:off x="324151" y="9170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rot="-5400000">
              <a:off x="254438" y="7692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rot="-5400000">
              <a:off x="314101" y="8408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rot="-5400000">
              <a:off x="193907" y="9294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rot="-5400000">
              <a:off x="183962" y="7736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rot="-5400000">
              <a:off x="262296" y="9239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rot="-5400000">
              <a:off x="174720" y="10120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rot="-5400000">
              <a:off x="188325" y="8541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5400000">
              <a:off x="396161" y="9665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rot="-5400000">
              <a:off x="372714" y="11547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rot="-5400000">
              <a:off x="396078" y="9089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rot="-5400000">
              <a:off x="395871" y="10849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rot="-5400000">
              <a:off x="371577" y="7645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rot="-5400000">
              <a:off x="396306" y="8239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rot="-5400000">
              <a:off x="358370" y="14677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rot="-5400000">
              <a:off x="396099" y="14002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rot="-5400000">
              <a:off x="396099" y="12565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rot="-5400000">
              <a:off x="396161" y="13273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rot="-5400000">
              <a:off x="-141574" y="9295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6"/>
          <p:cNvSpPr/>
          <p:nvPr/>
        </p:nvSpPr>
        <p:spPr>
          <a:xfrm rot="5400000">
            <a:off x="8391963" y="3861038"/>
            <a:ext cx="1058700" cy="2167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rot="1622037">
            <a:off x="6957499" y="1990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rot="-1110008">
            <a:off x="8781087" y="54737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rot="1622037">
            <a:off x="150474" y="19639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rot="-1622016" flipH="1">
            <a:off x="720750" y="4648470"/>
            <a:ext cx="249572" cy="29244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68810" y="35245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809236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6"/>
          <p:cNvGrpSpPr/>
          <p:nvPr/>
        </p:nvGrpSpPr>
        <p:grpSpPr>
          <a:xfrm>
            <a:off x="8411200" y="80555"/>
            <a:ext cx="644827" cy="437172"/>
            <a:chOff x="8411200" y="80555"/>
            <a:chExt cx="644827" cy="437172"/>
          </a:xfrm>
        </p:grpSpPr>
        <p:sp>
          <p:nvSpPr>
            <p:cNvPr id="407" name="Google Shape;407;p6"/>
            <p:cNvSpPr/>
            <p:nvPr/>
          </p:nvSpPr>
          <p:spPr>
            <a:xfrm>
              <a:off x="8459540" y="136682"/>
              <a:ext cx="155145" cy="357629"/>
            </a:xfrm>
            <a:custGeom>
              <a:avLst/>
              <a:gdLst/>
              <a:ahLst/>
              <a:cxnLst/>
              <a:rect l="l" t="t" r="r" b="b"/>
              <a:pathLst>
                <a:path w="2789" h="6429" extrusionOk="0">
                  <a:moveTo>
                    <a:pt x="2612" y="0"/>
                  </a:moveTo>
                  <a:cubicBezTo>
                    <a:pt x="2580" y="0"/>
                    <a:pt x="2546" y="8"/>
                    <a:pt x="2515" y="22"/>
                  </a:cubicBezTo>
                  <a:cubicBezTo>
                    <a:pt x="1702" y="367"/>
                    <a:pt x="912" y="774"/>
                    <a:pt x="157" y="1232"/>
                  </a:cubicBezTo>
                  <a:cubicBezTo>
                    <a:pt x="1" y="1324"/>
                    <a:pt x="97" y="1546"/>
                    <a:pt x="244" y="1546"/>
                  </a:cubicBezTo>
                  <a:cubicBezTo>
                    <a:pt x="270" y="1546"/>
                    <a:pt x="299" y="1539"/>
                    <a:pt x="328" y="1522"/>
                  </a:cubicBezTo>
                  <a:cubicBezTo>
                    <a:pt x="557" y="1385"/>
                    <a:pt x="789" y="1252"/>
                    <a:pt x="1025" y="1126"/>
                  </a:cubicBezTo>
                  <a:cubicBezTo>
                    <a:pt x="1042" y="1536"/>
                    <a:pt x="1138" y="1936"/>
                    <a:pt x="1240" y="2329"/>
                  </a:cubicBezTo>
                  <a:cubicBezTo>
                    <a:pt x="1360" y="2769"/>
                    <a:pt x="1479" y="3214"/>
                    <a:pt x="1596" y="3654"/>
                  </a:cubicBezTo>
                  <a:cubicBezTo>
                    <a:pt x="1835" y="4536"/>
                    <a:pt x="2071" y="5424"/>
                    <a:pt x="2310" y="6310"/>
                  </a:cubicBezTo>
                  <a:cubicBezTo>
                    <a:pt x="2332" y="6392"/>
                    <a:pt x="2396" y="6428"/>
                    <a:pt x="2462" y="6428"/>
                  </a:cubicBezTo>
                  <a:cubicBezTo>
                    <a:pt x="2563" y="6428"/>
                    <a:pt x="2667" y="6346"/>
                    <a:pt x="2634" y="6221"/>
                  </a:cubicBezTo>
                  <a:cubicBezTo>
                    <a:pt x="2399" y="5353"/>
                    <a:pt x="2170" y="4485"/>
                    <a:pt x="1934" y="3613"/>
                  </a:cubicBezTo>
                  <a:cubicBezTo>
                    <a:pt x="1883" y="3419"/>
                    <a:pt x="1828" y="3220"/>
                    <a:pt x="1777" y="3026"/>
                  </a:cubicBezTo>
                  <a:cubicBezTo>
                    <a:pt x="1780" y="3026"/>
                    <a:pt x="1780" y="3022"/>
                    <a:pt x="1784" y="3022"/>
                  </a:cubicBezTo>
                  <a:cubicBezTo>
                    <a:pt x="1818" y="2995"/>
                    <a:pt x="1852" y="2974"/>
                    <a:pt x="1889" y="2954"/>
                  </a:cubicBezTo>
                  <a:cubicBezTo>
                    <a:pt x="1958" y="2909"/>
                    <a:pt x="2033" y="2868"/>
                    <a:pt x="2108" y="2834"/>
                  </a:cubicBezTo>
                  <a:cubicBezTo>
                    <a:pt x="2142" y="2817"/>
                    <a:pt x="2177" y="2804"/>
                    <a:pt x="2211" y="2786"/>
                  </a:cubicBezTo>
                  <a:cubicBezTo>
                    <a:pt x="2214" y="2783"/>
                    <a:pt x="2248" y="2769"/>
                    <a:pt x="2248" y="2769"/>
                  </a:cubicBezTo>
                  <a:cubicBezTo>
                    <a:pt x="2272" y="2759"/>
                    <a:pt x="2289" y="2752"/>
                    <a:pt x="2310" y="2749"/>
                  </a:cubicBezTo>
                  <a:cubicBezTo>
                    <a:pt x="2392" y="2718"/>
                    <a:pt x="2470" y="2691"/>
                    <a:pt x="2552" y="2670"/>
                  </a:cubicBezTo>
                  <a:cubicBezTo>
                    <a:pt x="2638" y="2650"/>
                    <a:pt x="2699" y="2547"/>
                    <a:pt x="2672" y="2462"/>
                  </a:cubicBezTo>
                  <a:cubicBezTo>
                    <a:pt x="2646" y="2386"/>
                    <a:pt x="2580" y="2338"/>
                    <a:pt x="2504" y="2338"/>
                  </a:cubicBezTo>
                  <a:cubicBezTo>
                    <a:pt x="2491" y="2338"/>
                    <a:pt x="2477" y="2339"/>
                    <a:pt x="2464" y="2342"/>
                  </a:cubicBezTo>
                  <a:cubicBezTo>
                    <a:pt x="2187" y="2414"/>
                    <a:pt x="1924" y="2530"/>
                    <a:pt x="1684" y="2684"/>
                  </a:cubicBezTo>
                  <a:cubicBezTo>
                    <a:pt x="1650" y="2561"/>
                    <a:pt x="1616" y="2434"/>
                    <a:pt x="1589" y="2311"/>
                  </a:cubicBezTo>
                  <a:cubicBezTo>
                    <a:pt x="1476" y="1898"/>
                    <a:pt x="1367" y="1485"/>
                    <a:pt x="1356" y="1057"/>
                  </a:cubicBezTo>
                  <a:cubicBezTo>
                    <a:pt x="1356" y="1016"/>
                    <a:pt x="1343" y="982"/>
                    <a:pt x="1322" y="958"/>
                  </a:cubicBezTo>
                  <a:cubicBezTo>
                    <a:pt x="1766" y="723"/>
                    <a:pt x="2224" y="511"/>
                    <a:pt x="2686" y="309"/>
                  </a:cubicBezTo>
                  <a:cubicBezTo>
                    <a:pt x="2771" y="275"/>
                    <a:pt x="2788" y="152"/>
                    <a:pt x="2744" y="77"/>
                  </a:cubicBezTo>
                  <a:cubicBezTo>
                    <a:pt x="2716" y="23"/>
                    <a:pt x="2666" y="0"/>
                    <a:pt x="2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648059" y="208329"/>
              <a:ext cx="173780" cy="186797"/>
            </a:xfrm>
            <a:custGeom>
              <a:avLst/>
              <a:gdLst/>
              <a:ahLst/>
              <a:cxnLst/>
              <a:rect l="l" t="t" r="r" b="b"/>
              <a:pathLst>
                <a:path w="3124" h="3358" extrusionOk="0">
                  <a:moveTo>
                    <a:pt x="1197" y="340"/>
                  </a:moveTo>
                  <a:cubicBezTo>
                    <a:pt x="1353" y="340"/>
                    <a:pt x="1512" y="376"/>
                    <a:pt x="1654" y="443"/>
                  </a:cubicBezTo>
                  <a:cubicBezTo>
                    <a:pt x="2136" y="678"/>
                    <a:pt x="2543" y="1177"/>
                    <a:pt x="2680" y="1700"/>
                  </a:cubicBezTo>
                  <a:cubicBezTo>
                    <a:pt x="2806" y="2165"/>
                    <a:pt x="2659" y="2759"/>
                    <a:pt x="2174" y="2958"/>
                  </a:cubicBezTo>
                  <a:cubicBezTo>
                    <a:pt x="2070" y="3001"/>
                    <a:pt x="1962" y="3020"/>
                    <a:pt x="1852" y="3020"/>
                  </a:cubicBezTo>
                  <a:cubicBezTo>
                    <a:pt x="1441" y="3020"/>
                    <a:pt x="1011" y="2752"/>
                    <a:pt x="766" y="2455"/>
                  </a:cubicBezTo>
                  <a:cubicBezTo>
                    <a:pt x="359" y="1973"/>
                    <a:pt x="312" y="1273"/>
                    <a:pt x="609" y="719"/>
                  </a:cubicBezTo>
                  <a:cubicBezTo>
                    <a:pt x="636" y="661"/>
                    <a:pt x="633" y="607"/>
                    <a:pt x="609" y="562"/>
                  </a:cubicBezTo>
                  <a:cubicBezTo>
                    <a:pt x="763" y="410"/>
                    <a:pt x="977" y="340"/>
                    <a:pt x="1197" y="340"/>
                  </a:cubicBezTo>
                  <a:close/>
                  <a:moveTo>
                    <a:pt x="1195" y="0"/>
                  </a:moveTo>
                  <a:cubicBezTo>
                    <a:pt x="1105" y="0"/>
                    <a:pt x="1014" y="9"/>
                    <a:pt x="923" y="29"/>
                  </a:cubicBezTo>
                  <a:cubicBezTo>
                    <a:pt x="602" y="101"/>
                    <a:pt x="305" y="309"/>
                    <a:pt x="171" y="613"/>
                  </a:cubicBezTo>
                  <a:cubicBezTo>
                    <a:pt x="137" y="692"/>
                    <a:pt x="165" y="760"/>
                    <a:pt x="206" y="812"/>
                  </a:cubicBezTo>
                  <a:cubicBezTo>
                    <a:pt x="1" y="1375"/>
                    <a:pt x="55" y="2025"/>
                    <a:pt x="404" y="2527"/>
                  </a:cubicBezTo>
                  <a:cubicBezTo>
                    <a:pt x="718" y="2985"/>
                    <a:pt x="1282" y="3358"/>
                    <a:pt x="1856" y="3358"/>
                  </a:cubicBezTo>
                  <a:cubicBezTo>
                    <a:pt x="1949" y="3358"/>
                    <a:pt x="2043" y="3348"/>
                    <a:pt x="2136" y="3327"/>
                  </a:cubicBezTo>
                  <a:cubicBezTo>
                    <a:pt x="2768" y="3187"/>
                    <a:pt x="3124" y="2489"/>
                    <a:pt x="3059" y="1878"/>
                  </a:cubicBezTo>
                  <a:cubicBezTo>
                    <a:pt x="2987" y="1211"/>
                    <a:pt x="2529" y="576"/>
                    <a:pt x="1965" y="231"/>
                  </a:cubicBezTo>
                  <a:cubicBezTo>
                    <a:pt x="1732" y="85"/>
                    <a:pt x="1466" y="0"/>
                    <a:pt x="1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8806706" y="121885"/>
              <a:ext cx="171110" cy="236361"/>
            </a:xfrm>
            <a:custGeom>
              <a:avLst/>
              <a:gdLst/>
              <a:ahLst/>
              <a:cxnLst/>
              <a:rect l="l" t="t" r="r" b="b"/>
              <a:pathLst>
                <a:path w="3076" h="4249" extrusionOk="0">
                  <a:moveTo>
                    <a:pt x="916" y="339"/>
                  </a:moveTo>
                  <a:cubicBezTo>
                    <a:pt x="1110" y="339"/>
                    <a:pt x="1204" y="553"/>
                    <a:pt x="1249" y="749"/>
                  </a:cubicBezTo>
                  <a:cubicBezTo>
                    <a:pt x="1379" y="1289"/>
                    <a:pt x="1140" y="1856"/>
                    <a:pt x="918" y="2349"/>
                  </a:cubicBezTo>
                  <a:cubicBezTo>
                    <a:pt x="750" y="1785"/>
                    <a:pt x="620" y="1211"/>
                    <a:pt x="528" y="633"/>
                  </a:cubicBezTo>
                  <a:cubicBezTo>
                    <a:pt x="528" y="626"/>
                    <a:pt x="525" y="616"/>
                    <a:pt x="518" y="609"/>
                  </a:cubicBezTo>
                  <a:cubicBezTo>
                    <a:pt x="586" y="503"/>
                    <a:pt x="672" y="411"/>
                    <a:pt x="788" y="367"/>
                  </a:cubicBezTo>
                  <a:cubicBezTo>
                    <a:pt x="835" y="348"/>
                    <a:pt x="878" y="339"/>
                    <a:pt x="916" y="339"/>
                  </a:cubicBezTo>
                  <a:close/>
                  <a:moveTo>
                    <a:pt x="915" y="0"/>
                  </a:moveTo>
                  <a:cubicBezTo>
                    <a:pt x="850" y="0"/>
                    <a:pt x="784" y="11"/>
                    <a:pt x="716" y="32"/>
                  </a:cubicBezTo>
                  <a:cubicBezTo>
                    <a:pt x="364" y="144"/>
                    <a:pt x="193" y="473"/>
                    <a:pt x="57" y="787"/>
                  </a:cubicBezTo>
                  <a:cubicBezTo>
                    <a:pt x="1" y="924"/>
                    <a:pt x="118" y="1047"/>
                    <a:pt x="227" y="1047"/>
                  </a:cubicBezTo>
                  <a:cubicBezTo>
                    <a:pt x="237" y="1047"/>
                    <a:pt x="248" y="1046"/>
                    <a:pt x="258" y="1043"/>
                  </a:cubicBezTo>
                  <a:cubicBezTo>
                    <a:pt x="460" y="2120"/>
                    <a:pt x="784" y="3162"/>
                    <a:pt x="1232" y="4163"/>
                  </a:cubicBezTo>
                  <a:cubicBezTo>
                    <a:pt x="1260" y="4224"/>
                    <a:pt x="1307" y="4249"/>
                    <a:pt x="1356" y="4249"/>
                  </a:cubicBezTo>
                  <a:cubicBezTo>
                    <a:pt x="1465" y="4249"/>
                    <a:pt x="1584" y="4126"/>
                    <a:pt x="1523" y="3992"/>
                  </a:cubicBezTo>
                  <a:cubicBezTo>
                    <a:pt x="1331" y="3565"/>
                    <a:pt x="1164" y="3124"/>
                    <a:pt x="1020" y="2680"/>
                  </a:cubicBezTo>
                  <a:lnTo>
                    <a:pt x="1020" y="2680"/>
                  </a:lnTo>
                  <a:cubicBezTo>
                    <a:pt x="1618" y="2953"/>
                    <a:pt x="2185" y="3292"/>
                    <a:pt x="2701" y="3702"/>
                  </a:cubicBezTo>
                  <a:cubicBezTo>
                    <a:pt x="2738" y="3731"/>
                    <a:pt x="2777" y="3743"/>
                    <a:pt x="2815" y="3743"/>
                  </a:cubicBezTo>
                  <a:cubicBezTo>
                    <a:pt x="2955" y="3743"/>
                    <a:pt x="3075" y="3574"/>
                    <a:pt x="2941" y="3466"/>
                  </a:cubicBezTo>
                  <a:cubicBezTo>
                    <a:pt x="2421" y="3052"/>
                    <a:pt x="1851" y="2697"/>
                    <a:pt x="1249" y="2420"/>
                  </a:cubicBezTo>
                  <a:cubicBezTo>
                    <a:pt x="1533" y="1785"/>
                    <a:pt x="1782" y="1060"/>
                    <a:pt x="1478" y="391"/>
                  </a:cubicBezTo>
                  <a:cubicBezTo>
                    <a:pt x="1372" y="149"/>
                    <a:pt x="1161"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8941545" y="126558"/>
              <a:ext cx="114481" cy="72427"/>
            </a:xfrm>
            <a:custGeom>
              <a:avLst/>
              <a:gdLst/>
              <a:ahLst/>
              <a:cxnLst/>
              <a:rect l="l" t="t" r="r" b="b"/>
              <a:pathLst>
                <a:path w="2058" h="1302" extrusionOk="0">
                  <a:moveTo>
                    <a:pt x="1632" y="1"/>
                  </a:moveTo>
                  <a:cubicBezTo>
                    <a:pt x="1525" y="1"/>
                    <a:pt x="1404" y="15"/>
                    <a:pt x="1282" y="43"/>
                  </a:cubicBezTo>
                  <a:cubicBezTo>
                    <a:pt x="981" y="101"/>
                    <a:pt x="684" y="248"/>
                    <a:pt x="568" y="303"/>
                  </a:cubicBezTo>
                  <a:cubicBezTo>
                    <a:pt x="400" y="385"/>
                    <a:pt x="226" y="494"/>
                    <a:pt x="124" y="652"/>
                  </a:cubicBezTo>
                  <a:cubicBezTo>
                    <a:pt x="18" y="812"/>
                    <a:pt x="1" y="1021"/>
                    <a:pt x="110" y="1147"/>
                  </a:cubicBezTo>
                  <a:cubicBezTo>
                    <a:pt x="206" y="1260"/>
                    <a:pt x="363" y="1297"/>
                    <a:pt x="503" y="1301"/>
                  </a:cubicBezTo>
                  <a:cubicBezTo>
                    <a:pt x="518" y="1301"/>
                    <a:pt x="533" y="1302"/>
                    <a:pt x="547" y="1302"/>
                  </a:cubicBezTo>
                  <a:cubicBezTo>
                    <a:pt x="904" y="1302"/>
                    <a:pt x="1203" y="1145"/>
                    <a:pt x="1449" y="922"/>
                  </a:cubicBezTo>
                  <a:cubicBezTo>
                    <a:pt x="1538" y="836"/>
                    <a:pt x="1699" y="696"/>
                    <a:pt x="1832" y="549"/>
                  </a:cubicBezTo>
                  <a:cubicBezTo>
                    <a:pt x="1962" y="406"/>
                    <a:pt x="2058" y="248"/>
                    <a:pt x="1952" y="98"/>
                  </a:cubicBezTo>
                  <a:cubicBezTo>
                    <a:pt x="1907" y="31"/>
                    <a:pt x="1785" y="1"/>
                    <a:pt x="1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927694" y="80555"/>
              <a:ext cx="47951" cy="58075"/>
            </a:xfrm>
            <a:custGeom>
              <a:avLst/>
              <a:gdLst/>
              <a:ahLst/>
              <a:cxnLst/>
              <a:rect l="l" t="t" r="r" b="b"/>
              <a:pathLst>
                <a:path w="862" h="1044" extrusionOk="0">
                  <a:moveTo>
                    <a:pt x="723" y="0"/>
                  </a:moveTo>
                  <a:cubicBezTo>
                    <a:pt x="645" y="0"/>
                    <a:pt x="524" y="64"/>
                    <a:pt x="417" y="160"/>
                  </a:cubicBezTo>
                  <a:cubicBezTo>
                    <a:pt x="284" y="272"/>
                    <a:pt x="171" y="426"/>
                    <a:pt x="133" y="484"/>
                  </a:cubicBezTo>
                  <a:cubicBezTo>
                    <a:pt x="69" y="573"/>
                    <a:pt x="17" y="672"/>
                    <a:pt x="10" y="785"/>
                  </a:cubicBezTo>
                  <a:cubicBezTo>
                    <a:pt x="0" y="891"/>
                    <a:pt x="51" y="1000"/>
                    <a:pt x="144" y="1031"/>
                  </a:cubicBezTo>
                  <a:cubicBezTo>
                    <a:pt x="165" y="1040"/>
                    <a:pt x="188" y="1044"/>
                    <a:pt x="212" y="1044"/>
                  </a:cubicBezTo>
                  <a:cubicBezTo>
                    <a:pt x="269" y="1044"/>
                    <a:pt x="328" y="1021"/>
                    <a:pt x="376" y="997"/>
                  </a:cubicBezTo>
                  <a:cubicBezTo>
                    <a:pt x="564" y="898"/>
                    <a:pt x="670" y="737"/>
                    <a:pt x="735" y="553"/>
                  </a:cubicBezTo>
                  <a:cubicBezTo>
                    <a:pt x="755" y="488"/>
                    <a:pt x="800" y="375"/>
                    <a:pt x="827" y="266"/>
                  </a:cubicBezTo>
                  <a:cubicBezTo>
                    <a:pt x="851" y="160"/>
                    <a:pt x="861" y="57"/>
                    <a:pt x="766" y="9"/>
                  </a:cubicBezTo>
                  <a:cubicBezTo>
                    <a:pt x="754" y="3"/>
                    <a:pt x="739"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8992277" y="205437"/>
              <a:ext cx="62803" cy="43890"/>
            </a:xfrm>
            <a:custGeom>
              <a:avLst/>
              <a:gdLst/>
              <a:ahLst/>
              <a:cxnLst/>
              <a:rect l="l" t="t" r="r" b="b"/>
              <a:pathLst>
                <a:path w="1129" h="789" extrusionOk="0">
                  <a:moveTo>
                    <a:pt x="264" y="1"/>
                  </a:moveTo>
                  <a:cubicBezTo>
                    <a:pt x="176" y="1"/>
                    <a:pt x="88" y="36"/>
                    <a:pt x="45" y="112"/>
                  </a:cubicBezTo>
                  <a:cubicBezTo>
                    <a:pt x="1" y="184"/>
                    <a:pt x="15" y="276"/>
                    <a:pt x="45" y="354"/>
                  </a:cubicBezTo>
                  <a:cubicBezTo>
                    <a:pt x="127" y="559"/>
                    <a:pt x="332" y="686"/>
                    <a:pt x="541" y="737"/>
                  </a:cubicBezTo>
                  <a:cubicBezTo>
                    <a:pt x="619" y="755"/>
                    <a:pt x="757" y="788"/>
                    <a:pt x="877" y="788"/>
                  </a:cubicBezTo>
                  <a:cubicBezTo>
                    <a:pt x="989" y="788"/>
                    <a:pt x="1085" y="759"/>
                    <a:pt x="1101" y="662"/>
                  </a:cubicBezTo>
                  <a:cubicBezTo>
                    <a:pt x="1129" y="505"/>
                    <a:pt x="681" y="201"/>
                    <a:pt x="565" y="129"/>
                  </a:cubicBezTo>
                  <a:cubicBezTo>
                    <a:pt x="486" y="71"/>
                    <a:pt x="394" y="20"/>
                    <a:pt x="298" y="3"/>
                  </a:cubicBezTo>
                  <a:cubicBezTo>
                    <a:pt x="287" y="1"/>
                    <a:pt x="276"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8411200" y="364306"/>
              <a:ext cx="110699" cy="64917"/>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433451" y="310849"/>
              <a:ext cx="49842" cy="28815"/>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8503596" y="436454"/>
              <a:ext cx="43946" cy="81272"/>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7747396" y="4773047"/>
            <a:ext cx="716264" cy="256014"/>
            <a:chOff x="7985800" y="4798725"/>
            <a:chExt cx="644818" cy="230477"/>
          </a:xfrm>
        </p:grpSpPr>
        <p:sp>
          <p:nvSpPr>
            <p:cNvPr id="417" name="Google Shape;417;p6"/>
            <p:cNvSpPr/>
            <p:nvPr/>
          </p:nvSpPr>
          <p:spPr>
            <a:xfrm>
              <a:off x="7985800" y="479882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442692" y="483496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035204" y="485490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620432" y="498053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8225269" y="500752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367601" y="487040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00594" y="494983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8578778" y="491148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8134746" y="492792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7986134" y="482234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268861" y="484956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385305" y="482558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8188859" y="479872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8504689" y="479872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007813" y="498423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112499" y="497675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595212" y="484532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393155" y="498003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328219" y="501533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518618" y="487247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043788" y="490460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01295" y="479892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8141026" y="483376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8199582" y="490103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8529107" y="499927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8429932" y="491356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8496706" y="495300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6"/>
          <p:cNvSpPr/>
          <p:nvPr/>
        </p:nvSpPr>
        <p:spPr>
          <a:xfrm>
            <a:off x="7080860" y="4798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445"/>
        <p:cNvGrpSpPr/>
        <p:nvPr/>
      </p:nvGrpSpPr>
      <p:grpSpPr>
        <a:xfrm>
          <a:off x="0" y="0"/>
          <a:ext cx="0" cy="0"/>
          <a:chOff x="0" y="0"/>
          <a:chExt cx="0" cy="0"/>
        </a:xfrm>
      </p:grpSpPr>
      <p:sp>
        <p:nvSpPr>
          <p:cNvPr id="446" name="Google Shape;446;p7"/>
          <p:cNvSpPr/>
          <p:nvPr/>
        </p:nvSpPr>
        <p:spPr>
          <a:xfrm>
            <a:off x="115700" y="511283"/>
            <a:ext cx="5879279" cy="1379593"/>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115700" y="1625218"/>
            <a:ext cx="5882681" cy="324186"/>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114299" y="454150"/>
            <a:ext cx="5884081" cy="331390"/>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txBox="1">
            <a:spLocks noGrp="1"/>
          </p:cNvSpPr>
          <p:nvPr>
            <p:ph type="subTitle" idx="1"/>
          </p:nvPr>
        </p:nvSpPr>
        <p:spPr>
          <a:xfrm>
            <a:off x="1042700" y="1992325"/>
            <a:ext cx="3653100" cy="227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8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50" name="Google Shape;450;p7"/>
          <p:cNvSpPr txBox="1">
            <a:spLocks noGrp="1"/>
          </p:cNvSpPr>
          <p:nvPr>
            <p:ph type="title"/>
          </p:nvPr>
        </p:nvSpPr>
        <p:spPr>
          <a:xfrm>
            <a:off x="1042700" y="788775"/>
            <a:ext cx="3329700" cy="917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1" name="Google Shape;451;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2" name="Google Shape;452;p7"/>
          <p:cNvSpPr/>
          <p:nvPr/>
        </p:nvSpPr>
        <p:spPr>
          <a:xfrm rot="-1110051">
            <a:off x="8548053" y="11892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rot="2106298">
            <a:off x="8751224" y="1328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rot="2106298">
            <a:off x="943724" y="48191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rot="-4258720">
            <a:off x="-283601" y="3828770"/>
            <a:ext cx="1161534" cy="401789"/>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7"/>
          <p:cNvGrpSpPr/>
          <p:nvPr/>
        </p:nvGrpSpPr>
        <p:grpSpPr>
          <a:xfrm>
            <a:off x="4611750" y="4761847"/>
            <a:ext cx="304296" cy="303241"/>
            <a:chOff x="4611750" y="4761847"/>
            <a:chExt cx="304296" cy="303241"/>
          </a:xfrm>
        </p:grpSpPr>
        <p:sp>
          <p:nvSpPr>
            <p:cNvPr id="457" name="Google Shape;457;p7"/>
            <p:cNvSpPr/>
            <p:nvPr/>
          </p:nvSpPr>
          <p:spPr>
            <a:xfrm rot="4146022">
              <a:off x="4646704" y="4795355"/>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4146022">
              <a:off x="4727999" y="4875666"/>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7"/>
          <p:cNvGrpSpPr/>
          <p:nvPr/>
        </p:nvGrpSpPr>
        <p:grpSpPr>
          <a:xfrm>
            <a:off x="114300" y="2761609"/>
            <a:ext cx="304296" cy="303241"/>
            <a:chOff x="114300" y="2761609"/>
            <a:chExt cx="304296" cy="303241"/>
          </a:xfrm>
        </p:grpSpPr>
        <p:sp>
          <p:nvSpPr>
            <p:cNvPr id="460" name="Google Shape;460;p7"/>
            <p:cNvSpPr/>
            <p:nvPr/>
          </p:nvSpPr>
          <p:spPr>
            <a:xfrm rot="4146022">
              <a:off x="149254" y="27951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rot="4146022">
              <a:off x="230549" y="28754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7"/>
          <p:cNvGrpSpPr/>
          <p:nvPr/>
        </p:nvGrpSpPr>
        <p:grpSpPr>
          <a:xfrm>
            <a:off x="360058" y="1979576"/>
            <a:ext cx="328335" cy="328757"/>
            <a:chOff x="360058" y="1979576"/>
            <a:chExt cx="328335" cy="328757"/>
          </a:xfrm>
        </p:grpSpPr>
        <p:sp>
          <p:nvSpPr>
            <p:cNvPr id="463" name="Google Shape;463;p7"/>
            <p:cNvSpPr/>
            <p:nvPr/>
          </p:nvSpPr>
          <p:spPr>
            <a:xfrm rot="2151499">
              <a:off x="407031" y="2025843"/>
              <a:ext cx="234389" cy="23622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rot="2151499">
              <a:off x="486371" y="211092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7"/>
          <p:cNvGrpSpPr/>
          <p:nvPr/>
        </p:nvGrpSpPr>
        <p:grpSpPr>
          <a:xfrm>
            <a:off x="175014" y="147180"/>
            <a:ext cx="273784" cy="842854"/>
            <a:chOff x="7835564" y="1527792"/>
            <a:chExt cx="273784" cy="842854"/>
          </a:xfrm>
        </p:grpSpPr>
        <p:sp>
          <p:nvSpPr>
            <p:cNvPr id="466" name="Google Shape;466;p7"/>
            <p:cNvSpPr/>
            <p:nvPr/>
          </p:nvSpPr>
          <p:spPr>
            <a:xfrm rot="5506553">
              <a:off x="7559779" y="1824794"/>
              <a:ext cx="825353" cy="248850"/>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rot="5506553">
              <a:off x="8003737" y="2147924"/>
              <a:ext cx="69007"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rot="5506553">
              <a:off x="7999917" y="1623629"/>
              <a:ext cx="66100"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rot="5506553">
              <a:off x="7869944" y="233718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rot="5506553">
              <a:off x="7826155" y="1859575"/>
              <a:ext cx="72342"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rot="5506553">
              <a:off x="7969080" y="2047219"/>
              <a:ext cx="66656"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rot="5506553">
              <a:off x="7887563" y="1956252"/>
              <a:ext cx="66100"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rot="5506553">
              <a:off x="7916124" y="2313532"/>
              <a:ext cx="66357"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rot="5506553">
              <a:off x="7915420" y="1744183"/>
              <a:ext cx="66955"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rot="5506553">
              <a:off x="8035697" y="1562171"/>
              <a:ext cx="66228"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rot="5506553">
              <a:off x="7996020" y="1922228"/>
              <a:ext cx="65801"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rot="5506553">
              <a:off x="8026366" y="2067591"/>
              <a:ext cx="51307"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rot="5506553">
              <a:off x="8057673" y="1829616"/>
              <a:ext cx="67511"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rot="5506553">
              <a:off x="8045318" y="2231092"/>
              <a:ext cx="64903"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rot="5506553">
              <a:off x="7859251" y="1579155"/>
              <a:ext cx="69136"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rot="5506553">
              <a:off x="7861568" y="1713031"/>
              <a:ext cx="70162"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rot="5506553">
              <a:off x="8009496" y="2323171"/>
              <a:ext cx="27492"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rot="5506553">
              <a:off x="7851972" y="2070952"/>
              <a:ext cx="64176"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rot="5506553">
              <a:off x="7817927" y="1995131"/>
              <a:ext cx="72214"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rot="5506553">
              <a:off x="7955041" y="2243868"/>
              <a:ext cx="76019"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rot="5506553">
              <a:off x="7938499" y="1630951"/>
              <a:ext cx="73967"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rot="5506553">
              <a:off x="8055563" y="1969258"/>
              <a:ext cx="60927"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rot="5506553">
              <a:off x="8017456" y="1760112"/>
              <a:ext cx="66656"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rot="5506553">
              <a:off x="7939266" y="1832644"/>
              <a:ext cx="72813"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rot="5506553">
              <a:off x="7821406" y="2248019"/>
              <a:ext cx="73112"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rot="5506553">
              <a:off x="7914361" y="2127564"/>
              <a:ext cx="76276"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rot="5506553">
              <a:off x="7877941" y="2204844"/>
              <a:ext cx="62551"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7"/>
          <p:cNvGrpSpPr/>
          <p:nvPr/>
        </p:nvGrpSpPr>
        <p:grpSpPr>
          <a:xfrm>
            <a:off x="2465150" y="114300"/>
            <a:ext cx="273775" cy="274107"/>
            <a:chOff x="2465150" y="114300"/>
            <a:chExt cx="273775" cy="274107"/>
          </a:xfrm>
        </p:grpSpPr>
        <p:sp>
          <p:nvSpPr>
            <p:cNvPr id="494" name="Google Shape;494;p7"/>
            <p:cNvSpPr/>
            <p:nvPr/>
          </p:nvSpPr>
          <p:spPr>
            <a:xfrm rot="2151408">
              <a:off x="2504320" y="152873"/>
              <a:ext cx="195435" cy="196961"/>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rot="2151408">
              <a:off x="2570475" y="223813"/>
              <a:ext cx="48171" cy="53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496"/>
        <p:cNvGrpSpPr/>
        <p:nvPr/>
      </p:nvGrpSpPr>
      <p:grpSpPr>
        <a:xfrm>
          <a:off x="0" y="0"/>
          <a:ext cx="0" cy="0"/>
          <a:chOff x="0" y="0"/>
          <a:chExt cx="0" cy="0"/>
        </a:xfrm>
      </p:grpSpPr>
      <p:sp>
        <p:nvSpPr>
          <p:cNvPr id="497" name="Google Shape;497;p8"/>
          <p:cNvSpPr/>
          <p:nvPr/>
        </p:nvSpPr>
        <p:spPr>
          <a:xfrm rot="-5400000">
            <a:off x="2128936" y="-894810"/>
            <a:ext cx="4912399" cy="6933121"/>
          </a:xfrm>
          <a:custGeom>
            <a:avLst/>
            <a:gdLst/>
            <a:ahLst/>
            <a:cxnLst/>
            <a:rect l="l" t="t" r="r" b="b"/>
            <a:pathLst>
              <a:path w="15528" h="18385" extrusionOk="0">
                <a:moveTo>
                  <a:pt x="335" y="157"/>
                </a:moveTo>
                <a:cubicBezTo>
                  <a:pt x="297" y="297"/>
                  <a:pt x="297" y="550"/>
                  <a:pt x="209" y="612"/>
                </a:cubicBezTo>
                <a:cubicBezTo>
                  <a:pt x="120" y="667"/>
                  <a:pt x="140" y="977"/>
                  <a:pt x="140" y="1176"/>
                </a:cubicBezTo>
                <a:cubicBezTo>
                  <a:pt x="140" y="1370"/>
                  <a:pt x="168" y="2020"/>
                  <a:pt x="168" y="2191"/>
                </a:cubicBezTo>
                <a:cubicBezTo>
                  <a:pt x="168" y="2361"/>
                  <a:pt x="226" y="3038"/>
                  <a:pt x="168" y="3065"/>
                </a:cubicBezTo>
                <a:cubicBezTo>
                  <a:pt x="106" y="3096"/>
                  <a:pt x="72" y="3404"/>
                  <a:pt x="72" y="3404"/>
                </a:cubicBezTo>
                <a:cubicBezTo>
                  <a:pt x="72" y="3404"/>
                  <a:pt x="168" y="3742"/>
                  <a:pt x="168" y="3913"/>
                </a:cubicBezTo>
                <a:lnTo>
                  <a:pt x="168" y="4842"/>
                </a:lnTo>
                <a:cubicBezTo>
                  <a:pt x="168" y="5040"/>
                  <a:pt x="106" y="6787"/>
                  <a:pt x="106" y="6957"/>
                </a:cubicBezTo>
                <a:lnTo>
                  <a:pt x="106" y="8283"/>
                </a:lnTo>
                <a:cubicBezTo>
                  <a:pt x="106" y="8283"/>
                  <a:pt x="0" y="8874"/>
                  <a:pt x="55" y="9018"/>
                </a:cubicBezTo>
                <a:cubicBezTo>
                  <a:pt x="106" y="9158"/>
                  <a:pt x="154" y="9196"/>
                  <a:pt x="168" y="9196"/>
                </a:cubicBezTo>
                <a:cubicBezTo>
                  <a:pt x="181" y="9196"/>
                  <a:pt x="270" y="9233"/>
                  <a:pt x="287" y="9261"/>
                </a:cubicBezTo>
                <a:cubicBezTo>
                  <a:pt x="304" y="9285"/>
                  <a:pt x="362" y="9397"/>
                  <a:pt x="386" y="9418"/>
                </a:cubicBezTo>
                <a:cubicBezTo>
                  <a:pt x="407" y="9435"/>
                  <a:pt x="479" y="9551"/>
                  <a:pt x="479" y="9551"/>
                </a:cubicBezTo>
                <a:cubicBezTo>
                  <a:pt x="479" y="9551"/>
                  <a:pt x="338" y="9490"/>
                  <a:pt x="325" y="9469"/>
                </a:cubicBezTo>
                <a:cubicBezTo>
                  <a:pt x="311" y="9449"/>
                  <a:pt x="243" y="9428"/>
                  <a:pt x="222" y="9428"/>
                </a:cubicBezTo>
                <a:cubicBezTo>
                  <a:pt x="202" y="9428"/>
                  <a:pt x="123" y="9353"/>
                  <a:pt x="99" y="9394"/>
                </a:cubicBezTo>
                <a:cubicBezTo>
                  <a:pt x="79" y="9428"/>
                  <a:pt x="82" y="9548"/>
                  <a:pt x="82" y="9572"/>
                </a:cubicBezTo>
                <a:cubicBezTo>
                  <a:pt x="82" y="9602"/>
                  <a:pt x="106" y="9695"/>
                  <a:pt x="106" y="9725"/>
                </a:cubicBezTo>
                <a:cubicBezTo>
                  <a:pt x="106" y="9756"/>
                  <a:pt x="164" y="9859"/>
                  <a:pt x="164" y="9906"/>
                </a:cubicBezTo>
                <a:cubicBezTo>
                  <a:pt x="164" y="9958"/>
                  <a:pt x="151" y="10050"/>
                  <a:pt x="151" y="10101"/>
                </a:cubicBezTo>
                <a:cubicBezTo>
                  <a:pt x="151" y="10152"/>
                  <a:pt x="120" y="10477"/>
                  <a:pt x="120" y="10610"/>
                </a:cubicBezTo>
                <a:cubicBezTo>
                  <a:pt x="120" y="10744"/>
                  <a:pt x="79" y="11102"/>
                  <a:pt x="79" y="11232"/>
                </a:cubicBezTo>
                <a:cubicBezTo>
                  <a:pt x="79" y="11366"/>
                  <a:pt x="65" y="11950"/>
                  <a:pt x="65" y="12049"/>
                </a:cubicBezTo>
                <a:cubicBezTo>
                  <a:pt x="65" y="12148"/>
                  <a:pt x="103" y="12391"/>
                  <a:pt x="103" y="12589"/>
                </a:cubicBezTo>
                <a:lnTo>
                  <a:pt x="103" y="13091"/>
                </a:lnTo>
                <a:cubicBezTo>
                  <a:pt x="103" y="13190"/>
                  <a:pt x="185" y="13416"/>
                  <a:pt x="185" y="13498"/>
                </a:cubicBezTo>
                <a:cubicBezTo>
                  <a:pt x="185" y="13580"/>
                  <a:pt x="185" y="14000"/>
                  <a:pt x="154" y="14082"/>
                </a:cubicBezTo>
                <a:cubicBezTo>
                  <a:pt x="123" y="14164"/>
                  <a:pt x="72" y="14588"/>
                  <a:pt x="72" y="14588"/>
                </a:cubicBezTo>
                <a:cubicBezTo>
                  <a:pt x="72" y="14588"/>
                  <a:pt x="82" y="15042"/>
                  <a:pt x="72" y="15138"/>
                </a:cubicBezTo>
                <a:cubicBezTo>
                  <a:pt x="65" y="15237"/>
                  <a:pt x="72" y="15562"/>
                  <a:pt x="72" y="15640"/>
                </a:cubicBezTo>
                <a:cubicBezTo>
                  <a:pt x="72" y="15722"/>
                  <a:pt x="147" y="16047"/>
                  <a:pt x="147" y="16047"/>
                </a:cubicBezTo>
                <a:cubicBezTo>
                  <a:pt x="147" y="16047"/>
                  <a:pt x="328" y="16030"/>
                  <a:pt x="345" y="16064"/>
                </a:cubicBezTo>
                <a:cubicBezTo>
                  <a:pt x="369" y="16098"/>
                  <a:pt x="629" y="16180"/>
                  <a:pt x="598" y="16180"/>
                </a:cubicBezTo>
                <a:lnTo>
                  <a:pt x="222" y="16180"/>
                </a:lnTo>
                <a:cubicBezTo>
                  <a:pt x="185" y="16180"/>
                  <a:pt x="96" y="16317"/>
                  <a:pt x="68" y="16358"/>
                </a:cubicBezTo>
                <a:cubicBezTo>
                  <a:pt x="45" y="16402"/>
                  <a:pt x="48" y="16539"/>
                  <a:pt x="48" y="16665"/>
                </a:cubicBezTo>
                <a:cubicBezTo>
                  <a:pt x="48" y="16795"/>
                  <a:pt x="68" y="16973"/>
                  <a:pt x="68" y="17123"/>
                </a:cubicBezTo>
                <a:cubicBezTo>
                  <a:pt x="68" y="17270"/>
                  <a:pt x="38" y="17547"/>
                  <a:pt x="38" y="17612"/>
                </a:cubicBezTo>
                <a:cubicBezTo>
                  <a:pt x="38" y="17674"/>
                  <a:pt x="17" y="18080"/>
                  <a:pt x="38" y="18080"/>
                </a:cubicBezTo>
                <a:cubicBezTo>
                  <a:pt x="62" y="18080"/>
                  <a:pt x="256" y="17920"/>
                  <a:pt x="318" y="17920"/>
                </a:cubicBezTo>
                <a:cubicBezTo>
                  <a:pt x="376" y="17920"/>
                  <a:pt x="420" y="18145"/>
                  <a:pt x="506" y="18217"/>
                </a:cubicBezTo>
                <a:cubicBezTo>
                  <a:pt x="591" y="18289"/>
                  <a:pt x="824" y="18217"/>
                  <a:pt x="892" y="18217"/>
                </a:cubicBezTo>
                <a:cubicBezTo>
                  <a:pt x="960" y="18217"/>
                  <a:pt x="1463" y="18244"/>
                  <a:pt x="1582" y="18162"/>
                </a:cubicBezTo>
                <a:cubicBezTo>
                  <a:pt x="1702" y="18080"/>
                  <a:pt x="2563" y="18145"/>
                  <a:pt x="2607" y="18145"/>
                </a:cubicBezTo>
                <a:cubicBezTo>
                  <a:pt x="2648" y="18145"/>
                  <a:pt x="2830" y="18046"/>
                  <a:pt x="2881" y="18015"/>
                </a:cubicBezTo>
                <a:cubicBezTo>
                  <a:pt x="2932" y="17981"/>
                  <a:pt x="3000" y="17954"/>
                  <a:pt x="3041" y="18015"/>
                </a:cubicBezTo>
                <a:cubicBezTo>
                  <a:pt x="3079" y="18080"/>
                  <a:pt x="3438" y="18196"/>
                  <a:pt x="3499" y="18179"/>
                </a:cubicBezTo>
                <a:cubicBezTo>
                  <a:pt x="3557" y="18162"/>
                  <a:pt x="3933" y="18145"/>
                  <a:pt x="4008" y="18145"/>
                </a:cubicBezTo>
                <a:cubicBezTo>
                  <a:pt x="4080" y="18145"/>
                  <a:pt x="4282" y="17981"/>
                  <a:pt x="4333" y="17947"/>
                </a:cubicBezTo>
                <a:cubicBezTo>
                  <a:pt x="4384" y="17913"/>
                  <a:pt x="4531" y="18111"/>
                  <a:pt x="4565" y="18111"/>
                </a:cubicBezTo>
                <a:cubicBezTo>
                  <a:pt x="4600" y="18111"/>
                  <a:pt x="4941" y="18193"/>
                  <a:pt x="5003" y="18193"/>
                </a:cubicBezTo>
                <a:cubicBezTo>
                  <a:pt x="5061" y="18193"/>
                  <a:pt x="5430" y="18227"/>
                  <a:pt x="5488" y="18227"/>
                </a:cubicBezTo>
                <a:cubicBezTo>
                  <a:pt x="5550" y="18227"/>
                  <a:pt x="5932" y="18251"/>
                  <a:pt x="5932" y="18251"/>
                </a:cubicBezTo>
                <a:cubicBezTo>
                  <a:pt x="5932" y="18251"/>
                  <a:pt x="6530" y="18097"/>
                  <a:pt x="6605" y="18097"/>
                </a:cubicBezTo>
                <a:cubicBezTo>
                  <a:pt x="6677" y="18097"/>
                  <a:pt x="7002" y="17902"/>
                  <a:pt x="7002" y="17855"/>
                </a:cubicBezTo>
                <a:cubicBezTo>
                  <a:pt x="7002" y="17807"/>
                  <a:pt x="6981" y="17708"/>
                  <a:pt x="6981" y="17646"/>
                </a:cubicBezTo>
                <a:cubicBezTo>
                  <a:pt x="6981" y="17581"/>
                  <a:pt x="6923" y="17410"/>
                  <a:pt x="6981" y="17322"/>
                </a:cubicBezTo>
                <a:cubicBezTo>
                  <a:pt x="7036" y="17229"/>
                  <a:pt x="7087" y="17110"/>
                  <a:pt x="7060" y="17041"/>
                </a:cubicBezTo>
                <a:cubicBezTo>
                  <a:pt x="7036" y="16980"/>
                  <a:pt x="7022" y="16847"/>
                  <a:pt x="7022" y="16751"/>
                </a:cubicBezTo>
                <a:cubicBezTo>
                  <a:pt x="7022" y="16659"/>
                  <a:pt x="7016" y="16573"/>
                  <a:pt x="7022" y="16508"/>
                </a:cubicBezTo>
                <a:cubicBezTo>
                  <a:pt x="7033" y="16443"/>
                  <a:pt x="7084" y="16119"/>
                  <a:pt x="7084" y="16119"/>
                </a:cubicBezTo>
                <a:cubicBezTo>
                  <a:pt x="7084" y="16119"/>
                  <a:pt x="7060" y="16542"/>
                  <a:pt x="7084" y="16659"/>
                </a:cubicBezTo>
                <a:cubicBezTo>
                  <a:pt x="7104" y="16775"/>
                  <a:pt x="7193" y="17048"/>
                  <a:pt x="7193" y="17048"/>
                </a:cubicBezTo>
                <a:cubicBezTo>
                  <a:pt x="7193" y="17048"/>
                  <a:pt x="7074" y="17257"/>
                  <a:pt x="7053" y="17390"/>
                </a:cubicBezTo>
                <a:cubicBezTo>
                  <a:pt x="7033" y="17520"/>
                  <a:pt x="7019" y="17612"/>
                  <a:pt x="7053" y="17667"/>
                </a:cubicBezTo>
                <a:cubicBezTo>
                  <a:pt x="7087" y="17721"/>
                  <a:pt x="7173" y="17920"/>
                  <a:pt x="7210" y="17920"/>
                </a:cubicBezTo>
                <a:cubicBezTo>
                  <a:pt x="7248" y="17920"/>
                  <a:pt x="7398" y="17875"/>
                  <a:pt x="7429" y="17991"/>
                </a:cubicBezTo>
                <a:cubicBezTo>
                  <a:pt x="7460" y="18108"/>
                  <a:pt x="7665" y="18152"/>
                  <a:pt x="7702" y="18152"/>
                </a:cubicBezTo>
                <a:cubicBezTo>
                  <a:pt x="7740" y="18152"/>
                  <a:pt x="7938" y="18118"/>
                  <a:pt x="8034" y="18169"/>
                </a:cubicBezTo>
                <a:cubicBezTo>
                  <a:pt x="8136" y="18217"/>
                  <a:pt x="8560" y="18316"/>
                  <a:pt x="8676" y="18285"/>
                </a:cubicBezTo>
                <a:cubicBezTo>
                  <a:pt x="8786" y="18251"/>
                  <a:pt x="9459" y="18169"/>
                  <a:pt x="9459" y="18169"/>
                </a:cubicBezTo>
                <a:cubicBezTo>
                  <a:pt x="9459" y="18169"/>
                  <a:pt x="10696" y="18152"/>
                  <a:pt x="10815" y="18152"/>
                </a:cubicBezTo>
                <a:lnTo>
                  <a:pt x="11229" y="18152"/>
                </a:lnTo>
                <a:cubicBezTo>
                  <a:pt x="11280" y="18152"/>
                  <a:pt x="11465" y="18217"/>
                  <a:pt x="11465" y="18217"/>
                </a:cubicBezTo>
                <a:cubicBezTo>
                  <a:pt x="11465" y="18217"/>
                  <a:pt x="11738" y="18251"/>
                  <a:pt x="11738" y="18169"/>
                </a:cubicBezTo>
                <a:cubicBezTo>
                  <a:pt x="11738" y="18090"/>
                  <a:pt x="11769" y="17909"/>
                  <a:pt x="11796" y="17861"/>
                </a:cubicBezTo>
                <a:cubicBezTo>
                  <a:pt x="11827" y="17817"/>
                  <a:pt x="12169" y="17773"/>
                  <a:pt x="12203" y="17718"/>
                </a:cubicBezTo>
                <a:cubicBezTo>
                  <a:pt x="12237" y="17663"/>
                  <a:pt x="12538" y="17537"/>
                  <a:pt x="12538" y="17441"/>
                </a:cubicBezTo>
                <a:cubicBezTo>
                  <a:pt x="12538" y="17342"/>
                  <a:pt x="12722" y="17178"/>
                  <a:pt x="12722" y="17134"/>
                </a:cubicBezTo>
                <a:cubicBezTo>
                  <a:pt x="12722" y="17086"/>
                  <a:pt x="12661" y="17328"/>
                  <a:pt x="12640" y="17410"/>
                </a:cubicBezTo>
                <a:cubicBezTo>
                  <a:pt x="12620" y="17492"/>
                  <a:pt x="12589" y="17619"/>
                  <a:pt x="12486" y="17687"/>
                </a:cubicBezTo>
                <a:cubicBezTo>
                  <a:pt x="12384" y="17752"/>
                  <a:pt x="12213" y="17817"/>
                  <a:pt x="12169" y="17885"/>
                </a:cubicBezTo>
                <a:cubicBezTo>
                  <a:pt x="12131" y="17947"/>
                  <a:pt x="12008" y="18145"/>
                  <a:pt x="12008" y="18145"/>
                </a:cubicBezTo>
                <a:cubicBezTo>
                  <a:pt x="12008" y="18145"/>
                  <a:pt x="12210" y="18272"/>
                  <a:pt x="12322" y="18272"/>
                </a:cubicBezTo>
                <a:cubicBezTo>
                  <a:pt x="12435" y="18272"/>
                  <a:pt x="12626" y="18384"/>
                  <a:pt x="12767" y="18295"/>
                </a:cubicBezTo>
                <a:cubicBezTo>
                  <a:pt x="12907" y="18203"/>
                  <a:pt x="13050" y="18176"/>
                  <a:pt x="13204" y="18176"/>
                </a:cubicBezTo>
                <a:cubicBezTo>
                  <a:pt x="13358" y="18176"/>
                  <a:pt x="13529" y="18220"/>
                  <a:pt x="13689" y="18220"/>
                </a:cubicBezTo>
                <a:cubicBezTo>
                  <a:pt x="13853" y="18220"/>
                  <a:pt x="14256" y="18268"/>
                  <a:pt x="14492" y="18220"/>
                </a:cubicBezTo>
                <a:cubicBezTo>
                  <a:pt x="14728" y="18176"/>
                  <a:pt x="15001" y="18254"/>
                  <a:pt x="15053" y="18268"/>
                </a:cubicBezTo>
                <a:cubicBezTo>
                  <a:pt x="15104" y="18285"/>
                  <a:pt x="15316" y="18234"/>
                  <a:pt x="15316" y="18186"/>
                </a:cubicBezTo>
                <a:cubicBezTo>
                  <a:pt x="15316" y="18142"/>
                  <a:pt x="15398" y="18008"/>
                  <a:pt x="15435" y="17943"/>
                </a:cubicBezTo>
                <a:cubicBezTo>
                  <a:pt x="15476" y="17879"/>
                  <a:pt x="15357" y="16645"/>
                  <a:pt x="15346" y="16529"/>
                </a:cubicBezTo>
                <a:cubicBezTo>
                  <a:pt x="15340" y="16416"/>
                  <a:pt x="15384" y="15927"/>
                  <a:pt x="15398" y="15654"/>
                </a:cubicBezTo>
                <a:cubicBezTo>
                  <a:pt x="15408" y="15377"/>
                  <a:pt x="15459" y="14581"/>
                  <a:pt x="15459" y="14369"/>
                </a:cubicBezTo>
                <a:cubicBezTo>
                  <a:pt x="15459" y="14154"/>
                  <a:pt x="15398" y="13443"/>
                  <a:pt x="15398" y="13296"/>
                </a:cubicBezTo>
                <a:cubicBezTo>
                  <a:pt x="15398" y="13153"/>
                  <a:pt x="15418" y="12999"/>
                  <a:pt x="15309" y="12913"/>
                </a:cubicBezTo>
                <a:cubicBezTo>
                  <a:pt x="15196" y="12828"/>
                  <a:pt x="15169" y="12596"/>
                  <a:pt x="15169" y="12548"/>
                </a:cubicBezTo>
                <a:cubicBezTo>
                  <a:pt x="15169" y="12503"/>
                  <a:pt x="15275" y="12425"/>
                  <a:pt x="15309" y="12322"/>
                </a:cubicBezTo>
                <a:cubicBezTo>
                  <a:pt x="15343" y="12216"/>
                  <a:pt x="15391" y="12080"/>
                  <a:pt x="15391" y="11964"/>
                </a:cubicBezTo>
                <a:lnTo>
                  <a:pt x="15391" y="11506"/>
                </a:lnTo>
                <a:lnTo>
                  <a:pt x="15391" y="11037"/>
                </a:lnTo>
                <a:cubicBezTo>
                  <a:pt x="15391" y="10938"/>
                  <a:pt x="15367" y="10747"/>
                  <a:pt x="15391" y="10679"/>
                </a:cubicBezTo>
                <a:cubicBezTo>
                  <a:pt x="15411" y="10614"/>
                  <a:pt x="15463" y="10614"/>
                  <a:pt x="15463" y="10436"/>
                </a:cubicBezTo>
                <a:cubicBezTo>
                  <a:pt x="15463" y="10255"/>
                  <a:pt x="15483" y="10029"/>
                  <a:pt x="15442" y="9965"/>
                </a:cubicBezTo>
                <a:cubicBezTo>
                  <a:pt x="15401" y="9900"/>
                  <a:pt x="15360" y="9756"/>
                  <a:pt x="15360" y="9688"/>
                </a:cubicBezTo>
                <a:cubicBezTo>
                  <a:pt x="15360" y="9623"/>
                  <a:pt x="15449" y="9230"/>
                  <a:pt x="15449" y="9230"/>
                </a:cubicBezTo>
                <a:cubicBezTo>
                  <a:pt x="15449" y="9230"/>
                  <a:pt x="15411" y="8922"/>
                  <a:pt x="15411" y="8857"/>
                </a:cubicBezTo>
                <a:cubicBezTo>
                  <a:pt x="15411" y="8796"/>
                  <a:pt x="15514" y="7948"/>
                  <a:pt x="15514" y="7706"/>
                </a:cubicBezTo>
                <a:cubicBezTo>
                  <a:pt x="15514" y="7463"/>
                  <a:pt x="15432" y="6681"/>
                  <a:pt x="15432" y="6489"/>
                </a:cubicBezTo>
                <a:cubicBezTo>
                  <a:pt x="15432" y="6291"/>
                  <a:pt x="15449" y="5929"/>
                  <a:pt x="15425" y="5884"/>
                </a:cubicBezTo>
                <a:cubicBezTo>
                  <a:pt x="15398" y="5843"/>
                  <a:pt x="15446" y="5300"/>
                  <a:pt x="15343" y="5140"/>
                </a:cubicBezTo>
                <a:cubicBezTo>
                  <a:pt x="15241" y="4976"/>
                  <a:pt x="15241" y="4699"/>
                  <a:pt x="15271" y="4535"/>
                </a:cubicBezTo>
                <a:cubicBezTo>
                  <a:pt x="15299" y="4374"/>
                  <a:pt x="15432" y="4131"/>
                  <a:pt x="15432" y="4032"/>
                </a:cubicBezTo>
                <a:cubicBezTo>
                  <a:pt x="15432" y="3933"/>
                  <a:pt x="15312" y="3674"/>
                  <a:pt x="15271" y="3609"/>
                </a:cubicBezTo>
                <a:cubicBezTo>
                  <a:pt x="15234" y="3544"/>
                  <a:pt x="15056" y="3383"/>
                  <a:pt x="14977" y="3383"/>
                </a:cubicBezTo>
                <a:cubicBezTo>
                  <a:pt x="14895" y="3383"/>
                  <a:pt x="14813" y="3267"/>
                  <a:pt x="14762" y="3185"/>
                </a:cubicBezTo>
                <a:cubicBezTo>
                  <a:pt x="14711" y="3106"/>
                  <a:pt x="14526" y="2843"/>
                  <a:pt x="14526" y="2843"/>
                </a:cubicBezTo>
                <a:lnTo>
                  <a:pt x="14520" y="2648"/>
                </a:lnTo>
                <a:cubicBezTo>
                  <a:pt x="14520" y="2648"/>
                  <a:pt x="14711" y="2990"/>
                  <a:pt x="14793" y="3055"/>
                </a:cubicBezTo>
                <a:cubicBezTo>
                  <a:pt x="14871" y="3117"/>
                  <a:pt x="14933" y="3182"/>
                  <a:pt x="15029" y="3182"/>
                </a:cubicBezTo>
                <a:cubicBezTo>
                  <a:pt x="15118" y="3182"/>
                  <a:pt x="15176" y="3168"/>
                  <a:pt x="15210" y="3113"/>
                </a:cubicBezTo>
                <a:cubicBezTo>
                  <a:pt x="15244" y="3059"/>
                  <a:pt x="15343" y="3004"/>
                  <a:pt x="15374" y="2891"/>
                </a:cubicBezTo>
                <a:cubicBezTo>
                  <a:pt x="15405" y="2775"/>
                  <a:pt x="15483" y="2406"/>
                  <a:pt x="15463" y="2259"/>
                </a:cubicBezTo>
                <a:cubicBezTo>
                  <a:pt x="15442" y="2115"/>
                  <a:pt x="15323" y="2050"/>
                  <a:pt x="15425" y="1886"/>
                </a:cubicBezTo>
                <a:cubicBezTo>
                  <a:pt x="15528" y="1726"/>
                  <a:pt x="15514" y="1627"/>
                  <a:pt x="15514" y="1579"/>
                </a:cubicBezTo>
                <a:cubicBezTo>
                  <a:pt x="15514" y="1534"/>
                  <a:pt x="15432" y="1193"/>
                  <a:pt x="15432" y="1193"/>
                </a:cubicBezTo>
                <a:cubicBezTo>
                  <a:pt x="15432" y="1193"/>
                  <a:pt x="15442" y="995"/>
                  <a:pt x="15442" y="930"/>
                </a:cubicBezTo>
                <a:cubicBezTo>
                  <a:pt x="15442" y="868"/>
                  <a:pt x="14977" y="362"/>
                  <a:pt x="14926" y="362"/>
                </a:cubicBezTo>
                <a:cubicBezTo>
                  <a:pt x="14875" y="362"/>
                  <a:pt x="14082" y="427"/>
                  <a:pt x="14010" y="427"/>
                </a:cubicBezTo>
                <a:cubicBezTo>
                  <a:pt x="13939" y="427"/>
                  <a:pt x="13597" y="475"/>
                  <a:pt x="13474" y="475"/>
                </a:cubicBezTo>
                <a:cubicBezTo>
                  <a:pt x="13347" y="475"/>
                  <a:pt x="13259" y="735"/>
                  <a:pt x="13125" y="752"/>
                </a:cubicBezTo>
                <a:cubicBezTo>
                  <a:pt x="12995" y="769"/>
                  <a:pt x="12862" y="670"/>
                  <a:pt x="12743" y="670"/>
                </a:cubicBezTo>
                <a:cubicBezTo>
                  <a:pt x="12623" y="670"/>
                  <a:pt x="12691" y="544"/>
                  <a:pt x="12469" y="526"/>
                </a:cubicBezTo>
                <a:cubicBezTo>
                  <a:pt x="12247" y="509"/>
                  <a:pt x="12227" y="410"/>
                  <a:pt x="12063" y="410"/>
                </a:cubicBezTo>
                <a:lnTo>
                  <a:pt x="11605" y="410"/>
                </a:lnTo>
                <a:cubicBezTo>
                  <a:pt x="11424" y="410"/>
                  <a:pt x="11058" y="345"/>
                  <a:pt x="11007" y="345"/>
                </a:cubicBezTo>
                <a:cubicBezTo>
                  <a:pt x="10955" y="345"/>
                  <a:pt x="10351" y="393"/>
                  <a:pt x="10146" y="393"/>
                </a:cubicBezTo>
                <a:cubicBezTo>
                  <a:pt x="9944" y="393"/>
                  <a:pt x="9800" y="393"/>
                  <a:pt x="9701" y="547"/>
                </a:cubicBezTo>
                <a:cubicBezTo>
                  <a:pt x="9602" y="704"/>
                  <a:pt x="9346" y="810"/>
                  <a:pt x="9274" y="810"/>
                </a:cubicBezTo>
                <a:cubicBezTo>
                  <a:pt x="9202" y="810"/>
                  <a:pt x="8758" y="793"/>
                  <a:pt x="8656" y="793"/>
                </a:cubicBezTo>
                <a:cubicBezTo>
                  <a:pt x="8553" y="793"/>
                  <a:pt x="8358" y="759"/>
                  <a:pt x="8321" y="697"/>
                </a:cubicBezTo>
                <a:cubicBezTo>
                  <a:pt x="8283" y="632"/>
                  <a:pt x="8181" y="485"/>
                  <a:pt x="8109" y="485"/>
                </a:cubicBezTo>
                <a:cubicBezTo>
                  <a:pt x="8034" y="485"/>
                  <a:pt x="7863" y="441"/>
                  <a:pt x="7760" y="424"/>
                </a:cubicBezTo>
                <a:cubicBezTo>
                  <a:pt x="7658" y="407"/>
                  <a:pt x="7429" y="390"/>
                  <a:pt x="7333" y="424"/>
                </a:cubicBezTo>
                <a:cubicBezTo>
                  <a:pt x="7244" y="458"/>
                  <a:pt x="6728" y="567"/>
                  <a:pt x="6626" y="602"/>
                </a:cubicBezTo>
                <a:cubicBezTo>
                  <a:pt x="6523" y="636"/>
                  <a:pt x="6168" y="800"/>
                  <a:pt x="6066" y="800"/>
                </a:cubicBezTo>
                <a:cubicBezTo>
                  <a:pt x="5963" y="800"/>
                  <a:pt x="5683" y="537"/>
                  <a:pt x="5638" y="520"/>
                </a:cubicBezTo>
                <a:cubicBezTo>
                  <a:pt x="5597" y="503"/>
                  <a:pt x="5122" y="485"/>
                  <a:pt x="5061" y="475"/>
                </a:cubicBezTo>
                <a:cubicBezTo>
                  <a:pt x="5003" y="458"/>
                  <a:pt x="4788" y="475"/>
                  <a:pt x="4760" y="475"/>
                </a:cubicBezTo>
                <a:cubicBezTo>
                  <a:pt x="4729" y="475"/>
                  <a:pt x="4442" y="602"/>
                  <a:pt x="4442" y="602"/>
                </a:cubicBezTo>
                <a:cubicBezTo>
                  <a:pt x="4442" y="602"/>
                  <a:pt x="4043" y="547"/>
                  <a:pt x="3947" y="701"/>
                </a:cubicBezTo>
                <a:cubicBezTo>
                  <a:pt x="3848" y="854"/>
                  <a:pt x="3670" y="1148"/>
                  <a:pt x="3643" y="1186"/>
                </a:cubicBezTo>
                <a:cubicBezTo>
                  <a:pt x="3619" y="1230"/>
                  <a:pt x="3533" y="1415"/>
                  <a:pt x="3458" y="1476"/>
                </a:cubicBezTo>
                <a:cubicBezTo>
                  <a:pt x="3387" y="1541"/>
                  <a:pt x="3339" y="1705"/>
                  <a:pt x="3305" y="1757"/>
                </a:cubicBezTo>
                <a:cubicBezTo>
                  <a:pt x="3277" y="1801"/>
                  <a:pt x="3055" y="1722"/>
                  <a:pt x="3055" y="1722"/>
                </a:cubicBezTo>
                <a:cubicBezTo>
                  <a:pt x="3055" y="1722"/>
                  <a:pt x="3188" y="1740"/>
                  <a:pt x="3240" y="1623"/>
                </a:cubicBezTo>
                <a:cubicBezTo>
                  <a:pt x="3287" y="1507"/>
                  <a:pt x="3328" y="1333"/>
                  <a:pt x="3328" y="1282"/>
                </a:cubicBezTo>
                <a:cubicBezTo>
                  <a:pt x="3328" y="1230"/>
                  <a:pt x="3431" y="1200"/>
                  <a:pt x="3469" y="1135"/>
                </a:cubicBezTo>
                <a:cubicBezTo>
                  <a:pt x="3506" y="1073"/>
                  <a:pt x="3622" y="1056"/>
                  <a:pt x="3622" y="957"/>
                </a:cubicBezTo>
                <a:cubicBezTo>
                  <a:pt x="3622" y="858"/>
                  <a:pt x="3653" y="697"/>
                  <a:pt x="3653" y="697"/>
                </a:cubicBezTo>
                <a:cubicBezTo>
                  <a:pt x="3653" y="697"/>
                  <a:pt x="3725" y="485"/>
                  <a:pt x="3633" y="485"/>
                </a:cubicBezTo>
                <a:cubicBezTo>
                  <a:pt x="3540" y="485"/>
                  <a:pt x="3431" y="503"/>
                  <a:pt x="3298" y="503"/>
                </a:cubicBezTo>
                <a:cubicBezTo>
                  <a:pt x="3164" y="503"/>
                  <a:pt x="3045" y="520"/>
                  <a:pt x="2891" y="458"/>
                </a:cubicBezTo>
                <a:cubicBezTo>
                  <a:pt x="2737" y="393"/>
                  <a:pt x="2426" y="174"/>
                  <a:pt x="2334" y="174"/>
                </a:cubicBezTo>
                <a:cubicBezTo>
                  <a:pt x="2238" y="174"/>
                  <a:pt x="1907" y="376"/>
                  <a:pt x="1774" y="376"/>
                </a:cubicBezTo>
                <a:cubicBezTo>
                  <a:pt x="1640" y="376"/>
                  <a:pt x="1398" y="393"/>
                  <a:pt x="1329" y="410"/>
                </a:cubicBezTo>
                <a:cubicBezTo>
                  <a:pt x="1258" y="427"/>
                  <a:pt x="1087" y="427"/>
                  <a:pt x="1012" y="362"/>
                </a:cubicBezTo>
                <a:cubicBezTo>
                  <a:pt x="940" y="297"/>
                  <a:pt x="872" y="154"/>
                  <a:pt x="790" y="154"/>
                </a:cubicBezTo>
                <a:cubicBezTo>
                  <a:pt x="711" y="154"/>
                  <a:pt x="567" y="120"/>
                  <a:pt x="540" y="72"/>
                </a:cubicBezTo>
                <a:cubicBezTo>
                  <a:pt x="506" y="0"/>
                  <a:pt x="335" y="157"/>
                  <a:pt x="335" y="157"/>
                </a:cubicBezTo>
                <a:close/>
              </a:path>
            </a:pathLst>
          </a:custGeom>
          <a:solidFill>
            <a:srgbClr val="DCBE86">
              <a:alpha val="22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8" name="Google Shape;498;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99" name="Google Shape;499;p8"/>
          <p:cNvSpPr txBox="1">
            <a:spLocks noGrp="1"/>
          </p:cNvSpPr>
          <p:nvPr>
            <p:ph type="title"/>
          </p:nvPr>
        </p:nvSpPr>
        <p:spPr>
          <a:xfrm>
            <a:off x="1812475" y="1435200"/>
            <a:ext cx="5507700" cy="22731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500" name="Google Shape;500;p8"/>
          <p:cNvSpPr/>
          <p:nvPr/>
        </p:nvSpPr>
        <p:spPr>
          <a:xfrm>
            <a:off x="1872688" y="1934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1680891">
            <a:off x="1056651" y="391706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1680844">
            <a:off x="4455066" y="295347"/>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2449083">
            <a:off x="3202151" y="4563175"/>
            <a:ext cx="271989" cy="31872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1680892">
            <a:off x="7895325" y="1121536"/>
            <a:ext cx="166429" cy="19503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1680779">
            <a:off x="198000" y="2482949"/>
            <a:ext cx="151565" cy="17760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8"/>
          <p:cNvGrpSpPr/>
          <p:nvPr/>
        </p:nvGrpSpPr>
        <p:grpSpPr>
          <a:xfrm>
            <a:off x="-86975" y="4154357"/>
            <a:ext cx="928746" cy="927598"/>
            <a:chOff x="-86975" y="4154357"/>
            <a:chExt cx="928746" cy="927598"/>
          </a:xfrm>
        </p:grpSpPr>
        <p:sp>
          <p:nvSpPr>
            <p:cNvPr id="507" name="Google Shape;507;p8"/>
            <p:cNvSpPr/>
            <p:nvPr/>
          </p:nvSpPr>
          <p:spPr>
            <a:xfrm rot="-2490741">
              <a:off x="45294" y="42927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2490741">
              <a:off x="216231" y="45844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2490741">
              <a:off x="304999" y="45533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2490741">
              <a:off x="360811" y="44743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2490741">
              <a:off x="410122" y="43602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2490741">
              <a:off x="463872" y="44102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2490741">
              <a:off x="517360" y="44699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2490741">
              <a:off x="182807" y="47130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2490741">
              <a:off x="247082" y="47705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490741">
              <a:off x="297495" y="48038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490741">
              <a:off x="552320" y="44670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2490741">
              <a:off x="613142" y="4383699"/>
              <a:ext cx="19848" cy="32428"/>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2490741">
              <a:off x="166589" y="47777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2490741">
              <a:off x="80959" y="47472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8"/>
          <p:cNvSpPr/>
          <p:nvPr/>
        </p:nvSpPr>
        <p:spPr>
          <a:xfrm rot="-5400000">
            <a:off x="-13974" y="3754951"/>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8"/>
          <p:cNvGrpSpPr/>
          <p:nvPr/>
        </p:nvGrpSpPr>
        <p:grpSpPr>
          <a:xfrm>
            <a:off x="721088" y="3132699"/>
            <a:ext cx="250137" cy="252072"/>
            <a:chOff x="721088" y="3132699"/>
            <a:chExt cx="250137" cy="252072"/>
          </a:xfrm>
        </p:grpSpPr>
        <p:sp>
          <p:nvSpPr>
            <p:cNvPr id="523" name="Google Shape;523;p8"/>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8"/>
          <p:cNvGrpSpPr/>
          <p:nvPr/>
        </p:nvGrpSpPr>
        <p:grpSpPr>
          <a:xfrm>
            <a:off x="5850721" y="4440590"/>
            <a:ext cx="355119" cy="355119"/>
            <a:chOff x="5850721" y="4440590"/>
            <a:chExt cx="355119" cy="355119"/>
          </a:xfrm>
        </p:grpSpPr>
        <p:sp>
          <p:nvSpPr>
            <p:cNvPr id="526" name="Google Shape;526;p8"/>
            <p:cNvSpPr/>
            <p:nvPr/>
          </p:nvSpPr>
          <p:spPr>
            <a:xfrm rot="2700000">
              <a:off x="5903211" y="4492112"/>
              <a:ext cx="250140" cy="252075"/>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rot="2700000">
              <a:off x="5988155" y="4581392"/>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8"/>
          <p:cNvGrpSpPr/>
          <p:nvPr/>
        </p:nvGrpSpPr>
        <p:grpSpPr>
          <a:xfrm>
            <a:off x="8315351" y="114299"/>
            <a:ext cx="548158" cy="525773"/>
            <a:chOff x="8315351" y="114299"/>
            <a:chExt cx="548158" cy="525773"/>
          </a:xfrm>
        </p:grpSpPr>
        <p:sp>
          <p:nvSpPr>
            <p:cNvPr id="529" name="Google Shape;529;p8"/>
            <p:cNvSpPr/>
            <p:nvPr/>
          </p:nvSpPr>
          <p:spPr>
            <a:xfrm rot="2553011">
              <a:off x="8690016" y="431831"/>
              <a:ext cx="125433" cy="190974"/>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2553011">
              <a:off x="8365606" y="128306"/>
              <a:ext cx="117051" cy="19420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2553011">
              <a:off x="8467194" y="209581"/>
              <a:ext cx="100488" cy="205012"/>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2553011">
              <a:off x="8548811" y="281306"/>
              <a:ext cx="89783" cy="200063"/>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2553011">
              <a:off x="8619154" y="352275"/>
              <a:ext cx="86450" cy="186127"/>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534"/>
        <p:cNvGrpSpPr/>
        <p:nvPr/>
      </p:nvGrpSpPr>
      <p:grpSpPr>
        <a:xfrm>
          <a:off x="0" y="0"/>
          <a:ext cx="0" cy="0"/>
          <a:chOff x="0" y="0"/>
          <a:chExt cx="0" cy="0"/>
        </a:xfrm>
      </p:grpSpPr>
      <p:pic>
        <p:nvPicPr>
          <p:cNvPr id="535" name="Google Shape;535;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6" name="Google Shape;536;p9"/>
          <p:cNvSpPr/>
          <p:nvPr/>
        </p:nvSpPr>
        <p:spPr>
          <a:xfrm>
            <a:off x="268665" y="874051"/>
            <a:ext cx="4986751" cy="2204656"/>
          </a:xfrm>
          <a:custGeom>
            <a:avLst/>
            <a:gdLst/>
            <a:ahLst/>
            <a:cxnLst/>
            <a:rect l="l" t="t" r="r" b="b"/>
            <a:pathLst>
              <a:path w="27857" h="12316" extrusionOk="0">
                <a:moveTo>
                  <a:pt x="1" y="0"/>
                </a:moveTo>
                <a:lnTo>
                  <a:pt x="1" y="7"/>
                </a:lnTo>
                <a:lnTo>
                  <a:pt x="1" y="8089"/>
                </a:lnTo>
                <a:lnTo>
                  <a:pt x="684" y="9240"/>
                </a:lnTo>
                <a:cubicBezTo>
                  <a:pt x="684" y="9240"/>
                  <a:pt x="635" y="9082"/>
                  <a:pt x="861" y="9082"/>
                </a:cubicBezTo>
                <a:cubicBezTo>
                  <a:pt x="1012" y="9082"/>
                  <a:pt x="1285" y="9152"/>
                  <a:pt x="1778" y="9387"/>
                </a:cubicBezTo>
                <a:cubicBezTo>
                  <a:pt x="3008" y="9971"/>
                  <a:pt x="4098" y="10556"/>
                  <a:pt x="4098" y="10556"/>
                </a:cubicBezTo>
                <a:lnTo>
                  <a:pt x="6128" y="10699"/>
                </a:lnTo>
                <a:cubicBezTo>
                  <a:pt x="6112" y="10689"/>
                  <a:pt x="6108" y="10686"/>
                  <a:pt x="6111" y="10686"/>
                </a:cubicBezTo>
                <a:lnTo>
                  <a:pt x="6111" y="10686"/>
                </a:lnTo>
                <a:cubicBezTo>
                  <a:pt x="6116" y="10686"/>
                  <a:pt x="6145" y="10699"/>
                  <a:pt x="6145" y="10699"/>
                </a:cubicBezTo>
                <a:lnTo>
                  <a:pt x="6128" y="10699"/>
                </a:lnTo>
                <a:cubicBezTo>
                  <a:pt x="6175" y="10733"/>
                  <a:pt x="6346" y="10846"/>
                  <a:pt x="6828" y="11140"/>
                </a:cubicBezTo>
                <a:lnTo>
                  <a:pt x="7785" y="11724"/>
                </a:lnTo>
                <a:lnTo>
                  <a:pt x="9425" y="11724"/>
                </a:lnTo>
                <a:lnTo>
                  <a:pt x="10519" y="12022"/>
                </a:lnTo>
                <a:lnTo>
                  <a:pt x="11311" y="12251"/>
                </a:lnTo>
                <a:lnTo>
                  <a:pt x="12418" y="12029"/>
                </a:lnTo>
                <a:lnTo>
                  <a:pt x="12432" y="12022"/>
                </a:lnTo>
                <a:lnTo>
                  <a:pt x="12432" y="12029"/>
                </a:lnTo>
                <a:lnTo>
                  <a:pt x="12466" y="12022"/>
                </a:lnTo>
                <a:lnTo>
                  <a:pt x="14667" y="12316"/>
                </a:lnTo>
                <a:lnTo>
                  <a:pt x="18330" y="10706"/>
                </a:lnTo>
                <a:lnTo>
                  <a:pt x="20527" y="10706"/>
                </a:lnTo>
                <a:lnTo>
                  <a:pt x="22174" y="10409"/>
                </a:lnTo>
                <a:lnTo>
                  <a:pt x="22909" y="9531"/>
                </a:lnTo>
                <a:lnTo>
                  <a:pt x="24559" y="9674"/>
                </a:lnTo>
                <a:lnTo>
                  <a:pt x="26022" y="9821"/>
                </a:lnTo>
                <a:lnTo>
                  <a:pt x="26391" y="9527"/>
                </a:lnTo>
                <a:lnTo>
                  <a:pt x="27857" y="9527"/>
                </a:lnTo>
                <a:lnTo>
                  <a:pt x="278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268665" y="2317583"/>
            <a:ext cx="4991048" cy="760603"/>
          </a:xfrm>
          <a:custGeom>
            <a:avLst/>
            <a:gdLst/>
            <a:ahLst/>
            <a:cxnLst/>
            <a:rect l="l" t="t" r="r" b="b"/>
            <a:pathLst>
              <a:path w="27881" h="4249" extrusionOk="0">
                <a:moveTo>
                  <a:pt x="1" y="1"/>
                </a:moveTo>
                <a:lnTo>
                  <a:pt x="274" y="1614"/>
                </a:lnTo>
                <a:lnTo>
                  <a:pt x="411" y="1761"/>
                </a:lnTo>
                <a:lnTo>
                  <a:pt x="821" y="1761"/>
                </a:lnTo>
                <a:cubicBezTo>
                  <a:pt x="821" y="1761"/>
                  <a:pt x="957" y="1761"/>
                  <a:pt x="1641" y="1907"/>
                </a:cubicBezTo>
                <a:cubicBezTo>
                  <a:pt x="2324" y="2051"/>
                  <a:pt x="1641" y="2051"/>
                  <a:pt x="1641" y="2051"/>
                </a:cubicBezTo>
                <a:cubicBezTo>
                  <a:pt x="1641" y="2051"/>
                  <a:pt x="1914" y="2348"/>
                  <a:pt x="2051" y="2348"/>
                </a:cubicBezTo>
                <a:cubicBezTo>
                  <a:pt x="2188" y="2348"/>
                  <a:pt x="2324" y="2201"/>
                  <a:pt x="2324" y="2201"/>
                </a:cubicBezTo>
                <a:lnTo>
                  <a:pt x="4238" y="2786"/>
                </a:lnTo>
                <a:lnTo>
                  <a:pt x="4511" y="2786"/>
                </a:lnTo>
                <a:lnTo>
                  <a:pt x="4921" y="2933"/>
                </a:lnTo>
                <a:lnTo>
                  <a:pt x="5605" y="2933"/>
                </a:lnTo>
                <a:lnTo>
                  <a:pt x="5605" y="3076"/>
                </a:lnTo>
                <a:lnTo>
                  <a:pt x="5878" y="3223"/>
                </a:lnTo>
                <a:lnTo>
                  <a:pt x="6288" y="3223"/>
                </a:lnTo>
                <a:lnTo>
                  <a:pt x="7792" y="3664"/>
                </a:lnTo>
                <a:lnTo>
                  <a:pt x="8338" y="3807"/>
                </a:lnTo>
                <a:lnTo>
                  <a:pt x="9295" y="3807"/>
                </a:lnTo>
                <a:lnTo>
                  <a:pt x="10935" y="4248"/>
                </a:lnTo>
                <a:lnTo>
                  <a:pt x="11137" y="4194"/>
                </a:lnTo>
                <a:lnTo>
                  <a:pt x="11445" y="4149"/>
                </a:lnTo>
                <a:lnTo>
                  <a:pt x="11892" y="4248"/>
                </a:lnTo>
                <a:lnTo>
                  <a:pt x="12439" y="4101"/>
                </a:lnTo>
                <a:lnTo>
                  <a:pt x="12712" y="4248"/>
                </a:lnTo>
                <a:lnTo>
                  <a:pt x="14626" y="4248"/>
                </a:lnTo>
                <a:lnTo>
                  <a:pt x="14968" y="4170"/>
                </a:lnTo>
                <a:lnTo>
                  <a:pt x="15374" y="4091"/>
                </a:lnTo>
                <a:lnTo>
                  <a:pt x="15798" y="3760"/>
                </a:lnTo>
                <a:lnTo>
                  <a:pt x="16266" y="3811"/>
                </a:lnTo>
                <a:lnTo>
                  <a:pt x="16403" y="3667"/>
                </a:lnTo>
                <a:lnTo>
                  <a:pt x="17083" y="3308"/>
                </a:lnTo>
                <a:lnTo>
                  <a:pt x="18313" y="2933"/>
                </a:lnTo>
                <a:lnTo>
                  <a:pt x="18723" y="2933"/>
                </a:lnTo>
                <a:cubicBezTo>
                  <a:pt x="18723" y="2933"/>
                  <a:pt x="18860" y="2933"/>
                  <a:pt x="18996" y="2786"/>
                </a:cubicBezTo>
                <a:cubicBezTo>
                  <a:pt x="19042" y="2738"/>
                  <a:pt x="19103" y="2722"/>
                  <a:pt x="19163" y="2722"/>
                </a:cubicBezTo>
                <a:cubicBezTo>
                  <a:pt x="19285" y="2722"/>
                  <a:pt x="19406" y="2786"/>
                  <a:pt x="19406" y="2786"/>
                </a:cubicBezTo>
                <a:lnTo>
                  <a:pt x="20227" y="2933"/>
                </a:lnTo>
                <a:lnTo>
                  <a:pt x="20719" y="2608"/>
                </a:lnTo>
                <a:lnTo>
                  <a:pt x="21279" y="2608"/>
                </a:lnTo>
                <a:lnTo>
                  <a:pt x="21679" y="2505"/>
                </a:lnTo>
                <a:lnTo>
                  <a:pt x="22003" y="2348"/>
                </a:lnTo>
                <a:lnTo>
                  <a:pt x="22550" y="2201"/>
                </a:lnTo>
                <a:lnTo>
                  <a:pt x="22824" y="2058"/>
                </a:lnTo>
                <a:lnTo>
                  <a:pt x="24600" y="2058"/>
                </a:lnTo>
                <a:lnTo>
                  <a:pt x="24874" y="1911"/>
                </a:lnTo>
                <a:lnTo>
                  <a:pt x="26241" y="1911"/>
                </a:lnTo>
                <a:lnTo>
                  <a:pt x="26377" y="1617"/>
                </a:lnTo>
                <a:lnTo>
                  <a:pt x="27471" y="1617"/>
                </a:lnTo>
                <a:lnTo>
                  <a:pt x="27881" y="1470"/>
                </a:lnTo>
                <a:lnTo>
                  <a:pt x="27197" y="1176"/>
                </a:lnTo>
                <a:lnTo>
                  <a:pt x="26924" y="1033"/>
                </a:lnTo>
                <a:lnTo>
                  <a:pt x="26651" y="1033"/>
                </a:lnTo>
                <a:cubicBezTo>
                  <a:pt x="26651" y="1033"/>
                  <a:pt x="26408" y="1163"/>
                  <a:pt x="26124" y="1163"/>
                </a:cubicBezTo>
                <a:cubicBezTo>
                  <a:pt x="25983" y="1163"/>
                  <a:pt x="25831" y="1131"/>
                  <a:pt x="25694" y="1033"/>
                </a:cubicBezTo>
                <a:cubicBezTo>
                  <a:pt x="25612" y="975"/>
                  <a:pt x="25552" y="952"/>
                  <a:pt x="25509" y="952"/>
                </a:cubicBezTo>
                <a:cubicBezTo>
                  <a:pt x="25333" y="952"/>
                  <a:pt x="25421" y="1327"/>
                  <a:pt x="25421" y="1327"/>
                </a:cubicBezTo>
                <a:lnTo>
                  <a:pt x="24054" y="1327"/>
                </a:lnTo>
                <a:lnTo>
                  <a:pt x="23370" y="1180"/>
                </a:lnTo>
                <a:cubicBezTo>
                  <a:pt x="23234" y="1150"/>
                  <a:pt x="23130" y="1138"/>
                  <a:pt x="23051" y="1138"/>
                </a:cubicBezTo>
                <a:cubicBezTo>
                  <a:pt x="22736" y="1138"/>
                  <a:pt x="22824" y="1327"/>
                  <a:pt x="22824" y="1327"/>
                </a:cubicBezTo>
                <a:lnTo>
                  <a:pt x="22414" y="1620"/>
                </a:lnTo>
                <a:lnTo>
                  <a:pt x="22003" y="1620"/>
                </a:lnTo>
                <a:cubicBezTo>
                  <a:pt x="21867" y="1620"/>
                  <a:pt x="21867" y="1767"/>
                  <a:pt x="21867" y="1767"/>
                </a:cubicBezTo>
                <a:lnTo>
                  <a:pt x="21457" y="2061"/>
                </a:lnTo>
                <a:cubicBezTo>
                  <a:pt x="21457" y="2061"/>
                  <a:pt x="21183" y="1914"/>
                  <a:pt x="21047" y="1914"/>
                </a:cubicBezTo>
                <a:lnTo>
                  <a:pt x="20773" y="1914"/>
                </a:lnTo>
                <a:lnTo>
                  <a:pt x="20227" y="2212"/>
                </a:lnTo>
                <a:lnTo>
                  <a:pt x="19817" y="2355"/>
                </a:lnTo>
                <a:lnTo>
                  <a:pt x="18450" y="2355"/>
                </a:lnTo>
                <a:lnTo>
                  <a:pt x="18040" y="2502"/>
                </a:lnTo>
                <a:lnTo>
                  <a:pt x="17493" y="2939"/>
                </a:lnTo>
                <a:lnTo>
                  <a:pt x="16263" y="3237"/>
                </a:lnTo>
                <a:lnTo>
                  <a:pt x="15853" y="3380"/>
                </a:lnTo>
                <a:lnTo>
                  <a:pt x="15716" y="3380"/>
                </a:lnTo>
                <a:lnTo>
                  <a:pt x="15306" y="3527"/>
                </a:lnTo>
                <a:lnTo>
                  <a:pt x="15033" y="3527"/>
                </a:lnTo>
                <a:lnTo>
                  <a:pt x="14622" y="3965"/>
                </a:lnTo>
                <a:lnTo>
                  <a:pt x="13392" y="3965"/>
                </a:lnTo>
                <a:lnTo>
                  <a:pt x="12846" y="3671"/>
                </a:lnTo>
                <a:lnTo>
                  <a:pt x="12436" y="3814"/>
                </a:lnTo>
                <a:lnTo>
                  <a:pt x="11205" y="3814"/>
                </a:lnTo>
                <a:lnTo>
                  <a:pt x="10249" y="3671"/>
                </a:lnTo>
                <a:lnTo>
                  <a:pt x="9018" y="3377"/>
                </a:lnTo>
                <a:lnTo>
                  <a:pt x="8198" y="3377"/>
                </a:lnTo>
                <a:cubicBezTo>
                  <a:pt x="8198" y="3377"/>
                  <a:pt x="8198" y="3373"/>
                  <a:pt x="7378" y="3083"/>
                </a:cubicBezTo>
                <a:lnTo>
                  <a:pt x="6968" y="2936"/>
                </a:lnTo>
                <a:lnTo>
                  <a:pt x="6285" y="2352"/>
                </a:lnTo>
                <a:lnTo>
                  <a:pt x="5601" y="2352"/>
                </a:lnTo>
                <a:cubicBezTo>
                  <a:pt x="5601" y="2352"/>
                  <a:pt x="5328" y="2058"/>
                  <a:pt x="5191" y="2058"/>
                </a:cubicBezTo>
                <a:cubicBezTo>
                  <a:pt x="5055" y="2058"/>
                  <a:pt x="4508" y="2201"/>
                  <a:pt x="4508" y="2201"/>
                </a:cubicBezTo>
                <a:lnTo>
                  <a:pt x="3961" y="2201"/>
                </a:lnTo>
                <a:cubicBezTo>
                  <a:pt x="3961" y="2201"/>
                  <a:pt x="3551" y="1907"/>
                  <a:pt x="3414" y="1907"/>
                </a:cubicBezTo>
                <a:cubicBezTo>
                  <a:pt x="3278" y="1907"/>
                  <a:pt x="2868" y="1470"/>
                  <a:pt x="2594" y="1323"/>
                </a:cubicBezTo>
                <a:cubicBezTo>
                  <a:pt x="2321" y="1173"/>
                  <a:pt x="2184" y="1026"/>
                  <a:pt x="2184" y="1026"/>
                </a:cubicBezTo>
                <a:lnTo>
                  <a:pt x="1501" y="732"/>
                </a:lnTo>
                <a:lnTo>
                  <a:pt x="715" y="684"/>
                </a:lnTo>
                <a:lnTo>
                  <a:pt x="1" y="1"/>
                </a:lnTo>
                <a:close/>
              </a:path>
            </a:pathLst>
          </a:custGeom>
          <a:solidFill>
            <a:srgbClr val="FDF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txBox="1">
            <a:spLocks noGrp="1"/>
          </p:cNvSpPr>
          <p:nvPr>
            <p:ph type="title"/>
          </p:nvPr>
        </p:nvSpPr>
        <p:spPr>
          <a:xfrm>
            <a:off x="275550" y="1061625"/>
            <a:ext cx="3689700" cy="155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9" name="Google Shape;539;p9"/>
          <p:cNvSpPr txBox="1">
            <a:spLocks noGrp="1"/>
          </p:cNvSpPr>
          <p:nvPr>
            <p:ph type="subTitle" idx="1"/>
          </p:nvPr>
        </p:nvSpPr>
        <p:spPr>
          <a:xfrm>
            <a:off x="758075" y="2959150"/>
            <a:ext cx="3207000" cy="130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540" name="Google Shape;540;p9"/>
          <p:cNvGrpSpPr/>
          <p:nvPr/>
        </p:nvGrpSpPr>
        <p:grpSpPr>
          <a:xfrm>
            <a:off x="142185" y="3225407"/>
            <a:ext cx="369401" cy="1161227"/>
            <a:chOff x="129310" y="3470032"/>
            <a:chExt cx="369401" cy="1161227"/>
          </a:xfrm>
        </p:grpSpPr>
        <p:sp>
          <p:nvSpPr>
            <p:cNvPr id="541" name="Google Shape;541;p9"/>
            <p:cNvSpPr/>
            <p:nvPr/>
          </p:nvSpPr>
          <p:spPr>
            <a:xfrm rot="5270564">
              <a:off x="26524" y="3629803"/>
              <a:ext cx="487002" cy="1736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rot="5270564">
              <a:off x="157767" y="4295486"/>
              <a:ext cx="467086" cy="197361"/>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rot="5270564">
              <a:off x="275874" y="3974499"/>
              <a:ext cx="182566" cy="149088"/>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rot="5270564">
              <a:off x="107260" y="4021342"/>
              <a:ext cx="189016" cy="137897"/>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9"/>
          <p:cNvGrpSpPr/>
          <p:nvPr/>
        </p:nvGrpSpPr>
        <p:grpSpPr>
          <a:xfrm>
            <a:off x="8615297" y="747828"/>
            <a:ext cx="354243" cy="354040"/>
            <a:chOff x="3156397" y="5014528"/>
            <a:chExt cx="354243" cy="354040"/>
          </a:xfrm>
        </p:grpSpPr>
        <p:sp>
          <p:nvSpPr>
            <p:cNvPr id="546" name="Google Shape;546;p9"/>
            <p:cNvSpPr/>
            <p:nvPr/>
          </p:nvSpPr>
          <p:spPr>
            <a:xfrm rot="2954850">
              <a:off x="3208450" y="5065512"/>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rot="2954850">
              <a:off x="3293601" y="5154109"/>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9"/>
          <p:cNvSpPr/>
          <p:nvPr/>
        </p:nvSpPr>
        <p:spPr>
          <a:xfrm rot="-912552" flipH="1">
            <a:off x="8754626" y="446822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rot="1110051" flipH="1">
            <a:off x="209724" y="61097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flipH="1">
            <a:off x="114292" y="252707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rot="-1417301" flipH="1">
            <a:off x="7696897" y="4736126"/>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rot="-764025">
            <a:off x="136829" y="181039"/>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9"/>
          <p:cNvGrpSpPr/>
          <p:nvPr/>
        </p:nvGrpSpPr>
        <p:grpSpPr>
          <a:xfrm>
            <a:off x="1409903" y="114303"/>
            <a:ext cx="298097" cy="297912"/>
            <a:chOff x="1832541" y="4437115"/>
            <a:chExt cx="298097" cy="297912"/>
          </a:xfrm>
        </p:grpSpPr>
        <p:sp>
          <p:nvSpPr>
            <p:cNvPr id="554" name="Google Shape;554;p9"/>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9"/>
          <p:cNvGrpSpPr/>
          <p:nvPr/>
        </p:nvGrpSpPr>
        <p:grpSpPr>
          <a:xfrm>
            <a:off x="116788" y="1226727"/>
            <a:ext cx="304324" cy="779722"/>
            <a:chOff x="116788" y="1226727"/>
            <a:chExt cx="304324" cy="779722"/>
          </a:xfrm>
        </p:grpSpPr>
        <p:sp>
          <p:nvSpPr>
            <p:cNvPr id="557" name="Google Shape;557;p9"/>
            <p:cNvSpPr/>
            <p:nvPr/>
          </p:nvSpPr>
          <p:spPr>
            <a:xfrm rot="-5526826">
              <a:off x="241468" y="167249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58" name="Google Shape;558;p9"/>
            <p:cNvSpPr/>
            <p:nvPr/>
          </p:nvSpPr>
          <p:spPr>
            <a:xfrm rot="-5526826">
              <a:off x="69098" y="144615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59" name="Google Shape;559;p9"/>
            <p:cNvSpPr/>
            <p:nvPr/>
          </p:nvSpPr>
          <p:spPr>
            <a:xfrm rot="-5526826">
              <a:off x="283070" y="186423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0" name="Google Shape;560;p9"/>
            <p:cNvSpPr/>
            <p:nvPr/>
          </p:nvSpPr>
          <p:spPr>
            <a:xfrm rot="-5526826">
              <a:off x="113222" y="163819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1" name="Google Shape;561;p9"/>
            <p:cNvSpPr/>
            <p:nvPr/>
          </p:nvSpPr>
          <p:spPr>
            <a:xfrm rot="-5526826">
              <a:off x="96704" y="130759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2" name="Google Shape;562;p9"/>
            <p:cNvSpPr/>
            <p:nvPr/>
          </p:nvSpPr>
          <p:spPr>
            <a:xfrm rot="-5526826">
              <a:off x="145148" y="184512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3" name="Google Shape;563;p9"/>
            <p:cNvSpPr/>
            <p:nvPr/>
          </p:nvSpPr>
          <p:spPr>
            <a:xfrm rot="-5526826">
              <a:off x="352679" y="194278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4" name="Google Shape;564;p9"/>
            <p:cNvSpPr/>
            <p:nvPr/>
          </p:nvSpPr>
          <p:spPr>
            <a:xfrm rot="-5526826">
              <a:off x="231854" y="180015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5" name="Google Shape;565;p9"/>
            <p:cNvSpPr/>
            <p:nvPr/>
          </p:nvSpPr>
          <p:spPr>
            <a:xfrm rot="-5526826">
              <a:off x="139416" y="123868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6" name="Google Shape;566;p9"/>
            <p:cNvSpPr/>
            <p:nvPr/>
          </p:nvSpPr>
          <p:spPr>
            <a:xfrm rot="-5526826">
              <a:off x="182243" y="142442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7" name="Google Shape;567;p9"/>
            <p:cNvSpPr/>
            <p:nvPr/>
          </p:nvSpPr>
          <p:spPr>
            <a:xfrm rot="-5526826">
              <a:off x="305594" y="129220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8" name="Google Shape;568;p9"/>
            <p:cNvSpPr/>
            <p:nvPr/>
          </p:nvSpPr>
          <p:spPr>
            <a:xfrm rot="-5526826">
              <a:off x="174861" y="125692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9" name="Google Shape;569;p9"/>
            <p:cNvSpPr/>
            <p:nvPr/>
          </p:nvSpPr>
          <p:spPr>
            <a:xfrm rot="-5526826">
              <a:off x="332339" y="153293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0" name="Google Shape;570;p9"/>
            <p:cNvSpPr/>
            <p:nvPr/>
          </p:nvSpPr>
          <p:spPr>
            <a:xfrm rot="-5526826">
              <a:off x="-102218" y="147201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1" name="Google Shape;571;p9"/>
            <p:cNvSpPr/>
            <p:nvPr/>
          </p:nvSpPr>
          <p:spPr>
            <a:xfrm rot="-5526826">
              <a:off x="108755" y="163603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2" name="Google Shape;572;p9"/>
            <p:cNvSpPr/>
            <p:nvPr/>
          </p:nvSpPr>
          <p:spPr>
            <a:xfrm rot="-5526826">
              <a:off x="61739" y="144929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3" name="Google Shape;573;p9"/>
            <p:cNvSpPr/>
            <p:nvPr/>
          </p:nvSpPr>
          <p:spPr>
            <a:xfrm rot="-5526826">
              <a:off x="405453" y="1765639"/>
              <a:ext cx="13118" cy="40"/>
            </a:xfrm>
            <a:custGeom>
              <a:avLst/>
              <a:gdLst/>
              <a:ahLst/>
              <a:cxnLst/>
              <a:rect l="l" t="t" r="r" b="b"/>
              <a:pathLst>
                <a:path w="336" h="1" extrusionOk="0">
                  <a:moveTo>
                    <a:pt x="0" y="0"/>
                  </a:moveTo>
                  <a:lnTo>
                    <a:pt x="0" y="0"/>
                  </a:lnTo>
                  <a:lnTo>
                    <a:pt x="335" y="0"/>
                  </a:lnTo>
                  <a:lnTo>
                    <a:pt x="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4" name="Google Shape;574;p9"/>
            <p:cNvSpPr/>
            <p:nvPr/>
          </p:nvSpPr>
          <p:spPr>
            <a:xfrm rot="-5526826">
              <a:off x="409447" y="1862562"/>
              <a:ext cx="12298" cy="40"/>
            </a:xfrm>
            <a:custGeom>
              <a:avLst/>
              <a:gdLst/>
              <a:ahLst/>
              <a:cxnLst/>
              <a:rect l="l" t="t" r="r" b="b"/>
              <a:pathLst>
                <a:path w="315" h="1" extrusionOk="0">
                  <a:moveTo>
                    <a:pt x="0" y="0"/>
                  </a:moveTo>
                  <a:lnTo>
                    <a:pt x="0" y="0"/>
                  </a:lnTo>
                  <a:lnTo>
                    <a:pt x="315" y="0"/>
                  </a:lnTo>
                  <a:lnTo>
                    <a:pt x="3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5" name="Google Shape;575;p9"/>
            <p:cNvSpPr/>
            <p:nvPr/>
          </p:nvSpPr>
          <p:spPr>
            <a:xfrm rot="-5526826">
              <a:off x="219705" y="179207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6" name="Google Shape;576;p9"/>
            <p:cNvSpPr/>
            <p:nvPr/>
          </p:nvSpPr>
          <p:spPr>
            <a:xfrm rot="-5526826">
              <a:off x="393426" y="1380737"/>
              <a:ext cx="8706" cy="40"/>
            </a:xfrm>
            <a:custGeom>
              <a:avLst/>
              <a:gdLst/>
              <a:ahLst/>
              <a:cxnLst/>
              <a:rect l="l" t="t" r="r" b="b"/>
              <a:pathLst>
                <a:path w="223" h="1" extrusionOk="0">
                  <a:moveTo>
                    <a:pt x="1" y="0"/>
                  </a:moveTo>
                  <a:lnTo>
                    <a:pt x="1" y="0"/>
                  </a:lnTo>
                  <a:lnTo>
                    <a:pt x="223" y="0"/>
                  </a:lnTo>
                  <a:lnTo>
                    <a:pt x="2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7" name="Google Shape;577;p9"/>
            <p:cNvSpPr/>
            <p:nvPr/>
          </p:nvSpPr>
          <p:spPr>
            <a:xfrm rot="-5526826">
              <a:off x="395187" y="1456847"/>
              <a:ext cx="10815" cy="40"/>
            </a:xfrm>
            <a:custGeom>
              <a:avLst/>
              <a:gdLst/>
              <a:ahLst/>
              <a:cxnLst/>
              <a:rect l="l" t="t" r="r" b="b"/>
              <a:pathLst>
                <a:path w="277" h="1" extrusionOk="0">
                  <a:moveTo>
                    <a:pt x="0" y="0"/>
                  </a:moveTo>
                  <a:lnTo>
                    <a:pt x="0" y="0"/>
                  </a:lnTo>
                  <a:lnTo>
                    <a:pt x="277" y="0"/>
                  </a:lnTo>
                  <a:lnTo>
                    <a:pt x="2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8" name="Google Shape;578;p9"/>
            <p:cNvSpPr/>
            <p:nvPr/>
          </p:nvSpPr>
          <p:spPr>
            <a:xfrm rot="-5526826">
              <a:off x="169880" y="142075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9" name="Google Shape;579;p9"/>
            <p:cNvSpPr/>
            <p:nvPr/>
          </p:nvSpPr>
          <p:spPr>
            <a:xfrm rot="-5526826">
              <a:off x="172193" y="125369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0" name="Google Shape;580;p9"/>
            <p:cNvSpPr/>
            <p:nvPr/>
          </p:nvSpPr>
          <p:spPr>
            <a:xfrm rot="-5526826">
              <a:off x="403298" y="1644003"/>
              <a:ext cx="8433" cy="40"/>
            </a:xfrm>
            <a:custGeom>
              <a:avLst/>
              <a:gdLst/>
              <a:ahLst/>
              <a:cxnLst/>
              <a:rect l="l" t="t" r="r" b="b"/>
              <a:pathLst>
                <a:path w="216" h="1" extrusionOk="0">
                  <a:moveTo>
                    <a:pt x="0" y="0"/>
                  </a:moveTo>
                  <a:lnTo>
                    <a:pt x="4" y="0"/>
                  </a:lnTo>
                  <a:lnTo>
                    <a:pt x="215" y="0"/>
                  </a:lnTo>
                  <a:lnTo>
                    <a:pt x="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81" name="Google Shape;581;p9"/>
            <p:cNvSpPr/>
            <p:nvPr/>
          </p:nvSpPr>
          <p:spPr>
            <a:xfrm rot="-5526826">
              <a:off x="404828" y="1717597"/>
              <a:ext cx="10815" cy="40"/>
            </a:xfrm>
            <a:custGeom>
              <a:avLst/>
              <a:gdLst/>
              <a:ahLst/>
              <a:cxnLst/>
              <a:rect l="l" t="t" r="r" b="b"/>
              <a:pathLst>
                <a:path w="277" h="1" extrusionOk="0">
                  <a:moveTo>
                    <a:pt x="0" y="0"/>
                  </a:moveTo>
                  <a:lnTo>
                    <a:pt x="0" y="0"/>
                  </a:lnTo>
                  <a:lnTo>
                    <a:pt x="277" y="0"/>
                  </a:lnTo>
                  <a:lnTo>
                    <a:pt x="2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82" name="Google Shape;582;p9"/>
            <p:cNvSpPr/>
            <p:nvPr/>
          </p:nvSpPr>
          <p:spPr>
            <a:xfrm rot="-5526826">
              <a:off x="230972" y="166847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3" name="Google Shape;583;p9"/>
            <p:cNvSpPr/>
            <p:nvPr/>
          </p:nvSpPr>
          <p:spPr>
            <a:xfrm rot="-5526826">
              <a:off x="147510" y="183440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4" name="Google Shape;584;p9"/>
            <p:cNvSpPr/>
            <p:nvPr/>
          </p:nvSpPr>
          <p:spPr>
            <a:xfrm rot="-5526826">
              <a:off x="90927" y="130656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5" name="Google Shape;585;p9"/>
            <p:cNvSpPr/>
            <p:nvPr/>
          </p:nvSpPr>
          <p:spPr>
            <a:xfrm rot="-5526826">
              <a:off x="347405" y="193060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6" name="Google Shape;586;p9"/>
            <p:cNvSpPr/>
            <p:nvPr/>
          </p:nvSpPr>
          <p:spPr>
            <a:xfrm rot="-5526826">
              <a:off x="398069" y="1511580"/>
              <a:ext cx="9097" cy="40"/>
            </a:xfrm>
            <a:custGeom>
              <a:avLst/>
              <a:gdLst/>
              <a:ahLst/>
              <a:cxnLst/>
              <a:rect l="l" t="t" r="r" b="b"/>
              <a:pathLst>
                <a:path w="233" h="1" extrusionOk="0">
                  <a:moveTo>
                    <a:pt x="1" y="0"/>
                  </a:moveTo>
                  <a:lnTo>
                    <a:pt x="1" y="0"/>
                  </a:lnTo>
                  <a:lnTo>
                    <a:pt x="233" y="0"/>
                  </a:lnTo>
                  <a:lnTo>
                    <a:pt x="2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87" name="Google Shape;587;p9"/>
            <p:cNvSpPr/>
            <p:nvPr/>
          </p:nvSpPr>
          <p:spPr>
            <a:xfrm rot="-5526826">
              <a:off x="399684" y="1577430"/>
              <a:ext cx="10736" cy="40"/>
            </a:xfrm>
            <a:custGeom>
              <a:avLst/>
              <a:gdLst/>
              <a:ahLst/>
              <a:cxnLst/>
              <a:rect l="l" t="t" r="r" b="b"/>
              <a:pathLst>
                <a:path w="275" h="1" extrusionOk="0">
                  <a:moveTo>
                    <a:pt x="1" y="0"/>
                  </a:moveTo>
                  <a:lnTo>
                    <a:pt x="1" y="0"/>
                  </a:lnTo>
                  <a:lnTo>
                    <a:pt x="274" y="0"/>
                  </a:lnTo>
                  <a:lnTo>
                    <a:pt x="2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88" name="Google Shape;588;p9"/>
            <p:cNvSpPr/>
            <p:nvPr/>
          </p:nvSpPr>
          <p:spPr>
            <a:xfrm rot="-5526826">
              <a:off x="321823" y="152733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9" name="Google Shape;589;p9"/>
            <p:cNvSpPr/>
            <p:nvPr/>
          </p:nvSpPr>
          <p:spPr>
            <a:xfrm rot="-5526826">
              <a:off x="136574" y="123118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90" name="Google Shape;590;p9"/>
            <p:cNvSpPr/>
            <p:nvPr/>
          </p:nvSpPr>
          <p:spPr>
            <a:xfrm rot="-5526826">
              <a:off x="389610" y="1274354"/>
              <a:ext cx="8472" cy="40"/>
            </a:xfrm>
            <a:custGeom>
              <a:avLst/>
              <a:gdLst/>
              <a:ahLst/>
              <a:cxnLst/>
              <a:rect l="l" t="t" r="r" b="b"/>
              <a:pathLst>
                <a:path w="217" h="1" extrusionOk="0">
                  <a:moveTo>
                    <a:pt x="1" y="0"/>
                  </a:moveTo>
                  <a:lnTo>
                    <a:pt x="1" y="0"/>
                  </a:lnTo>
                  <a:lnTo>
                    <a:pt x="216" y="0"/>
                  </a:lnTo>
                  <a:lnTo>
                    <a:pt x="2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91" name="Google Shape;591;p9"/>
            <p:cNvSpPr/>
            <p:nvPr/>
          </p:nvSpPr>
          <p:spPr>
            <a:xfrm rot="-5526826">
              <a:off x="390237" y="1328794"/>
              <a:ext cx="11244" cy="40"/>
            </a:xfrm>
            <a:custGeom>
              <a:avLst/>
              <a:gdLst/>
              <a:ahLst/>
              <a:cxnLst/>
              <a:rect l="l" t="t" r="r" b="b"/>
              <a:pathLst>
                <a:path w="288" h="1" extrusionOk="0">
                  <a:moveTo>
                    <a:pt x="0" y="0"/>
                  </a:moveTo>
                  <a:lnTo>
                    <a:pt x="0" y="0"/>
                  </a:lnTo>
                  <a:lnTo>
                    <a:pt x="287" y="0"/>
                  </a:lnTo>
                  <a:lnTo>
                    <a:pt x="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92" name="Google Shape;592;p9"/>
            <p:cNvSpPr/>
            <p:nvPr/>
          </p:nvSpPr>
          <p:spPr>
            <a:xfrm rot="-5526826">
              <a:off x="294349" y="128819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593" name="Google Shape;593;p9"/>
          <p:cNvGrpSpPr/>
          <p:nvPr/>
        </p:nvGrpSpPr>
        <p:grpSpPr>
          <a:xfrm>
            <a:off x="8424628" y="4765790"/>
            <a:ext cx="298097" cy="297912"/>
            <a:chOff x="1832541" y="4378090"/>
            <a:chExt cx="298097" cy="297912"/>
          </a:xfrm>
        </p:grpSpPr>
        <p:sp>
          <p:nvSpPr>
            <p:cNvPr id="594" name="Google Shape;594;p9"/>
            <p:cNvSpPr/>
            <p:nvPr/>
          </p:nvSpPr>
          <p:spPr>
            <a:xfrm rot="2954778">
              <a:off x="1876346" y="4420989"/>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rot="2954778">
              <a:off x="1947999" y="4495542"/>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2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M Serif Display"/>
              <a:buNone/>
              <a:defRPr sz="3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851675"/>
            <a:ext cx="8520600" cy="2717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59" r:id="rId10"/>
    <p:sldLayoutId id="2147483662" r:id="rId11"/>
    <p:sldLayoutId id="2147483665" r:id="rId12"/>
    <p:sldLayoutId id="2147483666" r:id="rId13"/>
    <p:sldLayoutId id="2147483669" r:id="rId14"/>
    <p:sldLayoutId id="2147483670" r:id="rId15"/>
    <p:sldLayoutId id="2147483672" r:id="rId16"/>
    <p:sldLayoutId id="2147483673" r:id="rId17"/>
    <p:sldLayoutId id="2147483674" r:id="rId18"/>
    <p:sldLayoutId id="2147483678" r:id="rId19"/>
    <p:sldLayoutId id="214748367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
        <p:nvSpPr>
          <p:cNvPr id="2960" name="Google Shape;2960;p38"/>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961" name="Google Shape;2961;p38"/>
          <p:cNvGrpSpPr/>
          <p:nvPr/>
        </p:nvGrpSpPr>
        <p:grpSpPr>
          <a:xfrm>
            <a:off x="8025268" y="3621805"/>
            <a:ext cx="1049241" cy="1020792"/>
            <a:chOff x="8157170" y="3843313"/>
            <a:chExt cx="890244" cy="866106"/>
          </a:xfrm>
        </p:grpSpPr>
        <p:sp>
          <p:nvSpPr>
            <p:cNvPr id="2962" name="Google Shape;2962;p38"/>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63" name="Google Shape;2963;p38"/>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2964" name="Google Shape;2964;p38"/>
          <p:cNvGrpSpPr/>
          <p:nvPr/>
        </p:nvGrpSpPr>
        <p:grpSpPr>
          <a:xfrm>
            <a:off x="229328" y="540621"/>
            <a:ext cx="649238" cy="898183"/>
            <a:chOff x="114298" y="468280"/>
            <a:chExt cx="555522" cy="768532"/>
          </a:xfrm>
        </p:grpSpPr>
        <p:sp>
          <p:nvSpPr>
            <p:cNvPr id="2965" name="Google Shape;2965;p38"/>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66" name="Google Shape;2966;p38"/>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70" name="Google Shape;2970;p38"/>
          <p:cNvGrpSpPr/>
          <p:nvPr/>
        </p:nvGrpSpPr>
        <p:grpSpPr>
          <a:xfrm>
            <a:off x="964042" y="4067431"/>
            <a:ext cx="1203967" cy="980366"/>
            <a:chOff x="964042" y="4212432"/>
            <a:chExt cx="1026137" cy="835563"/>
          </a:xfrm>
        </p:grpSpPr>
        <p:sp>
          <p:nvSpPr>
            <p:cNvPr id="2971" name="Google Shape;2971;p38"/>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72" name="Google Shape;2972;p38"/>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3" name="Google Shape;2973;p38"/>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 name="TextBox 3"/>
          <p:cNvSpPr txBox="1"/>
          <p:nvPr/>
        </p:nvSpPr>
        <p:spPr>
          <a:xfrm>
            <a:off x="1377052" y="1364207"/>
            <a:ext cx="6482059" cy="1661993"/>
          </a:xfrm>
          <a:prstGeom prst="rect">
            <a:avLst/>
          </a:prstGeom>
          <a:noFill/>
        </p:spPr>
        <p:txBody>
          <a:bodyPr wrap="square" rtlCol="0">
            <a:spAutoFit/>
          </a:bodyPr>
          <a:lstStyle/>
          <a:p>
            <a:pPr algn="ctr">
              <a:lnSpc>
                <a:spcPct val="150000"/>
              </a:lnSpc>
            </a:pPr>
            <a:r>
              <a:rPr lang="en-US" sz="3400" b="1" dirty="0" smtClean="0"/>
              <a:t>CHÀO MỪNG CÁC EM </a:t>
            </a:r>
          </a:p>
          <a:p>
            <a:pPr algn="ctr">
              <a:lnSpc>
                <a:spcPct val="150000"/>
              </a:lnSpc>
            </a:pPr>
            <a:r>
              <a:rPr lang="en-US" sz="3400" b="1" dirty="0" smtClean="0"/>
              <a:t>ĐẾN VỚI BÀI HỌC HÔM NAY!</a:t>
            </a:r>
            <a:endParaRPr lang="en-US" sz="3400" b="1" dirty="0"/>
          </a:p>
        </p:txBody>
      </p:sp>
    </p:spTree>
    <p:extLst>
      <p:ext uri="{BB962C8B-B14F-4D97-AF65-F5344CB8AC3E}">
        <p14:creationId xmlns:p14="http://schemas.microsoft.com/office/powerpoint/2010/main" val="3237080954"/>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8369" y="400692"/>
            <a:ext cx="4202130" cy="4708981"/>
          </a:xfrm>
          <a:prstGeom prst="rect">
            <a:avLst/>
          </a:prstGeom>
          <a:noFill/>
        </p:spPr>
        <p:txBody>
          <a:bodyPr wrap="square" rtlCol="0">
            <a:spAutoFit/>
          </a:bodyPr>
          <a:lstStyle/>
          <a:p>
            <a:pPr>
              <a:lnSpc>
                <a:spcPct val="150000"/>
              </a:lnSpc>
            </a:pPr>
            <a:r>
              <a:rPr lang="en-US" sz="2000" b="1" i="1" dirty="0" err="1" smtClean="0"/>
              <a:t>Quan</a:t>
            </a:r>
            <a:r>
              <a:rPr lang="en-US" sz="2000" b="1" i="1" dirty="0" smtClean="0"/>
              <a:t> </a:t>
            </a:r>
            <a:r>
              <a:rPr lang="en-US" sz="2000" b="1" i="1" dirty="0" err="1" smtClean="0"/>
              <a:t>sát</a:t>
            </a:r>
            <a:r>
              <a:rPr lang="en-US" sz="2000" b="1" i="1" dirty="0" smtClean="0"/>
              <a:t> </a:t>
            </a:r>
            <a:r>
              <a:rPr lang="en-US" sz="2000" b="1" i="1" dirty="0" err="1" smtClean="0"/>
              <a:t>một</a:t>
            </a:r>
            <a:r>
              <a:rPr lang="en-US" sz="2000" b="1" i="1" dirty="0" smtClean="0"/>
              <a:t> </a:t>
            </a:r>
            <a:r>
              <a:rPr lang="en-US" sz="2000" b="1" i="1" dirty="0" err="1" smtClean="0"/>
              <a:t>số</a:t>
            </a:r>
            <a:r>
              <a:rPr lang="en-US" sz="2000" b="1" i="1" dirty="0" smtClean="0"/>
              <a:t> </a:t>
            </a:r>
            <a:r>
              <a:rPr lang="en-US" sz="2000" b="1" i="1" dirty="0" err="1" smtClean="0"/>
              <a:t>bức</a:t>
            </a:r>
            <a:r>
              <a:rPr lang="en-US" sz="2000" b="1" i="1" dirty="0" smtClean="0"/>
              <a:t> </a:t>
            </a:r>
            <a:r>
              <a:rPr lang="en-US" sz="2000" b="1" i="1" dirty="0" err="1" smtClean="0"/>
              <a:t>tranh</a:t>
            </a:r>
            <a:r>
              <a:rPr lang="en-US" sz="2000" b="1" i="1" dirty="0" smtClean="0"/>
              <a:t> </a:t>
            </a:r>
            <a:r>
              <a:rPr lang="en-US" sz="2000" b="1" i="1" dirty="0" err="1" smtClean="0"/>
              <a:t>vẽ</a:t>
            </a:r>
            <a:r>
              <a:rPr lang="en-US" sz="2000" b="1" i="1" dirty="0" smtClean="0"/>
              <a:t> </a:t>
            </a:r>
            <a:r>
              <a:rPr lang="en-US" sz="2000" b="1" i="1" dirty="0" err="1" smtClean="0"/>
              <a:t>về</a:t>
            </a:r>
            <a:r>
              <a:rPr lang="en-US" sz="2000" b="1" i="1" dirty="0" smtClean="0"/>
              <a:t> </a:t>
            </a:r>
            <a:r>
              <a:rPr lang="en-US" sz="2000" b="1" i="1" dirty="0" err="1" smtClean="0"/>
              <a:t>đề</a:t>
            </a:r>
            <a:r>
              <a:rPr lang="en-US" sz="2000" b="1" i="1" dirty="0" smtClean="0"/>
              <a:t> </a:t>
            </a:r>
            <a:r>
              <a:rPr lang="en-US" sz="2000" b="1" i="1" dirty="0" err="1" smtClean="0"/>
              <a:t>tài</a:t>
            </a:r>
            <a:r>
              <a:rPr lang="en-US" sz="2000" b="1" i="1" dirty="0" smtClean="0"/>
              <a:t> </a:t>
            </a:r>
            <a:r>
              <a:rPr lang="en-US" sz="2000" b="1" i="1" dirty="0" err="1" smtClean="0"/>
              <a:t>lễ</a:t>
            </a:r>
            <a:r>
              <a:rPr lang="en-US" sz="2000" b="1" i="1" dirty="0" smtClean="0"/>
              <a:t> </a:t>
            </a:r>
            <a:r>
              <a:rPr lang="en-US" sz="2000" b="1" i="1" dirty="0" err="1" smtClean="0"/>
              <a:t>hội</a:t>
            </a:r>
            <a:r>
              <a:rPr lang="en-US" sz="2000" b="1" i="1" dirty="0" smtClean="0"/>
              <a:t> </a:t>
            </a:r>
            <a:r>
              <a:rPr lang="en-US" sz="2000" b="1" i="1" dirty="0" err="1" smtClean="0"/>
              <a:t>và</a:t>
            </a:r>
            <a:r>
              <a:rPr lang="en-US" sz="2000" b="1" i="1" dirty="0" smtClean="0"/>
              <a:t> </a:t>
            </a:r>
            <a:r>
              <a:rPr lang="en-US" sz="2000" b="1" i="1" dirty="0" err="1" smtClean="0"/>
              <a:t>trả</a:t>
            </a:r>
            <a:r>
              <a:rPr lang="en-US" sz="2000" b="1" i="1" dirty="0" smtClean="0"/>
              <a:t> </a:t>
            </a:r>
            <a:r>
              <a:rPr lang="en-US" sz="2000" b="1" i="1" dirty="0" err="1" smtClean="0"/>
              <a:t>lời</a:t>
            </a:r>
            <a:r>
              <a:rPr lang="en-US" sz="2000" b="1" i="1" dirty="0" smtClean="0"/>
              <a:t>:</a:t>
            </a:r>
          </a:p>
          <a:p>
            <a:pPr marL="342900" indent="-342900">
              <a:lnSpc>
                <a:spcPct val="150000"/>
              </a:lnSpc>
              <a:buFont typeface="Wingdings" panose="05000000000000000000" pitchFamily="2" charset="2"/>
              <a:buChar char="Ø"/>
            </a:pPr>
            <a:r>
              <a:rPr lang="en-US" sz="2000" dirty="0" err="1" smtClean="0"/>
              <a:t>Nội</a:t>
            </a:r>
            <a:r>
              <a:rPr lang="en-US" sz="2000" dirty="0" smtClean="0"/>
              <a:t> dung </a:t>
            </a:r>
            <a:r>
              <a:rPr lang="en-US" sz="2000" dirty="0" err="1" smtClean="0"/>
              <a:t>của</a:t>
            </a:r>
            <a:r>
              <a:rPr lang="en-US" sz="2000" dirty="0" smtClean="0"/>
              <a:t> </a:t>
            </a:r>
            <a:r>
              <a:rPr lang="en-US" sz="2000" dirty="0" err="1" smtClean="0"/>
              <a:t>tranh</a:t>
            </a:r>
            <a:r>
              <a:rPr lang="en-US" sz="2000" dirty="0" smtClean="0"/>
              <a:t> </a:t>
            </a:r>
            <a:r>
              <a:rPr lang="en-US" sz="2000" dirty="0" err="1" smtClean="0"/>
              <a:t>diễn</a:t>
            </a:r>
            <a:r>
              <a:rPr lang="en-US" sz="2000" dirty="0" smtClean="0"/>
              <a:t> </a:t>
            </a:r>
            <a:r>
              <a:rPr lang="en-US" sz="2000" dirty="0" err="1" smtClean="0"/>
              <a:t>tả</a:t>
            </a:r>
            <a:r>
              <a:rPr lang="en-US" sz="2000" dirty="0" smtClean="0"/>
              <a:t> </a:t>
            </a:r>
            <a:r>
              <a:rPr lang="en-US" sz="2000" dirty="0" err="1" smtClean="0"/>
              <a:t>hoạt</a:t>
            </a:r>
            <a:r>
              <a:rPr lang="en-US" sz="2000" dirty="0" smtClean="0"/>
              <a:t> </a:t>
            </a:r>
            <a:r>
              <a:rPr lang="en-US" sz="2000" dirty="0" err="1" smtClean="0"/>
              <a:t>động</a:t>
            </a:r>
            <a:r>
              <a:rPr lang="en-US" sz="2000" dirty="0" smtClean="0"/>
              <a:t> </a:t>
            </a:r>
            <a:r>
              <a:rPr lang="en-US" sz="2000" dirty="0" err="1" smtClean="0"/>
              <a:t>gì</a:t>
            </a:r>
            <a:r>
              <a:rPr lang="en-US" sz="2000" dirty="0" smtClean="0"/>
              <a:t>?</a:t>
            </a:r>
          </a:p>
          <a:p>
            <a:pPr marL="342900" indent="-342900">
              <a:lnSpc>
                <a:spcPct val="150000"/>
              </a:lnSpc>
              <a:buFont typeface="Wingdings" panose="05000000000000000000" pitchFamily="2" charset="2"/>
              <a:buChar char="Ø"/>
            </a:pPr>
            <a:r>
              <a:rPr lang="en-US" sz="2000" dirty="0" err="1" smtClean="0"/>
              <a:t>Sắp</a:t>
            </a:r>
            <a:r>
              <a:rPr lang="en-US" sz="2000" dirty="0" smtClean="0"/>
              <a:t> </a:t>
            </a:r>
            <a:r>
              <a:rPr lang="en-US" sz="2000" dirty="0" err="1" smtClean="0"/>
              <a:t>xếp</a:t>
            </a:r>
            <a:r>
              <a:rPr lang="en-US" sz="2000" dirty="0" smtClean="0"/>
              <a:t> </a:t>
            </a:r>
            <a:r>
              <a:rPr lang="en-US" sz="2000" dirty="0" err="1" smtClean="0"/>
              <a:t>bố</a:t>
            </a:r>
            <a:r>
              <a:rPr lang="en-US" sz="2000" dirty="0" smtClean="0"/>
              <a:t> </a:t>
            </a:r>
            <a:r>
              <a:rPr lang="en-US" sz="2000" dirty="0" err="1" smtClean="0"/>
              <a:t>cục</a:t>
            </a:r>
            <a:r>
              <a:rPr lang="en-US" sz="2000" dirty="0" smtClean="0"/>
              <a:t> </a:t>
            </a:r>
            <a:r>
              <a:rPr lang="en-US" sz="2000" dirty="0" err="1" smtClean="0"/>
              <a:t>nhân</a:t>
            </a:r>
            <a:r>
              <a:rPr lang="en-US" sz="2000" dirty="0" smtClean="0"/>
              <a:t> </a:t>
            </a:r>
            <a:r>
              <a:rPr lang="en-US" sz="2000" dirty="0" err="1" smtClean="0"/>
              <a:t>vật</a:t>
            </a:r>
            <a:r>
              <a:rPr lang="en-US" sz="2000" dirty="0" smtClean="0"/>
              <a:t> </a:t>
            </a:r>
            <a:r>
              <a:rPr lang="en-US" sz="2000" dirty="0" err="1" smtClean="0"/>
              <a:t>có</a:t>
            </a:r>
            <a:r>
              <a:rPr lang="en-US" sz="2000" dirty="0" smtClean="0"/>
              <a:t> </a:t>
            </a:r>
            <a:r>
              <a:rPr lang="en-US" sz="2000" dirty="0" err="1" smtClean="0"/>
              <a:t>gì</a:t>
            </a:r>
            <a:r>
              <a:rPr lang="en-US" sz="2000" dirty="0" smtClean="0"/>
              <a:t> </a:t>
            </a:r>
            <a:r>
              <a:rPr lang="en-US" sz="2000" dirty="0" err="1" smtClean="0"/>
              <a:t>đặc</a:t>
            </a:r>
            <a:r>
              <a:rPr lang="en-US" sz="2000" dirty="0" smtClean="0"/>
              <a:t> </a:t>
            </a:r>
            <a:r>
              <a:rPr lang="en-US" sz="2000" dirty="0" err="1" smtClean="0"/>
              <a:t>biệt</a:t>
            </a:r>
            <a:r>
              <a:rPr lang="en-US" sz="2000" dirty="0" smtClean="0"/>
              <a:t>?</a:t>
            </a:r>
          </a:p>
          <a:p>
            <a:pPr marL="342900" indent="-342900">
              <a:lnSpc>
                <a:spcPct val="150000"/>
              </a:lnSpc>
              <a:buFont typeface="Wingdings" panose="05000000000000000000" pitchFamily="2" charset="2"/>
              <a:buChar char="Ø"/>
            </a:pPr>
            <a:r>
              <a:rPr lang="en-US" sz="2000" dirty="0" err="1" smtClean="0"/>
              <a:t>Điểm</a:t>
            </a:r>
            <a:r>
              <a:rPr lang="en-US" sz="2000" dirty="0" smtClean="0"/>
              <a:t> </a:t>
            </a:r>
            <a:r>
              <a:rPr lang="en-US" sz="2000" dirty="0" err="1" smtClean="0"/>
              <a:t>đặc</a:t>
            </a:r>
            <a:r>
              <a:rPr lang="en-US" sz="2000" dirty="0" smtClean="0"/>
              <a:t> </a:t>
            </a:r>
            <a:r>
              <a:rPr lang="en-US" sz="2000" dirty="0" err="1" smtClean="0"/>
              <a:t>biệt</a:t>
            </a:r>
            <a:r>
              <a:rPr lang="en-US" sz="2000" dirty="0" smtClean="0"/>
              <a:t> </a:t>
            </a:r>
            <a:r>
              <a:rPr lang="en-US" sz="2000" dirty="0" err="1" smtClean="0"/>
              <a:t>về</a:t>
            </a:r>
            <a:r>
              <a:rPr lang="en-US" sz="2000" dirty="0" smtClean="0"/>
              <a:t> </a:t>
            </a:r>
            <a:r>
              <a:rPr lang="en-US" sz="2000" dirty="0" err="1" smtClean="0"/>
              <a:t>hình</a:t>
            </a:r>
            <a:r>
              <a:rPr lang="en-US" sz="2000" dirty="0" smtClean="0"/>
              <a:t> </a:t>
            </a:r>
            <a:r>
              <a:rPr lang="en-US" sz="2000" dirty="0" err="1" smtClean="0"/>
              <a:t>dáng</a:t>
            </a:r>
            <a:r>
              <a:rPr lang="en-US" sz="2000" dirty="0" smtClean="0"/>
              <a:t> </a:t>
            </a:r>
            <a:r>
              <a:rPr lang="en-US" sz="2000" dirty="0" err="1" smtClean="0"/>
              <a:t>nhân</a:t>
            </a:r>
            <a:r>
              <a:rPr lang="en-US" sz="2000" dirty="0" smtClean="0"/>
              <a:t> </a:t>
            </a:r>
            <a:r>
              <a:rPr lang="en-US" sz="2000" dirty="0" err="1" smtClean="0"/>
              <a:t>vật</a:t>
            </a:r>
            <a:r>
              <a:rPr lang="en-US" sz="2000" dirty="0" smtClean="0"/>
              <a:t> </a:t>
            </a:r>
            <a:r>
              <a:rPr lang="en-US" sz="2000" dirty="0" err="1" smtClean="0"/>
              <a:t>và</a:t>
            </a:r>
            <a:r>
              <a:rPr lang="en-US" sz="2000" dirty="0" smtClean="0"/>
              <a:t> </a:t>
            </a:r>
            <a:r>
              <a:rPr lang="en-US" sz="2000" dirty="0" err="1" smtClean="0"/>
              <a:t>khung</a:t>
            </a:r>
            <a:r>
              <a:rPr lang="en-US" sz="2000" dirty="0" smtClean="0"/>
              <a:t> </a:t>
            </a:r>
            <a:r>
              <a:rPr lang="en-US" sz="2000" dirty="0" err="1" smtClean="0"/>
              <a:t>cảnh</a:t>
            </a:r>
            <a:r>
              <a:rPr lang="en-US" sz="2000" dirty="0" smtClean="0"/>
              <a:t> </a:t>
            </a:r>
            <a:r>
              <a:rPr lang="en-US" sz="2000" dirty="0" err="1" smtClean="0"/>
              <a:t>là</a:t>
            </a:r>
            <a:r>
              <a:rPr lang="en-US" sz="2000" dirty="0" smtClean="0"/>
              <a:t> </a:t>
            </a:r>
            <a:r>
              <a:rPr lang="en-US" sz="2000" dirty="0" err="1" smtClean="0"/>
              <a:t>gì</a:t>
            </a:r>
            <a:r>
              <a:rPr lang="en-US" sz="2000" dirty="0" smtClean="0"/>
              <a:t>?</a:t>
            </a:r>
          </a:p>
          <a:p>
            <a:pPr marL="342900" indent="-342900">
              <a:lnSpc>
                <a:spcPct val="150000"/>
              </a:lnSpc>
              <a:buFont typeface="Wingdings" panose="05000000000000000000" pitchFamily="2" charset="2"/>
              <a:buChar char="Ø"/>
            </a:pPr>
            <a:r>
              <a:rPr lang="en-US" sz="2000" dirty="0" err="1" smtClean="0"/>
              <a:t>Màu</a:t>
            </a:r>
            <a:r>
              <a:rPr lang="en-US" sz="2000" dirty="0" smtClean="0"/>
              <a:t> </a:t>
            </a:r>
            <a:r>
              <a:rPr lang="en-US" sz="2000" dirty="0" err="1" smtClean="0"/>
              <a:t>sắc</a:t>
            </a:r>
            <a:r>
              <a:rPr lang="en-US" sz="2000" dirty="0" smtClean="0"/>
              <a:t> </a:t>
            </a:r>
            <a:r>
              <a:rPr lang="en-US" sz="2000" dirty="0" err="1" smtClean="0"/>
              <a:t>của</a:t>
            </a:r>
            <a:r>
              <a:rPr lang="en-US" sz="2000" dirty="0" smtClean="0"/>
              <a:t> </a:t>
            </a:r>
            <a:r>
              <a:rPr lang="en-US" sz="2000" dirty="0" err="1" smtClean="0"/>
              <a:t>tranh</a:t>
            </a:r>
            <a:r>
              <a:rPr lang="en-US" sz="2000" dirty="0" smtClean="0"/>
              <a:t> </a:t>
            </a:r>
            <a:r>
              <a:rPr lang="en-US" sz="2000" dirty="0" err="1" smtClean="0"/>
              <a:t>như</a:t>
            </a:r>
            <a:r>
              <a:rPr lang="en-US" sz="2000" dirty="0" smtClean="0"/>
              <a:t> </a:t>
            </a:r>
            <a:r>
              <a:rPr lang="en-US" sz="2000" dirty="0" err="1" smtClean="0"/>
              <a:t>thế</a:t>
            </a:r>
            <a:r>
              <a:rPr lang="en-US" sz="2000" dirty="0" smtClean="0"/>
              <a:t> </a:t>
            </a:r>
            <a:r>
              <a:rPr lang="en-US" sz="2000" dirty="0" err="1" smtClean="0"/>
              <a:t>nào</a:t>
            </a:r>
            <a:r>
              <a:rPr lang="en-US" sz="2000" dirty="0" smtClean="0"/>
              <a:t>?</a:t>
            </a:r>
          </a:p>
          <a:p>
            <a:pPr marL="342900" indent="-342900">
              <a:lnSpc>
                <a:spcPct val="150000"/>
              </a:lnSpc>
              <a:buFont typeface="Wingdings" panose="05000000000000000000" pitchFamily="2" charset="2"/>
              <a:buChar char="Ø"/>
            </a:pPr>
            <a:endParaRPr lang="en-US" sz="20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49859"/>
          <a:stretch/>
        </p:blipFill>
        <p:spPr>
          <a:xfrm>
            <a:off x="5305204" y="222161"/>
            <a:ext cx="2420961" cy="238747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833"/>
          <a:stretch/>
        </p:blipFill>
        <p:spPr>
          <a:xfrm>
            <a:off x="6647380" y="2598763"/>
            <a:ext cx="2496620" cy="2510910"/>
          </a:xfrm>
          <a:prstGeom prst="rect">
            <a:avLst/>
          </a:prstGeom>
        </p:spPr>
      </p:pic>
      <p:pic>
        <p:nvPicPr>
          <p:cNvPr id="5" name="3 Minutes Countdown 4k Giant Clock - 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43738" y="4259280"/>
            <a:ext cx="1571946" cy="884220"/>
          </a:xfrm>
          <a:prstGeom prst="rect">
            <a:avLst/>
          </a:prstGeom>
        </p:spPr>
      </p:pic>
    </p:spTree>
    <p:extLst>
      <p:ext uri="{BB962C8B-B14F-4D97-AF65-F5344CB8AC3E}">
        <p14:creationId xmlns:p14="http://schemas.microsoft.com/office/powerpoint/2010/main" val="386170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809" y="121141"/>
            <a:ext cx="2030239" cy="2781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00" y="2977357"/>
            <a:ext cx="3557659" cy="2112360"/>
          </a:xfrm>
          <a:prstGeom prst="rect">
            <a:avLst/>
          </a:prstGeom>
        </p:spPr>
      </p:pic>
      <p:sp>
        <p:nvSpPr>
          <p:cNvPr id="9" name="TextBox 8"/>
          <p:cNvSpPr txBox="1"/>
          <p:nvPr/>
        </p:nvSpPr>
        <p:spPr>
          <a:xfrm>
            <a:off x="5178175" y="893851"/>
            <a:ext cx="3411021" cy="3785652"/>
          </a:xfrm>
          <a:prstGeom prst="rect">
            <a:avLst/>
          </a:prstGeom>
          <a:noFill/>
        </p:spPr>
        <p:txBody>
          <a:bodyPr wrap="square" rtlCol="0">
            <a:spAutoFit/>
          </a:bodyPr>
          <a:lstStyle/>
          <a:p>
            <a:pPr algn="just">
              <a:lnSpc>
                <a:spcPct val="150000"/>
              </a:lnSpc>
            </a:pPr>
            <a:r>
              <a:rPr lang="en-US" sz="2000" b="1" i="1" dirty="0" err="1" smtClean="0"/>
              <a:t>Quan</a:t>
            </a:r>
            <a:r>
              <a:rPr lang="en-US" sz="2000" b="1" i="1" dirty="0" smtClean="0"/>
              <a:t> </a:t>
            </a:r>
            <a:r>
              <a:rPr lang="en-US" sz="2000" b="1" i="1" dirty="0" err="1" smtClean="0"/>
              <a:t>sát</a:t>
            </a:r>
            <a:r>
              <a:rPr lang="en-US" sz="2000" b="1" i="1" dirty="0" smtClean="0"/>
              <a:t> </a:t>
            </a:r>
            <a:r>
              <a:rPr lang="en-US" sz="2000" b="1" i="1" dirty="0" err="1" smtClean="0"/>
              <a:t>tranh</a:t>
            </a:r>
            <a:r>
              <a:rPr lang="en-US" sz="2000" b="1" i="1" dirty="0" smtClean="0"/>
              <a:t> </a:t>
            </a:r>
            <a:r>
              <a:rPr lang="en-US" sz="2000" b="1" i="1" dirty="0" err="1" smtClean="0"/>
              <a:t>dân</a:t>
            </a:r>
            <a:r>
              <a:rPr lang="en-US" sz="2000" b="1" i="1" dirty="0" smtClean="0"/>
              <a:t> </a:t>
            </a:r>
            <a:r>
              <a:rPr lang="en-US" sz="2000" b="1" i="1" dirty="0" err="1" smtClean="0"/>
              <a:t>gian</a:t>
            </a:r>
            <a:r>
              <a:rPr lang="en-US" sz="2000" b="1" i="1" dirty="0" smtClean="0"/>
              <a:t> </a:t>
            </a:r>
            <a:r>
              <a:rPr lang="en-US" sz="2000" b="1" i="1" dirty="0" err="1" smtClean="0"/>
              <a:t>Đông</a:t>
            </a:r>
            <a:r>
              <a:rPr lang="en-US" sz="2000" b="1" i="1" dirty="0" smtClean="0"/>
              <a:t> </a:t>
            </a:r>
            <a:r>
              <a:rPr lang="en-US" sz="2000" b="1" i="1" dirty="0" err="1" smtClean="0"/>
              <a:t>Hồ</a:t>
            </a:r>
            <a:r>
              <a:rPr lang="en-US" sz="2000" b="1" i="1" dirty="0" smtClean="0"/>
              <a:t> </a:t>
            </a:r>
            <a:r>
              <a:rPr lang="en-US" sz="2000" b="1" i="1" dirty="0" err="1" smtClean="0"/>
              <a:t>và</a:t>
            </a:r>
            <a:r>
              <a:rPr lang="en-US" sz="2000" b="1" i="1" dirty="0" smtClean="0"/>
              <a:t> </a:t>
            </a:r>
            <a:r>
              <a:rPr lang="en-US" sz="2000" b="1" i="1" dirty="0" err="1" smtClean="0"/>
              <a:t>cho</a:t>
            </a:r>
            <a:r>
              <a:rPr lang="en-US" sz="2000" b="1" i="1" dirty="0" smtClean="0"/>
              <a:t> </a:t>
            </a:r>
            <a:r>
              <a:rPr lang="en-US" sz="2000" b="1" i="1" dirty="0" err="1" smtClean="0"/>
              <a:t>biết</a:t>
            </a:r>
            <a:r>
              <a:rPr lang="en-US" sz="2000" b="1" i="1" dirty="0" smtClean="0"/>
              <a:t>:</a:t>
            </a:r>
          </a:p>
          <a:p>
            <a:pPr marL="342900" indent="-342900" algn="just">
              <a:lnSpc>
                <a:spcPct val="150000"/>
              </a:lnSpc>
              <a:buFont typeface="Arial" panose="020B0604020202020204" pitchFamily="34" charset="0"/>
              <a:buChar char="•"/>
            </a:pPr>
            <a:r>
              <a:rPr lang="en-US" sz="2000" dirty="0" err="1" smtClean="0">
                <a:solidFill>
                  <a:srgbClr val="002060"/>
                </a:solidFill>
              </a:rPr>
              <a:t>Nội</a:t>
            </a:r>
            <a:r>
              <a:rPr lang="en-US" sz="2000" dirty="0" smtClean="0">
                <a:solidFill>
                  <a:srgbClr val="002060"/>
                </a:solidFill>
              </a:rPr>
              <a:t> dung </a:t>
            </a:r>
            <a:r>
              <a:rPr lang="en-US" sz="2000" dirty="0" err="1" smtClean="0">
                <a:solidFill>
                  <a:srgbClr val="002060"/>
                </a:solidFill>
              </a:rPr>
              <a:t>tranh</a:t>
            </a:r>
            <a:r>
              <a:rPr lang="en-US" sz="2000" dirty="0" smtClean="0">
                <a:solidFill>
                  <a:srgbClr val="002060"/>
                </a:solidFill>
              </a:rPr>
              <a:t> </a:t>
            </a:r>
            <a:r>
              <a:rPr lang="en-US" sz="2000" dirty="0" err="1" smtClean="0">
                <a:solidFill>
                  <a:srgbClr val="002060"/>
                </a:solidFill>
              </a:rPr>
              <a:t>diễn</a:t>
            </a:r>
            <a:r>
              <a:rPr lang="en-US" sz="2000" dirty="0" smtClean="0">
                <a:solidFill>
                  <a:srgbClr val="002060"/>
                </a:solidFill>
              </a:rPr>
              <a:t> </a:t>
            </a:r>
            <a:r>
              <a:rPr lang="en-US" sz="2000" dirty="0" err="1" smtClean="0">
                <a:solidFill>
                  <a:srgbClr val="002060"/>
                </a:solidFill>
              </a:rPr>
              <a:t>tả</a:t>
            </a:r>
            <a:r>
              <a:rPr lang="en-US" sz="2000" dirty="0" smtClean="0">
                <a:solidFill>
                  <a:srgbClr val="002060"/>
                </a:solidFill>
              </a:rPr>
              <a:t> </a:t>
            </a:r>
            <a:r>
              <a:rPr lang="en-US" sz="2000" dirty="0" err="1" smtClean="0">
                <a:solidFill>
                  <a:srgbClr val="002060"/>
                </a:solidFill>
              </a:rPr>
              <a:t>hoạt</a:t>
            </a:r>
            <a:r>
              <a:rPr lang="en-US" sz="2000" dirty="0" smtClean="0">
                <a:solidFill>
                  <a:srgbClr val="002060"/>
                </a:solidFill>
              </a:rPr>
              <a:t> </a:t>
            </a:r>
            <a:r>
              <a:rPr lang="en-US" sz="2000" dirty="0" err="1" smtClean="0">
                <a:solidFill>
                  <a:srgbClr val="002060"/>
                </a:solidFill>
              </a:rPr>
              <a:t>động</a:t>
            </a:r>
            <a:r>
              <a:rPr lang="en-US" sz="2000" dirty="0" smtClean="0">
                <a:solidFill>
                  <a:srgbClr val="002060"/>
                </a:solidFill>
              </a:rPr>
              <a:t> </a:t>
            </a:r>
            <a:r>
              <a:rPr lang="en-US" sz="2000" dirty="0" err="1" smtClean="0">
                <a:solidFill>
                  <a:srgbClr val="002060"/>
                </a:solidFill>
              </a:rPr>
              <a:t>gì</a:t>
            </a:r>
            <a:r>
              <a:rPr lang="en-US" sz="2000" dirty="0" smtClean="0">
                <a:solidFill>
                  <a:srgbClr val="002060"/>
                </a:solidFill>
              </a:rPr>
              <a:t>?</a:t>
            </a:r>
          </a:p>
          <a:p>
            <a:pPr marL="342900" indent="-342900" algn="just">
              <a:lnSpc>
                <a:spcPct val="150000"/>
              </a:lnSpc>
              <a:buFont typeface="Arial" panose="020B0604020202020204" pitchFamily="34" charset="0"/>
              <a:buChar char="•"/>
            </a:pPr>
            <a:r>
              <a:rPr lang="en-US" sz="2000" dirty="0" err="1" smtClean="0">
                <a:solidFill>
                  <a:srgbClr val="002060"/>
                </a:solidFill>
              </a:rPr>
              <a:t>Cách</a:t>
            </a:r>
            <a:r>
              <a:rPr lang="en-US" sz="2000" dirty="0" smtClean="0">
                <a:solidFill>
                  <a:srgbClr val="002060"/>
                </a:solidFill>
              </a:rPr>
              <a:t> </a:t>
            </a:r>
            <a:r>
              <a:rPr lang="en-US" sz="2000" dirty="0" err="1" smtClean="0">
                <a:solidFill>
                  <a:srgbClr val="002060"/>
                </a:solidFill>
              </a:rPr>
              <a:t>sắp</a:t>
            </a:r>
            <a:r>
              <a:rPr lang="en-US" sz="2000" dirty="0" smtClean="0">
                <a:solidFill>
                  <a:srgbClr val="002060"/>
                </a:solidFill>
              </a:rPr>
              <a:t> </a:t>
            </a:r>
            <a:r>
              <a:rPr lang="en-US" sz="2000" dirty="0" err="1" smtClean="0">
                <a:solidFill>
                  <a:srgbClr val="002060"/>
                </a:solidFill>
              </a:rPr>
              <a:t>xếp</a:t>
            </a:r>
            <a:r>
              <a:rPr lang="en-US" sz="2000" dirty="0" smtClean="0">
                <a:solidFill>
                  <a:srgbClr val="002060"/>
                </a:solidFill>
              </a:rPr>
              <a:t> </a:t>
            </a:r>
            <a:r>
              <a:rPr lang="en-US" sz="2000" dirty="0" err="1" smtClean="0">
                <a:solidFill>
                  <a:srgbClr val="002060"/>
                </a:solidFill>
              </a:rPr>
              <a:t>xa</a:t>
            </a:r>
            <a:r>
              <a:rPr lang="en-US" sz="2000" dirty="0" smtClean="0">
                <a:solidFill>
                  <a:srgbClr val="002060"/>
                </a:solidFill>
              </a:rPr>
              <a:t> </a:t>
            </a:r>
            <a:r>
              <a:rPr lang="en-US" sz="2000" dirty="0" err="1" smtClean="0">
                <a:solidFill>
                  <a:srgbClr val="002060"/>
                </a:solidFill>
              </a:rPr>
              <a:t>gần</a:t>
            </a:r>
            <a:r>
              <a:rPr lang="en-US" sz="2000" dirty="0" smtClean="0">
                <a:solidFill>
                  <a:srgbClr val="002060"/>
                </a:solidFill>
              </a:rPr>
              <a:t> </a:t>
            </a:r>
            <a:r>
              <a:rPr lang="en-US" sz="2000" dirty="0" err="1" smtClean="0">
                <a:solidFill>
                  <a:srgbClr val="002060"/>
                </a:solidFill>
              </a:rPr>
              <a:t>trong</a:t>
            </a:r>
            <a:r>
              <a:rPr lang="en-US" sz="2000" dirty="0" smtClean="0">
                <a:solidFill>
                  <a:srgbClr val="002060"/>
                </a:solidFill>
              </a:rPr>
              <a:t> </a:t>
            </a:r>
            <a:r>
              <a:rPr lang="en-US" sz="2000" dirty="0" err="1" smtClean="0">
                <a:solidFill>
                  <a:srgbClr val="002060"/>
                </a:solidFill>
              </a:rPr>
              <a:t>tranh</a:t>
            </a:r>
            <a:endParaRPr lang="en-US" sz="2000" dirty="0" smtClean="0">
              <a:solidFill>
                <a:srgbClr val="002060"/>
              </a:solidFill>
            </a:endParaRPr>
          </a:p>
          <a:p>
            <a:pPr marL="342900" indent="-342900" algn="just">
              <a:lnSpc>
                <a:spcPct val="150000"/>
              </a:lnSpc>
              <a:buFont typeface="Arial" panose="020B0604020202020204" pitchFamily="34" charset="0"/>
              <a:buChar char="•"/>
            </a:pPr>
            <a:r>
              <a:rPr lang="en-US" sz="2000" dirty="0" err="1" smtClean="0">
                <a:solidFill>
                  <a:srgbClr val="002060"/>
                </a:solidFill>
              </a:rPr>
              <a:t>Em</a:t>
            </a:r>
            <a:r>
              <a:rPr lang="en-US" sz="2000" dirty="0" smtClean="0">
                <a:solidFill>
                  <a:srgbClr val="002060"/>
                </a:solidFill>
              </a:rPr>
              <a:t> </a:t>
            </a:r>
            <a:r>
              <a:rPr lang="en-US" sz="2000" dirty="0" err="1" smtClean="0">
                <a:solidFill>
                  <a:srgbClr val="002060"/>
                </a:solidFill>
              </a:rPr>
              <a:t>cảm</a:t>
            </a:r>
            <a:r>
              <a:rPr lang="en-US" sz="2000" dirty="0" smtClean="0">
                <a:solidFill>
                  <a:srgbClr val="002060"/>
                </a:solidFill>
              </a:rPr>
              <a:t> </a:t>
            </a:r>
            <a:r>
              <a:rPr lang="en-US" sz="2000" dirty="0" err="1" smtClean="0">
                <a:solidFill>
                  <a:srgbClr val="002060"/>
                </a:solidFill>
              </a:rPr>
              <a:t>nhận</a:t>
            </a:r>
            <a:r>
              <a:rPr lang="en-US" sz="2000" dirty="0" smtClean="0">
                <a:solidFill>
                  <a:srgbClr val="002060"/>
                </a:solidFill>
              </a:rPr>
              <a:t> </a:t>
            </a:r>
            <a:r>
              <a:rPr lang="en-US" sz="2000" dirty="0" err="1" smtClean="0">
                <a:solidFill>
                  <a:srgbClr val="002060"/>
                </a:solidFill>
              </a:rPr>
              <a:t>gì</a:t>
            </a:r>
            <a:r>
              <a:rPr lang="en-US" sz="2000" dirty="0" smtClean="0">
                <a:solidFill>
                  <a:srgbClr val="002060"/>
                </a:solidFill>
              </a:rPr>
              <a:t> </a:t>
            </a:r>
            <a:r>
              <a:rPr lang="en-US" sz="2000" dirty="0" err="1" smtClean="0">
                <a:solidFill>
                  <a:srgbClr val="002060"/>
                </a:solidFill>
              </a:rPr>
              <a:t>về</a:t>
            </a:r>
            <a:r>
              <a:rPr lang="en-US" sz="2000" dirty="0" smtClean="0">
                <a:solidFill>
                  <a:srgbClr val="002060"/>
                </a:solidFill>
              </a:rPr>
              <a:t> </a:t>
            </a:r>
            <a:r>
              <a:rPr lang="en-US" sz="2000" dirty="0" err="1" smtClean="0">
                <a:solidFill>
                  <a:srgbClr val="002060"/>
                </a:solidFill>
              </a:rPr>
              <a:t>màu</a:t>
            </a:r>
            <a:r>
              <a:rPr lang="en-US" sz="2000" dirty="0" smtClean="0">
                <a:solidFill>
                  <a:srgbClr val="002060"/>
                </a:solidFill>
              </a:rPr>
              <a:t> </a:t>
            </a:r>
            <a:r>
              <a:rPr lang="en-US" sz="2000" dirty="0" err="1" smtClean="0">
                <a:solidFill>
                  <a:srgbClr val="002060"/>
                </a:solidFill>
              </a:rPr>
              <a:t>sắc</a:t>
            </a:r>
            <a:r>
              <a:rPr lang="en-US" sz="2000" dirty="0" smtClean="0">
                <a:solidFill>
                  <a:srgbClr val="002060"/>
                </a:solidFill>
              </a:rPr>
              <a:t> </a:t>
            </a:r>
            <a:r>
              <a:rPr lang="en-US" sz="2000" dirty="0" err="1" smtClean="0">
                <a:solidFill>
                  <a:srgbClr val="002060"/>
                </a:solidFill>
              </a:rPr>
              <a:t>của</a:t>
            </a:r>
            <a:r>
              <a:rPr lang="en-US" sz="2000" dirty="0" smtClean="0">
                <a:solidFill>
                  <a:srgbClr val="002060"/>
                </a:solidFill>
              </a:rPr>
              <a:t> </a:t>
            </a:r>
            <a:r>
              <a:rPr lang="en-US" sz="2000" dirty="0" err="1" smtClean="0">
                <a:solidFill>
                  <a:srgbClr val="002060"/>
                </a:solidFill>
              </a:rPr>
              <a:t>tranh</a:t>
            </a:r>
            <a:r>
              <a:rPr lang="en-US" sz="2000" dirty="0" smtClean="0">
                <a:solidFill>
                  <a:srgbClr val="002060"/>
                </a:solidFill>
              </a:rPr>
              <a:t>?</a:t>
            </a:r>
            <a:endParaRPr lang="en-US" sz="2000" dirty="0">
              <a:solidFill>
                <a:srgbClr val="002060"/>
              </a:solidFill>
            </a:endParaRPr>
          </a:p>
        </p:txBody>
      </p:sp>
    </p:spTree>
    <p:extLst>
      <p:ext uri="{BB962C8B-B14F-4D97-AF65-F5344CB8AC3E}">
        <p14:creationId xmlns:p14="http://schemas.microsoft.com/office/powerpoint/2010/main" val="2743285581"/>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75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checkerboard(across)">
                                      <p:cBhvr>
                                        <p:cTn id="22" dur="500"/>
                                        <p:tgtEl>
                                          <p:spTgt spid="9">
                                            <p:txEl>
                                              <p:pRg st="1" end="1"/>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checkerboard(across)">
                                      <p:cBhvr>
                                        <p:cTn id="25" dur="500"/>
                                        <p:tgtEl>
                                          <p:spTgt spid="9">
                                            <p:txEl>
                                              <p:pRg st="2" end="2"/>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checkerboard(across)">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0" name="Google Shape;2960;p38"/>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1" name="Google Shape;2961;p38"/>
          <p:cNvGrpSpPr/>
          <p:nvPr/>
        </p:nvGrpSpPr>
        <p:grpSpPr>
          <a:xfrm>
            <a:off x="8025268" y="3621805"/>
            <a:ext cx="1049241" cy="1020792"/>
            <a:chOff x="8157170" y="3843313"/>
            <a:chExt cx="890244" cy="866106"/>
          </a:xfrm>
        </p:grpSpPr>
        <p:sp>
          <p:nvSpPr>
            <p:cNvPr id="2962" name="Google Shape;2962;p38"/>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8"/>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4" name="Google Shape;2964;p38"/>
          <p:cNvGrpSpPr/>
          <p:nvPr/>
        </p:nvGrpSpPr>
        <p:grpSpPr>
          <a:xfrm>
            <a:off x="229328" y="540621"/>
            <a:ext cx="649238" cy="898183"/>
            <a:chOff x="114298" y="468280"/>
            <a:chExt cx="555522" cy="768532"/>
          </a:xfrm>
        </p:grpSpPr>
        <p:sp>
          <p:nvSpPr>
            <p:cNvPr id="2965" name="Google Shape;2965;p38"/>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8"/>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0" name="Google Shape;2970;p38"/>
          <p:cNvGrpSpPr/>
          <p:nvPr/>
        </p:nvGrpSpPr>
        <p:grpSpPr>
          <a:xfrm>
            <a:off x="964042" y="4067431"/>
            <a:ext cx="1203967" cy="980366"/>
            <a:chOff x="964042" y="4212432"/>
            <a:chExt cx="1026137" cy="835563"/>
          </a:xfrm>
        </p:grpSpPr>
        <p:sp>
          <p:nvSpPr>
            <p:cNvPr id="2971" name="Google Shape;2971;p38"/>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8"/>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8"/>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601557" y="1315297"/>
            <a:ext cx="5984300" cy="2092881"/>
          </a:xfrm>
          <a:prstGeom prst="rect">
            <a:avLst/>
          </a:prstGeom>
        </p:spPr>
        <p:txBody>
          <a:bodyPr wrap="square">
            <a:spAutoFit/>
          </a:bodyPr>
          <a:lstStyle/>
          <a:p>
            <a:pPr algn="just">
              <a:lnSpc>
                <a:spcPct val="150000"/>
              </a:lnSpc>
              <a:spcBef>
                <a:spcPts val="600"/>
              </a:spcBef>
              <a:spcAft>
                <a:spcPts val="600"/>
              </a:spcAft>
            </a:pP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Có</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rất</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nhiều</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lễ</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hội</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được</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tổ</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chức</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hằng</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năm</a:t>
            </a:r>
            <a:r>
              <a:rPr lang="fr-FR" sz="2000" dirty="0">
                <a:solidFill>
                  <a:srgbClr val="002060"/>
                </a:solidFill>
                <a:latin typeface="+mn-lt"/>
                <a:ea typeface="Calibri" panose="020F0502020204030204" pitchFamily="34" charset="0"/>
                <a:cs typeface="Times New Roman" panose="02020603050405020304" pitchFamily="18" charset="0"/>
              </a:rPr>
              <a:t> ở </a:t>
            </a:r>
            <a:r>
              <a:rPr lang="fr-FR" sz="2000" dirty="0" err="1">
                <a:solidFill>
                  <a:srgbClr val="002060"/>
                </a:solidFill>
                <a:latin typeface="+mn-lt"/>
                <a:ea typeface="Calibri" panose="020F0502020204030204" pitchFamily="34" charset="0"/>
                <a:cs typeface="Times New Roman" panose="02020603050405020304" pitchFamily="18" charset="0"/>
              </a:rPr>
              <a:t>Việt</a:t>
            </a:r>
            <a:r>
              <a:rPr lang="fr-FR" sz="2000" dirty="0">
                <a:solidFill>
                  <a:srgbClr val="002060"/>
                </a:solidFill>
                <a:latin typeface="+mn-lt"/>
                <a:ea typeface="Calibri" panose="020F0502020204030204" pitchFamily="34" charset="0"/>
                <a:cs typeface="Times New Roman" panose="02020603050405020304" pitchFamily="18" charset="0"/>
              </a:rPr>
              <a:t> Nam. </a:t>
            </a:r>
            <a:r>
              <a:rPr lang="fr-FR" sz="2000" dirty="0" err="1">
                <a:solidFill>
                  <a:srgbClr val="002060"/>
                </a:solidFill>
                <a:latin typeface="+mn-lt"/>
                <a:ea typeface="Calibri" panose="020F0502020204030204" pitchFamily="34" charset="0"/>
                <a:cs typeface="Times New Roman" panose="02020603050405020304" pitchFamily="18" charset="0"/>
              </a:rPr>
              <a:t>Lễ</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hội</a:t>
            </a:r>
            <a:r>
              <a:rPr lang="fr-FR" sz="2000" dirty="0">
                <a:solidFill>
                  <a:srgbClr val="002060"/>
                </a:solidFill>
                <a:latin typeface="+mn-lt"/>
                <a:ea typeface="Calibri" panose="020F0502020204030204" pitchFamily="34" charset="0"/>
                <a:cs typeface="Times New Roman" panose="02020603050405020304" pitchFamily="18" charset="0"/>
              </a:rPr>
              <a:t> là </a:t>
            </a:r>
            <a:r>
              <a:rPr lang="fr-FR" sz="2000" dirty="0" err="1">
                <a:solidFill>
                  <a:srgbClr val="002060"/>
                </a:solidFill>
                <a:latin typeface="+mn-lt"/>
                <a:ea typeface="Calibri" panose="020F0502020204030204" pitchFamily="34" charset="0"/>
                <a:cs typeface="Times New Roman" panose="02020603050405020304" pitchFamily="18" charset="0"/>
              </a:rPr>
              <a:t>một</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sự</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kiện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văn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hoá</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được</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tổ</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chức</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mang</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tính</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cộng</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đồng</a:t>
            </a:r>
            <a:r>
              <a:rPr lang="fr-FR" sz="2000" dirty="0">
                <a:solidFill>
                  <a:srgbClr val="002060"/>
                </a:solidFill>
                <a:latin typeface="+mn-lt"/>
                <a:ea typeface="Calibri" panose="020F0502020204030204" pitchFamily="34" charset="0"/>
                <a:cs typeface="Times New Roman" panose="02020603050405020304" pitchFamily="18" charset="0"/>
              </a:rPr>
              <a:t>. </a:t>
            </a:r>
            <a:endParaRPr lang="en-US" sz="2000" dirty="0">
              <a:solidFill>
                <a:srgbClr val="002060"/>
              </a:solidFill>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Lễ</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hội</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truyền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thống</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bao</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gồm</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phần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lễ</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và</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phần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hội</a:t>
            </a:r>
            <a:r>
              <a:rPr lang="fr-FR" sz="2000" dirty="0">
                <a:solidFill>
                  <a:srgbClr val="002060"/>
                </a:solidFill>
                <a:latin typeface="+mn-lt"/>
                <a:ea typeface="Calibri" panose="020F0502020204030204" pitchFamily="34" charset="0"/>
                <a:cs typeface="Times New Roman" panose="02020603050405020304" pitchFamily="18" charset="0"/>
              </a:rPr>
              <a:t>. </a:t>
            </a:r>
            <a:endParaRPr lang="en-US" sz="2000" dirty="0">
              <a:solidFill>
                <a:srgbClr val="002060"/>
              </a:solidFill>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0" name="Google Shape;2960;p38"/>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1" name="Google Shape;2961;p38"/>
          <p:cNvGrpSpPr/>
          <p:nvPr/>
        </p:nvGrpSpPr>
        <p:grpSpPr>
          <a:xfrm>
            <a:off x="8025268" y="3621805"/>
            <a:ext cx="1049241" cy="1020792"/>
            <a:chOff x="8157170" y="3843313"/>
            <a:chExt cx="890244" cy="866106"/>
          </a:xfrm>
        </p:grpSpPr>
        <p:sp>
          <p:nvSpPr>
            <p:cNvPr id="2962" name="Google Shape;2962;p38"/>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8"/>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4" name="Google Shape;2964;p38"/>
          <p:cNvGrpSpPr/>
          <p:nvPr/>
        </p:nvGrpSpPr>
        <p:grpSpPr>
          <a:xfrm>
            <a:off x="229328" y="540621"/>
            <a:ext cx="649238" cy="898183"/>
            <a:chOff x="114298" y="468280"/>
            <a:chExt cx="555522" cy="768532"/>
          </a:xfrm>
        </p:grpSpPr>
        <p:sp>
          <p:nvSpPr>
            <p:cNvPr id="2965" name="Google Shape;2965;p38"/>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8"/>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0" name="Google Shape;2970;p38"/>
          <p:cNvGrpSpPr/>
          <p:nvPr/>
        </p:nvGrpSpPr>
        <p:grpSpPr>
          <a:xfrm>
            <a:off x="964042" y="4067431"/>
            <a:ext cx="1203967" cy="980366"/>
            <a:chOff x="964042" y="4212432"/>
            <a:chExt cx="1026137" cy="835563"/>
          </a:xfrm>
        </p:grpSpPr>
        <p:sp>
          <p:nvSpPr>
            <p:cNvPr id="2971" name="Google Shape;2971;p38"/>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8"/>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8"/>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543796" y="963525"/>
            <a:ext cx="5984300" cy="3631763"/>
          </a:xfrm>
          <a:prstGeom prst="rect">
            <a:avLst/>
          </a:prstGeom>
        </p:spPr>
        <p:txBody>
          <a:bodyPr wrap="square">
            <a:spAutoFit/>
          </a:bodyPr>
          <a:lstStyle/>
          <a:p>
            <a:pPr algn="just">
              <a:lnSpc>
                <a:spcPct val="150000"/>
              </a:lnSpc>
              <a:spcBef>
                <a:spcPts val="600"/>
              </a:spcBef>
              <a:spcAft>
                <a:spcPts val="600"/>
              </a:spcAft>
            </a:pPr>
            <a:r>
              <a:rPr lang="fr-FR" sz="2000" dirty="0" smtClean="0">
                <a:solidFill>
                  <a:srgbClr val="002060"/>
                </a:solidFill>
              </a:rPr>
              <a:t>- </a:t>
            </a:r>
            <a:r>
              <a:rPr lang="fr-FR" sz="2000" dirty="0" err="1" smtClean="0">
                <a:solidFill>
                  <a:srgbClr val="002060"/>
                </a:solidFill>
              </a:rPr>
              <a:t>Lễ</a:t>
            </a:r>
            <a:r>
              <a:rPr lang="fr-FR" sz="2000" dirty="0" smtClean="0">
                <a:solidFill>
                  <a:srgbClr val="002060"/>
                </a:solidFill>
              </a:rPr>
              <a:t> </a:t>
            </a:r>
            <a:r>
              <a:rPr lang="fr-FR" sz="2000" dirty="0" err="1">
                <a:solidFill>
                  <a:srgbClr val="002060"/>
                </a:solidFill>
              </a:rPr>
              <a:t>hội</a:t>
            </a:r>
            <a:r>
              <a:rPr lang="fr-FR" sz="2000" dirty="0">
                <a:solidFill>
                  <a:srgbClr val="002060"/>
                </a:solidFill>
              </a:rPr>
              <a:t> </a:t>
            </a:r>
            <a:r>
              <a:rPr lang="fr-FR" sz="2000" dirty="0" err="1">
                <a:solidFill>
                  <a:srgbClr val="002060"/>
                </a:solidFill>
              </a:rPr>
              <a:t>có</a:t>
            </a:r>
            <a:r>
              <a:rPr lang="fr-FR" sz="2000" dirty="0">
                <a:solidFill>
                  <a:srgbClr val="002060"/>
                </a:solidFill>
              </a:rPr>
              <a:t> </a:t>
            </a:r>
            <a:r>
              <a:rPr lang="fr-FR" sz="2000" dirty="0" err="1">
                <a:solidFill>
                  <a:srgbClr val="002060"/>
                </a:solidFill>
              </a:rPr>
              <a:t>màu</a:t>
            </a:r>
            <a:r>
              <a:rPr lang="fr-FR" sz="2000" dirty="0">
                <a:solidFill>
                  <a:srgbClr val="002060"/>
                </a:solidFill>
              </a:rPr>
              <a:t> </a:t>
            </a:r>
            <a:r>
              <a:rPr lang="fr-FR" sz="2000" dirty="0" err="1">
                <a:solidFill>
                  <a:srgbClr val="002060"/>
                </a:solidFill>
              </a:rPr>
              <a:t>sắc</a:t>
            </a:r>
            <a:r>
              <a:rPr lang="fr-FR" sz="2000" dirty="0">
                <a:solidFill>
                  <a:srgbClr val="002060"/>
                </a:solidFill>
              </a:rPr>
              <a:t> </a:t>
            </a:r>
            <a:r>
              <a:rPr lang="fr-FR" sz="2000" dirty="0" err="1">
                <a:solidFill>
                  <a:srgbClr val="002060"/>
                </a:solidFill>
              </a:rPr>
              <a:t>tươi</a:t>
            </a:r>
            <a:r>
              <a:rPr lang="fr-FR" sz="2000" dirty="0">
                <a:solidFill>
                  <a:srgbClr val="002060"/>
                </a:solidFill>
              </a:rPr>
              <a:t> </a:t>
            </a:r>
            <a:r>
              <a:rPr lang="fr-FR" sz="2000" dirty="0" err="1">
                <a:solidFill>
                  <a:srgbClr val="002060"/>
                </a:solidFill>
              </a:rPr>
              <a:t>sáng</a:t>
            </a:r>
            <a:r>
              <a:rPr lang="fr-FR" sz="2000" dirty="0">
                <a:solidFill>
                  <a:srgbClr val="002060"/>
                </a:solidFill>
              </a:rPr>
              <a:t>, </a:t>
            </a:r>
            <a:r>
              <a:rPr lang="fr-FR" sz="2000" dirty="0" err="1">
                <a:solidFill>
                  <a:srgbClr val="002060"/>
                </a:solidFill>
              </a:rPr>
              <a:t>rực</a:t>
            </a:r>
            <a:r>
              <a:rPr lang="fr-FR" sz="2000" dirty="0">
                <a:solidFill>
                  <a:srgbClr val="002060"/>
                </a:solidFill>
              </a:rPr>
              <a:t> </a:t>
            </a:r>
            <a:r>
              <a:rPr lang="fr-FR" sz="2000" dirty="0" err="1">
                <a:solidFill>
                  <a:srgbClr val="002060"/>
                </a:solidFill>
              </a:rPr>
              <a:t>rỡ</a:t>
            </a:r>
            <a:r>
              <a:rPr lang="fr-FR" sz="2000" dirty="0">
                <a:solidFill>
                  <a:srgbClr val="002060"/>
                </a:solidFill>
              </a:rPr>
              <a:t> </a:t>
            </a:r>
            <a:r>
              <a:rPr lang="fr-FR" sz="2000" dirty="0" err="1">
                <a:solidFill>
                  <a:srgbClr val="002060"/>
                </a:solidFill>
              </a:rPr>
              <a:t>thể</a:t>
            </a:r>
            <a:r>
              <a:rPr lang="fr-FR" sz="2000" dirty="0">
                <a:solidFill>
                  <a:srgbClr val="002060"/>
                </a:solidFill>
              </a:rPr>
              <a:t> </a:t>
            </a:r>
            <a:r>
              <a:rPr lang="fr-FR" sz="2000" dirty="0" err="1">
                <a:solidFill>
                  <a:srgbClr val="002060"/>
                </a:solidFill>
              </a:rPr>
              <a:t>hiện</a:t>
            </a:r>
            <a:r>
              <a:rPr lang="fr-FR" sz="2000" dirty="0">
                <a:solidFill>
                  <a:srgbClr val="002060"/>
                </a:solidFill>
              </a:rPr>
              <a:t> </a:t>
            </a:r>
            <a:r>
              <a:rPr lang="fr-FR" sz="2000" dirty="0" err="1">
                <a:solidFill>
                  <a:srgbClr val="002060"/>
                </a:solidFill>
              </a:rPr>
              <a:t>không</a:t>
            </a:r>
            <a:r>
              <a:rPr lang="fr-FR" sz="2000" dirty="0">
                <a:solidFill>
                  <a:srgbClr val="002060"/>
                </a:solidFill>
              </a:rPr>
              <a:t> </a:t>
            </a:r>
            <a:r>
              <a:rPr lang="fr-FR" sz="2000" dirty="0" err="1">
                <a:solidFill>
                  <a:srgbClr val="002060"/>
                </a:solidFill>
              </a:rPr>
              <a:t>khí</a:t>
            </a:r>
            <a:r>
              <a:rPr lang="fr-FR" sz="2000" dirty="0">
                <a:solidFill>
                  <a:srgbClr val="002060"/>
                </a:solidFill>
              </a:rPr>
              <a:t> </a:t>
            </a:r>
            <a:r>
              <a:rPr lang="fr-FR" sz="2000" dirty="0" err="1">
                <a:solidFill>
                  <a:srgbClr val="002060"/>
                </a:solidFill>
              </a:rPr>
              <a:t>náo</a:t>
            </a:r>
            <a:r>
              <a:rPr lang="fr-FR" sz="2000" dirty="0">
                <a:solidFill>
                  <a:srgbClr val="002060"/>
                </a:solidFill>
              </a:rPr>
              <a:t> </a:t>
            </a:r>
            <a:r>
              <a:rPr lang="fr-FR" sz="2000" dirty="0" err="1">
                <a:solidFill>
                  <a:srgbClr val="002060"/>
                </a:solidFill>
              </a:rPr>
              <a:t>nhiệt</a:t>
            </a:r>
            <a:r>
              <a:rPr lang="fr-FR" sz="2000" dirty="0">
                <a:solidFill>
                  <a:srgbClr val="002060"/>
                </a:solidFill>
              </a:rPr>
              <a:t>, </a:t>
            </a:r>
            <a:r>
              <a:rPr lang="fr-FR" sz="2000" dirty="0" err="1">
                <a:solidFill>
                  <a:srgbClr val="002060"/>
                </a:solidFill>
              </a:rPr>
              <a:t>vui</a:t>
            </a:r>
            <a:r>
              <a:rPr lang="fr-FR" sz="2000" dirty="0">
                <a:solidFill>
                  <a:srgbClr val="002060"/>
                </a:solidFill>
              </a:rPr>
              <a:t> </a:t>
            </a:r>
            <a:r>
              <a:rPr lang="fr-FR" sz="2000" dirty="0" err="1" smtClean="0">
                <a:solidFill>
                  <a:srgbClr val="002060"/>
                </a:solidFill>
              </a:rPr>
              <a:t>tươi</a:t>
            </a:r>
            <a:r>
              <a:rPr lang="fr-FR" sz="2000" dirty="0" smtClean="0">
                <a:solidFill>
                  <a:srgbClr val="002060"/>
                </a:solidFill>
              </a:rPr>
              <a:t>, </a:t>
            </a:r>
            <a:r>
              <a:rPr lang="fr-FR" sz="2000" dirty="0" err="1">
                <a:solidFill>
                  <a:srgbClr val="002060"/>
                </a:solidFill>
              </a:rPr>
              <a:t>sử</a:t>
            </a:r>
            <a:r>
              <a:rPr lang="fr-FR" sz="2000" dirty="0">
                <a:solidFill>
                  <a:srgbClr val="002060"/>
                </a:solidFill>
              </a:rPr>
              <a:t> </a:t>
            </a:r>
            <a:r>
              <a:rPr lang="fr-FR" sz="2000" dirty="0" err="1">
                <a:solidFill>
                  <a:srgbClr val="002060"/>
                </a:solidFill>
              </a:rPr>
              <a:t>dụng</a:t>
            </a:r>
            <a:r>
              <a:rPr lang="fr-FR" sz="2000" dirty="0">
                <a:solidFill>
                  <a:srgbClr val="002060"/>
                </a:solidFill>
              </a:rPr>
              <a:t> </a:t>
            </a:r>
            <a:r>
              <a:rPr lang="fr-FR" sz="2000" dirty="0" err="1">
                <a:solidFill>
                  <a:srgbClr val="002060"/>
                </a:solidFill>
              </a:rPr>
              <a:t>lối</a:t>
            </a:r>
            <a:r>
              <a:rPr lang="fr-FR" sz="2000" dirty="0">
                <a:solidFill>
                  <a:srgbClr val="002060"/>
                </a:solidFill>
              </a:rPr>
              <a:t> </a:t>
            </a:r>
            <a:r>
              <a:rPr lang="fr-FR" sz="2000" dirty="0" err="1">
                <a:solidFill>
                  <a:srgbClr val="002060"/>
                </a:solidFill>
              </a:rPr>
              <a:t>bố</a:t>
            </a:r>
            <a:r>
              <a:rPr lang="fr-FR" sz="2000" dirty="0">
                <a:solidFill>
                  <a:srgbClr val="002060"/>
                </a:solidFill>
              </a:rPr>
              <a:t> </a:t>
            </a:r>
            <a:r>
              <a:rPr lang="fr-FR" sz="2000" dirty="0" err="1">
                <a:solidFill>
                  <a:srgbClr val="002060"/>
                </a:solidFill>
              </a:rPr>
              <a:t>cục</a:t>
            </a:r>
            <a:r>
              <a:rPr lang="fr-FR" sz="2000" dirty="0">
                <a:solidFill>
                  <a:srgbClr val="002060"/>
                </a:solidFill>
              </a:rPr>
              <a:t> </a:t>
            </a:r>
            <a:r>
              <a:rPr lang="fr-FR" sz="2000" dirty="0" err="1">
                <a:solidFill>
                  <a:srgbClr val="002060"/>
                </a:solidFill>
              </a:rPr>
              <a:t>đồng</a:t>
            </a:r>
            <a:r>
              <a:rPr lang="fr-FR" sz="2000" dirty="0">
                <a:solidFill>
                  <a:srgbClr val="002060"/>
                </a:solidFill>
              </a:rPr>
              <a:t> </a:t>
            </a:r>
            <a:r>
              <a:rPr lang="fr-FR" sz="2000" dirty="0" err="1">
                <a:solidFill>
                  <a:srgbClr val="002060"/>
                </a:solidFill>
              </a:rPr>
              <a:t>hiện</a:t>
            </a:r>
            <a:r>
              <a:rPr lang="fr-FR" sz="2000" dirty="0">
                <a:solidFill>
                  <a:srgbClr val="002060"/>
                </a:solidFill>
              </a:rPr>
              <a:t>, </a:t>
            </a:r>
            <a:r>
              <a:rPr lang="fr-FR" sz="2000" dirty="0" err="1">
                <a:solidFill>
                  <a:srgbClr val="002060"/>
                </a:solidFill>
              </a:rPr>
              <a:t>các</a:t>
            </a:r>
            <a:r>
              <a:rPr lang="fr-FR" sz="2000" dirty="0">
                <a:solidFill>
                  <a:srgbClr val="002060"/>
                </a:solidFill>
              </a:rPr>
              <a:t> </a:t>
            </a:r>
            <a:r>
              <a:rPr lang="fr-FR" sz="2000" dirty="0" err="1">
                <a:solidFill>
                  <a:srgbClr val="002060"/>
                </a:solidFill>
              </a:rPr>
              <a:t>nhân</a:t>
            </a:r>
            <a:r>
              <a:rPr lang="fr-FR" sz="2000" dirty="0">
                <a:solidFill>
                  <a:srgbClr val="002060"/>
                </a:solidFill>
              </a:rPr>
              <a:t> </a:t>
            </a:r>
            <a:r>
              <a:rPr lang="fr-FR" sz="2000" dirty="0" err="1">
                <a:solidFill>
                  <a:srgbClr val="002060"/>
                </a:solidFill>
              </a:rPr>
              <a:t>vật</a:t>
            </a:r>
            <a:r>
              <a:rPr lang="fr-FR" sz="2000" dirty="0">
                <a:solidFill>
                  <a:srgbClr val="002060"/>
                </a:solidFill>
              </a:rPr>
              <a:t> </a:t>
            </a:r>
            <a:r>
              <a:rPr lang="fr-FR" sz="2000" dirty="0" err="1">
                <a:solidFill>
                  <a:srgbClr val="002060"/>
                </a:solidFill>
              </a:rPr>
              <a:t>được</a:t>
            </a:r>
            <a:r>
              <a:rPr lang="fr-FR" sz="2000" dirty="0">
                <a:solidFill>
                  <a:srgbClr val="002060"/>
                </a:solidFill>
              </a:rPr>
              <a:t> </a:t>
            </a:r>
            <a:r>
              <a:rPr lang="fr-FR" sz="2000" dirty="0" err="1">
                <a:solidFill>
                  <a:srgbClr val="002060"/>
                </a:solidFill>
              </a:rPr>
              <a:t>dàn</a:t>
            </a:r>
            <a:r>
              <a:rPr lang="fr-FR" sz="2000" dirty="0">
                <a:solidFill>
                  <a:srgbClr val="002060"/>
                </a:solidFill>
              </a:rPr>
              <a:t> </a:t>
            </a:r>
            <a:r>
              <a:rPr lang="fr-FR" sz="2000" dirty="0" err="1">
                <a:solidFill>
                  <a:srgbClr val="002060"/>
                </a:solidFill>
              </a:rPr>
              <a:t>đều</a:t>
            </a:r>
            <a:r>
              <a:rPr lang="fr-FR" sz="2000" dirty="0">
                <a:solidFill>
                  <a:srgbClr val="002060"/>
                </a:solidFill>
              </a:rPr>
              <a:t> </a:t>
            </a:r>
            <a:r>
              <a:rPr lang="fr-FR" sz="2000" dirty="0" err="1">
                <a:solidFill>
                  <a:srgbClr val="002060"/>
                </a:solidFill>
              </a:rPr>
              <a:t>trên</a:t>
            </a:r>
            <a:r>
              <a:rPr lang="fr-FR" sz="2000" dirty="0">
                <a:solidFill>
                  <a:srgbClr val="002060"/>
                </a:solidFill>
              </a:rPr>
              <a:t> </a:t>
            </a:r>
            <a:r>
              <a:rPr lang="fr-FR" sz="2000" dirty="0" err="1" smtClean="0">
                <a:solidFill>
                  <a:srgbClr val="002060"/>
                </a:solidFill>
              </a:rPr>
              <a:t>tranh</a:t>
            </a:r>
            <a:r>
              <a:rPr lang="fr-FR" sz="2000" dirty="0" smtClean="0">
                <a:solidFill>
                  <a:srgbClr val="002060"/>
                </a:solidFill>
              </a:rPr>
              <a:t>.</a:t>
            </a:r>
          </a:p>
          <a:p>
            <a:pPr algn="just">
              <a:lnSpc>
                <a:spcPct val="150000"/>
              </a:lnSpc>
              <a:spcBef>
                <a:spcPts val="600"/>
              </a:spcBef>
              <a:spcAft>
                <a:spcPts val="600"/>
              </a:spcAft>
            </a:pPr>
            <a:r>
              <a:rPr lang="fr-FR" sz="2000" dirty="0" smtClean="0">
                <a:solidFill>
                  <a:srgbClr val="002060"/>
                </a:solidFill>
              </a:rPr>
              <a:t>- </a:t>
            </a:r>
            <a:r>
              <a:rPr lang="fr-FR" sz="2000" dirty="0" err="1" smtClean="0">
                <a:solidFill>
                  <a:srgbClr val="002060"/>
                </a:solidFill>
              </a:rPr>
              <a:t>Tranh</a:t>
            </a:r>
            <a:r>
              <a:rPr lang="fr-FR" sz="2000" dirty="0" smtClean="0">
                <a:solidFill>
                  <a:srgbClr val="002060"/>
                </a:solidFill>
              </a:rPr>
              <a:t> </a:t>
            </a:r>
            <a:r>
              <a:rPr lang="fr-FR" sz="2000" dirty="0" err="1">
                <a:solidFill>
                  <a:srgbClr val="002060"/>
                </a:solidFill>
              </a:rPr>
              <a:t>dân</a:t>
            </a:r>
            <a:r>
              <a:rPr lang="fr-FR" sz="2000" dirty="0">
                <a:solidFill>
                  <a:srgbClr val="002060"/>
                </a:solidFill>
              </a:rPr>
              <a:t> </a:t>
            </a:r>
            <a:r>
              <a:rPr lang="fr-FR" sz="2000" dirty="0" err="1">
                <a:solidFill>
                  <a:srgbClr val="002060"/>
                </a:solidFill>
              </a:rPr>
              <a:t>gian</a:t>
            </a:r>
            <a:r>
              <a:rPr lang="fr-FR" sz="2000" dirty="0">
                <a:solidFill>
                  <a:srgbClr val="002060"/>
                </a:solidFill>
              </a:rPr>
              <a:t> </a:t>
            </a:r>
            <a:r>
              <a:rPr lang="fr-FR" sz="2000" dirty="0" err="1">
                <a:solidFill>
                  <a:srgbClr val="002060"/>
                </a:solidFill>
              </a:rPr>
              <a:t>Đông</a:t>
            </a:r>
            <a:r>
              <a:rPr lang="fr-FR" sz="2000" dirty="0">
                <a:solidFill>
                  <a:srgbClr val="002060"/>
                </a:solidFill>
              </a:rPr>
              <a:t> </a:t>
            </a:r>
            <a:r>
              <a:rPr lang="fr-FR" sz="2000" dirty="0" err="1">
                <a:solidFill>
                  <a:srgbClr val="002060"/>
                </a:solidFill>
              </a:rPr>
              <a:t>Hồ</a:t>
            </a:r>
            <a:r>
              <a:rPr lang="fr-FR" sz="2000" dirty="0">
                <a:solidFill>
                  <a:srgbClr val="002060"/>
                </a:solidFill>
              </a:rPr>
              <a:t> </a:t>
            </a:r>
            <a:r>
              <a:rPr lang="fr-FR" sz="2000" dirty="0" err="1">
                <a:solidFill>
                  <a:srgbClr val="002060"/>
                </a:solidFill>
              </a:rPr>
              <a:t>có</a:t>
            </a:r>
            <a:r>
              <a:rPr lang="fr-FR" sz="2000" dirty="0">
                <a:solidFill>
                  <a:srgbClr val="002060"/>
                </a:solidFill>
              </a:rPr>
              <a:t> </a:t>
            </a:r>
            <a:r>
              <a:rPr lang="fr-FR" sz="2000" dirty="0" err="1">
                <a:solidFill>
                  <a:srgbClr val="002060"/>
                </a:solidFill>
              </a:rPr>
              <a:t>nội</a:t>
            </a:r>
            <a:r>
              <a:rPr lang="fr-FR" sz="2000" dirty="0">
                <a:solidFill>
                  <a:srgbClr val="002060"/>
                </a:solidFill>
              </a:rPr>
              <a:t> </a:t>
            </a:r>
            <a:r>
              <a:rPr lang="fr-FR" sz="2000" dirty="0" err="1">
                <a:solidFill>
                  <a:srgbClr val="002060"/>
                </a:solidFill>
              </a:rPr>
              <a:t>dung</a:t>
            </a:r>
            <a:r>
              <a:rPr lang="fr-FR" sz="2000" dirty="0">
                <a:solidFill>
                  <a:srgbClr val="002060"/>
                </a:solidFill>
              </a:rPr>
              <a:t> </a:t>
            </a:r>
            <a:r>
              <a:rPr lang="fr-FR" sz="2000" dirty="0" err="1" smtClean="0">
                <a:solidFill>
                  <a:srgbClr val="002060"/>
                </a:solidFill>
              </a:rPr>
              <a:t>đề</a:t>
            </a:r>
            <a:r>
              <a:rPr lang="fr-FR" sz="2000" dirty="0" smtClean="0">
                <a:solidFill>
                  <a:srgbClr val="002060"/>
                </a:solidFill>
              </a:rPr>
              <a:t> </a:t>
            </a:r>
            <a:r>
              <a:rPr lang="fr-FR" sz="2000" dirty="0" err="1" smtClean="0">
                <a:solidFill>
                  <a:srgbClr val="002060"/>
                </a:solidFill>
              </a:rPr>
              <a:t>tài</a:t>
            </a:r>
            <a:r>
              <a:rPr lang="fr-FR" sz="2000" dirty="0" smtClean="0">
                <a:solidFill>
                  <a:srgbClr val="002060"/>
                </a:solidFill>
              </a:rPr>
              <a:t> </a:t>
            </a:r>
            <a:r>
              <a:rPr lang="fr-FR" sz="2000" dirty="0" err="1" smtClean="0">
                <a:solidFill>
                  <a:srgbClr val="002060"/>
                </a:solidFill>
              </a:rPr>
              <a:t>lễ</a:t>
            </a:r>
            <a:r>
              <a:rPr lang="fr-FR" sz="2000" dirty="0" smtClean="0">
                <a:solidFill>
                  <a:srgbClr val="002060"/>
                </a:solidFill>
              </a:rPr>
              <a:t> </a:t>
            </a:r>
            <a:r>
              <a:rPr lang="fr-FR" sz="2000" dirty="0" err="1" smtClean="0">
                <a:solidFill>
                  <a:srgbClr val="002060"/>
                </a:solidFill>
              </a:rPr>
              <a:t>hội</a:t>
            </a:r>
            <a:r>
              <a:rPr lang="fr-FR" sz="2000" dirty="0" smtClean="0">
                <a:solidFill>
                  <a:srgbClr val="002060"/>
                </a:solidFill>
              </a:rPr>
              <a:t> </a:t>
            </a:r>
            <a:r>
              <a:rPr lang="fr-FR" sz="2000" dirty="0" err="1">
                <a:solidFill>
                  <a:srgbClr val="002060"/>
                </a:solidFill>
              </a:rPr>
              <a:t>phong</a:t>
            </a:r>
            <a:r>
              <a:rPr lang="fr-FR" sz="2000" dirty="0">
                <a:solidFill>
                  <a:srgbClr val="002060"/>
                </a:solidFill>
              </a:rPr>
              <a:t> </a:t>
            </a:r>
            <a:r>
              <a:rPr lang="fr-FR" sz="2000" dirty="0" err="1" smtClean="0">
                <a:solidFill>
                  <a:srgbClr val="002060"/>
                </a:solidFill>
              </a:rPr>
              <a:t>phú</a:t>
            </a:r>
            <a:r>
              <a:rPr lang="fr-FR" sz="2000" dirty="0" smtClean="0">
                <a:solidFill>
                  <a:srgbClr val="002060"/>
                </a:solidFill>
              </a:rPr>
              <a:t> </a:t>
            </a:r>
            <a:r>
              <a:rPr lang="fr-FR" sz="2000" dirty="0" err="1" smtClean="0">
                <a:solidFill>
                  <a:srgbClr val="002060"/>
                </a:solidFill>
              </a:rPr>
              <a:t>như</a:t>
            </a:r>
            <a:r>
              <a:rPr lang="fr-FR" sz="2000" dirty="0">
                <a:solidFill>
                  <a:srgbClr val="002060"/>
                </a:solidFill>
              </a:rPr>
              <a:t>: </a:t>
            </a:r>
            <a:r>
              <a:rPr lang="fr-FR" sz="2000" dirty="0" err="1">
                <a:solidFill>
                  <a:srgbClr val="002060"/>
                </a:solidFill>
              </a:rPr>
              <a:t>Đấu</a:t>
            </a:r>
            <a:r>
              <a:rPr lang="fr-FR" sz="2000" dirty="0">
                <a:solidFill>
                  <a:srgbClr val="002060"/>
                </a:solidFill>
              </a:rPr>
              <a:t> </a:t>
            </a:r>
            <a:r>
              <a:rPr lang="fr-FR" sz="2000" dirty="0" err="1">
                <a:solidFill>
                  <a:srgbClr val="002060"/>
                </a:solidFill>
              </a:rPr>
              <a:t>vật</a:t>
            </a:r>
            <a:r>
              <a:rPr lang="fr-FR" sz="2000" dirty="0">
                <a:solidFill>
                  <a:srgbClr val="002060"/>
                </a:solidFill>
              </a:rPr>
              <a:t>, </a:t>
            </a:r>
            <a:r>
              <a:rPr lang="fr-FR" sz="2000" dirty="0" err="1">
                <a:solidFill>
                  <a:srgbClr val="002060"/>
                </a:solidFill>
              </a:rPr>
              <a:t>Rước</a:t>
            </a:r>
            <a:r>
              <a:rPr lang="fr-FR" sz="2000" dirty="0">
                <a:solidFill>
                  <a:srgbClr val="002060"/>
                </a:solidFill>
              </a:rPr>
              <a:t> </a:t>
            </a:r>
            <a:r>
              <a:rPr lang="fr-FR" sz="2000" dirty="0" err="1">
                <a:solidFill>
                  <a:srgbClr val="002060"/>
                </a:solidFill>
              </a:rPr>
              <a:t>rồng</a:t>
            </a:r>
            <a:r>
              <a:rPr lang="fr-FR" sz="2000" dirty="0">
                <a:solidFill>
                  <a:srgbClr val="002060"/>
                </a:solidFill>
              </a:rPr>
              <a:t>… </a:t>
            </a:r>
            <a:r>
              <a:rPr lang="fr-FR" sz="2000" dirty="0" err="1">
                <a:solidFill>
                  <a:srgbClr val="002060"/>
                </a:solidFill>
              </a:rPr>
              <a:t>miêu</a:t>
            </a:r>
            <a:r>
              <a:rPr lang="fr-FR" sz="2000" dirty="0">
                <a:solidFill>
                  <a:srgbClr val="002060"/>
                </a:solidFill>
              </a:rPr>
              <a:t> </a:t>
            </a:r>
            <a:r>
              <a:rPr lang="fr-FR" sz="2000" dirty="0" err="1">
                <a:solidFill>
                  <a:srgbClr val="002060"/>
                </a:solidFill>
              </a:rPr>
              <a:t>tả</a:t>
            </a:r>
            <a:r>
              <a:rPr lang="fr-FR" sz="2000" dirty="0">
                <a:solidFill>
                  <a:srgbClr val="002060"/>
                </a:solidFill>
              </a:rPr>
              <a:t> </a:t>
            </a:r>
            <a:r>
              <a:rPr lang="fr-FR" sz="2000" dirty="0" err="1">
                <a:solidFill>
                  <a:srgbClr val="002060"/>
                </a:solidFill>
              </a:rPr>
              <a:t>các</a:t>
            </a:r>
            <a:r>
              <a:rPr lang="fr-FR" sz="2000" dirty="0">
                <a:solidFill>
                  <a:srgbClr val="002060"/>
                </a:solidFill>
              </a:rPr>
              <a:t> </a:t>
            </a:r>
            <a:r>
              <a:rPr lang="fr-FR" sz="2000" dirty="0" err="1">
                <a:solidFill>
                  <a:srgbClr val="002060"/>
                </a:solidFill>
              </a:rPr>
              <a:t>hoạt</a:t>
            </a:r>
            <a:r>
              <a:rPr lang="fr-FR" sz="2000" dirty="0">
                <a:solidFill>
                  <a:srgbClr val="002060"/>
                </a:solidFill>
              </a:rPr>
              <a:t> </a:t>
            </a:r>
            <a:r>
              <a:rPr lang="fr-FR" sz="2000" dirty="0" err="1">
                <a:solidFill>
                  <a:srgbClr val="002060"/>
                </a:solidFill>
              </a:rPr>
              <a:t>động</a:t>
            </a:r>
            <a:r>
              <a:rPr lang="fr-FR" sz="2000" dirty="0">
                <a:solidFill>
                  <a:srgbClr val="002060"/>
                </a:solidFill>
              </a:rPr>
              <a:t> </a:t>
            </a:r>
            <a:r>
              <a:rPr lang="fr-FR" sz="2000" dirty="0" err="1">
                <a:solidFill>
                  <a:srgbClr val="002060"/>
                </a:solidFill>
              </a:rPr>
              <a:t>sôi</a:t>
            </a:r>
            <a:r>
              <a:rPr lang="fr-FR" sz="2000" dirty="0">
                <a:solidFill>
                  <a:srgbClr val="002060"/>
                </a:solidFill>
              </a:rPr>
              <a:t> </a:t>
            </a:r>
            <a:r>
              <a:rPr lang="fr-FR" sz="2000" dirty="0" err="1">
                <a:solidFill>
                  <a:srgbClr val="002060"/>
                </a:solidFill>
              </a:rPr>
              <a:t>nổi</a:t>
            </a:r>
            <a:r>
              <a:rPr lang="fr-FR" sz="2000" dirty="0">
                <a:solidFill>
                  <a:srgbClr val="002060"/>
                </a:solidFill>
              </a:rPr>
              <a:t> </a:t>
            </a:r>
            <a:r>
              <a:rPr lang="fr-FR" sz="2000" dirty="0" err="1">
                <a:solidFill>
                  <a:srgbClr val="002060"/>
                </a:solidFill>
              </a:rPr>
              <a:t>diễn</a:t>
            </a:r>
            <a:r>
              <a:rPr lang="fr-FR" sz="2000" dirty="0">
                <a:solidFill>
                  <a:srgbClr val="002060"/>
                </a:solidFill>
              </a:rPr>
              <a:t> ra </a:t>
            </a:r>
            <a:r>
              <a:rPr lang="fr-FR" sz="2000" dirty="0" err="1">
                <a:solidFill>
                  <a:srgbClr val="002060"/>
                </a:solidFill>
              </a:rPr>
              <a:t>trong</a:t>
            </a: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endParaRPr lang="fr-FR" sz="2000" dirty="0" smtClean="0">
              <a:solidFill>
                <a:srgbClr val="002060"/>
              </a:solidFill>
            </a:endParaRPr>
          </a:p>
          <a:p>
            <a:pPr marL="342900" indent="-342900" algn="just">
              <a:lnSpc>
                <a:spcPct val="150000"/>
              </a:lnSpc>
              <a:spcBef>
                <a:spcPts val="600"/>
              </a:spcBef>
              <a:spcAft>
                <a:spcPts val="600"/>
              </a:spcAft>
              <a:buFontTx/>
              <a:buChar char="-"/>
            </a:pPr>
            <a:endParaRPr lang="en-US" sz="2000" dirty="0">
              <a:solidFill>
                <a:srgbClr val="00206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8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cxnSp>
        <p:nvCxnSpPr>
          <p:cNvPr id="3603" name="Google Shape;3603;p46"/>
          <p:cNvCxnSpPr/>
          <p:nvPr/>
        </p:nvCxnSpPr>
        <p:spPr>
          <a:xfrm>
            <a:off x="7114475" y="2895700"/>
            <a:ext cx="2077200" cy="0"/>
          </a:xfrm>
          <a:prstGeom prst="straightConnector1">
            <a:avLst/>
          </a:prstGeom>
          <a:noFill/>
          <a:ln w="28575" cap="flat" cmpd="sng">
            <a:solidFill>
              <a:schemeClr val="dk1"/>
            </a:solidFill>
            <a:prstDash val="solid"/>
            <a:round/>
            <a:headEnd type="none" w="med" len="med"/>
            <a:tailEnd type="none" w="med" len="med"/>
          </a:ln>
        </p:spPr>
      </p:cxnSp>
      <p:cxnSp>
        <p:nvCxnSpPr>
          <p:cNvPr id="3604" name="Google Shape;3604;p46"/>
          <p:cNvCxnSpPr/>
          <p:nvPr/>
        </p:nvCxnSpPr>
        <p:spPr>
          <a:xfrm>
            <a:off x="5015925" y="2895700"/>
            <a:ext cx="1011300" cy="0"/>
          </a:xfrm>
          <a:prstGeom prst="straightConnector1">
            <a:avLst/>
          </a:prstGeom>
          <a:noFill/>
          <a:ln w="28575" cap="flat" cmpd="sng">
            <a:solidFill>
              <a:schemeClr val="dk1"/>
            </a:solidFill>
            <a:prstDash val="solid"/>
            <a:round/>
            <a:headEnd type="none" w="med" len="med"/>
            <a:tailEnd type="none" w="med" len="med"/>
          </a:ln>
        </p:spPr>
      </p:cxnSp>
      <p:cxnSp>
        <p:nvCxnSpPr>
          <p:cNvPr id="3605" name="Google Shape;3605;p46"/>
          <p:cNvCxnSpPr/>
          <p:nvPr/>
        </p:nvCxnSpPr>
        <p:spPr>
          <a:xfrm>
            <a:off x="3036925" y="2895700"/>
            <a:ext cx="1011300" cy="0"/>
          </a:xfrm>
          <a:prstGeom prst="straightConnector1">
            <a:avLst/>
          </a:prstGeom>
          <a:noFill/>
          <a:ln w="28575" cap="flat" cmpd="sng">
            <a:solidFill>
              <a:schemeClr val="dk1"/>
            </a:solidFill>
            <a:prstDash val="solid"/>
            <a:round/>
            <a:headEnd type="none" w="med" len="med"/>
            <a:tailEnd type="none" w="med" len="med"/>
          </a:ln>
        </p:spPr>
      </p:cxnSp>
      <p:sp>
        <p:nvSpPr>
          <p:cNvPr id="3606" name="Google Shape;3606;p46"/>
          <p:cNvSpPr/>
          <p:nvPr/>
        </p:nvSpPr>
        <p:spPr>
          <a:xfrm rot="-5237534">
            <a:off x="2009685" y="2296205"/>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6"/>
          <p:cNvSpPr/>
          <p:nvPr/>
        </p:nvSpPr>
        <p:spPr>
          <a:xfrm rot="5237534" flipH="1">
            <a:off x="6016485" y="2296205"/>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6"/>
          <p:cNvSpPr/>
          <p:nvPr/>
        </p:nvSpPr>
        <p:spPr>
          <a:xfrm>
            <a:off x="4004238" y="2336012"/>
            <a:ext cx="1126424" cy="1049505"/>
          </a:xfrm>
          <a:custGeom>
            <a:avLst/>
            <a:gdLst/>
            <a:ahLst/>
            <a:cxnLst/>
            <a:rect l="l" t="t" r="r" b="b"/>
            <a:pathLst>
              <a:path w="12528" h="10355" extrusionOk="0">
                <a:moveTo>
                  <a:pt x="192" y="1"/>
                </a:moveTo>
                <a:lnTo>
                  <a:pt x="1" y="10355"/>
                </a:lnTo>
                <a:lnTo>
                  <a:pt x="12528" y="9972"/>
                </a:lnTo>
                <a:lnTo>
                  <a:pt x="1048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46"/>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latin typeface="+mn-lt"/>
              </a:rPr>
              <a:t>2. SÁNG TẠO</a:t>
            </a:r>
            <a:endParaRPr b="1" dirty="0">
              <a:latin typeface="+mn-lt"/>
            </a:endParaRPr>
          </a:p>
        </p:txBody>
      </p:sp>
      <p:sp>
        <p:nvSpPr>
          <p:cNvPr id="3610" name="Google Shape;3610;p46"/>
          <p:cNvSpPr txBox="1"/>
          <p:nvPr/>
        </p:nvSpPr>
        <p:spPr>
          <a:xfrm>
            <a:off x="1204950" y="1386437"/>
            <a:ext cx="2672045" cy="627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dirty="0" err="1" smtClean="0">
                <a:solidFill>
                  <a:schemeClr val="dk1"/>
                </a:solidFill>
                <a:latin typeface="+mn-lt"/>
                <a:ea typeface="Assistant"/>
                <a:cs typeface="Assistant"/>
                <a:sym typeface="Assistant"/>
              </a:rPr>
              <a:t>Xác</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định</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nội</a:t>
            </a:r>
            <a:r>
              <a:rPr lang="en-US" sz="2000" dirty="0" smtClean="0">
                <a:solidFill>
                  <a:schemeClr val="dk1"/>
                </a:solidFill>
                <a:latin typeface="+mn-lt"/>
                <a:ea typeface="Assistant"/>
                <a:cs typeface="Assistant"/>
                <a:sym typeface="Assistant"/>
              </a:rPr>
              <a:t> dung </a:t>
            </a:r>
            <a:r>
              <a:rPr lang="en-US" sz="2000" dirty="0" err="1" smtClean="0">
                <a:solidFill>
                  <a:schemeClr val="dk1"/>
                </a:solidFill>
                <a:latin typeface="+mn-lt"/>
                <a:ea typeface="Assistant"/>
                <a:cs typeface="Assistant"/>
                <a:sym typeface="Assistant"/>
              </a:rPr>
              <a:t>tranh</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vẽ</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đề</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tài</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lễ</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hội</a:t>
            </a:r>
            <a:endParaRPr sz="2000" dirty="0">
              <a:solidFill>
                <a:schemeClr val="dk1"/>
              </a:solidFill>
              <a:latin typeface="+mn-lt"/>
              <a:ea typeface="Assistant"/>
              <a:cs typeface="Assistant"/>
              <a:sym typeface="Assistant"/>
            </a:endParaRPr>
          </a:p>
        </p:txBody>
      </p:sp>
      <p:sp>
        <p:nvSpPr>
          <p:cNvPr id="3611" name="Google Shape;3611;p46"/>
          <p:cNvSpPr txBox="1"/>
          <p:nvPr/>
        </p:nvSpPr>
        <p:spPr>
          <a:xfrm>
            <a:off x="5370637" y="1389211"/>
            <a:ext cx="2348925" cy="627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dirty="0" err="1" smtClean="0">
                <a:solidFill>
                  <a:schemeClr val="dk1"/>
                </a:solidFill>
                <a:latin typeface="+mn-lt"/>
                <a:ea typeface="Assistant"/>
                <a:cs typeface="Assistant"/>
                <a:sym typeface="Assistant"/>
              </a:rPr>
              <a:t>Xác</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định</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cách</a:t>
            </a:r>
            <a:r>
              <a:rPr lang="en-US" sz="2000" dirty="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thực</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hành</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vẽ</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tranh</a:t>
            </a:r>
            <a:endParaRPr sz="2000" dirty="0">
              <a:solidFill>
                <a:schemeClr val="dk1"/>
              </a:solidFill>
              <a:latin typeface="+mn-lt"/>
              <a:ea typeface="Assistant"/>
              <a:cs typeface="Assistant"/>
              <a:sym typeface="Assistant"/>
            </a:endParaRPr>
          </a:p>
        </p:txBody>
      </p:sp>
      <p:sp>
        <p:nvSpPr>
          <p:cNvPr id="3612" name="Google Shape;3612;p46"/>
          <p:cNvSpPr txBox="1"/>
          <p:nvPr/>
        </p:nvSpPr>
        <p:spPr>
          <a:xfrm>
            <a:off x="3238360" y="3887053"/>
            <a:ext cx="2454517" cy="627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dirty="0" err="1" smtClean="0">
                <a:solidFill>
                  <a:schemeClr val="dk1"/>
                </a:solidFill>
                <a:latin typeface="+mn-lt"/>
                <a:ea typeface="Assistant"/>
                <a:cs typeface="Assistant"/>
                <a:sym typeface="Assistant"/>
              </a:rPr>
              <a:t>Chọn</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hoạt</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động</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hình</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ảnh</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điển</a:t>
            </a:r>
            <a:r>
              <a:rPr lang="en-US" sz="2000" dirty="0" smtClean="0">
                <a:solidFill>
                  <a:schemeClr val="dk1"/>
                </a:solidFill>
                <a:latin typeface="+mn-lt"/>
                <a:ea typeface="Assistant"/>
                <a:cs typeface="Assistant"/>
                <a:sym typeface="Assistant"/>
              </a:rPr>
              <a:t> </a:t>
            </a:r>
            <a:r>
              <a:rPr lang="en-US" sz="2000" dirty="0" err="1" smtClean="0">
                <a:solidFill>
                  <a:schemeClr val="dk1"/>
                </a:solidFill>
                <a:latin typeface="+mn-lt"/>
                <a:ea typeface="Assistant"/>
                <a:cs typeface="Assistant"/>
                <a:sym typeface="Assistant"/>
              </a:rPr>
              <a:t>hình</a:t>
            </a:r>
            <a:r>
              <a:rPr lang="en-US" sz="2000" dirty="0" smtClean="0">
                <a:solidFill>
                  <a:schemeClr val="dk1"/>
                </a:solidFill>
                <a:latin typeface="+mn-lt"/>
                <a:ea typeface="Assistant"/>
                <a:cs typeface="Assistant"/>
                <a:sym typeface="Assistant"/>
              </a:rPr>
              <a:t>.</a:t>
            </a:r>
            <a:endParaRPr sz="2000" dirty="0">
              <a:solidFill>
                <a:schemeClr val="dk1"/>
              </a:solidFill>
              <a:latin typeface="+mn-lt"/>
              <a:ea typeface="Assistant"/>
              <a:cs typeface="Assistant"/>
              <a:sym typeface="Assistant"/>
            </a:endParaRPr>
          </a:p>
        </p:txBody>
      </p:sp>
      <p:sp>
        <p:nvSpPr>
          <p:cNvPr id="3613" name="Google Shape;3613;p46"/>
          <p:cNvSpPr txBox="1">
            <a:spLocks noGrp="1"/>
          </p:cNvSpPr>
          <p:nvPr>
            <p:ph type="subTitle" idx="4294967295"/>
          </p:nvPr>
        </p:nvSpPr>
        <p:spPr>
          <a:xfrm>
            <a:off x="1834088" y="1124350"/>
            <a:ext cx="1520700" cy="3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smtClean="0">
                <a:solidFill>
                  <a:schemeClr val="dk1"/>
                </a:solidFill>
                <a:latin typeface="+mn-lt"/>
                <a:ea typeface="DM Serif Display"/>
                <a:cs typeface="DM Serif Display"/>
                <a:sym typeface="DM Serif Display"/>
              </a:rPr>
              <a:t>Bước</a:t>
            </a:r>
            <a:r>
              <a:rPr lang="en-US" sz="2000" b="1" dirty="0" smtClean="0">
                <a:solidFill>
                  <a:schemeClr val="dk1"/>
                </a:solidFill>
                <a:latin typeface="+mn-lt"/>
                <a:ea typeface="DM Serif Display"/>
                <a:cs typeface="DM Serif Display"/>
                <a:sym typeface="DM Serif Display"/>
              </a:rPr>
              <a:t> 1:</a:t>
            </a:r>
            <a:endParaRPr sz="2000" b="1" dirty="0">
              <a:solidFill>
                <a:schemeClr val="dk1"/>
              </a:solidFill>
              <a:latin typeface="+mn-lt"/>
              <a:ea typeface="DM Serif Display"/>
              <a:cs typeface="DM Serif Display"/>
              <a:sym typeface="DM Serif Display"/>
            </a:endParaRPr>
          </a:p>
        </p:txBody>
      </p:sp>
      <p:sp>
        <p:nvSpPr>
          <p:cNvPr id="3614" name="Google Shape;3614;p46"/>
          <p:cNvSpPr txBox="1">
            <a:spLocks noGrp="1"/>
          </p:cNvSpPr>
          <p:nvPr>
            <p:ph type="subTitle" idx="4294967295"/>
          </p:nvPr>
        </p:nvSpPr>
        <p:spPr>
          <a:xfrm>
            <a:off x="5784750" y="1117425"/>
            <a:ext cx="1520700" cy="3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smtClean="0">
                <a:solidFill>
                  <a:schemeClr val="dk1"/>
                </a:solidFill>
                <a:latin typeface="+mn-lt"/>
                <a:ea typeface="DM Serif Display"/>
                <a:cs typeface="DM Serif Display"/>
                <a:sym typeface="DM Serif Display"/>
              </a:rPr>
              <a:t>Bước</a:t>
            </a:r>
            <a:r>
              <a:rPr lang="en-US" sz="2000" b="1" dirty="0" smtClean="0">
                <a:solidFill>
                  <a:schemeClr val="dk1"/>
                </a:solidFill>
                <a:latin typeface="+mn-lt"/>
                <a:ea typeface="DM Serif Display"/>
                <a:cs typeface="DM Serif Display"/>
                <a:sym typeface="DM Serif Display"/>
              </a:rPr>
              <a:t> 3:</a:t>
            </a:r>
            <a:endParaRPr sz="2000" b="1" dirty="0">
              <a:solidFill>
                <a:schemeClr val="dk1"/>
              </a:solidFill>
              <a:latin typeface="+mn-lt"/>
              <a:ea typeface="DM Serif Display"/>
              <a:cs typeface="DM Serif Display"/>
              <a:sym typeface="DM Serif Display"/>
            </a:endParaRPr>
          </a:p>
        </p:txBody>
      </p:sp>
      <p:sp>
        <p:nvSpPr>
          <p:cNvPr id="3615" name="Google Shape;3615;p46"/>
          <p:cNvSpPr txBox="1">
            <a:spLocks noGrp="1"/>
          </p:cNvSpPr>
          <p:nvPr>
            <p:ph type="subTitle" idx="4294967295"/>
          </p:nvPr>
        </p:nvSpPr>
        <p:spPr>
          <a:xfrm>
            <a:off x="3807100" y="3544675"/>
            <a:ext cx="1520700" cy="3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smtClean="0">
                <a:solidFill>
                  <a:schemeClr val="dk1"/>
                </a:solidFill>
                <a:latin typeface="+mn-lt"/>
                <a:ea typeface="DM Serif Display"/>
                <a:cs typeface="DM Serif Display"/>
                <a:sym typeface="DM Serif Display"/>
              </a:rPr>
              <a:t>Bước</a:t>
            </a:r>
            <a:r>
              <a:rPr lang="en-US" sz="2000" b="1" dirty="0" smtClean="0">
                <a:solidFill>
                  <a:schemeClr val="dk1"/>
                </a:solidFill>
                <a:latin typeface="+mn-lt"/>
                <a:ea typeface="DM Serif Display"/>
                <a:cs typeface="DM Serif Display"/>
                <a:sym typeface="DM Serif Display"/>
              </a:rPr>
              <a:t> 2:</a:t>
            </a:r>
            <a:endParaRPr sz="2000" b="1" dirty="0">
              <a:solidFill>
                <a:schemeClr val="dk1"/>
              </a:solidFill>
              <a:latin typeface="+mn-lt"/>
              <a:ea typeface="DM Serif Display"/>
              <a:cs typeface="DM Serif Display"/>
              <a:sym typeface="DM Serif Display"/>
            </a:endParaRPr>
          </a:p>
        </p:txBody>
      </p:sp>
      <p:grpSp>
        <p:nvGrpSpPr>
          <p:cNvPr id="3616" name="Google Shape;3616;p46"/>
          <p:cNvGrpSpPr/>
          <p:nvPr/>
        </p:nvGrpSpPr>
        <p:grpSpPr>
          <a:xfrm>
            <a:off x="4369781" y="2672363"/>
            <a:ext cx="395336" cy="376802"/>
            <a:chOff x="4369776" y="2672363"/>
            <a:chExt cx="395336" cy="376802"/>
          </a:xfrm>
        </p:grpSpPr>
        <p:sp>
          <p:nvSpPr>
            <p:cNvPr id="3617" name="Google Shape;3617;p46"/>
            <p:cNvSpPr/>
            <p:nvPr/>
          </p:nvSpPr>
          <p:spPr>
            <a:xfrm>
              <a:off x="4369776" y="2672363"/>
              <a:ext cx="395336" cy="37680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6"/>
            <p:cNvSpPr/>
            <p:nvPr/>
          </p:nvSpPr>
          <p:spPr>
            <a:xfrm>
              <a:off x="4425342" y="2981126"/>
              <a:ext cx="40272" cy="4023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9" name="Google Shape;3619;p46"/>
          <p:cNvSpPr/>
          <p:nvPr/>
        </p:nvSpPr>
        <p:spPr>
          <a:xfrm>
            <a:off x="6347224" y="2665785"/>
            <a:ext cx="447253" cy="445390"/>
          </a:xfrm>
          <a:custGeom>
            <a:avLst/>
            <a:gdLst/>
            <a:ahLst/>
            <a:cxnLst/>
            <a:rect l="l" t="t" r="r" b="b"/>
            <a:pathLst>
              <a:path w="11348" h="11300" extrusionOk="0">
                <a:moveTo>
                  <a:pt x="7752" y="846"/>
                </a:moveTo>
                <a:cubicBezTo>
                  <a:pt x="7978" y="846"/>
                  <a:pt x="8133" y="1025"/>
                  <a:pt x="8133" y="1239"/>
                </a:cubicBezTo>
                <a:lnTo>
                  <a:pt x="8133" y="4001"/>
                </a:lnTo>
                <a:lnTo>
                  <a:pt x="4252" y="4001"/>
                </a:lnTo>
                <a:cubicBezTo>
                  <a:pt x="3763" y="4001"/>
                  <a:pt x="3359" y="4406"/>
                  <a:pt x="3359" y="4894"/>
                </a:cubicBezTo>
                <a:lnTo>
                  <a:pt x="3359" y="4990"/>
                </a:lnTo>
                <a:lnTo>
                  <a:pt x="1168" y="4990"/>
                </a:lnTo>
                <a:lnTo>
                  <a:pt x="1168" y="5001"/>
                </a:lnTo>
                <a:cubicBezTo>
                  <a:pt x="942" y="5001"/>
                  <a:pt x="787" y="4823"/>
                  <a:pt x="787" y="4609"/>
                </a:cubicBezTo>
                <a:lnTo>
                  <a:pt x="787" y="1239"/>
                </a:lnTo>
                <a:cubicBezTo>
                  <a:pt x="787" y="1013"/>
                  <a:pt x="965" y="846"/>
                  <a:pt x="1168" y="846"/>
                </a:cubicBezTo>
                <a:close/>
                <a:moveTo>
                  <a:pt x="3370" y="6621"/>
                </a:moveTo>
                <a:lnTo>
                  <a:pt x="3370" y="6978"/>
                </a:lnTo>
                <a:lnTo>
                  <a:pt x="3180" y="6978"/>
                </a:lnTo>
                <a:lnTo>
                  <a:pt x="3370" y="6621"/>
                </a:lnTo>
                <a:close/>
                <a:moveTo>
                  <a:pt x="3382" y="7335"/>
                </a:moveTo>
                <a:lnTo>
                  <a:pt x="3382" y="7490"/>
                </a:lnTo>
                <a:lnTo>
                  <a:pt x="2644" y="7490"/>
                </a:lnTo>
                <a:cubicBezTo>
                  <a:pt x="2597" y="7490"/>
                  <a:pt x="2573" y="7454"/>
                  <a:pt x="2573" y="7407"/>
                </a:cubicBezTo>
                <a:cubicBezTo>
                  <a:pt x="2573" y="7383"/>
                  <a:pt x="2585" y="7371"/>
                  <a:pt x="2597" y="7347"/>
                </a:cubicBezTo>
                <a:cubicBezTo>
                  <a:pt x="2620" y="7335"/>
                  <a:pt x="2632" y="7335"/>
                  <a:pt x="2656" y="7335"/>
                </a:cubicBezTo>
                <a:close/>
                <a:moveTo>
                  <a:pt x="8966" y="8276"/>
                </a:moveTo>
                <a:cubicBezTo>
                  <a:pt x="9062" y="8276"/>
                  <a:pt x="9133" y="8347"/>
                  <a:pt x="9133" y="8442"/>
                </a:cubicBezTo>
                <a:lnTo>
                  <a:pt x="9133" y="8573"/>
                </a:lnTo>
                <a:cubicBezTo>
                  <a:pt x="9109" y="8573"/>
                  <a:pt x="9074" y="8561"/>
                  <a:pt x="9038" y="8561"/>
                </a:cubicBezTo>
                <a:lnTo>
                  <a:pt x="7454" y="8561"/>
                </a:lnTo>
                <a:cubicBezTo>
                  <a:pt x="7419" y="8561"/>
                  <a:pt x="7395" y="8561"/>
                  <a:pt x="7359" y="8573"/>
                </a:cubicBezTo>
                <a:lnTo>
                  <a:pt x="7359" y="8442"/>
                </a:lnTo>
                <a:cubicBezTo>
                  <a:pt x="7359" y="8347"/>
                  <a:pt x="7430" y="8276"/>
                  <a:pt x="7526" y="8276"/>
                </a:cubicBezTo>
                <a:close/>
                <a:moveTo>
                  <a:pt x="9883" y="4347"/>
                </a:moveTo>
                <a:cubicBezTo>
                  <a:pt x="10193" y="4347"/>
                  <a:pt x="10443" y="4597"/>
                  <a:pt x="10443" y="4906"/>
                </a:cubicBezTo>
                <a:lnTo>
                  <a:pt x="10443" y="9276"/>
                </a:lnTo>
                <a:lnTo>
                  <a:pt x="9478" y="9276"/>
                </a:lnTo>
                <a:lnTo>
                  <a:pt x="9478" y="9109"/>
                </a:lnTo>
                <a:lnTo>
                  <a:pt x="9764" y="9109"/>
                </a:lnTo>
                <a:cubicBezTo>
                  <a:pt x="10038" y="9109"/>
                  <a:pt x="10264" y="8883"/>
                  <a:pt x="10264" y="8597"/>
                </a:cubicBezTo>
                <a:lnTo>
                  <a:pt x="10264" y="5942"/>
                </a:lnTo>
                <a:cubicBezTo>
                  <a:pt x="10264" y="5847"/>
                  <a:pt x="10193" y="5775"/>
                  <a:pt x="10097" y="5775"/>
                </a:cubicBezTo>
                <a:cubicBezTo>
                  <a:pt x="10014" y="5775"/>
                  <a:pt x="9931" y="5847"/>
                  <a:pt x="9931" y="5942"/>
                </a:cubicBezTo>
                <a:lnTo>
                  <a:pt x="9931" y="8585"/>
                </a:lnTo>
                <a:cubicBezTo>
                  <a:pt x="9931" y="8680"/>
                  <a:pt x="9859" y="8752"/>
                  <a:pt x="9764" y="8752"/>
                </a:cubicBezTo>
                <a:lnTo>
                  <a:pt x="9478" y="8752"/>
                </a:lnTo>
                <a:lnTo>
                  <a:pt x="9478" y="8419"/>
                </a:lnTo>
                <a:cubicBezTo>
                  <a:pt x="9478" y="8157"/>
                  <a:pt x="9252" y="7918"/>
                  <a:pt x="8966" y="7918"/>
                </a:cubicBezTo>
                <a:lnTo>
                  <a:pt x="7526" y="7918"/>
                </a:lnTo>
                <a:cubicBezTo>
                  <a:pt x="7264" y="7918"/>
                  <a:pt x="7026" y="8145"/>
                  <a:pt x="7026" y="8419"/>
                </a:cubicBezTo>
                <a:lnTo>
                  <a:pt x="7026" y="8752"/>
                </a:lnTo>
                <a:lnTo>
                  <a:pt x="4382" y="8752"/>
                </a:lnTo>
                <a:cubicBezTo>
                  <a:pt x="4299" y="8752"/>
                  <a:pt x="4204" y="8680"/>
                  <a:pt x="4204" y="8585"/>
                </a:cubicBezTo>
                <a:lnTo>
                  <a:pt x="4204" y="5121"/>
                </a:lnTo>
                <a:cubicBezTo>
                  <a:pt x="4204" y="5025"/>
                  <a:pt x="4287" y="4942"/>
                  <a:pt x="4382" y="4942"/>
                </a:cubicBezTo>
                <a:lnTo>
                  <a:pt x="9740" y="4942"/>
                </a:lnTo>
                <a:cubicBezTo>
                  <a:pt x="9836" y="4942"/>
                  <a:pt x="9919" y="5013"/>
                  <a:pt x="9919" y="5121"/>
                </a:cubicBezTo>
                <a:lnTo>
                  <a:pt x="9919" y="5251"/>
                </a:lnTo>
                <a:cubicBezTo>
                  <a:pt x="9919" y="5347"/>
                  <a:pt x="10002" y="5418"/>
                  <a:pt x="10086" y="5418"/>
                </a:cubicBezTo>
                <a:cubicBezTo>
                  <a:pt x="10181" y="5418"/>
                  <a:pt x="10252" y="5347"/>
                  <a:pt x="10252" y="5251"/>
                </a:cubicBezTo>
                <a:lnTo>
                  <a:pt x="10252" y="5121"/>
                </a:lnTo>
                <a:cubicBezTo>
                  <a:pt x="10252" y="4835"/>
                  <a:pt x="10026" y="4609"/>
                  <a:pt x="9740" y="4609"/>
                </a:cubicBezTo>
                <a:lnTo>
                  <a:pt x="4382" y="4609"/>
                </a:lnTo>
                <a:cubicBezTo>
                  <a:pt x="4109" y="4609"/>
                  <a:pt x="3882" y="4835"/>
                  <a:pt x="3882" y="5121"/>
                </a:cubicBezTo>
                <a:lnTo>
                  <a:pt x="3882" y="8585"/>
                </a:lnTo>
                <a:cubicBezTo>
                  <a:pt x="3882" y="8871"/>
                  <a:pt x="4109" y="9097"/>
                  <a:pt x="4382" y="9097"/>
                </a:cubicBezTo>
                <a:lnTo>
                  <a:pt x="7026" y="9097"/>
                </a:lnTo>
                <a:lnTo>
                  <a:pt x="7026" y="9252"/>
                </a:lnTo>
                <a:lnTo>
                  <a:pt x="3716" y="9252"/>
                </a:lnTo>
                <a:lnTo>
                  <a:pt x="3716" y="4906"/>
                </a:lnTo>
                <a:cubicBezTo>
                  <a:pt x="3716" y="4597"/>
                  <a:pt x="3966" y="4347"/>
                  <a:pt x="4287" y="4347"/>
                </a:cubicBezTo>
                <a:close/>
                <a:moveTo>
                  <a:pt x="7038" y="9597"/>
                </a:moveTo>
                <a:lnTo>
                  <a:pt x="7038" y="10002"/>
                </a:lnTo>
                <a:lnTo>
                  <a:pt x="3549" y="10002"/>
                </a:lnTo>
                <a:cubicBezTo>
                  <a:pt x="3539" y="10003"/>
                  <a:pt x="3529" y="10004"/>
                  <a:pt x="3520" y="10004"/>
                </a:cubicBezTo>
                <a:cubicBezTo>
                  <a:pt x="3434" y="10004"/>
                  <a:pt x="3351" y="9959"/>
                  <a:pt x="3287" y="9895"/>
                </a:cubicBezTo>
                <a:cubicBezTo>
                  <a:pt x="3216" y="9823"/>
                  <a:pt x="3168" y="9716"/>
                  <a:pt x="3168" y="9609"/>
                </a:cubicBezTo>
                <a:cubicBezTo>
                  <a:pt x="3168" y="9597"/>
                  <a:pt x="3168" y="9597"/>
                  <a:pt x="3180" y="9597"/>
                </a:cubicBezTo>
                <a:close/>
                <a:moveTo>
                  <a:pt x="10990" y="9609"/>
                </a:moveTo>
                <a:lnTo>
                  <a:pt x="10990" y="9633"/>
                </a:lnTo>
                <a:cubicBezTo>
                  <a:pt x="10979" y="9835"/>
                  <a:pt x="10812" y="10014"/>
                  <a:pt x="10598" y="10014"/>
                </a:cubicBezTo>
                <a:lnTo>
                  <a:pt x="9478" y="10014"/>
                </a:lnTo>
                <a:lnTo>
                  <a:pt x="9478" y="9609"/>
                </a:lnTo>
                <a:close/>
                <a:moveTo>
                  <a:pt x="9050" y="8883"/>
                </a:moveTo>
                <a:cubicBezTo>
                  <a:pt x="9085" y="8883"/>
                  <a:pt x="9133" y="8931"/>
                  <a:pt x="9133" y="8978"/>
                </a:cubicBezTo>
                <a:lnTo>
                  <a:pt x="9133" y="10240"/>
                </a:lnTo>
                <a:cubicBezTo>
                  <a:pt x="9133" y="10288"/>
                  <a:pt x="9085" y="10324"/>
                  <a:pt x="9050" y="10324"/>
                </a:cubicBezTo>
                <a:lnTo>
                  <a:pt x="7454" y="10324"/>
                </a:lnTo>
                <a:cubicBezTo>
                  <a:pt x="7407" y="10324"/>
                  <a:pt x="7359" y="10288"/>
                  <a:pt x="7359" y="10240"/>
                </a:cubicBezTo>
                <a:lnTo>
                  <a:pt x="7359" y="10181"/>
                </a:lnTo>
                <a:lnTo>
                  <a:pt x="7359" y="8978"/>
                </a:lnTo>
                <a:cubicBezTo>
                  <a:pt x="7359" y="8931"/>
                  <a:pt x="7407" y="8883"/>
                  <a:pt x="7454" y="8883"/>
                </a:cubicBezTo>
                <a:close/>
                <a:moveTo>
                  <a:pt x="9133" y="10645"/>
                </a:moveTo>
                <a:lnTo>
                  <a:pt x="9133" y="10776"/>
                </a:lnTo>
                <a:cubicBezTo>
                  <a:pt x="9133" y="10859"/>
                  <a:pt x="9062" y="10943"/>
                  <a:pt x="8966" y="10943"/>
                </a:cubicBezTo>
                <a:lnTo>
                  <a:pt x="7526" y="10943"/>
                </a:lnTo>
                <a:cubicBezTo>
                  <a:pt x="7442" y="10943"/>
                  <a:pt x="7359" y="10859"/>
                  <a:pt x="7359" y="10776"/>
                </a:cubicBezTo>
                <a:lnTo>
                  <a:pt x="7359" y="10645"/>
                </a:lnTo>
                <a:cubicBezTo>
                  <a:pt x="7395" y="10645"/>
                  <a:pt x="7419" y="10657"/>
                  <a:pt x="7454" y="10657"/>
                </a:cubicBezTo>
                <a:lnTo>
                  <a:pt x="9050" y="10657"/>
                </a:lnTo>
                <a:cubicBezTo>
                  <a:pt x="9074" y="10657"/>
                  <a:pt x="9109" y="10657"/>
                  <a:pt x="9133" y="10645"/>
                </a:cubicBezTo>
                <a:close/>
                <a:moveTo>
                  <a:pt x="858" y="1"/>
                </a:moveTo>
                <a:cubicBezTo>
                  <a:pt x="382" y="1"/>
                  <a:pt x="1" y="382"/>
                  <a:pt x="1" y="858"/>
                </a:cubicBezTo>
                <a:lnTo>
                  <a:pt x="1" y="5561"/>
                </a:lnTo>
                <a:cubicBezTo>
                  <a:pt x="1" y="6037"/>
                  <a:pt x="382" y="6430"/>
                  <a:pt x="858" y="6430"/>
                </a:cubicBezTo>
                <a:lnTo>
                  <a:pt x="1334" y="6430"/>
                </a:lnTo>
                <a:cubicBezTo>
                  <a:pt x="1430" y="6430"/>
                  <a:pt x="1501" y="6359"/>
                  <a:pt x="1501" y="6264"/>
                </a:cubicBezTo>
                <a:cubicBezTo>
                  <a:pt x="1501" y="6180"/>
                  <a:pt x="1430" y="6097"/>
                  <a:pt x="1334" y="6097"/>
                </a:cubicBezTo>
                <a:lnTo>
                  <a:pt x="858" y="6097"/>
                </a:lnTo>
                <a:cubicBezTo>
                  <a:pt x="572" y="6097"/>
                  <a:pt x="334" y="5859"/>
                  <a:pt x="334" y="5585"/>
                </a:cubicBezTo>
                <a:lnTo>
                  <a:pt x="334" y="882"/>
                </a:lnTo>
                <a:cubicBezTo>
                  <a:pt x="334" y="596"/>
                  <a:pt x="572" y="358"/>
                  <a:pt x="858" y="358"/>
                </a:cubicBezTo>
                <a:lnTo>
                  <a:pt x="8062" y="358"/>
                </a:lnTo>
                <a:cubicBezTo>
                  <a:pt x="8347" y="358"/>
                  <a:pt x="8585" y="596"/>
                  <a:pt x="8585" y="882"/>
                </a:cubicBezTo>
                <a:lnTo>
                  <a:pt x="8585" y="4001"/>
                </a:lnTo>
                <a:lnTo>
                  <a:pt x="8478" y="4001"/>
                </a:lnTo>
                <a:lnTo>
                  <a:pt x="8478" y="1215"/>
                </a:lnTo>
                <a:cubicBezTo>
                  <a:pt x="8478" y="822"/>
                  <a:pt x="8157" y="489"/>
                  <a:pt x="7752" y="489"/>
                </a:cubicBezTo>
                <a:lnTo>
                  <a:pt x="1168" y="489"/>
                </a:lnTo>
                <a:cubicBezTo>
                  <a:pt x="775" y="489"/>
                  <a:pt x="442" y="822"/>
                  <a:pt x="442" y="1215"/>
                </a:cubicBezTo>
                <a:lnTo>
                  <a:pt x="442" y="4597"/>
                </a:lnTo>
                <a:cubicBezTo>
                  <a:pt x="442" y="5001"/>
                  <a:pt x="775" y="5323"/>
                  <a:pt x="1168" y="5323"/>
                </a:cubicBezTo>
                <a:lnTo>
                  <a:pt x="3370" y="5323"/>
                </a:lnTo>
                <a:lnTo>
                  <a:pt x="3370" y="6085"/>
                </a:lnTo>
                <a:lnTo>
                  <a:pt x="2001" y="6085"/>
                </a:lnTo>
                <a:cubicBezTo>
                  <a:pt x="1918" y="6085"/>
                  <a:pt x="1846" y="6156"/>
                  <a:pt x="1846" y="6252"/>
                </a:cubicBezTo>
                <a:cubicBezTo>
                  <a:pt x="1846" y="6335"/>
                  <a:pt x="1918" y="6418"/>
                  <a:pt x="2001" y="6418"/>
                </a:cubicBezTo>
                <a:lnTo>
                  <a:pt x="3109" y="6418"/>
                </a:lnTo>
                <a:lnTo>
                  <a:pt x="2811" y="6978"/>
                </a:lnTo>
                <a:lnTo>
                  <a:pt x="2656" y="6978"/>
                </a:lnTo>
                <a:cubicBezTo>
                  <a:pt x="2561" y="6978"/>
                  <a:pt x="2454" y="7026"/>
                  <a:pt x="2358" y="7097"/>
                </a:cubicBezTo>
                <a:cubicBezTo>
                  <a:pt x="2287" y="7168"/>
                  <a:pt x="2239" y="7276"/>
                  <a:pt x="2239" y="7395"/>
                </a:cubicBezTo>
                <a:cubicBezTo>
                  <a:pt x="2239" y="7621"/>
                  <a:pt x="2418" y="7811"/>
                  <a:pt x="2656" y="7811"/>
                </a:cubicBezTo>
                <a:lnTo>
                  <a:pt x="3394" y="7811"/>
                </a:lnTo>
                <a:lnTo>
                  <a:pt x="3394" y="9276"/>
                </a:lnTo>
                <a:lnTo>
                  <a:pt x="3192" y="9276"/>
                </a:lnTo>
                <a:cubicBezTo>
                  <a:pt x="3001" y="9276"/>
                  <a:pt x="2835" y="9431"/>
                  <a:pt x="2835" y="9633"/>
                </a:cubicBezTo>
                <a:cubicBezTo>
                  <a:pt x="2835" y="9823"/>
                  <a:pt x="2918" y="10002"/>
                  <a:pt x="3049" y="10145"/>
                </a:cubicBezTo>
                <a:cubicBezTo>
                  <a:pt x="3180" y="10288"/>
                  <a:pt x="3370" y="10359"/>
                  <a:pt x="3573" y="10359"/>
                </a:cubicBezTo>
                <a:lnTo>
                  <a:pt x="7049" y="10359"/>
                </a:lnTo>
                <a:lnTo>
                  <a:pt x="7049" y="10788"/>
                </a:lnTo>
                <a:cubicBezTo>
                  <a:pt x="7049" y="11062"/>
                  <a:pt x="7276" y="11300"/>
                  <a:pt x="7550" y="11300"/>
                </a:cubicBezTo>
                <a:lnTo>
                  <a:pt x="9002" y="11300"/>
                </a:lnTo>
                <a:cubicBezTo>
                  <a:pt x="9264" y="11300"/>
                  <a:pt x="9502" y="11074"/>
                  <a:pt x="9502" y="10788"/>
                </a:cubicBezTo>
                <a:lnTo>
                  <a:pt x="9502" y="10359"/>
                </a:lnTo>
                <a:lnTo>
                  <a:pt x="10621" y="10359"/>
                </a:lnTo>
                <a:cubicBezTo>
                  <a:pt x="11026" y="10359"/>
                  <a:pt x="11348" y="10026"/>
                  <a:pt x="11348" y="9633"/>
                </a:cubicBezTo>
                <a:cubicBezTo>
                  <a:pt x="11324" y="9526"/>
                  <a:pt x="11276" y="9431"/>
                  <a:pt x="11217" y="9371"/>
                </a:cubicBezTo>
                <a:cubicBezTo>
                  <a:pt x="11157" y="9312"/>
                  <a:pt x="11074" y="9276"/>
                  <a:pt x="10967" y="9276"/>
                </a:cubicBezTo>
                <a:lnTo>
                  <a:pt x="10776" y="9276"/>
                </a:lnTo>
                <a:lnTo>
                  <a:pt x="10776" y="4906"/>
                </a:lnTo>
                <a:cubicBezTo>
                  <a:pt x="10776" y="4418"/>
                  <a:pt x="10371" y="4013"/>
                  <a:pt x="9883" y="4013"/>
                </a:cubicBezTo>
                <a:lnTo>
                  <a:pt x="8931" y="4013"/>
                </a:lnTo>
                <a:lnTo>
                  <a:pt x="8931" y="858"/>
                </a:lnTo>
                <a:cubicBezTo>
                  <a:pt x="8931" y="382"/>
                  <a:pt x="8538" y="1"/>
                  <a:pt x="8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0" name="Google Shape;3620;p46"/>
          <p:cNvGrpSpPr/>
          <p:nvPr/>
        </p:nvGrpSpPr>
        <p:grpSpPr>
          <a:xfrm>
            <a:off x="2370827" y="2736476"/>
            <a:ext cx="447254" cy="314605"/>
            <a:chOff x="2984529" y="2736476"/>
            <a:chExt cx="447254" cy="314605"/>
          </a:xfrm>
        </p:grpSpPr>
        <p:sp>
          <p:nvSpPr>
            <p:cNvPr id="3621" name="Google Shape;3621;p46"/>
            <p:cNvSpPr/>
            <p:nvPr/>
          </p:nvSpPr>
          <p:spPr>
            <a:xfrm>
              <a:off x="3345264" y="2798236"/>
              <a:ext cx="39679" cy="30755"/>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2" name="Google Shape;3622;p46"/>
            <p:cNvSpPr/>
            <p:nvPr/>
          </p:nvSpPr>
          <p:spPr>
            <a:xfrm>
              <a:off x="3066760" y="2736476"/>
              <a:ext cx="261163" cy="67912"/>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3" name="Google Shape;3623;p46"/>
            <p:cNvSpPr/>
            <p:nvPr/>
          </p:nvSpPr>
          <p:spPr>
            <a:xfrm>
              <a:off x="2984529" y="2774894"/>
              <a:ext cx="447254" cy="276187"/>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4" name="Google Shape;3624;p46"/>
            <p:cNvSpPr/>
            <p:nvPr/>
          </p:nvSpPr>
          <p:spPr>
            <a:xfrm>
              <a:off x="3105783" y="2812051"/>
              <a:ext cx="204695" cy="201367"/>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5" name="Google Shape;3625;p46"/>
            <p:cNvSpPr/>
            <p:nvPr/>
          </p:nvSpPr>
          <p:spPr>
            <a:xfrm>
              <a:off x="3153780" y="2859543"/>
              <a:ext cx="108095" cy="108095"/>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6" name="Google Shape;3626;p46"/>
            <p:cNvSpPr/>
            <p:nvPr/>
          </p:nvSpPr>
          <p:spPr>
            <a:xfrm>
              <a:off x="3219221" y="2868517"/>
              <a:ext cx="33074" cy="33074"/>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3627" name="Google Shape;3627;p46"/>
          <p:cNvGrpSpPr/>
          <p:nvPr/>
        </p:nvGrpSpPr>
        <p:grpSpPr>
          <a:xfrm>
            <a:off x="114299" y="4319915"/>
            <a:ext cx="557555" cy="663621"/>
            <a:chOff x="114299" y="4319915"/>
            <a:chExt cx="557555" cy="663621"/>
          </a:xfrm>
        </p:grpSpPr>
        <p:sp>
          <p:nvSpPr>
            <p:cNvPr id="3628" name="Google Shape;3628;p46"/>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46"/>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0" name="Google Shape;3630;p46"/>
          <p:cNvGrpSpPr/>
          <p:nvPr/>
        </p:nvGrpSpPr>
        <p:grpSpPr>
          <a:xfrm>
            <a:off x="8309710" y="52947"/>
            <a:ext cx="719999" cy="755086"/>
            <a:chOff x="8309710" y="52947"/>
            <a:chExt cx="719999" cy="755086"/>
          </a:xfrm>
        </p:grpSpPr>
        <p:sp>
          <p:nvSpPr>
            <p:cNvPr id="3631" name="Google Shape;3631;p46"/>
            <p:cNvSpPr/>
            <p:nvPr/>
          </p:nvSpPr>
          <p:spPr>
            <a:xfrm rot="1017010">
              <a:off x="8387440" y="1218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46"/>
            <p:cNvSpPr/>
            <p:nvPr/>
          </p:nvSpPr>
          <p:spPr>
            <a:xfrm rot="1017010">
              <a:off x="8553942" y="2134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Line Callout 1 (Border and Accent Bar) 1"/>
          <p:cNvSpPr/>
          <p:nvPr/>
        </p:nvSpPr>
        <p:spPr>
          <a:xfrm>
            <a:off x="602351" y="504774"/>
            <a:ext cx="1624268" cy="527603"/>
          </a:xfrm>
          <a:prstGeom prst="accentBorderCallout1">
            <a:avLst>
              <a:gd name="adj1" fmla="val 18750"/>
              <a:gd name="adj2" fmla="val -8333"/>
              <a:gd name="adj3" fmla="val 19028"/>
              <a:gd name="adj4" fmla="val -36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Tìm</a:t>
            </a:r>
            <a:r>
              <a:rPr lang="en-US" sz="2000" dirty="0" smtClean="0"/>
              <a:t> ý </a:t>
            </a:r>
            <a:r>
              <a:rPr lang="en-US" sz="2000" dirty="0" err="1" smtClean="0"/>
              <a:t>tưởng</a:t>
            </a:r>
            <a:endParaRPr lang="en-US" sz="2000"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603"/>
                                        </p:tgtEl>
                                        <p:attrNameLst>
                                          <p:attrName>style.visibility</p:attrName>
                                        </p:attrNameLst>
                                      </p:cBhvr>
                                      <p:to>
                                        <p:strVal val="visible"/>
                                      </p:to>
                                    </p:set>
                                    <p:animEffect transition="in" filter="wipe(right)">
                                      <p:cBhvr>
                                        <p:cTn id="15" dur="500"/>
                                        <p:tgtEl>
                                          <p:spTgt spid="360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607"/>
                                        </p:tgtEl>
                                        <p:attrNameLst>
                                          <p:attrName>style.visibility</p:attrName>
                                        </p:attrNameLst>
                                      </p:cBhvr>
                                      <p:to>
                                        <p:strVal val="visible"/>
                                      </p:to>
                                    </p:set>
                                    <p:animEffect transition="in" filter="wipe(right)">
                                      <p:cBhvr>
                                        <p:cTn id="18" dur="500"/>
                                        <p:tgtEl>
                                          <p:spTgt spid="360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608"/>
                                        </p:tgtEl>
                                        <p:attrNameLst>
                                          <p:attrName>style.visibility</p:attrName>
                                        </p:attrNameLst>
                                      </p:cBhvr>
                                      <p:to>
                                        <p:strVal val="visible"/>
                                      </p:to>
                                    </p:set>
                                    <p:animEffect transition="in" filter="wipe(right)">
                                      <p:cBhvr>
                                        <p:cTn id="21" dur="500"/>
                                        <p:tgtEl>
                                          <p:spTgt spid="3608"/>
                                        </p:tgtEl>
                                      </p:cBhvr>
                                    </p:animEffect>
                                  </p:childTnLst>
                                </p:cTn>
                              </p:par>
                              <p:par>
                                <p:cTn id="22" presetID="22" presetClass="entr" presetSubtype="2" fill="hold" nodeType="withEffect">
                                  <p:stCondLst>
                                    <p:cond delay="0"/>
                                  </p:stCondLst>
                                  <p:childTnLst>
                                    <p:set>
                                      <p:cBhvr>
                                        <p:cTn id="23" dur="1" fill="hold">
                                          <p:stCondLst>
                                            <p:cond delay="0"/>
                                          </p:stCondLst>
                                        </p:cTn>
                                        <p:tgtEl>
                                          <p:spTgt spid="3604"/>
                                        </p:tgtEl>
                                        <p:attrNameLst>
                                          <p:attrName>style.visibility</p:attrName>
                                        </p:attrNameLst>
                                      </p:cBhvr>
                                      <p:to>
                                        <p:strVal val="visible"/>
                                      </p:to>
                                    </p:set>
                                    <p:animEffect transition="in" filter="wipe(right)">
                                      <p:cBhvr>
                                        <p:cTn id="24" dur="500"/>
                                        <p:tgtEl>
                                          <p:spTgt spid="3604"/>
                                        </p:tgtEl>
                                      </p:cBhvr>
                                    </p:animEffect>
                                  </p:childTnLst>
                                </p:cTn>
                              </p:par>
                              <p:par>
                                <p:cTn id="25" presetID="22" presetClass="entr" presetSubtype="2" fill="hold" nodeType="withEffect">
                                  <p:stCondLst>
                                    <p:cond delay="0"/>
                                  </p:stCondLst>
                                  <p:childTnLst>
                                    <p:set>
                                      <p:cBhvr>
                                        <p:cTn id="26" dur="1" fill="hold">
                                          <p:stCondLst>
                                            <p:cond delay="0"/>
                                          </p:stCondLst>
                                        </p:cTn>
                                        <p:tgtEl>
                                          <p:spTgt spid="3605"/>
                                        </p:tgtEl>
                                        <p:attrNameLst>
                                          <p:attrName>style.visibility</p:attrName>
                                        </p:attrNameLst>
                                      </p:cBhvr>
                                      <p:to>
                                        <p:strVal val="visible"/>
                                      </p:to>
                                    </p:set>
                                    <p:animEffect transition="in" filter="wipe(right)">
                                      <p:cBhvr>
                                        <p:cTn id="27" dur="500"/>
                                        <p:tgtEl>
                                          <p:spTgt spid="360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3606"/>
                                        </p:tgtEl>
                                        <p:attrNameLst>
                                          <p:attrName>style.visibility</p:attrName>
                                        </p:attrNameLst>
                                      </p:cBhvr>
                                      <p:to>
                                        <p:strVal val="visible"/>
                                      </p:to>
                                    </p:set>
                                    <p:animEffect transition="in" filter="wipe(right)">
                                      <p:cBhvr>
                                        <p:cTn id="30" dur="500"/>
                                        <p:tgtEl>
                                          <p:spTgt spid="3606"/>
                                        </p:tgtEl>
                                      </p:cBhvr>
                                    </p:animEffect>
                                  </p:childTnLst>
                                </p:cTn>
                              </p:par>
                              <p:par>
                                <p:cTn id="31" presetID="22" presetClass="entr" presetSubtype="2" fill="hold" nodeType="withEffect">
                                  <p:stCondLst>
                                    <p:cond delay="0"/>
                                  </p:stCondLst>
                                  <p:childTnLst>
                                    <p:set>
                                      <p:cBhvr>
                                        <p:cTn id="32" dur="1" fill="hold">
                                          <p:stCondLst>
                                            <p:cond delay="0"/>
                                          </p:stCondLst>
                                        </p:cTn>
                                        <p:tgtEl>
                                          <p:spTgt spid="3616"/>
                                        </p:tgtEl>
                                        <p:attrNameLst>
                                          <p:attrName>style.visibility</p:attrName>
                                        </p:attrNameLst>
                                      </p:cBhvr>
                                      <p:to>
                                        <p:strVal val="visible"/>
                                      </p:to>
                                    </p:set>
                                    <p:animEffect transition="in" filter="wipe(right)">
                                      <p:cBhvr>
                                        <p:cTn id="33" dur="500"/>
                                        <p:tgtEl>
                                          <p:spTgt spid="3616"/>
                                        </p:tgtEl>
                                      </p:cBhvr>
                                    </p:animEffect>
                                  </p:childTnLst>
                                </p:cTn>
                              </p:par>
                              <p:par>
                                <p:cTn id="34" presetID="22" presetClass="entr" presetSubtype="2" fill="hold" nodeType="withEffect">
                                  <p:stCondLst>
                                    <p:cond delay="0"/>
                                  </p:stCondLst>
                                  <p:childTnLst>
                                    <p:set>
                                      <p:cBhvr>
                                        <p:cTn id="35" dur="1" fill="hold">
                                          <p:stCondLst>
                                            <p:cond delay="0"/>
                                          </p:stCondLst>
                                        </p:cTn>
                                        <p:tgtEl>
                                          <p:spTgt spid="3620"/>
                                        </p:tgtEl>
                                        <p:attrNameLst>
                                          <p:attrName>style.visibility</p:attrName>
                                        </p:attrNameLst>
                                      </p:cBhvr>
                                      <p:to>
                                        <p:strVal val="visible"/>
                                      </p:to>
                                    </p:set>
                                    <p:animEffect transition="in" filter="wipe(right)">
                                      <p:cBhvr>
                                        <p:cTn id="36" dur="500"/>
                                        <p:tgtEl>
                                          <p:spTgt spid="3620"/>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619"/>
                                        </p:tgtEl>
                                        <p:attrNameLst>
                                          <p:attrName>style.visibility</p:attrName>
                                        </p:attrNameLst>
                                      </p:cBhvr>
                                      <p:to>
                                        <p:strVal val="visible"/>
                                      </p:to>
                                    </p:set>
                                    <p:animEffect transition="in" filter="wipe(right)">
                                      <p:cBhvr>
                                        <p:cTn id="39" dur="500"/>
                                        <p:tgtEl>
                                          <p:spTgt spid="36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613">
                                            <p:txEl>
                                              <p:pRg st="0" end="0"/>
                                            </p:txEl>
                                          </p:spTgt>
                                        </p:tgtEl>
                                        <p:attrNameLst>
                                          <p:attrName>style.visibility</p:attrName>
                                        </p:attrNameLst>
                                      </p:cBhvr>
                                      <p:to>
                                        <p:strVal val="visible"/>
                                      </p:to>
                                    </p:set>
                                    <p:animEffect transition="in" filter="wipe(down)">
                                      <p:cBhvr>
                                        <p:cTn id="44" dur="500"/>
                                        <p:tgtEl>
                                          <p:spTgt spid="3613">
                                            <p:txEl>
                                              <p:pRg st="0" end="0"/>
                                            </p:tx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610"/>
                                        </p:tgtEl>
                                        <p:attrNameLst>
                                          <p:attrName>style.visibility</p:attrName>
                                        </p:attrNameLst>
                                      </p:cBhvr>
                                      <p:to>
                                        <p:strVal val="visible"/>
                                      </p:to>
                                    </p:set>
                                    <p:animEffect transition="in" filter="wipe(down)">
                                      <p:cBhvr>
                                        <p:cTn id="47" dur="500"/>
                                        <p:tgtEl>
                                          <p:spTgt spid="36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615">
                                            <p:txEl>
                                              <p:pRg st="0" end="0"/>
                                            </p:txEl>
                                          </p:spTgt>
                                        </p:tgtEl>
                                        <p:attrNameLst>
                                          <p:attrName>style.visibility</p:attrName>
                                        </p:attrNameLst>
                                      </p:cBhvr>
                                      <p:to>
                                        <p:strVal val="visible"/>
                                      </p:to>
                                    </p:set>
                                    <p:animEffect transition="in" filter="wipe(up)">
                                      <p:cBhvr>
                                        <p:cTn id="52" dur="500"/>
                                        <p:tgtEl>
                                          <p:spTgt spid="3615">
                                            <p:txEl>
                                              <p:pRg st="0" end="0"/>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612"/>
                                        </p:tgtEl>
                                        <p:attrNameLst>
                                          <p:attrName>style.visibility</p:attrName>
                                        </p:attrNameLst>
                                      </p:cBhvr>
                                      <p:to>
                                        <p:strVal val="visible"/>
                                      </p:to>
                                    </p:set>
                                    <p:animEffect transition="in" filter="wipe(up)">
                                      <p:cBhvr>
                                        <p:cTn id="55" dur="500"/>
                                        <p:tgtEl>
                                          <p:spTgt spid="36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614">
                                            <p:txEl>
                                              <p:pRg st="0" end="0"/>
                                            </p:txEl>
                                          </p:spTgt>
                                        </p:tgtEl>
                                        <p:attrNameLst>
                                          <p:attrName>style.visibility</p:attrName>
                                        </p:attrNameLst>
                                      </p:cBhvr>
                                      <p:to>
                                        <p:strVal val="visible"/>
                                      </p:to>
                                    </p:set>
                                    <p:animEffect transition="in" filter="wipe(down)">
                                      <p:cBhvr>
                                        <p:cTn id="60" dur="500"/>
                                        <p:tgtEl>
                                          <p:spTgt spid="3614">
                                            <p:txEl>
                                              <p:pRg st="0" end="0"/>
                                            </p:tx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611"/>
                                        </p:tgtEl>
                                        <p:attrNameLst>
                                          <p:attrName>style.visibility</p:attrName>
                                        </p:attrNameLst>
                                      </p:cBhvr>
                                      <p:to>
                                        <p:strVal val="visible"/>
                                      </p:to>
                                    </p:set>
                                    <p:animEffect transition="in" filter="wipe(down)">
                                      <p:cBhvr>
                                        <p:cTn id="63" dur="500"/>
                                        <p:tgtEl>
                                          <p:spTgt spid="3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6" grpId="0" animBg="1"/>
      <p:bldP spid="3607" grpId="0" animBg="1"/>
      <p:bldP spid="3608" grpId="0" animBg="1"/>
      <p:bldP spid="3610" grpId="0"/>
      <p:bldP spid="3611" grpId="0"/>
      <p:bldP spid="3612" grpId="0"/>
      <p:bldP spid="3613" grpId="0" build="p"/>
      <p:bldP spid="3614" grpId="0" build="p"/>
      <p:bldP spid="3615" grpId="0" build="p"/>
      <p:bldP spid="361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13070" y="297951"/>
            <a:ext cx="2887038" cy="523220"/>
          </a:xfrm>
          <a:prstGeom prst="rect">
            <a:avLst/>
          </a:prstGeom>
          <a:noFill/>
        </p:spPr>
        <p:txBody>
          <a:bodyPr wrap="square" rtlCol="0">
            <a:spAutoFit/>
          </a:bodyPr>
          <a:lstStyle/>
          <a:p>
            <a:pPr algn="ctr"/>
            <a:r>
              <a:rPr lang="en-US" sz="2800" b="1" dirty="0" err="1" smtClean="0"/>
              <a:t>Thực</a:t>
            </a:r>
            <a:r>
              <a:rPr lang="en-US" sz="2800" b="1" dirty="0" smtClean="0"/>
              <a:t> </a:t>
            </a:r>
            <a:r>
              <a:rPr lang="en-US" sz="2800" b="1" dirty="0" err="1" smtClean="0"/>
              <a:t>hành</a:t>
            </a:r>
            <a:endParaRPr lang="en-US" sz="2800" b="1" dirty="0"/>
          </a:p>
        </p:txBody>
      </p:sp>
      <p:sp>
        <p:nvSpPr>
          <p:cNvPr id="9" name="Rounded Rectangle 8"/>
          <p:cNvSpPr/>
          <p:nvPr/>
        </p:nvSpPr>
        <p:spPr>
          <a:xfrm>
            <a:off x="1078787" y="924673"/>
            <a:ext cx="1376737" cy="534257"/>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Cách</a:t>
            </a:r>
            <a:r>
              <a:rPr lang="en-US" sz="2400" b="1" dirty="0" smtClean="0">
                <a:solidFill>
                  <a:srgbClr val="002060"/>
                </a:solidFill>
              </a:rPr>
              <a:t> 1:</a:t>
            </a:r>
            <a:endParaRPr lang="en-US" sz="2400" b="1" dirty="0">
              <a:solidFill>
                <a:srgbClr val="00206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80" y="1690040"/>
            <a:ext cx="2866490" cy="2508178"/>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738" y="1701913"/>
            <a:ext cx="2865706" cy="2484431"/>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112" y="1690040"/>
            <a:ext cx="2881736" cy="25081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9166117"/>
      </p:ext>
    </p:extLst>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ppt_y</p:attrName>
                                        </p:attrNameLst>
                                      </p:cBhvr>
                                      <p:tavLst>
                                        <p:tav tm="0">
                                          <p:val>
                                            <p:strVal val="#ppt_y+#ppt_h*1.125000"/>
                                          </p:val>
                                        </p:tav>
                                        <p:tav tm="100000">
                                          <p:val>
                                            <p:strVal val="#ppt_y"/>
                                          </p:val>
                                        </p:tav>
                                      </p:tavLst>
                                    </p:anim>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ppt_y</p:attrName>
                                        </p:attrNameLst>
                                      </p:cBhvr>
                                      <p:tavLst>
                                        <p:tav tm="0">
                                          <p:val>
                                            <p:strVal val="#ppt_y+#ppt_h*1.125000"/>
                                          </p:val>
                                        </p:tav>
                                        <p:tav tm="100000">
                                          <p:val>
                                            <p:strVal val="#ppt_y"/>
                                          </p:val>
                                        </p:tav>
                                      </p:tavLst>
                                    </p:anim>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39155" y="256854"/>
            <a:ext cx="2178121" cy="461665"/>
          </a:xfrm>
          <a:prstGeom prst="rect">
            <a:avLst/>
          </a:prstGeom>
          <a:noFill/>
        </p:spPr>
        <p:txBody>
          <a:bodyPr wrap="square" rtlCol="0">
            <a:spAutoFit/>
          </a:bodyPr>
          <a:lstStyle/>
          <a:p>
            <a:r>
              <a:rPr lang="en-US" sz="2400" b="1" dirty="0" err="1" smtClean="0">
                <a:solidFill>
                  <a:srgbClr val="C00000"/>
                </a:solidFill>
                <a:effectLst>
                  <a:outerShdw blurRad="38100" dist="38100" dir="2700000" algn="tl">
                    <a:srgbClr val="000000">
                      <a:alpha val="43137"/>
                    </a:srgbClr>
                  </a:outerShdw>
                </a:effectLst>
              </a:rPr>
              <a:t>Cách</a:t>
            </a:r>
            <a:r>
              <a:rPr lang="en-US" sz="2400" b="1" dirty="0" smtClean="0">
                <a:solidFill>
                  <a:srgbClr val="C00000"/>
                </a:solidFill>
                <a:effectLst>
                  <a:outerShdw blurRad="38100" dist="38100" dir="2700000" algn="tl">
                    <a:srgbClr val="000000">
                      <a:alpha val="43137"/>
                    </a:srgbClr>
                  </a:outerShdw>
                </a:effectLst>
              </a:rPr>
              <a:t> 2</a:t>
            </a:r>
            <a:endParaRPr lang="en-US" sz="2400" b="1" dirty="0">
              <a:solidFill>
                <a:srgbClr val="C00000"/>
              </a:solidFill>
              <a:effectLst>
                <a:outerShdw blurRad="38100" dist="38100" dir="2700000" algn="tl">
                  <a:srgbClr val="000000">
                    <a:alpha val="43137"/>
                  </a:srgbClr>
                </a:outerShdw>
              </a:effectLst>
            </a:endParaRPr>
          </a:p>
        </p:txBody>
      </p:sp>
      <p:sp>
        <p:nvSpPr>
          <p:cNvPr id="16" name="TextBox 15"/>
          <p:cNvSpPr txBox="1"/>
          <p:nvPr/>
        </p:nvSpPr>
        <p:spPr>
          <a:xfrm>
            <a:off x="588699" y="697299"/>
            <a:ext cx="3205537" cy="3785652"/>
          </a:xfrm>
          <a:prstGeom prst="rect">
            <a:avLst/>
          </a:prstGeom>
          <a:noFill/>
        </p:spPr>
        <p:txBody>
          <a:bodyPr wrap="square" rtlCol="0">
            <a:spAutoFit/>
          </a:bodyPr>
          <a:lstStyle/>
          <a:p>
            <a:pPr algn="just">
              <a:lnSpc>
                <a:spcPct val="150000"/>
              </a:lnSpc>
            </a:pPr>
            <a:r>
              <a:rPr lang="en-US" sz="2000" b="1" dirty="0" err="1" smtClean="0">
                <a:solidFill>
                  <a:srgbClr val="002060"/>
                </a:solidFill>
              </a:rPr>
              <a:t>Bước</a:t>
            </a:r>
            <a:r>
              <a:rPr lang="en-US" sz="2000" b="1" dirty="0" smtClean="0">
                <a:solidFill>
                  <a:srgbClr val="002060"/>
                </a:solidFill>
              </a:rPr>
              <a:t> 1: </a:t>
            </a:r>
            <a:r>
              <a:rPr lang="en-US" sz="2000" dirty="0" err="1" smtClean="0">
                <a:solidFill>
                  <a:srgbClr val="002060"/>
                </a:solidFill>
              </a:rPr>
              <a:t>Vẽ</a:t>
            </a:r>
            <a:r>
              <a:rPr lang="en-US" sz="2000" dirty="0" smtClean="0">
                <a:solidFill>
                  <a:srgbClr val="002060"/>
                </a:solidFill>
              </a:rPr>
              <a:t> </a:t>
            </a:r>
            <a:r>
              <a:rPr lang="en-US" sz="2000" dirty="0" err="1" smtClean="0">
                <a:solidFill>
                  <a:srgbClr val="002060"/>
                </a:solidFill>
              </a:rPr>
              <a:t>khái</a:t>
            </a:r>
            <a:r>
              <a:rPr lang="en-US" sz="2000" dirty="0" smtClean="0">
                <a:solidFill>
                  <a:srgbClr val="002060"/>
                </a:solidFill>
              </a:rPr>
              <a:t> </a:t>
            </a:r>
            <a:r>
              <a:rPr lang="en-US" sz="2000" dirty="0" err="1" smtClean="0">
                <a:solidFill>
                  <a:srgbClr val="002060"/>
                </a:solidFill>
              </a:rPr>
              <a:t>quát</a:t>
            </a:r>
            <a:r>
              <a:rPr lang="en-US" sz="2000" dirty="0" smtClean="0">
                <a:solidFill>
                  <a:srgbClr val="002060"/>
                </a:solidFill>
              </a:rPr>
              <a:t> </a:t>
            </a:r>
            <a:r>
              <a:rPr lang="en-US" sz="2000" dirty="0" err="1" smtClean="0">
                <a:solidFill>
                  <a:srgbClr val="002060"/>
                </a:solidFill>
              </a:rPr>
              <a:t>hình</a:t>
            </a:r>
            <a:r>
              <a:rPr lang="en-US" sz="2000" dirty="0" smtClean="0">
                <a:solidFill>
                  <a:srgbClr val="002060"/>
                </a:solidFill>
              </a:rPr>
              <a:t> </a:t>
            </a:r>
            <a:r>
              <a:rPr lang="en-US" sz="2000" dirty="0" err="1" smtClean="0">
                <a:solidFill>
                  <a:srgbClr val="002060"/>
                </a:solidFill>
              </a:rPr>
              <a:t>chính</a:t>
            </a:r>
            <a:r>
              <a:rPr lang="en-US" sz="2000" dirty="0" smtClean="0">
                <a:solidFill>
                  <a:srgbClr val="002060"/>
                </a:solidFill>
              </a:rPr>
              <a:t> </a:t>
            </a:r>
            <a:r>
              <a:rPr lang="en-US" sz="2000" dirty="0" err="1" smtClean="0">
                <a:solidFill>
                  <a:srgbClr val="002060"/>
                </a:solidFill>
              </a:rPr>
              <a:t>và</a:t>
            </a:r>
            <a:r>
              <a:rPr lang="en-US" sz="2000" dirty="0" smtClean="0">
                <a:solidFill>
                  <a:srgbClr val="002060"/>
                </a:solidFill>
              </a:rPr>
              <a:t> </a:t>
            </a:r>
            <a:r>
              <a:rPr lang="en-US" sz="2000" dirty="0" err="1" smtClean="0">
                <a:solidFill>
                  <a:srgbClr val="002060"/>
                </a:solidFill>
              </a:rPr>
              <a:t>bố</a:t>
            </a:r>
            <a:r>
              <a:rPr lang="en-US" sz="2000" dirty="0" smtClean="0">
                <a:solidFill>
                  <a:srgbClr val="002060"/>
                </a:solidFill>
              </a:rPr>
              <a:t> </a:t>
            </a:r>
            <a:r>
              <a:rPr lang="en-US" sz="2000" dirty="0" err="1" smtClean="0">
                <a:solidFill>
                  <a:srgbClr val="002060"/>
                </a:solidFill>
              </a:rPr>
              <a:t>cục</a:t>
            </a:r>
            <a:endParaRPr lang="en-US" sz="2000" dirty="0" smtClean="0">
              <a:solidFill>
                <a:srgbClr val="002060"/>
              </a:solidFill>
            </a:endParaRPr>
          </a:p>
          <a:p>
            <a:pPr algn="just">
              <a:lnSpc>
                <a:spcPct val="150000"/>
              </a:lnSpc>
            </a:pPr>
            <a:r>
              <a:rPr lang="en-US" sz="2000" b="1" dirty="0" err="1" smtClean="0">
                <a:solidFill>
                  <a:srgbClr val="002060"/>
                </a:solidFill>
              </a:rPr>
              <a:t>Bước</a:t>
            </a:r>
            <a:r>
              <a:rPr lang="en-US" sz="2000" b="1" dirty="0" smtClean="0">
                <a:solidFill>
                  <a:srgbClr val="002060"/>
                </a:solidFill>
              </a:rPr>
              <a:t> 2: </a:t>
            </a:r>
            <a:r>
              <a:rPr lang="en-US" sz="2000" dirty="0" err="1" smtClean="0">
                <a:solidFill>
                  <a:srgbClr val="002060"/>
                </a:solidFill>
              </a:rPr>
              <a:t>Vẽ</a:t>
            </a:r>
            <a:r>
              <a:rPr lang="en-US" sz="2000" dirty="0" smtClean="0">
                <a:solidFill>
                  <a:srgbClr val="002060"/>
                </a:solidFill>
              </a:rPr>
              <a:t> </a:t>
            </a:r>
            <a:r>
              <a:rPr lang="en-US" sz="2000" dirty="0" err="1" smtClean="0">
                <a:solidFill>
                  <a:srgbClr val="002060"/>
                </a:solidFill>
              </a:rPr>
              <a:t>các</a:t>
            </a:r>
            <a:r>
              <a:rPr lang="en-US" sz="2000" dirty="0" smtClean="0">
                <a:solidFill>
                  <a:srgbClr val="002060"/>
                </a:solidFill>
              </a:rPr>
              <a:t> </a:t>
            </a:r>
            <a:r>
              <a:rPr lang="en-US" sz="2000" dirty="0" err="1" smtClean="0">
                <a:solidFill>
                  <a:srgbClr val="002060"/>
                </a:solidFill>
              </a:rPr>
              <a:t>mảng</a:t>
            </a:r>
            <a:r>
              <a:rPr lang="en-US" sz="2000" dirty="0" smtClean="0">
                <a:solidFill>
                  <a:srgbClr val="002060"/>
                </a:solidFill>
              </a:rPr>
              <a:t> </a:t>
            </a:r>
            <a:r>
              <a:rPr lang="en-US" sz="2000" dirty="0" err="1" smtClean="0">
                <a:solidFill>
                  <a:srgbClr val="002060"/>
                </a:solidFill>
              </a:rPr>
              <a:t>màu</a:t>
            </a:r>
            <a:r>
              <a:rPr lang="en-US" sz="2000" dirty="0" smtClean="0">
                <a:solidFill>
                  <a:srgbClr val="002060"/>
                </a:solidFill>
              </a:rPr>
              <a:t> </a:t>
            </a:r>
            <a:r>
              <a:rPr lang="en-US" sz="2000" dirty="0" err="1" smtClean="0">
                <a:solidFill>
                  <a:srgbClr val="002060"/>
                </a:solidFill>
              </a:rPr>
              <a:t>lớn</a:t>
            </a:r>
            <a:endParaRPr lang="en-US" sz="2000" dirty="0" smtClean="0">
              <a:solidFill>
                <a:srgbClr val="002060"/>
              </a:solidFill>
            </a:endParaRPr>
          </a:p>
          <a:p>
            <a:pPr algn="just">
              <a:lnSpc>
                <a:spcPct val="150000"/>
              </a:lnSpc>
            </a:pPr>
            <a:r>
              <a:rPr lang="en-US" sz="2000" b="1" dirty="0" err="1" smtClean="0">
                <a:solidFill>
                  <a:srgbClr val="002060"/>
                </a:solidFill>
              </a:rPr>
              <a:t>Bước</a:t>
            </a:r>
            <a:r>
              <a:rPr lang="en-US" sz="2000" b="1" dirty="0" smtClean="0">
                <a:solidFill>
                  <a:srgbClr val="002060"/>
                </a:solidFill>
              </a:rPr>
              <a:t> 3: </a:t>
            </a:r>
            <a:r>
              <a:rPr lang="en-US" sz="2000" dirty="0" err="1" smtClean="0">
                <a:solidFill>
                  <a:srgbClr val="002060"/>
                </a:solidFill>
              </a:rPr>
              <a:t>Tiếp</a:t>
            </a:r>
            <a:r>
              <a:rPr lang="en-US" sz="2000" dirty="0" smtClean="0">
                <a:solidFill>
                  <a:srgbClr val="002060"/>
                </a:solidFill>
              </a:rPr>
              <a:t> </a:t>
            </a:r>
            <a:r>
              <a:rPr lang="en-US" sz="2000" dirty="0" err="1" smtClean="0">
                <a:solidFill>
                  <a:srgbClr val="002060"/>
                </a:solidFill>
              </a:rPr>
              <a:t>tục</a:t>
            </a:r>
            <a:r>
              <a:rPr lang="en-US" sz="2000" dirty="0" smtClean="0">
                <a:solidFill>
                  <a:srgbClr val="002060"/>
                </a:solidFill>
              </a:rPr>
              <a:t> </a:t>
            </a:r>
            <a:r>
              <a:rPr lang="en-US" sz="2000" dirty="0" err="1" smtClean="0">
                <a:solidFill>
                  <a:srgbClr val="002060"/>
                </a:solidFill>
              </a:rPr>
              <a:t>vẽ</a:t>
            </a:r>
            <a:r>
              <a:rPr lang="en-US" sz="2000" dirty="0" smtClean="0">
                <a:solidFill>
                  <a:srgbClr val="002060"/>
                </a:solidFill>
              </a:rPr>
              <a:t> </a:t>
            </a:r>
            <a:r>
              <a:rPr lang="en-US" sz="2000" dirty="0" err="1" smtClean="0">
                <a:solidFill>
                  <a:srgbClr val="002060"/>
                </a:solidFill>
              </a:rPr>
              <a:t>màu</a:t>
            </a:r>
            <a:r>
              <a:rPr lang="en-US" sz="2000" dirty="0" smtClean="0">
                <a:solidFill>
                  <a:srgbClr val="002060"/>
                </a:solidFill>
              </a:rPr>
              <a:t> </a:t>
            </a:r>
            <a:r>
              <a:rPr lang="en-US" sz="2000" dirty="0" err="1" smtClean="0">
                <a:solidFill>
                  <a:srgbClr val="002060"/>
                </a:solidFill>
              </a:rPr>
              <a:t>và</a:t>
            </a:r>
            <a:r>
              <a:rPr lang="en-US" sz="2000" dirty="0" smtClean="0">
                <a:solidFill>
                  <a:srgbClr val="002060"/>
                </a:solidFill>
              </a:rPr>
              <a:t> </a:t>
            </a:r>
            <a:r>
              <a:rPr lang="en-US" sz="2000" dirty="0" err="1" smtClean="0">
                <a:solidFill>
                  <a:srgbClr val="002060"/>
                </a:solidFill>
              </a:rPr>
              <a:t>diễn</a:t>
            </a:r>
            <a:r>
              <a:rPr lang="en-US" sz="2000" dirty="0" smtClean="0">
                <a:solidFill>
                  <a:srgbClr val="002060"/>
                </a:solidFill>
              </a:rPr>
              <a:t> </a:t>
            </a:r>
            <a:r>
              <a:rPr lang="en-US" sz="2000" dirty="0" err="1" smtClean="0">
                <a:solidFill>
                  <a:srgbClr val="002060"/>
                </a:solidFill>
              </a:rPr>
              <a:t>tả</a:t>
            </a:r>
            <a:endParaRPr lang="en-US" sz="2000" dirty="0" smtClean="0">
              <a:solidFill>
                <a:srgbClr val="002060"/>
              </a:solidFill>
            </a:endParaRPr>
          </a:p>
          <a:p>
            <a:pPr algn="just">
              <a:lnSpc>
                <a:spcPct val="150000"/>
              </a:lnSpc>
            </a:pPr>
            <a:r>
              <a:rPr lang="en-US" sz="2000" b="1" dirty="0" err="1" smtClean="0">
                <a:solidFill>
                  <a:srgbClr val="002060"/>
                </a:solidFill>
              </a:rPr>
              <a:t>Bước</a:t>
            </a:r>
            <a:r>
              <a:rPr lang="en-US" sz="2000" b="1" dirty="0" smtClean="0">
                <a:solidFill>
                  <a:srgbClr val="002060"/>
                </a:solidFill>
              </a:rPr>
              <a:t> 4: </a:t>
            </a:r>
            <a:r>
              <a:rPr lang="en-US" sz="2000" dirty="0" err="1" smtClean="0">
                <a:solidFill>
                  <a:srgbClr val="002060"/>
                </a:solidFill>
              </a:rPr>
              <a:t>Vẽ</a:t>
            </a:r>
            <a:r>
              <a:rPr lang="en-US" sz="2000" dirty="0" smtClean="0">
                <a:solidFill>
                  <a:srgbClr val="002060"/>
                </a:solidFill>
              </a:rPr>
              <a:t> chi </a:t>
            </a:r>
            <a:r>
              <a:rPr lang="en-US" sz="2000" dirty="0" err="1" smtClean="0">
                <a:solidFill>
                  <a:srgbClr val="002060"/>
                </a:solidFill>
              </a:rPr>
              <a:t>tiết</a:t>
            </a:r>
            <a:r>
              <a:rPr lang="en-US" sz="2000" dirty="0" smtClean="0">
                <a:solidFill>
                  <a:srgbClr val="002060"/>
                </a:solidFill>
              </a:rPr>
              <a:t> </a:t>
            </a:r>
            <a:r>
              <a:rPr lang="en-US" sz="2000" dirty="0" err="1" smtClean="0">
                <a:solidFill>
                  <a:srgbClr val="002060"/>
                </a:solidFill>
              </a:rPr>
              <a:t>và</a:t>
            </a:r>
            <a:r>
              <a:rPr lang="en-US" sz="2000" dirty="0" smtClean="0">
                <a:solidFill>
                  <a:srgbClr val="002060"/>
                </a:solidFill>
              </a:rPr>
              <a:t> </a:t>
            </a:r>
            <a:r>
              <a:rPr lang="en-US" sz="2000" dirty="0" err="1" smtClean="0">
                <a:solidFill>
                  <a:srgbClr val="002060"/>
                </a:solidFill>
              </a:rPr>
              <a:t>hoàn</a:t>
            </a:r>
            <a:r>
              <a:rPr lang="en-US" sz="2000" dirty="0" smtClean="0">
                <a:solidFill>
                  <a:srgbClr val="002060"/>
                </a:solidFill>
              </a:rPr>
              <a:t> </a:t>
            </a:r>
            <a:r>
              <a:rPr lang="en-US" sz="2000" dirty="0" err="1" smtClean="0">
                <a:solidFill>
                  <a:srgbClr val="002060"/>
                </a:solidFill>
              </a:rPr>
              <a:t>thiện</a:t>
            </a:r>
            <a:endParaRPr lang="en-US" sz="2000" dirty="0">
              <a:solidFill>
                <a:srgbClr val="002060"/>
              </a:solidFill>
            </a:endParaRP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r="52247"/>
          <a:stretch/>
        </p:blipFill>
        <p:spPr>
          <a:xfrm>
            <a:off x="3864776" y="857123"/>
            <a:ext cx="2474379" cy="1906625"/>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51685" r="674"/>
          <a:stretch/>
        </p:blipFill>
        <p:spPr>
          <a:xfrm>
            <a:off x="6480235" y="857123"/>
            <a:ext cx="2468557" cy="1906625"/>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52247" b="2208"/>
          <a:stretch/>
        </p:blipFill>
        <p:spPr>
          <a:xfrm>
            <a:off x="3864776" y="2763748"/>
            <a:ext cx="2474379" cy="1914288"/>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52135" b="1614"/>
          <a:stretch/>
        </p:blipFill>
        <p:spPr>
          <a:xfrm>
            <a:off x="6480235" y="2763748"/>
            <a:ext cx="2581838" cy="2004855"/>
          </a:xfrm>
          <a:prstGeom prst="rect">
            <a:avLst/>
          </a:prstGeom>
        </p:spPr>
      </p:pic>
    </p:spTree>
    <p:extLst>
      <p:ext uri="{BB962C8B-B14F-4D97-AF65-F5344CB8AC3E}">
        <p14:creationId xmlns:p14="http://schemas.microsoft.com/office/powerpoint/2010/main" val="20653403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checkerboard(across)">
                                      <p:cBhvr>
                                        <p:cTn id="25" dur="500"/>
                                        <p:tgtEl>
                                          <p:spTgt spid="16">
                                            <p:txEl>
                                              <p:pRg st="0" end="0"/>
                                            </p:txEl>
                                          </p:spTgt>
                                        </p:tgtEl>
                                      </p:cBhvr>
                                    </p:animEffect>
                                  </p:childTnLst>
                                </p:cTn>
                              </p:par>
                              <p:par>
                                <p:cTn id="26" presetID="4" presetClass="entr" presetSubtype="32"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ox(ou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checkerboard(across)">
                                      <p:cBhvr>
                                        <p:cTn id="33" dur="500"/>
                                        <p:tgtEl>
                                          <p:spTgt spid="16">
                                            <p:txEl>
                                              <p:pRg st="1" end="1"/>
                                            </p:txEl>
                                          </p:spTgt>
                                        </p:tgtEl>
                                      </p:cBhvr>
                                    </p:animEffect>
                                  </p:childTnLst>
                                </p:cTn>
                              </p:par>
                              <p:par>
                                <p:cTn id="34" presetID="4" presetClass="entr" presetSubtype="3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ox(ou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41" dur="500"/>
                                        <p:tgtEl>
                                          <p:spTgt spid="16">
                                            <p:txEl>
                                              <p:pRg st="2" end="2"/>
                                            </p:txEl>
                                          </p:spTgt>
                                        </p:tgtEl>
                                      </p:cBhvr>
                                    </p:animEffect>
                                  </p:childTnLst>
                                </p:cTn>
                              </p:par>
                              <p:par>
                                <p:cTn id="42" presetID="4"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ox(ou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Effect transition="in" filter="checkerboard(across)">
                                      <p:cBhvr>
                                        <p:cTn id="49" dur="500"/>
                                        <p:tgtEl>
                                          <p:spTgt spid="16">
                                            <p:txEl>
                                              <p:pRg st="3" end="3"/>
                                            </p:txEl>
                                          </p:spTgt>
                                        </p:tgtEl>
                                      </p:cBhvr>
                                    </p:animEffect>
                                  </p:childTnLst>
                                </p:cTn>
                              </p:par>
                              <p:par>
                                <p:cTn id="50" presetID="4" presetClass="entr" presetSubtype="32"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ox(out)">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Google Shape;3238;p43"/>
          <p:cNvSpPr/>
          <p:nvPr/>
        </p:nvSpPr>
        <p:spPr>
          <a:xfrm rot="-5184269">
            <a:off x="5058753" y="89377"/>
            <a:ext cx="2683682" cy="301914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9" name="Google Shape;3239;p43"/>
          <p:cNvPicPr preferRelativeResize="0"/>
          <p:nvPr/>
        </p:nvPicPr>
        <p:blipFill>
          <a:blip r:embed="rId3">
            <a:extLst>
              <a:ext uri="{28A0092B-C50C-407E-A947-70E740481C1C}">
                <a14:useLocalDpi xmlns:a14="http://schemas.microsoft.com/office/drawing/2010/main" val="0"/>
              </a:ext>
            </a:extLst>
          </a:blip>
          <a:stretch>
            <a:fillRect/>
          </a:stretch>
        </p:blipFill>
        <p:spPr>
          <a:xfrm rot="224192" flipH="1">
            <a:off x="5094757" y="437727"/>
            <a:ext cx="2730102" cy="1624617"/>
          </a:xfrm>
          <a:prstGeom prst="rect">
            <a:avLst/>
          </a:prstGeom>
          <a:noFill/>
          <a:ln>
            <a:noFill/>
          </a:ln>
        </p:spPr>
      </p:pic>
      <p:sp>
        <p:nvSpPr>
          <p:cNvPr id="3240" name="Google Shape;3240;p43"/>
          <p:cNvSpPr/>
          <p:nvPr/>
        </p:nvSpPr>
        <p:spPr>
          <a:xfrm rot="-5261536">
            <a:off x="5627539" y="1692218"/>
            <a:ext cx="2808778" cy="3757555"/>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41" name="Google Shape;3241;p43"/>
          <p:cNvPicPr preferRelativeResize="0"/>
          <p:nvPr/>
        </p:nvPicPr>
        <p:blipFill>
          <a:blip r:embed="rId4">
            <a:extLst>
              <a:ext uri="{28A0092B-C50C-407E-A947-70E740481C1C}">
                <a14:useLocalDpi xmlns:a14="http://schemas.microsoft.com/office/drawing/2010/main" val="0"/>
              </a:ext>
            </a:extLst>
          </a:blip>
          <a:stretch>
            <a:fillRect/>
          </a:stretch>
        </p:blipFill>
        <p:spPr>
          <a:xfrm rot="138634" flipH="1">
            <a:off x="5228834" y="2228285"/>
            <a:ext cx="3629402" cy="2715583"/>
          </a:xfrm>
          <a:prstGeom prst="rect">
            <a:avLst/>
          </a:prstGeom>
          <a:noFill/>
          <a:ln>
            <a:noFill/>
          </a:ln>
        </p:spPr>
      </p:pic>
      <p:sp>
        <p:nvSpPr>
          <p:cNvPr id="3242" name="Google Shape;3242;p43"/>
          <p:cNvSpPr txBox="1">
            <a:spLocks noGrp="1"/>
          </p:cNvSpPr>
          <p:nvPr>
            <p:ph type="title"/>
          </p:nvPr>
        </p:nvSpPr>
        <p:spPr>
          <a:xfrm>
            <a:off x="1042700" y="788775"/>
            <a:ext cx="3329700" cy="91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smtClean="0">
                <a:latin typeface="+mn-lt"/>
              </a:rPr>
              <a:t>Luyện</a:t>
            </a:r>
            <a:r>
              <a:rPr lang="en-US" b="1" dirty="0" smtClean="0">
                <a:latin typeface="+mn-lt"/>
              </a:rPr>
              <a:t> </a:t>
            </a:r>
            <a:r>
              <a:rPr lang="en-US" b="1" dirty="0" err="1" smtClean="0">
                <a:latin typeface="+mn-lt"/>
              </a:rPr>
              <a:t>tập</a:t>
            </a:r>
            <a:endParaRPr b="1" dirty="0">
              <a:latin typeface="+mn-lt"/>
            </a:endParaRPr>
          </a:p>
        </p:txBody>
      </p:sp>
      <p:sp>
        <p:nvSpPr>
          <p:cNvPr id="3244" name="Google Shape;3244;p43"/>
          <p:cNvSpPr/>
          <p:nvPr/>
        </p:nvSpPr>
        <p:spPr>
          <a:xfrm>
            <a:off x="5289825" y="1294275"/>
            <a:ext cx="66125" cy="6142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5" name="Google Shape;3245;p43"/>
          <p:cNvGrpSpPr/>
          <p:nvPr/>
        </p:nvGrpSpPr>
        <p:grpSpPr>
          <a:xfrm>
            <a:off x="5150800" y="325925"/>
            <a:ext cx="522676" cy="490502"/>
            <a:chOff x="5150800" y="325925"/>
            <a:chExt cx="522676" cy="490502"/>
          </a:xfrm>
        </p:grpSpPr>
        <p:sp>
          <p:nvSpPr>
            <p:cNvPr id="3246" name="Google Shape;3246;p43"/>
            <p:cNvSpPr/>
            <p:nvPr/>
          </p:nvSpPr>
          <p:spPr>
            <a:xfrm>
              <a:off x="5150800" y="325925"/>
              <a:ext cx="145963" cy="490502"/>
            </a:xfrm>
            <a:custGeom>
              <a:avLst/>
              <a:gdLst/>
              <a:ahLst/>
              <a:cxnLst/>
              <a:rect l="l" t="t" r="r" b="b"/>
              <a:pathLst>
                <a:path w="3150" h="10586" extrusionOk="0">
                  <a:moveTo>
                    <a:pt x="1653" y="1320"/>
                  </a:moveTo>
                  <a:cubicBezTo>
                    <a:pt x="1869" y="2878"/>
                    <a:pt x="2074" y="4443"/>
                    <a:pt x="2275" y="6001"/>
                  </a:cubicBezTo>
                  <a:cubicBezTo>
                    <a:pt x="1732" y="6118"/>
                    <a:pt x="1202" y="6247"/>
                    <a:pt x="676" y="6408"/>
                  </a:cubicBezTo>
                  <a:cubicBezTo>
                    <a:pt x="884" y="5000"/>
                    <a:pt x="1185" y="3606"/>
                    <a:pt x="1469" y="2212"/>
                  </a:cubicBezTo>
                  <a:cubicBezTo>
                    <a:pt x="1527" y="1915"/>
                    <a:pt x="1588" y="1614"/>
                    <a:pt x="1653" y="1320"/>
                  </a:cubicBezTo>
                  <a:close/>
                  <a:moveTo>
                    <a:pt x="1694" y="0"/>
                  </a:moveTo>
                  <a:cubicBezTo>
                    <a:pt x="1628" y="0"/>
                    <a:pt x="1565" y="38"/>
                    <a:pt x="1547" y="124"/>
                  </a:cubicBezTo>
                  <a:cubicBezTo>
                    <a:pt x="1305" y="1313"/>
                    <a:pt x="1062" y="2502"/>
                    <a:pt x="823" y="3695"/>
                  </a:cubicBezTo>
                  <a:cubicBezTo>
                    <a:pt x="635" y="4628"/>
                    <a:pt x="461" y="5564"/>
                    <a:pt x="324" y="6507"/>
                  </a:cubicBezTo>
                  <a:cubicBezTo>
                    <a:pt x="276" y="6521"/>
                    <a:pt x="228" y="6534"/>
                    <a:pt x="187" y="6552"/>
                  </a:cubicBezTo>
                  <a:cubicBezTo>
                    <a:pt x="1" y="6611"/>
                    <a:pt x="55" y="6885"/>
                    <a:pt x="223" y="6885"/>
                  </a:cubicBezTo>
                  <a:cubicBezTo>
                    <a:pt x="240" y="6885"/>
                    <a:pt x="257" y="6882"/>
                    <a:pt x="276" y="6876"/>
                  </a:cubicBezTo>
                  <a:lnTo>
                    <a:pt x="276" y="6876"/>
                  </a:lnTo>
                  <a:cubicBezTo>
                    <a:pt x="259" y="6996"/>
                    <a:pt x="245" y="7119"/>
                    <a:pt x="228" y="7238"/>
                  </a:cubicBezTo>
                  <a:cubicBezTo>
                    <a:pt x="153" y="7915"/>
                    <a:pt x="102" y="8588"/>
                    <a:pt x="88" y="9268"/>
                  </a:cubicBezTo>
                  <a:cubicBezTo>
                    <a:pt x="87" y="9378"/>
                    <a:pt x="169" y="9432"/>
                    <a:pt x="254" y="9432"/>
                  </a:cubicBezTo>
                  <a:cubicBezTo>
                    <a:pt x="338" y="9432"/>
                    <a:pt x="423" y="9378"/>
                    <a:pt x="427" y="9268"/>
                  </a:cubicBezTo>
                  <a:cubicBezTo>
                    <a:pt x="444" y="8431"/>
                    <a:pt x="515" y="7597"/>
                    <a:pt x="625" y="6770"/>
                  </a:cubicBezTo>
                  <a:cubicBezTo>
                    <a:pt x="1182" y="6603"/>
                    <a:pt x="1746" y="6459"/>
                    <a:pt x="2313" y="6333"/>
                  </a:cubicBezTo>
                  <a:cubicBezTo>
                    <a:pt x="2395" y="6986"/>
                    <a:pt x="2477" y="7635"/>
                    <a:pt x="2552" y="8291"/>
                  </a:cubicBezTo>
                  <a:cubicBezTo>
                    <a:pt x="2637" y="9002"/>
                    <a:pt x="2719" y="9712"/>
                    <a:pt x="2801" y="10427"/>
                  </a:cubicBezTo>
                  <a:cubicBezTo>
                    <a:pt x="2813" y="10532"/>
                    <a:pt x="2904" y="10585"/>
                    <a:pt x="2988" y="10585"/>
                  </a:cubicBezTo>
                  <a:cubicBezTo>
                    <a:pt x="3072" y="10585"/>
                    <a:pt x="3150" y="10532"/>
                    <a:pt x="3136" y="10427"/>
                  </a:cubicBezTo>
                  <a:cubicBezTo>
                    <a:pt x="2979" y="9039"/>
                    <a:pt x="2812" y="7655"/>
                    <a:pt x="2641" y="6265"/>
                  </a:cubicBezTo>
                  <a:cubicBezTo>
                    <a:pt x="2672" y="6258"/>
                    <a:pt x="2706" y="6254"/>
                    <a:pt x="2737" y="6244"/>
                  </a:cubicBezTo>
                  <a:cubicBezTo>
                    <a:pt x="2936" y="6205"/>
                    <a:pt x="2869" y="5916"/>
                    <a:pt x="2684" y="5916"/>
                  </a:cubicBezTo>
                  <a:cubicBezTo>
                    <a:pt x="2672" y="5916"/>
                    <a:pt x="2660" y="5917"/>
                    <a:pt x="2648" y="5919"/>
                  </a:cubicBezTo>
                  <a:cubicBezTo>
                    <a:pt x="2631" y="5923"/>
                    <a:pt x="2617" y="5930"/>
                    <a:pt x="2600" y="5930"/>
                  </a:cubicBezTo>
                  <a:cubicBezTo>
                    <a:pt x="2467" y="4881"/>
                    <a:pt x="2330" y="3832"/>
                    <a:pt x="2190" y="2786"/>
                  </a:cubicBezTo>
                  <a:cubicBezTo>
                    <a:pt x="2091" y="2068"/>
                    <a:pt x="1992" y="1344"/>
                    <a:pt x="1889" y="626"/>
                  </a:cubicBezTo>
                  <a:cubicBezTo>
                    <a:pt x="1882" y="568"/>
                    <a:pt x="1851" y="534"/>
                    <a:pt x="1810" y="517"/>
                  </a:cubicBezTo>
                  <a:cubicBezTo>
                    <a:pt x="1831" y="414"/>
                    <a:pt x="1851" y="315"/>
                    <a:pt x="1872" y="213"/>
                  </a:cubicBezTo>
                  <a:cubicBezTo>
                    <a:pt x="1899" y="84"/>
                    <a:pt x="1793" y="0"/>
                    <a:pt x="1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3"/>
            <p:cNvSpPr/>
            <p:nvPr/>
          </p:nvSpPr>
          <p:spPr>
            <a:xfrm>
              <a:off x="5289716" y="430179"/>
              <a:ext cx="141329" cy="288621"/>
            </a:xfrm>
            <a:custGeom>
              <a:avLst/>
              <a:gdLst/>
              <a:ahLst/>
              <a:cxnLst/>
              <a:rect l="l" t="t" r="r" b="b"/>
              <a:pathLst>
                <a:path w="3050" h="6229" extrusionOk="0">
                  <a:moveTo>
                    <a:pt x="1644" y="0"/>
                  </a:moveTo>
                  <a:cubicBezTo>
                    <a:pt x="1543" y="0"/>
                    <a:pt x="1439" y="82"/>
                    <a:pt x="1474" y="208"/>
                  </a:cubicBezTo>
                  <a:cubicBezTo>
                    <a:pt x="1700" y="1096"/>
                    <a:pt x="1929" y="1988"/>
                    <a:pt x="2158" y="2877"/>
                  </a:cubicBezTo>
                  <a:lnTo>
                    <a:pt x="2489" y="4182"/>
                  </a:lnTo>
                  <a:cubicBezTo>
                    <a:pt x="2544" y="4401"/>
                    <a:pt x="2602" y="4619"/>
                    <a:pt x="2640" y="4841"/>
                  </a:cubicBezTo>
                  <a:cubicBezTo>
                    <a:pt x="2254" y="4216"/>
                    <a:pt x="1871" y="3587"/>
                    <a:pt x="1485" y="2965"/>
                  </a:cubicBezTo>
                  <a:cubicBezTo>
                    <a:pt x="1235" y="2555"/>
                    <a:pt x="982" y="2145"/>
                    <a:pt x="729" y="1732"/>
                  </a:cubicBezTo>
                  <a:cubicBezTo>
                    <a:pt x="637" y="1578"/>
                    <a:pt x="528" y="1305"/>
                    <a:pt x="337" y="1257"/>
                  </a:cubicBezTo>
                  <a:cubicBezTo>
                    <a:pt x="314" y="1251"/>
                    <a:pt x="293" y="1249"/>
                    <a:pt x="272" y="1249"/>
                  </a:cubicBezTo>
                  <a:cubicBezTo>
                    <a:pt x="115" y="1249"/>
                    <a:pt x="0" y="1397"/>
                    <a:pt x="39" y="1554"/>
                  </a:cubicBezTo>
                  <a:cubicBezTo>
                    <a:pt x="56" y="1633"/>
                    <a:pt x="108" y="1667"/>
                    <a:pt x="166" y="1674"/>
                  </a:cubicBezTo>
                  <a:cubicBezTo>
                    <a:pt x="507" y="3153"/>
                    <a:pt x="849" y="4630"/>
                    <a:pt x="1187" y="6109"/>
                  </a:cubicBezTo>
                  <a:cubicBezTo>
                    <a:pt x="1206" y="6192"/>
                    <a:pt x="1270" y="6229"/>
                    <a:pt x="1337" y="6229"/>
                  </a:cubicBezTo>
                  <a:cubicBezTo>
                    <a:pt x="1437" y="6229"/>
                    <a:pt x="1543" y="6146"/>
                    <a:pt x="1512" y="6017"/>
                  </a:cubicBezTo>
                  <a:cubicBezTo>
                    <a:pt x="1222" y="4753"/>
                    <a:pt x="928" y="3485"/>
                    <a:pt x="637" y="2221"/>
                  </a:cubicBezTo>
                  <a:lnTo>
                    <a:pt x="637" y="2221"/>
                  </a:lnTo>
                  <a:cubicBezTo>
                    <a:pt x="699" y="2326"/>
                    <a:pt x="767" y="2436"/>
                    <a:pt x="832" y="2542"/>
                  </a:cubicBezTo>
                  <a:cubicBezTo>
                    <a:pt x="1040" y="2883"/>
                    <a:pt x="1252" y="3222"/>
                    <a:pt x="1461" y="3563"/>
                  </a:cubicBezTo>
                  <a:cubicBezTo>
                    <a:pt x="1878" y="4240"/>
                    <a:pt x="2295" y="4920"/>
                    <a:pt x="2711" y="5600"/>
                  </a:cubicBezTo>
                  <a:cubicBezTo>
                    <a:pt x="2746" y="5655"/>
                    <a:pt x="2799" y="5680"/>
                    <a:pt x="2853" y="5680"/>
                  </a:cubicBezTo>
                  <a:cubicBezTo>
                    <a:pt x="2938" y="5680"/>
                    <a:pt x="3023" y="5617"/>
                    <a:pt x="3029" y="5515"/>
                  </a:cubicBezTo>
                  <a:cubicBezTo>
                    <a:pt x="3050" y="5067"/>
                    <a:pt x="2954" y="4626"/>
                    <a:pt x="2845" y="4196"/>
                  </a:cubicBezTo>
                  <a:cubicBezTo>
                    <a:pt x="2728" y="3748"/>
                    <a:pt x="2612" y="3293"/>
                    <a:pt x="2493" y="2842"/>
                  </a:cubicBezTo>
                  <a:cubicBezTo>
                    <a:pt x="2264" y="1937"/>
                    <a:pt x="2028" y="1025"/>
                    <a:pt x="1799" y="119"/>
                  </a:cubicBezTo>
                  <a:cubicBezTo>
                    <a:pt x="1776" y="36"/>
                    <a:pt x="1711" y="0"/>
                    <a:pt x="1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3"/>
            <p:cNvSpPr/>
            <p:nvPr/>
          </p:nvSpPr>
          <p:spPr>
            <a:xfrm>
              <a:off x="5413758" y="456219"/>
              <a:ext cx="105001" cy="243120"/>
            </a:xfrm>
            <a:custGeom>
              <a:avLst/>
              <a:gdLst/>
              <a:ahLst/>
              <a:cxnLst/>
              <a:rect l="l" t="t" r="r" b="b"/>
              <a:pathLst>
                <a:path w="2266" h="5247" extrusionOk="0">
                  <a:moveTo>
                    <a:pt x="509" y="338"/>
                  </a:moveTo>
                  <a:cubicBezTo>
                    <a:pt x="767" y="338"/>
                    <a:pt x="1019" y="443"/>
                    <a:pt x="1213" y="620"/>
                  </a:cubicBezTo>
                  <a:cubicBezTo>
                    <a:pt x="1490" y="873"/>
                    <a:pt x="1654" y="1225"/>
                    <a:pt x="1760" y="1577"/>
                  </a:cubicBezTo>
                  <a:cubicBezTo>
                    <a:pt x="1979" y="2315"/>
                    <a:pt x="1975" y="3104"/>
                    <a:pt x="1763" y="3835"/>
                  </a:cubicBezTo>
                  <a:cubicBezTo>
                    <a:pt x="1678" y="4136"/>
                    <a:pt x="1555" y="4423"/>
                    <a:pt x="1401" y="4693"/>
                  </a:cubicBezTo>
                  <a:cubicBezTo>
                    <a:pt x="1063" y="3244"/>
                    <a:pt x="721" y="1795"/>
                    <a:pt x="383" y="346"/>
                  </a:cubicBezTo>
                  <a:cubicBezTo>
                    <a:pt x="425" y="341"/>
                    <a:pt x="467" y="338"/>
                    <a:pt x="509" y="338"/>
                  </a:cubicBezTo>
                  <a:close/>
                  <a:moveTo>
                    <a:pt x="509" y="1"/>
                  </a:moveTo>
                  <a:cubicBezTo>
                    <a:pt x="384" y="1"/>
                    <a:pt x="259" y="20"/>
                    <a:pt x="137" y="63"/>
                  </a:cubicBezTo>
                  <a:cubicBezTo>
                    <a:pt x="21" y="104"/>
                    <a:pt x="0" y="230"/>
                    <a:pt x="45" y="316"/>
                  </a:cubicBezTo>
                  <a:cubicBezTo>
                    <a:pt x="38" y="336"/>
                    <a:pt x="38" y="353"/>
                    <a:pt x="48" y="377"/>
                  </a:cubicBezTo>
                  <a:cubicBezTo>
                    <a:pt x="407" y="1915"/>
                    <a:pt x="766" y="3449"/>
                    <a:pt x="1124" y="4987"/>
                  </a:cubicBezTo>
                  <a:cubicBezTo>
                    <a:pt x="1131" y="5031"/>
                    <a:pt x="1159" y="5062"/>
                    <a:pt x="1189" y="5082"/>
                  </a:cubicBezTo>
                  <a:cubicBezTo>
                    <a:pt x="1185" y="5173"/>
                    <a:pt x="1276" y="5246"/>
                    <a:pt x="1369" y="5246"/>
                  </a:cubicBezTo>
                  <a:cubicBezTo>
                    <a:pt x="1420" y="5246"/>
                    <a:pt x="1471" y="5224"/>
                    <a:pt x="1507" y="5171"/>
                  </a:cubicBezTo>
                  <a:cubicBezTo>
                    <a:pt x="1996" y="4461"/>
                    <a:pt x="2256" y="3603"/>
                    <a:pt x="2266" y="2745"/>
                  </a:cubicBezTo>
                  <a:cubicBezTo>
                    <a:pt x="2262" y="1932"/>
                    <a:pt x="2068" y="931"/>
                    <a:pt x="1435" y="370"/>
                  </a:cubicBezTo>
                  <a:cubicBezTo>
                    <a:pt x="1181" y="145"/>
                    <a:pt x="847"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3"/>
            <p:cNvSpPr/>
            <p:nvPr/>
          </p:nvSpPr>
          <p:spPr>
            <a:xfrm>
              <a:off x="5550867" y="464745"/>
              <a:ext cx="122609" cy="113613"/>
            </a:xfrm>
            <a:custGeom>
              <a:avLst/>
              <a:gdLst/>
              <a:ahLst/>
              <a:cxnLst/>
              <a:rect l="l" t="t" r="r" b="b"/>
              <a:pathLst>
                <a:path w="2646" h="2452" extrusionOk="0">
                  <a:moveTo>
                    <a:pt x="1911" y="329"/>
                  </a:moveTo>
                  <a:cubicBezTo>
                    <a:pt x="2088" y="329"/>
                    <a:pt x="2227" y="490"/>
                    <a:pt x="2273" y="671"/>
                  </a:cubicBezTo>
                  <a:cubicBezTo>
                    <a:pt x="2338" y="955"/>
                    <a:pt x="2164" y="1242"/>
                    <a:pt x="1996" y="1451"/>
                  </a:cubicBezTo>
                  <a:cubicBezTo>
                    <a:pt x="1798" y="1693"/>
                    <a:pt x="1566" y="1912"/>
                    <a:pt x="1306" y="2086"/>
                  </a:cubicBezTo>
                  <a:cubicBezTo>
                    <a:pt x="1296" y="2096"/>
                    <a:pt x="1282" y="2103"/>
                    <a:pt x="1278" y="2107"/>
                  </a:cubicBezTo>
                  <a:cubicBezTo>
                    <a:pt x="1091" y="2096"/>
                    <a:pt x="906" y="1915"/>
                    <a:pt x="780" y="1796"/>
                  </a:cubicBezTo>
                  <a:cubicBezTo>
                    <a:pt x="592" y="1618"/>
                    <a:pt x="387" y="1386"/>
                    <a:pt x="376" y="1112"/>
                  </a:cubicBezTo>
                  <a:cubicBezTo>
                    <a:pt x="373" y="932"/>
                    <a:pt x="467" y="700"/>
                    <a:pt x="673" y="700"/>
                  </a:cubicBezTo>
                  <a:cubicBezTo>
                    <a:pt x="685" y="700"/>
                    <a:pt x="698" y="701"/>
                    <a:pt x="711" y="702"/>
                  </a:cubicBezTo>
                  <a:cubicBezTo>
                    <a:pt x="889" y="723"/>
                    <a:pt x="1043" y="877"/>
                    <a:pt x="1026" y="1061"/>
                  </a:cubicBezTo>
                  <a:cubicBezTo>
                    <a:pt x="1016" y="1166"/>
                    <a:pt x="1108" y="1225"/>
                    <a:pt x="1199" y="1225"/>
                  </a:cubicBezTo>
                  <a:cubicBezTo>
                    <a:pt x="1271" y="1225"/>
                    <a:pt x="1342" y="1187"/>
                    <a:pt x="1360" y="1105"/>
                  </a:cubicBezTo>
                  <a:cubicBezTo>
                    <a:pt x="1412" y="832"/>
                    <a:pt x="1487" y="494"/>
                    <a:pt x="1767" y="364"/>
                  </a:cubicBezTo>
                  <a:cubicBezTo>
                    <a:pt x="1817" y="340"/>
                    <a:pt x="1865" y="329"/>
                    <a:pt x="1911" y="329"/>
                  </a:cubicBezTo>
                  <a:close/>
                  <a:moveTo>
                    <a:pt x="1908" y="1"/>
                  </a:moveTo>
                  <a:cubicBezTo>
                    <a:pt x="1779" y="1"/>
                    <a:pt x="1648" y="39"/>
                    <a:pt x="1531" y="115"/>
                  </a:cubicBezTo>
                  <a:cubicBezTo>
                    <a:pt x="1354" y="224"/>
                    <a:pt x="1241" y="388"/>
                    <a:pt x="1162" y="569"/>
                  </a:cubicBezTo>
                  <a:cubicBezTo>
                    <a:pt x="1031" y="447"/>
                    <a:pt x="849" y="373"/>
                    <a:pt x="669" y="373"/>
                  </a:cubicBezTo>
                  <a:cubicBezTo>
                    <a:pt x="536" y="373"/>
                    <a:pt x="404" y="414"/>
                    <a:pt x="294" y="507"/>
                  </a:cubicBezTo>
                  <a:cubicBezTo>
                    <a:pt x="69" y="695"/>
                    <a:pt x="0" y="1013"/>
                    <a:pt x="62" y="1293"/>
                  </a:cubicBezTo>
                  <a:cubicBezTo>
                    <a:pt x="123" y="1591"/>
                    <a:pt x="335" y="1844"/>
                    <a:pt x="551" y="2049"/>
                  </a:cubicBezTo>
                  <a:cubicBezTo>
                    <a:pt x="736" y="2225"/>
                    <a:pt x="1000" y="2452"/>
                    <a:pt x="1274" y="2452"/>
                  </a:cubicBezTo>
                  <a:cubicBezTo>
                    <a:pt x="1292" y="2452"/>
                    <a:pt x="1311" y="2451"/>
                    <a:pt x="1330" y="2448"/>
                  </a:cubicBezTo>
                  <a:cubicBezTo>
                    <a:pt x="1378" y="2445"/>
                    <a:pt x="1422" y="2424"/>
                    <a:pt x="1453" y="2390"/>
                  </a:cubicBezTo>
                  <a:cubicBezTo>
                    <a:pt x="1456" y="2387"/>
                    <a:pt x="1466" y="2387"/>
                    <a:pt x="1470" y="2380"/>
                  </a:cubicBezTo>
                  <a:cubicBezTo>
                    <a:pt x="1740" y="2199"/>
                    <a:pt x="1982" y="1984"/>
                    <a:pt x="2198" y="1738"/>
                  </a:cubicBezTo>
                  <a:cubicBezTo>
                    <a:pt x="2396" y="1498"/>
                    <a:pt x="2574" y="1228"/>
                    <a:pt x="2611" y="911"/>
                  </a:cubicBezTo>
                  <a:cubicBezTo>
                    <a:pt x="2645" y="634"/>
                    <a:pt x="2550" y="337"/>
                    <a:pt x="2334" y="156"/>
                  </a:cubicBezTo>
                  <a:cubicBezTo>
                    <a:pt x="2209" y="52"/>
                    <a:pt x="2059" y="1"/>
                    <a:pt x="19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0" name="Google Shape;3250;p43"/>
          <p:cNvGrpSpPr/>
          <p:nvPr/>
        </p:nvGrpSpPr>
        <p:grpSpPr>
          <a:xfrm>
            <a:off x="7460032" y="165102"/>
            <a:ext cx="832667" cy="547903"/>
            <a:chOff x="7460032" y="165102"/>
            <a:chExt cx="832667" cy="547903"/>
          </a:xfrm>
        </p:grpSpPr>
        <p:sp>
          <p:nvSpPr>
            <p:cNvPr id="3251" name="Google Shape;3251;p43"/>
            <p:cNvSpPr/>
            <p:nvPr/>
          </p:nvSpPr>
          <p:spPr>
            <a:xfrm rot="1500162">
              <a:off x="7630711" y="375178"/>
              <a:ext cx="201399" cy="138904"/>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2" name="Google Shape;3252;p43"/>
            <p:cNvSpPr/>
            <p:nvPr/>
          </p:nvSpPr>
          <p:spPr>
            <a:xfrm rot="1500162">
              <a:off x="7824885" y="337824"/>
              <a:ext cx="295130" cy="178505"/>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3" name="Google Shape;3253;p43"/>
            <p:cNvSpPr/>
            <p:nvPr/>
          </p:nvSpPr>
          <p:spPr>
            <a:xfrm rot="1500162">
              <a:off x="7489674" y="300318"/>
              <a:ext cx="137844" cy="133678"/>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4" name="Google Shape;3254;p43"/>
            <p:cNvSpPr/>
            <p:nvPr/>
          </p:nvSpPr>
          <p:spPr>
            <a:xfrm rot="1500162">
              <a:off x="7647156" y="248241"/>
              <a:ext cx="256560" cy="211673"/>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5" name="Google Shape;3255;p43"/>
            <p:cNvSpPr/>
            <p:nvPr/>
          </p:nvSpPr>
          <p:spPr>
            <a:xfrm rot="1500162">
              <a:off x="8050277" y="412076"/>
              <a:ext cx="172237" cy="121898"/>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6" name="Google Shape;3256;p43"/>
            <p:cNvSpPr/>
            <p:nvPr/>
          </p:nvSpPr>
          <p:spPr>
            <a:xfrm rot="1500162">
              <a:off x="7582769" y="182979"/>
              <a:ext cx="122620" cy="128893"/>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7" name="Google Shape;3257;p43"/>
            <p:cNvSpPr/>
            <p:nvPr/>
          </p:nvSpPr>
          <p:spPr>
            <a:xfrm rot="1500162">
              <a:off x="7476513" y="348526"/>
              <a:ext cx="62852" cy="57532"/>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8" name="Google Shape;3258;p43"/>
            <p:cNvSpPr/>
            <p:nvPr/>
          </p:nvSpPr>
          <p:spPr>
            <a:xfrm rot="1500162">
              <a:off x="7503072" y="309053"/>
              <a:ext cx="220176" cy="149518"/>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9" name="Google Shape;3259;p43"/>
            <p:cNvSpPr/>
            <p:nvPr/>
          </p:nvSpPr>
          <p:spPr>
            <a:xfrm rot="1500162">
              <a:off x="8181767" y="472994"/>
              <a:ext cx="77413" cy="75623"/>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0" name="Google Shape;3260;p43"/>
            <p:cNvSpPr/>
            <p:nvPr/>
          </p:nvSpPr>
          <p:spPr>
            <a:xfrm rot="1500162">
              <a:off x="7813892" y="440593"/>
              <a:ext cx="269091" cy="173359"/>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1" name="Google Shape;3261;p43"/>
            <p:cNvSpPr/>
            <p:nvPr/>
          </p:nvSpPr>
          <p:spPr>
            <a:xfrm rot="1500162">
              <a:off x="8037058" y="611825"/>
              <a:ext cx="108097" cy="73332"/>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2" name="Google Shape;3262;p43"/>
            <p:cNvSpPr/>
            <p:nvPr/>
          </p:nvSpPr>
          <p:spPr>
            <a:xfrm rot="1500162">
              <a:off x="8005276" y="478535"/>
              <a:ext cx="210690" cy="181400"/>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3" name="Google Shape;3263;p43"/>
            <p:cNvSpPr/>
            <p:nvPr/>
          </p:nvSpPr>
          <p:spPr>
            <a:xfrm rot="1500162">
              <a:off x="7831569" y="533815"/>
              <a:ext cx="91974" cy="52587"/>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4" name="Google Shape;3264;p43"/>
            <p:cNvSpPr/>
            <p:nvPr/>
          </p:nvSpPr>
          <p:spPr>
            <a:xfrm rot="1500162">
              <a:off x="7510059" y="299928"/>
              <a:ext cx="742276" cy="278251"/>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5" name="Google Shape;3265;p43"/>
            <p:cNvSpPr/>
            <p:nvPr/>
          </p:nvSpPr>
          <p:spPr>
            <a:xfrm rot="1500162">
              <a:off x="7636763" y="246673"/>
              <a:ext cx="271785" cy="219030"/>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66" name="Google Shape;3266;p43"/>
            <p:cNvSpPr/>
            <p:nvPr/>
          </p:nvSpPr>
          <p:spPr>
            <a:xfrm rot="1500162">
              <a:off x="7806035" y="335391"/>
              <a:ext cx="317928" cy="184817"/>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67" name="Google Shape;3267;p43"/>
            <p:cNvSpPr/>
            <p:nvPr/>
          </p:nvSpPr>
          <p:spPr>
            <a:xfrm rot="1500162">
              <a:off x="7671916" y="495970"/>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8" name="Google Shape;3268;p43"/>
            <p:cNvSpPr/>
            <p:nvPr/>
          </p:nvSpPr>
          <p:spPr>
            <a:xfrm rot="1500162">
              <a:off x="7584426" y="454976"/>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9" name="Google Shape;3269;p43"/>
            <p:cNvSpPr/>
            <p:nvPr/>
          </p:nvSpPr>
          <p:spPr>
            <a:xfrm rot="1500162">
              <a:off x="7500295" y="304456"/>
              <a:ext cx="237236" cy="156473"/>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0" name="Google Shape;3270;p43"/>
            <p:cNvSpPr/>
            <p:nvPr/>
          </p:nvSpPr>
          <p:spPr>
            <a:xfrm rot="1500162">
              <a:off x="8023192" y="658764"/>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1" name="Google Shape;3271;p43"/>
            <p:cNvSpPr/>
            <p:nvPr/>
          </p:nvSpPr>
          <p:spPr>
            <a:xfrm rot="1500162">
              <a:off x="7953113" y="626573"/>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2" name="Google Shape;3272;p43"/>
            <p:cNvSpPr/>
            <p:nvPr/>
          </p:nvSpPr>
          <p:spPr>
            <a:xfrm rot="1500162">
              <a:off x="7807042" y="434101"/>
              <a:ext cx="286581" cy="180153"/>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3" name="Google Shape;3273;p43"/>
            <p:cNvSpPr/>
            <p:nvPr/>
          </p:nvSpPr>
          <p:spPr>
            <a:xfrm rot="1500162">
              <a:off x="7996108" y="470059"/>
              <a:ext cx="219318" cy="197079"/>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4" name="Google Shape;3274;p43"/>
            <p:cNvSpPr/>
            <p:nvPr/>
          </p:nvSpPr>
          <p:spPr>
            <a:xfrm rot="1500162">
              <a:off x="7784571" y="547416"/>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5" name="Google Shape;3275;p43"/>
            <p:cNvSpPr/>
            <p:nvPr/>
          </p:nvSpPr>
          <p:spPr>
            <a:xfrm rot="1500162">
              <a:off x="7716637" y="516289"/>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6" name="Google Shape;3276;p43"/>
            <p:cNvSpPr/>
            <p:nvPr/>
          </p:nvSpPr>
          <p:spPr>
            <a:xfrm rot="1500162">
              <a:off x="7625204" y="369953"/>
              <a:ext cx="216663" cy="145096"/>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7" name="Google Shape;3277;p43"/>
            <p:cNvSpPr/>
            <p:nvPr/>
          </p:nvSpPr>
          <p:spPr>
            <a:xfrm rot="1500162">
              <a:off x="7587071" y="185324"/>
              <a:ext cx="123947" cy="136090"/>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8" name="Google Shape;3278;p43"/>
            <p:cNvSpPr/>
            <p:nvPr/>
          </p:nvSpPr>
          <p:spPr>
            <a:xfrm rot="1500162">
              <a:off x="8037487" y="410558"/>
              <a:ext cx="190507" cy="128733"/>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9" name="Google Shape;3279;p43"/>
            <p:cNvSpPr/>
            <p:nvPr/>
          </p:nvSpPr>
          <p:spPr>
            <a:xfrm rot="1500162">
              <a:off x="7476480" y="342099"/>
              <a:ext cx="71674" cy="72930"/>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80" name="Google Shape;3280;p43"/>
            <p:cNvSpPr/>
            <p:nvPr/>
          </p:nvSpPr>
          <p:spPr>
            <a:xfrm rot="1500162">
              <a:off x="7904335" y="603424"/>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1" name="Google Shape;3281;p43"/>
            <p:cNvSpPr/>
            <p:nvPr/>
          </p:nvSpPr>
          <p:spPr>
            <a:xfrm rot="1500162">
              <a:off x="7843794" y="575573"/>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2" name="Google Shape;3282;p43"/>
            <p:cNvSpPr/>
            <p:nvPr/>
          </p:nvSpPr>
          <p:spPr>
            <a:xfrm rot="1500162">
              <a:off x="7828036" y="528351"/>
              <a:ext cx="106106" cy="59381"/>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83" name="Google Shape;3283;p43"/>
            <p:cNvSpPr/>
            <p:nvPr/>
          </p:nvSpPr>
          <p:spPr>
            <a:xfrm rot="1500162">
              <a:off x="8173180" y="465387"/>
              <a:ext cx="88773" cy="94238"/>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84" name="Google Shape;3284;p43"/>
            <p:cNvSpPr/>
            <p:nvPr/>
          </p:nvSpPr>
          <p:spPr>
            <a:xfrm rot="1500162">
              <a:off x="8119789" y="703759"/>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5" name="Google Shape;3285;p43"/>
            <p:cNvSpPr/>
            <p:nvPr/>
          </p:nvSpPr>
          <p:spPr>
            <a:xfrm rot="1500162">
              <a:off x="8069031" y="680733"/>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6" name="Google Shape;3286;p43"/>
            <p:cNvSpPr/>
            <p:nvPr/>
          </p:nvSpPr>
          <p:spPr>
            <a:xfrm rot="1500162">
              <a:off x="8031582" y="605753"/>
              <a:ext cx="123556" cy="79885"/>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287" name="Google Shape;3287;p43"/>
          <p:cNvGrpSpPr/>
          <p:nvPr/>
        </p:nvGrpSpPr>
        <p:grpSpPr>
          <a:xfrm>
            <a:off x="4961815" y="3177565"/>
            <a:ext cx="328020" cy="856015"/>
            <a:chOff x="4961815" y="3122190"/>
            <a:chExt cx="328020" cy="856015"/>
          </a:xfrm>
        </p:grpSpPr>
        <p:sp>
          <p:nvSpPr>
            <p:cNvPr id="3288" name="Google Shape;3288;p43"/>
            <p:cNvSpPr/>
            <p:nvPr/>
          </p:nvSpPr>
          <p:spPr>
            <a:xfrm rot="-5059525">
              <a:off x="4713158" y="3425774"/>
              <a:ext cx="825333" cy="24884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3"/>
            <p:cNvSpPr/>
            <p:nvPr/>
          </p:nvSpPr>
          <p:spPr>
            <a:xfrm rot="-5059525">
              <a:off x="5040076" y="3321488"/>
              <a:ext cx="69006"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3"/>
            <p:cNvSpPr/>
            <p:nvPr/>
          </p:nvSpPr>
          <p:spPr>
            <a:xfrm rot="-5059525">
              <a:off x="5011151" y="3844929"/>
              <a:ext cx="66098"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3"/>
            <p:cNvSpPr/>
            <p:nvPr/>
          </p:nvSpPr>
          <p:spPr>
            <a:xfrm rot="-5059525">
              <a:off x="5242418" y="314597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3"/>
            <p:cNvSpPr/>
            <p:nvPr/>
          </p:nvSpPr>
          <p:spPr>
            <a:xfrm rot="-5059525">
              <a:off x="5194218" y="3623975"/>
              <a:ext cx="72341"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3"/>
            <p:cNvSpPr/>
            <p:nvPr/>
          </p:nvSpPr>
          <p:spPr>
            <a:xfrm rot="-5059525">
              <a:off x="5070201" y="3423062"/>
              <a:ext cx="66654"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3"/>
            <p:cNvSpPr/>
            <p:nvPr/>
          </p:nvSpPr>
          <p:spPr>
            <a:xfrm rot="-5059525">
              <a:off x="5145825" y="3521614"/>
              <a:ext cx="66098"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3"/>
            <p:cNvSpPr/>
            <p:nvPr/>
          </p:nvSpPr>
          <p:spPr>
            <a:xfrm rot="-5059525">
              <a:off x="5141468" y="3160038"/>
              <a:ext cx="66355"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3"/>
            <p:cNvSpPr/>
            <p:nvPr/>
          </p:nvSpPr>
          <p:spPr>
            <a:xfrm rot="-5059525">
              <a:off x="5102892" y="3727485"/>
              <a:ext cx="66954"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3"/>
            <p:cNvSpPr/>
            <p:nvPr/>
          </p:nvSpPr>
          <p:spPr>
            <a:xfrm rot="-5059525">
              <a:off x="4971229" y="3901429"/>
              <a:ext cx="66227" cy="283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3"/>
            <p:cNvSpPr/>
            <p:nvPr/>
          </p:nvSpPr>
          <p:spPr>
            <a:xfrm rot="-5059525">
              <a:off x="5035673" y="3546214"/>
              <a:ext cx="65799" cy="27096"/>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3"/>
            <p:cNvSpPr/>
            <p:nvPr/>
          </p:nvSpPr>
          <p:spPr>
            <a:xfrm rot="-5059525">
              <a:off x="5029642" y="3402933"/>
              <a:ext cx="51305"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3"/>
            <p:cNvSpPr/>
            <p:nvPr/>
          </p:nvSpPr>
          <p:spPr>
            <a:xfrm rot="-5059525">
              <a:off x="4965846" y="3643553"/>
              <a:ext cx="67509"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3"/>
            <p:cNvSpPr/>
            <p:nvPr/>
          </p:nvSpPr>
          <p:spPr>
            <a:xfrm rot="-5059525">
              <a:off x="5008148" y="3241591"/>
              <a:ext cx="64901"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3"/>
            <p:cNvSpPr/>
            <p:nvPr/>
          </p:nvSpPr>
          <p:spPr>
            <a:xfrm rot="-5059525">
              <a:off x="5145495" y="3897065"/>
              <a:ext cx="69134"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3"/>
            <p:cNvSpPr/>
            <p:nvPr/>
          </p:nvSpPr>
          <p:spPr>
            <a:xfrm rot="-5059525">
              <a:off x="5151330" y="3761179"/>
              <a:ext cx="70160"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3"/>
            <p:cNvSpPr/>
            <p:nvPr/>
          </p:nvSpPr>
          <p:spPr>
            <a:xfrm rot="-5059525">
              <a:off x="5087602" y="3150800"/>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3"/>
            <p:cNvSpPr/>
            <p:nvPr/>
          </p:nvSpPr>
          <p:spPr>
            <a:xfrm rot="-5059525">
              <a:off x="5191078" y="3408907"/>
              <a:ext cx="64175"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3"/>
            <p:cNvSpPr/>
            <p:nvPr/>
          </p:nvSpPr>
          <p:spPr>
            <a:xfrm rot="-5059525">
              <a:off x="5211484" y="3497729"/>
              <a:ext cx="72212"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3"/>
            <p:cNvSpPr/>
            <p:nvPr/>
          </p:nvSpPr>
          <p:spPr>
            <a:xfrm rot="-5059525">
              <a:off x="5088290" y="3225522"/>
              <a:ext cx="76018" cy="29333"/>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3"/>
            <p:cNvSpPr/>
            <p:nvPr/>
          </p:nvSpPr>
          <p:spPr>
            <a:xfrm rot="-5059525">
              <a:off x="5065304" y="3834575"/>
              <a:ext cx="73965"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3"/>
            <p:cNvSpPr/>
            <p:nvPr/>
          </p:nvSpPr>
          <p:spPr>
            <a:xfrm rot="-5059525">
              <a:off x="4984077" y="3502943"/>
              <a:ext cx="60925"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3"/>
            <p:cNvSpPr/>
            <p:nvPr/>
          </p:nvSpPr>
          <p:spPr>
            <a:xfrm rot="-5059525">
              <a:off x="5002427" y="3706036"/>
              <a:ext cx="66654" cy="27529"/>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3"/>
            <p:cNvSpPr/>
            <p:nvPr/>
          </p:nvSpPr>
          <p:spPr>
            <a:xfrm rot="-5059525">
              <a:off x="5079232" y="3638345"/>
              <a:ext cx="72811" cy="2796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3"/>
            <p:cNvSpPr/>
            <p:nvPr/>
          </p:nvSpPr>
          <p:spPr>
            <a:xfrm rot="-5059525">
              <a:off x="5224674" y="3234347"/>
              <a:ext cx="73110"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3"/>
            <p:cNvSpPr/>
            <p:nvPr/>
          </p:nvSpPr>
          <p:spPr>
            <a:xfrm rot="-5059525">
              <a:off x="5120701" y="3344710"/>
              <a:ext cx="76274"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3"/>
            <p:cNvSpPr/>
            <p:nvPr/>
          </p:nvSpPr>
          <p:spPr>
            <a:xfrm rot="-5059525">
              <a:off x="5175885" y="3273867"/>
              <a:ext cx="62550"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43"/>
          <p:cNvGrpSpPr/>
          <p:nvPr/>
        </p:nvGrpSpPr>
        <p:grpSpPr>
          <a:xfrm>
            <a:off x="5805618" y="1906185"/>
            <a:ext cx="831582" cy="424083"/>
            <a:chOff x="7485793" y="180935"/>
            <a:chExt cx="831582" cy="424083"/>
          </a:xfrm>
        </p:grpSpPr>
        <p:sp>
          <p:nvSpPr>
            <p:cNvPr id="3316" name="Google Shape;3316;p43"/>
            <p:cNvSpPr/>
            <p:nvPr/>
          </p:nvSpPr>
          <p:spPr>
            <a:xfrm rot="762450">
              <a:off x="7660971" y="360870"/>
              <a:ext cx="201401" cy="138903"/>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17" name="Google Shape;3317;p43"/>
            <p:cNvSpPr/>
            <p:nvPr/>
          </p:nvSpPr>
          <p:spPr>
            <a:xfrm rot="762450">
              <a:off x="7845877" y="272587"/>
              <a:ext cx="295133" cy="178504"/>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18" name="Google Shape;3318;p43"/>
            <p:cNvSpPr/>
            <p:nvPr/>
          </p:nvSpPr>
          <p:spPr>
            <a:xfrm rot="762450">
              <a:off x="7507400" y="324590"/>
              <a:ext cx="137846" cy="133677"/>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19" name="Google Shape;3319;p43"/>
            <p:cNvSpPr/>
            <p:nvPr/>
          </p:nvSpPr>
          <p:spPr>
            <a:xfrm rot="762450">
              <a:off x="7657121" y="226634"/>
              <a:ext cx="256562" cy="211671"/>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0" name="Google Shape;3320;p43"/>
            <p:cNvSpPr/>
            <p:nvPr/>
          </p:nvSpPr>
          <p:spPr>
            <a:xfrm rot="762450">
              <a:off x="8077295" y="310871"/>
              <a:ext cx="172239" cy="121897"/>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1" name="Google Shape;3321;p43"/>
            <p:cNvSpPr/>
            <p:nvPr/>
          </p:nvSpPr>
          <p:spPr>
            <a:xfrm rot="762450">
              <a:off x="7573036" y="191793"/>
              <a:ext cx="122621" cy="128892"/>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2" name="Google Shape;3322;p43"/>
            <p:cNvSpPr/>
            <p:nvPr/>
          </p:nvSpPr>
          <p:spPr>
            <a:xfrm rot="762450">
              <a:off x="7497561" y="383353"/>
              <a:ext cx="62852"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3" name="Google Shape;3323;p43"/>
            <p:cNvSpPr/>
            <p:nvPr/>
          </p:nvSpPr>
          <p:spPr>
            <a:xfrm rot="762450">
              <a:off x="7523093" y="321323"/>
              <a:ext cx="220178" cy="149517"/>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4" name="Google Shape;3324;p43"/>
            <p:cNvSpPr/>
            <p:nvPr/>
          </p:nvSpPr>
          <p:spPr>
            <a:xfrm rot="762450">
              <a:off x="8214902" y="353017"/>
              <a:ext cx="77414" cy="75623"/>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5" name="Google Shape;3325;p43"/>
            <p:cNvSpPr/>
            <p:nvPr/>
          </p:nvSpPr>
          <p:spPr>
            <a:xfrm rot="762450">
              <a:off x="7856773" y="378171"/>
              <a:ext cx="269094" cy="173357"/>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6" name="Google Shape;3326;p43"/>
            <p:cNvSpPr/>
            <p:nvPr/>
          </p:nvSpPr>
          <p:spPr>
            <a:xfrm rot="762450">
              <a:off x="8102483" y="516240"/>
              <a:ext cx="108098" cy="73331"/>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7" name="Google Shape;3327;p43"/>
            <p:cNvSpPr/>
            <p:nvPr/>
          </p:nvSpPr>
          <p:spPr>
            <a:xfrm rot="762450">
              <a:off x="8053373" y="380612"/>
              <a:ext cx="210692" cy="181398"/>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8" name="Google Shape;3328;p43"/>
            <p:cNvSpPr/>
            <p:nvPr/>
          </p:nvSpPr>
          <p:spPr>
            <a:xfrm rot="762450">
              <a:off x="7883071" y="485735"/>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9" name="Google Shape;3329;p43"/>
            <p:cNvSpPr/>
            <p:nvPr/>
          </p:nvSpPr>
          <p:spPr>
            <a:xfrm rot="762450">
              <a:off x="7535693" y="253853"/>
              <a:ext cx="742282" cy="27824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0" name="Google Shape;3330;p43"/>
            <p:cNvSpPr/>
            <p:nvPr/>
          </p:nvSpPr>
          <p:spPr>
            <a:xfrm rot="762450">
              <a:off x="7647242" y="225610"/>
              <a:ext cx="271788" cy="219029"/>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1" name="Google Shape;3331;p43"/>
            <p:cNvSpPr/>
            <p:nvPr/>
          </p:nvSpPr>
          <p:spPr>
            <a:xfrm rot="762450">
              <a:off x="7827352" y="271725"/>
              <a:ext cx="317931" cy="184815"/>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2" name="Google Shape;3332;p43"/>
            <p:cNvSpPr/>
            <p:nvPr/>
          </p:nvSpPr>
          <p:spPr>
            <a:xfrm rot="762450">
              <a:off x="7714330" y="491757"/>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3" name="Google Shape;3333;p43"/>
            <p:cNvSpPr/>
            <p:nvPr/>
          </p:nvSpPr>
          <p:spPr>
            <a:xfrm rot="762450">
              <a:off x="7620126" y="470423"/>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4" name="Google Shape;3334;p43"/>
            <p:cNvSpPr/>
            <p:nvPr/>
          </p:nvSpPr>
          <p:spPr>
            <a:xfrm rot="762450">
              <a:off x="7519945" y="315527"/>
              <a:ext cx="237238" cy="156472"/>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5" name="Google Shape;3335;p43"/>
            <p:cNvSpPr/>
            <p:nvPr/>
          </p:nvSpPr>
          <p:spPr>
            <a:xfrm rot="762450">
              <a:off x="8092268" y="576478"/>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6" name="Google Shape;3336;p43"/>
            <p:cNvSpPr/>
            <p:nvPr/>
          </p:nvSpPr>
          <p:spPr>
            <a:xfrm rot="762450">
              <a:off x="8016917" y="559725"/>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7" name="Google Shape;3337;p43"/>
            <p:cNvSpPr/>
            <p:nvPr/>
          </p:nvSpPr>
          <p:spPr>
            <a:xfrm rot="762450">
              <a:off x="7849220" y="371347"/>
              <a:ext cx="286583" cy="180152"/>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8" name="Google Shape;3338;p43"/>
            <p:cNvSpPr/>
            <p:nvPr/>
          </p:nvSpPr>
          <p:spPr>
            <a:xfrm rot="762450">
              <a:off x="8044180" y="373184"/>
              <a:ext cx="219320" cy="197078"/>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9" name="Google Shape;3339;p43"/>
            <p:cNvSpPr/>
            <p:nvPr/>
          </p:nvSpPr>
          <p:spPr>
            <a:xfrm rot="762450">
              <a:off x="7835411" y="518530"/>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0" name="Google Shape;3340;p43"/>
            <p:cNvSpPr/>
            <p:nvPr/>
          </p:nvSpPr>
          <p:spPr>
            <a:xfrm rot="762450">
              <a:off x="7762379" y="502331"/>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1" name="Google Shape;3341;p43"/>
            <p:cNvSpPr/>
            <p:nvPr/>
          </p:nvSpPr>
          <p:spPr>
            <a:xfrm rot="762450">
              <a:off x="7654962" y="355241"/>
              <a:ext cx="216665" cy="145094"/>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2" name="Google Shape;3342;p43"/>
            <p:cNvSpPr/>
            <p:nvPr/>
          </p:nvSpPr>
          <p:spPr>
            <a:xfrm rot="762450">
              <a:off x="7578490" y="192944"/>
              <a:ext cx="123948" cy="136089"/>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3" name="Google Shape;3343;p43"/>
            <p:cNvSpPr/>
            <p:nvPr/>
          </p:nvSpPr>
          <p:spPr>
            <a:xfrm rot="762450">
              <a:off x="8064993" y="310088"/>
              <a:ext cx="190509" cy="128732"/>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4" name="Google Shape;3344;p43"/>
            <p:cNvSpPr/>
            <p:nvPr/>
          </p:nvSpPr>
          <p:spPr>
            <a:xfrm rot="762450">
              <a:off x="7497698" y="375965"/>
              <a:ext cx="71675" cy="72929"/>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5" name="Google Shape;3345;p43"/>
            <p:cNvSpPr/>
            <p:nvPr/>
          </p:nvSpPr>
          <p:spPr>
            <a:xfrm rot="762450">
              <a:off x="7964347" y="547678"/>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6" name="Google Shape;3346;p43"/>
            <p:cNvSpPr/>
            <p:nvPr/>
          </p:nvSpPr>
          <p:spPr>
            <a:xfrm rot="762450">
              <a:off x="7899246" y="533184"/>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7" name="Google Shape;3347;p43"/>
            <p:cNvSpPr/>
            <p:nvPr/>
          </p:nvSpPr>
          <p:spPr>
            <a:xfrm rot="762450">
              <a:off x="7879017" y="479566"/>
              <a:ext cx="106107" cy="59381"/>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8" name="Google Shape;3348;p43"/>
            <p:cNvSpPr/>
            <p:nvPr/>
          </p:nvSpPr>
          <p:spPr>
            <a:xfrm rot="762450">
              <a:off x="8206744" y="345990"/>
              <a:ext cx="88774" cy="94237"/>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9" name="Google Shape;3349;p43"/>
            <p:cNvSpPr/>
            <p:nvPr/>
          </p:nvSpPr>
          <p:spPr>
            <a:xfrm rot="762450">
              <a:off x="8196234" y="599895"/>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50" name="Google Shape;3350;p43"/>
            <p:cNvSpPr/>
            <p:nvPr/>
          </p:nvSpPr>
          <p:spPr>
            <a:xfrm rot="762450">
              <a:off x="8141705" y="587912"/>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51" name="Google Shape;3351;p43"/>
            <p:cNvSpPr/>
            <p:nvPr/>
          </p:nvSpPr>
          <p:spPr>
            <a:xfrm rot="762450">
              <a:off x="8096360" y="509752"/>
              <a:ext cx="123558" cy="79884"/>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3352" name="Google Shape;3352;p43"/>
          <p:cNvSpPr/>
          <p:nvPr/>
        </p:nvSpPr>
        <p:spPr>
          <a:xfrm rot="-5400000">
            <a:off x="8209632" y="2748484"/>
            <a:ext cx="917710" cy="1878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3" name="Google Shape;3353;p43"/>
          <p:cNvGrpSpPr/>
          <p:nvPr/>
        </p:nvGrpSpPr>
        <p:grpSpPr>
          <a:xfrm>
            <a:off x="7963455" y="1567603"/>
            <a:ext cx="611092" cy="547891"/>
            <a:chOff x="7761580" y="1767253"/>
            <a:chExt cx="611092" cy="547891"/>
          </a:xfrm>
        </p:grpSpPr>
        <p:sp>
          <p:nvSpPr>
            <p:cNvPr id="3354" name="Google Shape;3354;p43"/>
            <p:cNvSpPr/>
            <p:nvPr/>
          </p:nvSpPr>
          <p:spPr>
            <a:xfrm>
              <a:off x="7761580" y="1767253"/>
              <a:ext cx="611092" cy="547891"/>
            </a:xfrm>
            <a:custGeom>
              <a:avLst/>
              <a:gdLst/>
              <a:ahLst/>
              <a:cxnLst/>
              <a:rect l="l" t="t" r="r" b="b"/>
              <a:pathLst>
                <a:path w="9801" h="8787" extrusionOk="0">
                  <a:moveTo>
                    <a:pt x="8068" y="0"/>
                  </a:moveTo>
                  <a:cubicBezTo>
                    <a:pt x="8068" y="0"/>
                    <a:pt x="0" y="957"/>
                    <a:pt x="62" y="1196"/>
                  </a:cubicBezTo>
                  <a:cubicBezTo>
                    <a:pt x="120" y="1435"/>
                    <a:pt x="893" y="8786"/>
                    <a:pt x="1074" y="8786"/>
                  </a:cubicBezTo>
                  <a:cubicBezTo>
                    <a:pt x="1075" y="8786"/>
                    <a:pt x="1076" y="8786"/>
                    <a:pt x="1077" y="8786"/>
                  </a:cubicBezTo>
                  <a:cubicBezTo>
                    <a:pt x="1258" y="8724"/>
                    <a:pt x="9800" y="7829"/>
                    <a:pt x="9800" y="7829"/>
                  </a:cubicBezTo>
                  <a:lnTo>
                    <a:pt x="80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3"/>
            <p:cNvSpPr/>
            <p:nvPr/>
          </p:nvSpPr>
          <p:spPr>
            <a:xfrm>
              <a:off x="7889583" y="1884040"/>
              <a:ext cx="291549" cy="332838"/>
            </a:xfrm>
            <a:custGeom>
              <a:avLst/>
              <a:gdLst/>
              <a:ahLst/>
              <a:cxnLst/>
              <a:rect l="l" t="t" r="r" b="b"/>
              <a:pathLst>
                <a:path w="4676" h="5338" extrusionOk="0">
                  <a:moveTo>
                    <a:pt x="835" y="0"/>
                  </a:moveTo>
                  <a:lnTo>
                    <a:pt x="168" y="1620"/>
                  </a:lnTo>
                  <a:lnTo>
                    <a:pt x="336" y="1674"/>
                  </a:lnTo>
                  <a:cubicBezTo>
                    <a:pt x="917" y="776"/>
                    <a:pt x="1429" y="284"/>
                    <a:pt x="2065" y="284"/>
                  </a:cubicBezTo>
                  <a:lnTo>
                    <a:pt x="3726" y="284"/>
                  </a:lnTo>
                  <a:lnTo>
                    <a:pt x="1" y="5157"/>
                  </a:lnTo>
                  <a:lnTo>
                    <a:pt x="1" y="5338"/>
                  </a:lnTo>
                  <a:lnTo>
                    <a:pt x="4016" y="5338"/>
                  </a:lnTo>
                  <a:lnTo>
                    <a:pt x="4675" y="3571"/>
                  </a:lnTo>
                  <a:lnTo>
                    <a:pt x="4518" y="3503"/>
                  </a:lnTo>
                  <a:cubicBezTo>
                    <a:pt x="3838" y="4750"/>
                    <a:pt x="3346" y="5054"/>
                    <a:pt x="2656" y="5054"/>
                  </a:cubicBezTo>
                  <a:lnTo>
                    <a:pt x="835" y="5054"/>
                  </a:lnTo>
                  <a:lnTo>
                    <a:pt x="4573" y="215"/>
                  </a:lnTo>
                  <a:lnTo>
                    <a:pt x="45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6" name="Google Shape;3356;p43"/>
          <p:cNvGrpSpPr/>
          <p:nvPr/>
        </p:nvGrpSpPr>
        <p:grpSpPr>
          <a:xfrm>
            <a:off x="84900" y="4195254"/>
            <a:ext cx="1070167" cy="917670"/>
            <a:chOff x="-53553" y="4146930"/>
            <a:chExt cx="1197859" cy="1027166"/>
          </a:xfrm>
        </p:grpSpPr>
        <p:sp>
          <p:nvSpPr>
            <p:cNvPr id="3357" name="Google Shape;3357;p43"/>
            <p:cNvSpPr/>
            <p:nvPr/>
          </p:nvSpPr>
          <p:spPr>
            <a:xfrm rot="-1377942">
              <a:off x="40620" y="4316618"/>
              <a:ext cx="1009513" cy="687789"/>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3"/>
            <p:cNvSpPr/>
            <p:nvPr/>
          </p:nvSpPr>
          <p:spPr>
            <a:xfrm rot="-1377942">
              <a:off x="124297" y="4400300"/>
              <a:ext cx="839674" cy="520240"/>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9" name="Google Shape;3359;p43"/>
          <p:cNvGrpSpPr/>
          <p:nvPr/>
        </p:nvGrpSpPr>
        <p:grpSpPr>
          <a:xfrm>
            <a:off x="7495878" y="702991"/>
            <a:ext cx="856021" cy="861063"/>
            <a:chOff x="7758953" y="674341"/>
            <a:chExt cx="856021" cy="861063"/>
          </a:xfrm>
        </p:grpSpPr>
        <p:sp>
          <p:nvSpPr>
            <p:cNvPr id="3360" name="Google Shape;3360;p43"/>
            <p:cNvSpPr/>
            <p:nvPr/>
          </p:nvSpPr>
          <p:spPr>
            <a:xfrm rot="3172017">
              <a:off x="7874137" y="804854"/>
              <a:ext cx="625652" cy="600037"/>
            </a:xfrm>
            <a:custGeom>
              <a:avLst/>
              <a:gdLst/>
              <a:ahLst/>
              <a:cxnLst/>
              <a:rect l="l" t="t" r="r" b="b"/>
              <a:pathLst>
                <a:path w="8869" h="8506" extrusionOk="0">
                  <a:moveTo>
                    <a:pt x="5828" y="1"/>
                  </a:moveTo>
                  <a:cubicBezTo>
                    <a:pt x="5114" y="1"/>
                    <a:pt x="4387" y="193"/>
                    <a:pt x="3722" y="475"/>
                  </a:cubicBezTo>
                  <a:cubicBezTo>
                    <a:pt x="2687" y="909"/>
                    <a:pt x="1757" y="1544"/>
                    <a:pt x="749" y="2036"/>
                  </a:cubicBezTo>
                  <a:cubicBezTo>
                    <a:pt x="534" y="2142"/>
                    <a:pt x="308" y="2245"/>
                    <a:pt x="172" y="2443"/>
                  </a:cubicBezTo>
                  <a:cubicBezTo>
                    <a:pt x="1" y="2686"/>
                    <a:pt x="18" y="3014"/>
                    <a:pt x="49" y="3314"/>
                  </a:cubicBezTo>
                  <a:cubicBezTo>
                    <a:pt x="226" y="5047"/>
                    <a:pt x="718" y="6752"/>
                    <a:pt x="1487" y="8321"/>
                  </a:cubicBezTo>
                  <a:lnTo>
                    <a:pt x="1518" y="8505"/>
                  </a:lnTo>
                  <a:cubicBezTo>
                    <a:pt x="2406" y="7200"/>
                    <a:pt x="3954" y="6564"/>
                    <a:pt x="5332" y="5799"/>
                  </a:cubicBezTo>
                  <a:cubicBezTo>
                    <a:pt x="5947" y="5457"/>
                    <a:pt x="6545" y="5078"/>
                    <a:pt x="7115" y="4664"/>
                  </a:cubicBezTo>
                  <a:cubicBezTo>
                    <a:pt x="7778" y="4182"/>
                    <a:pt x="8445" y="3595"/>
                    <a:pt x="8626" y="2798"/>
                  </a:cubicBezTo>
                  <a:cubicBezTo>
                    <a:pt x="8868" y="1705"/>
                    <a:pt x="8038" y="577"/>
                    <a:pt x="6989" y="195"/>
                  </a:cubicBezTo>
                  <a:cubicBezTo>
                    <a:pt x="6614" y="60"/>
                    <a:pt x="6223" y="1"/>
                    <a:pt x="5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3"/>
            <p:cNvSpPr/>
            <p:nvPr/>
          </p:nvSpPr>
          <p:spPr>
            <a:xfrm rot="3172017">
              <a:off x="8026001" y="840761"/>
              <a:ext cx="185318" cy="298608"/>
            </a:xfrm>
            <a:custGeom>
              <a:avLst/>
              <a:gdLst/>
              <a:ahLst/>
              <a:cxnLst/>
              <a:rect l="l" t="t" r="r" b="b"/>
              <a:pathLst>
                <a:path w="2627" h="4233" extrusionOk="0">
                  <a:moveTo>
                    <a:pt x="1066" y="0"/>
                  </a:moveTo>
                  <a:cubicBezTo>
                    <a:pt x="985" y="0"/>
                    <a:pt x="903" y="12"/>
                    <a:pt x="826" y="35"/>
                  </a:cubicBezTo>
                  <a:cubicBezTo>
                    <a:pt x="505" y="124"/>
                    <a:pt x="279" y="387"/>
                    <a:pt x="84" y="644"/>
                  </a:cubicBezTo>
                  <a:cubicBezTo>
                    <a:pt x="0" y="773"/>
                    <a:pt x="122" y="895"/>
                    <a:pt x="245" y="895"/>
                  </a:cubicBezTo>
                  <a:cubicBezTo>
                    <a:pt x="297" y="895"/>
                    <a:pt x="348" y="873"/>
                    <a:pt x="385" y="821"/>
                  </a:cubicBezTo>
                  <a:cubicBezTo>
                    <a:pt x="518" y="640"/>
                    <a:pt x="679" y="439"/>
                    <a:pt x="901" y="367"/>
                  </a:cubicBezTo>
                  <a:cubicBezTo>
                    <a:pt x="952" y="351"/>
                    <a:pt x="1007" y="342"/>
                    <a:pt x="1062" y="342"/>
                  </a:cubicBezTo>
                  <a:cubicBezTo>
                    <a:pt x="1206" y="342"/>
                    <a:pt x="1348" y="403"/>
                    <a:pt x="1400" y="551"/>
                  </a:cubicBezTo>
                  <a:cubicBezTo>
                    <a:pt x="1478" y="763"/>
                    <a:pt x="1349" y="1002"/>
                    <a:pt x="1229" y="1173"/>
                  </a:cubicBezTo>
                  <a:cubicBezTo>
                    <a:pt x="1096" y="1370"/>
                    <a:pt x="936" y="1540"/>
                    <a:pt x="826" y="1749"/>
                  </a:cubicBezTo>
                  <a:lnTo>
                    <a:pt x="826" y="1749"/>
                  </a:lnTo>
                  <a:cubicBezTo>
                    <a:pt x="817" y="1764"/>
                    <a:pt x="807" y="1780"/>
                    <a:pt x="798" y="1795"/>
                  </a:cubicBezTo>
                  <a:cubicBezTo>
                    <a:pt x="800" y="1796"/>
                    <a:pt x="801" y="1797"/>
                    <a:pt x="802" y="1797"/>
                  </a:cubicBezTo>
                  <a:lnTo>
                    <a:pt x="802" y="1797"/>
                  </a:lnTo>
                  <a:cubicBezTo>
                    <a:pt x="802" y="1798"/>
                    <a:pt x="802" y="1798"/>
                    <a:pt x="802" y="1799"/>
                  </a:cubicBezTo>
                  <a:cubicBezTo>
                    <a:pt x="740" y="1931"/>
                    <a:pt x="852" y="2053"/>
                    <a:pt x="962" y="2053"/>
                  </a:cubicBezTo>
                  <a:cubicBezTo>
                    <a:pt x="1011" y="2053"/>
                    <a:pt x="1060" y="2029"/>
                    <a:pt x="1092" y="1969"/>
                  </a:cubicBezTo>
                  <a:cubicBezTo>
                    <a:pt x="1205" y="1770"/>
                    <a:pt x="1418" y="1639"/>
                    <a:pt x="1640" y="1639"/>
                  </a:cubicBezTo>
                  <a:cubicBezTo>
                    <a:pt x="1707" y="1639"/>
                    <a:pt x="1774" y="1650"/>
                    <a:pt x="1841" y="1676"/>
                  </a:cubicBezTo>
                  <a:cubicBezTo>
                    <a:pt x="2145" y="1788"/>
                    <a:pt x="2299" y="2106"/>
                    <a:pt x="2230" y="2414"/>
                  </a:cubicBezTo>
                  <a:cubicBezTo>
                    <a:pt x="2158" y="2752"/>
                    <a:pt x="1919" y="3029"/>
                    <a:pt x="1673" y="3264"/>
                  </a:cubicBezTo>
                  <a:cubicBezTo>
                    <a:pt x="1396" y="3524"/>
                    <a:pt x="1089" y="3743"/>
                    <a:pt x="751" y="3921"/>
                  </a:cubicBezTo>
                  <a:cubicBezTo>
                    <a:pt x="587" y="4008"/>
                    <a:pt x="688" y="4233"/>
                    <a:pt x="840" y="4233"/>
                  </a:cubicBezTo>
                  <a:cubicBezTo>
                    <a:pt x="866" y="4233"/>
                    <a:pt x="893" y="4226"/>
                    <a:pt x="921" y="4211"/>
                  </a:cubicBezTo>
                  <a:cubicBezTo>
                    <a:pt x="1349" y="3985"/>
                    <a:pt x="1752" y="3692"/>
                    <a:pt x="2080" y="3333"/>
                  </a:cubicBezTo>
                  <a:cubicBezTo>
                    <a:pt x="2370" y="3015"/>
                    <a:pt x="2627" y="2602"/>
                    <a:pt x="2575" y="2154"/>
                  </a:cubicBezTo>
                  <a:cubicBezTo>
                    <a:pt x="2534" y="1754"/>
                    <a:pt x="2230" y="1406"/>
                    <a:pt x="1834" y="1320"/>
                  </a:cubicBezTo>
                  <a:cubicBezTo>
                    <a:pt x="1771" y="1307"/>
                    <a:pt x="1708" y="1301"/>
                    <a:pt x="1645" y="1301"/>
                  </a:cubicBezTo>
                  <a:cubicBezTo>
                    <a:pt x="1610" y="1301"/>
                    <a:pt x="1576" y="1303"/>
                    <a:pt x="1541" y="1306"/>
                  </a:cubicBezTo>
                  <a:lnTo>
                    <a:pt x="1541" y="1306"/>
                  </a:lnTo>
                  <a:cubicBezTo>
                    <a:pt x="1578" y="1251"/>
                    <a:pt x="1611" y="1193"/>
                    <a:pt x="1639" y="1132"/>
                  </a:cubicBezTo>
                  <a:cubicBezTo>
                    <a:pt x="1772" y="849"/>
                    <a:pt x="1817" y="497"/>
                    <a:pt x="1605" y="240"/>
                  </a:cubicBezTo>
                  <a:cubicBezTo>
                    <a:pt x="1475" y="76"/>
                    <a:pt x="1272" y="0"/>
                    <a:pt x="1066"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3"/>
            <p:cNvSpPr/>
            <p:nvPr/>
          </p:nvSpPr>
          <p:spPr>
            <a:xfrm rot="3172017">
              <a:off x="8172478" y="957549"/>
              <a:ext cx="143204" cy="239916"/>
            </a:xfrm>
            <a:custGeom>
              <a:avLst/>
              <a:gdLst/>
              <a:ahLst/>
              <a:cxnLst/>
              <a:rect l="l" t="t" r="r" b="b"/>
              <a:pathLst>
                <a:path w="2030" h="3401" extrusionOk="0">
                  <a:moveTo>
                    <a:pt x="929" y="1"/>
                  </a:moveTo>
                  <a:cubicBezTo>
                    <a:pt x="893" y="1"/>
                    <a:pt x="855" y="12"/>
                    <a:pt x="813" y="39"/>
                  </a:cubicBezTo>
                  <a:cubicBezTo>
                    <a:pt x="745" y="83"/>
                    <a:pt x="724" y="155"/>
                    <a:pt x="738" y="230"/>
                  </a:cubicBezTo>
                  <a:cubicBezTo>
                    <a:pt x="772" y="428"/>
                    <a:pt x="796" y="623"/>
                    <a:pt x="810" y="825"/>
                  </a:cubicBezTo>
                  <a:cubicBezTo>
                    <a:pt x="824" y="999"/>
                    <a:pt x="844" y="1197"/>
                    <a:pt x="813" y="1372"/>
                  </a:cubicBezTo>
                  <a:cubicBezTo>
                    <a:pt x="803" y="1417"/>
                    <a:pt x="788" y="1475"/>
                    <a:pt x="755" y="1475"/>
                  </a:cubicBezTo>
                  <a:cubicBezTo>
                    <a:pt x="747" y="1475"/>
                    <a:pt x="736" y="1471"/>
                    <a:pt x="724" y="1460"/>
                  </a:cubicBezTo>
                  <a:cubicBezTo>
                    <a:pt x="666" y="1419"/>
                    <a:pt x="642" y="1286"/>
                    <a:pt x="619" y="1228"/>
                  </a:cubicBezTo>
                  <a:cubicBezTo>
                    <a:pt x="540" y="1033"/>
                    <a:pt x="461" y="845"/>
                    <a:pt x="383" y="654"/>
                  </a:cubicBezTo>
                  <a:cubicBezTo>
                    <a:pt x="348" y="577"/>
                    <a:pt x="276" y="544"/>
                    <a:pt x="207" y="544"/>
                  </a:cubicBezTo>
                  <a:cubicBezTo>
                    <a:pt x="101" y="544"/>
                    <a:pt x="0" y="623"/>
                    <a:pt x="48" y="743"/>
                  </a:cubicBezTo>
                  <a:cubicBezTo>
                    <a:pt x="161" y="1016"/>
                    <a:pt x="256" y="1300"/>
                    <a:pt x="386" y="1563"/>
                  </a:cubicBezTo>
                  <a:cubicBezTo>
                    <a:pt x="459" y="1715"/>
                    <a:pt x="594" y="1819"/>
                    <a:pt x="742" y="1819"/>
                  </a:cubicBezTo>
                  <a:cubicBezTo>
                    <a:pt x="810" y="1819"/>
                    <a:pt x="881" y="1797"/>
                    <a:pt x="950" y="1747"/>
                  </a:cubicBezTo>
                  <a:cubicBezTo>
                    <a:pt x="1176" y="1587"/>
                    <a:pt x="1155" y="1279"/>
                    <a:pt x="1145" y="1033"/>
                  </a:cubicBezTo>
                  <a:cubicBezTo>
                    <a:pt x="1145" y="1021"/>
                    <a:pt x="1144" y="1008"/>
                    <a:pt x="1144" y="995"/>
                  </a:cubicBezTo>
                  <a:lnTo>
                    <a:pt x="1144" y="995"/>
                  </a:lnTo>
                  <a:cubicBezTo>
                    <a:pt x="1155" y="1027"/>
                    <a:pt x="1166" y="1059"/>
                    <a:pt x="1176" y="1091"/>
                  </a:cubicBezTo>
                  <a:cubicBezTo>
                    <a:pt x="1268" y="1372"/>
                    <a:pt x="1329" y="1665"/>
                    <a:pt x="1398" y="1952"/>
                  </a:cubicBezTo>
                  <a:cubicBezTo>
                    <a:pt x="1432" y="2093"/>
                    <a:pt x="1466" y="2236"/>
                    <a:pt x="1497" y="2376"/>
                  </a:cubicBezTo>
                  <a:cubicBezTo>
                    <a:pt x="1531" y="2516"/>
                    <a:pt x="1579" y="2667"/>
                    <a:pt x="1565" y="2810"/>
                  </a:cubicBezTo>
                  <a:cubicBezTo>
                    <a:pt x="1550" y="2961"/>
                    <a:pt x="1425" y="3066"/>
                    <a:pt x="1289" y="3066"/>
                  </a:cubicBezTo>
                  <a:cubicBezTo>
                    <a:pt x="1243" y="3066"/>
                    <a:pt x="1196" y="3054"/>
                    <a:pt x="1152" y="3029"/>
                  </a:cubicBezTo>
                  <a:cubicBezTo>
                    <a:pt x="1123" y="3013"/>
                    <a:pt x="1096" y="3006"/>
                    <a:pt x="1069" y="3006"/>
                  </a:cubicBezTo>
                  <a:cubicBezTo>
                    <a:pt x="920" y="3006"/>
                    <a:pt x="821" y="3229"/>
                    <a:pt x="981" y="3319"/>
                  </a:cubicBezTo>
                  <a:cubicBezTo>
                    <a:pt x="1076" y="3374"/>
                    <a:pt x="1182" y="3400"/>
                    <a:pt x="1288" y="3400"/>
                  </a:cubicBezTo>
                  <a:cubicBezTo>
                    <a:pt x="1468" y="3400"/>
                    <a:pt x="1646" y="3324"/>
                    <a:pt x="1767" y="3183"/>
                  </a:cubicBezTo>
                  <a:cubicBezTo>
                    <a:pt x="2030" y="2868"/>
                    <a:pt x="1852" y="2400"/>
                    <a:pt x="1770" y="2052"/>
                  </a:cubicBezTo>
                  <a:cubicBezTo>
                    <a:pt x="1671" y="1641"/>
                    <a:pt x="1596" y="1221"/>
                    <a:pt x="1445" y="828"/>
                  </a:cubicBezTo>
                  <a:cubicBezTo>
                    <a:pt x="1374" y="637"/>
                    <a:pt x="1288" y="449"/>
                    <a:pt x="1203" y="264"/>
                  </a:cubicBezTo>
                  <a:cubicBezTo>
                    <a:pt x="1147" y="149"/>
                    <a:pt x="1057" y="1"/>
                    <a:pt x="9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3"/>
            <p:cNvSpPr/>
            <p:nvPr/>
          </p:nvSpPr>
          <p:spPr>
            <a:xfrm rot="3172017">
              <a:off x="8035957" y="794346"/>
              <a:ext cx="59468" cy="261008"/>
            </a:xfrm>
            <a:custGeom>
              <a:avLst/>
              <a:gdLst/>
              <a:ahLst/>
              <a:cxnLst/>
              <a:rect l="l" t="t" r="r" b="b"/>
              <a:pathLst>
                <a:path w="843" h="3700" extrusionOk="0">
                  <a:moveTo>
                    <a:pt x="206" y="0"/>
                  </a:moveTo>
                  <a:cubicBezTo>
                    <a:pt x="106" y="0"/>
                    <a:pt x="1" y="83"/>
                    <a:pt x="30" y="210"/>
                  </a:cubicBezTo>
                  <a:cubicBezTo>
                    <a:pt x="255" y="1311"/>
                    <a:pt x="481" y="2411"/>
                    <a:pt x="505" y="3535"/>
                  </a:cubicBezTo>
                  <a:cubicBezTo>
                    <a:pt x="506" y="3645"/>
                    <a:pt x="592" y="3699"/>
                    <a:pt x="676" y="3699"/>
                  </a:cubicBezTo>
                  <a:cubicBezTo>
                    <a:pt x="760" y="3699"/>
                    <a:pt x="843" y="3645"/>
                    <a:pt x="839" y="3535"/>
                  </a:cubicBezTo>
                  <a:cubicBezTo>
                    <a:pt x="819" y="2380"/>
                    <a:pt x="590" y="1246"/>
                    <a:pt x="354" y="122"/>
                  </a:cubicBezTo>
                  <a:cubicBezTo>
                    <a:pt x="335" y="37"/>
                    <a:pt x="272"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972070" y="1841548"/>
            <a:ext cx="3535559" cy="1938992"/>
          </a:xfrm>
          <a:prstGeom prst="rect">
            <a:avLst/>
          </a:prstGeom>
        </p:spPr>
        <p:txBody>
          <a:bodyPr wrap="square">
            <a:spAutoFit/>
          </a:bodyPr>
          <a:lstStyle/>
          <a:p>
            <a:pPr algn="just">
              <a:lnSpc>
                <a:spcPct val="150000"/>
              </a:lnSpc>
            </a:pPr>
            <a:r>
              <a:rPr lang="en-US" sz="2000" dirty="0" smtClean="0"/>
              <a:t>V</a:t>
            </a:r>
            <a:r>
              <a:rPr lang="vi-VN" sz="2000" dirty="0" smtClean="0"/>
              <a:t>ẽ </a:t>
            </a:r>
            <a:r>
              <a:rPr lang="vi-VN" sz="2000" dirty="0"/>
              <a:t>một bức tranh đề tài lễ hội với yêu cầu: màu sắc và hình ảnh thể hiện được đặc trưng của lễ hội em chọn.</a:t>
            </a:r>
            <a:endParaRPr lang="en-US" sz="2000" dirty="0"/>
          </a:p>
        </p:txBody>
      </p:sp>
    </p:spTree>
  </p:cSld>
  <p:clrMapOvr>
    <a:masterClrMapping/>
  </p:clrMapOvr>
  <mc:AlternateContent xmlns:mc="http://schemas.openxmlformats.org/markup-compatibility/2006">
    <mc:Choice xmlns:p15="http://schemas.microsoft.com/office/powerpoint/2012/main" Requires="p15">
      <p:transition spd="slow">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42"/>
                                        </p:tgtEl>
                                        <p:attrNameLst>
                                          <p:attrName>style.visibility</p:attrName>
                                        </p:attrNameLst>
                                      </p:cBhvr>
                                      <p:to>
                                        <p:strVal val="visible"/>
                                      </p:to>
                                    </p:set>
                                    <p:anim calcmode="lin" valueType="num">
                                      <p:cBhvr additive="base">
                                        <p:cTn id="7" dur="500" fill="hold"/>
                                        <p:tgtEl>
                                          <p:spTgt spid="3242"/>
                                        </p:tgtEl>
                                        <p:attrNameLst>
                                          <p:attrName>ppt_x</p:attrName>
                                        </p:attrNameLst>
                                      </p:cBhvr>
                                      <p:tavLst>
                                        <p:tav tm="0">
                                          <p:val>
                                            <p:strVal val="#ppt_x"/>
                                          </p:val>
                                        </p:tav>
                                        <p:tav tm="100000">
                                          <p:val>
                                            <p:strVal val="#ppt_x"/>
                                          </p:val>
                                        </p:tav>
                                      </p:tavLst>
                                    </p:anim>
                                    <p:anim calcmode="lin" valueType="num">
                                      <p:cBhvr additive="base">
                                        <p:cTn id="8" dur="500" fill="hold"/>
                                        <p:tgtEl>
                                          <p:spTgt spid="32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vertical)">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3239"/>
                                        </p:tgtEl>
                                        <p:attrNameLst>
                                          <p:attrName>style.visibility</p:attrName>
                                        </p:attrNameLst>
                                      </p:cBhvr>
                                      <p:to>
                                        <p:strVal val="visible"/>
                                      </p:to>
                                    </p:set>
                                    <p:animEffect transition="in" filter="fade">
                                      <p:cBhvr>
                                        <p:cTn id="16" dur="500"/>
                                        <p:tgtEl>
                                          <p:spTgt spid="32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38"/>
                                        </p:tgtEl>
                                        <p:attrNameLst>
                                          <p:attrName>style.visibility</p:attrName>
                                        </p:attrNameLst>
                                      </p:cBhvr>
                                      <p:to>
                                        <p:strVal val="visible"/>
                                      </p:to>
                                    </p:set>
                                    <p:animEffect transition="in" filter="fade">
                                      <p:cBhvr>
                                        <p:cTn id="19" dur="500"/>
                                        <p:tgtEl>
                                          <p:spTgt spid="3238"/>
                                        </p:tgtEl>
                                      </p:cBhvr>
                                    </p:animEffect>
                                  </p:childTnLst>
                                </p:cTn>
                              </p:par>
                              <p:par>
                                <p:cTn id="20" presetID="10" presetClass="entr" presetSubtype="0" fill="hold" nodeType="withEffect">
                                  <p:stCondLst>
                                    <p:cond delay="0"/>
                                  </p:stCondLst>
                                  <p:childTnLst>
                                    <p:set>
                                      <p:cBhvr>
                                        <p:cTn id="21" dur="1" fill="hold">
                                          <p:stCondLst>
                                            <p:cond delay="0"/>
                                          </p:stCondLst>
                                        </p:cTn>
                                        <p:tgtEl>
                                          <p:spTgt spid="3241"/>
                                        </p:tgtEl>
                                        <p:attrNameLst>
                                          <p:attrName>style.visibility</p:attrName>
                                        </p:attrNameLst>
                                      </p:cBhvr>
                                      <p:to>
                                        <p:strVal val="visible"/>
                                      </p:to>
                                    </p:set>
                                    <p:animEffect transition="in" filter="fade">
                                      <p:cBhvr>
                                        <p:cTn id="22" dur="500"/>
                                        <p:tgtEl>
                                          <p:spTgt spid="3241"/>
                                        </p:tgtEl>
                                      </p:cBhvr>
                                    </p:animEffect>
                                  </p:childTnLst>
                                </p:cTn>
                              </p:par>
                              <p:par>
                                <p:cTn id="23" presetID="10" presetClass="entr" presetSubtype="0" fill="hold" nodeType="withEffect">
                                  <p:stCondLst>
                                    <p:cond delay="0"/>
                                  </p:stCondLst>
                                  <p:childTnLst>
                                    <p:set>
                                      <p:cBhvr>
                                        <p:cTn id="24" dur="1" fill="hold">
                                          <p:stCondLst>
                                            <p:cond delay="0"/>
                                          </p:stCondLst>
                                        </p:cTn>
                                        <p:tgtEl>
                                          <p:spTgt spid="3287"/>
                                        </p:tgtEl>
                                        <p:attrNameLst>
                                          <p:attrName>style.visibility</p:attrName>
                                        </p:attrNameLst>
                                      </p:cBhvr>
                                      <p:to>
                                        <p:strVal val="visible"/>
                                      </p:to>
                                    </p:set>
                                    <p:animEffect transition="in" filter="fade">
                                      <p:cBhvr>
                                        <p:cTn id="25" dur="500"/>
                                        <p:tgtEl>
                                          <p:spTgt spid="3287"/>
                                        </p:tgtEl>
                                      </p:cBhvr>
                                    </p:animEffect>
                                  </p:childTnLst>
                                </p:cTn>
                              </p:par>
                              <p:par>
                                <p:cTn id="26" presetID="10" presetClass="entr" presetSubtype="0" fill="hold" nodeType="withEffect">
                                  <p:stCondLst>
                                    <p:cond delay="0"/>
                                  </p:stCondLst>
                                  <p:childTnLst>
                                    <p:set>
                                      <p:cBhvr>
                                        <p:cTn id="27" dur="1" fill="hold">
                                          <p:stCondLst>
                                            <p:cond delay="0"/>
                                          </p:stCondLst>
                                        </p:cTn>
                                        <p:tgtEl>
                                          <p:spTgt spid="3359"/>
                                        </p:tgtEl>
                                        <p:attrNameLst>
                                          <p:attrName>style.visibility</p:attrName>
                                        </p:attrNameLst>
                                      </p:cBhvr>
                                      <p:to>
                                        <p:strVal val="visible"/>
                                      </p:to>
                                    </p:set>
                                    <p:animEffect transition="in" filter="fade">
                                      <p:cBhvr>
                                        <p:cTn id="28" dur="500"/>
                                        <p:tgtEl>
                                          <p:spTgt spid="3359"/>
                                        </p:tgtEl>
                                      </p:cBhvr>
                                    </p:animEffect>
                                  </p:childTnLst>
                                </p:cTn>
                              </p:par>
                              <p:par>
                                <p:cTn id="29" presetID="10" presetClass="entr" presetSubtype="0" fill="hold" nodeType="withEffect">
                                  <p:stCondLst>
                                    <p:cond delay="0"/>
                                  </p:stCondLst>
                                  <p:childTnLst>
                                    <p:set>
                                      <p:cBhvr>
                                        <p:cTn id="30" dur="1" fill="hold">
                                          <p:stCondLst>
                                            <p:cond delay="0"/>
                                          </p:stCondLst>
                                        </p:cTn>
                                        <p:tgtEl>
                                          <p:spTgt spid="3250"/>
                                        </p:tgtEl>
                                        <p:attrNameLst>
                                          <p:attrName>style.visibility</p:attrName>
                                        </p:attrNameLst>
                                      </p:cBhvr>
                                      <p:to>
                                        <p:strVal val="visible"/>
                                      </p:to>
                                    </p:set>
                                    <p:animEffect transition="in" filter="fade">
                                      <p:cBhvr>
                                        <p:cTn id="31" dur="500"/>
                                        <p:tgtEl>
                                          <p:spTgt spid="3250"/>
                                        </p:tgtEl>
                                      </p:cBhvr>
                                    </p:animEffect>
                                  </p:childTnLst>
                                </p:cTn>
                              </p:par>
                              <p:par>
                                <p:cTn id="32" presetID="10" presetClass="entr" presetSubtype="0" fill="hold" nodeType="withEffect">
                                  <p:stCondLst>
                                    <p:cond delay="0"/>
                                  </p:stCondLst>
                                  <p:childTnLst>
                                    <p:set>
                                      <p:cBhvr>
                                        <p:cTn id="33" dur="1" fill="hold">
                                          <p:stCondLst>
                                            <p:cond delay="0"/>
                                          </p:stCondLst>
                                        </p:cTn>
                                        <p:tgtEl>
                                          <p:spTgt spid="3315"/>
                                        </p:tgtEl>
                                        <p:attrNameLst>
                                          <p:attrName>style.visibility</p:attrName>
                                        </p:attrNameLst>
                                      </p:cBhvr>
                                      <p:to>
                                        <p:strVal val="visible"/>
                                      </p:to>
                                    </p:set>
                                    <p:animEffect transition="in" filter="fade">
                                      <p:cBhvr>
                                        <p:cTn id="34" dur="500"/>
                                        <p:tgtEl>
                                          <p:spTgt spid="33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40"/>
                                        </p:tgtEl>
                                        <p:attrNameLst>
                                          <p:attrName>style.visibility</p:attrName>
                                        </p:attrNameLst>
                                      </p:cBhvr>
                                      <p:to>
                                        <p:strVal val="visible"/>
                                      </p:to>
                                    </p:set>
                                    <p:animEffect transition="in" filter="fade">
                                      <p:cBhvr>
                                        <p:cTn id="37" dur="500"/>
                                        <p:tgtEl>
                                          <p:spTgt spid="3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 grpId="0" animBg="1"/>
      <p:bldP spid="3240" grpId="0" animBg="1"/>
      <p:bldP spid="324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b="1" dirty="0" err="1" smtClean="0">
                <a:latin typeface="+mn-lt"/>
              </a:rPr>
              <a:t>Một</a:t>
            </a:r>
            <a:r>
              <a:rPr lang="en-US" sz="2000" b="1" dirty="0" smtClean="0">
                <a:latin typeface="+mn-lt"/>
              </a:rPr>
              <a:t> </a:t>
            </a:r>
            <a:r>
              <a:rPr lang="en-US" sz="2000" b="1" dirty="0" err="1" smtClean="0">
                <a:latin typeface="+mn-lt"/>
              </a:rPr>
              <a:t>số</a:t>
            </a:r>
            <a:r>
              <a:rPr lang="en-US" sz="2000" b="1" dirty="0" smtClean="0">
                <a:latin typeface="+mn-lt"/>
              </a:rPr>
              <a:t> </a:t>
            </a:r>
            <a:r>
              <a:rPr lang="en-US" sz="2000" b="1" dirty="0" err="1" smtClean="0">
                <a:latin typeface="+mn-lt"/>
              </a:rPr>
              <a:t>tranh</a:t>
            </a:r>
            <a:r>
              <a:rPr lang="en-US" sz="2000" b="1" dirty="0" smtClean="0">
                <a:latin typeface="+mn-lt"/>
              </a:rPr>
              <a:t> </a:t>
            </a:r>
            <a:r>
              <a:rPr lang="en-US" sz="2000" b="1" dirty="0" err="1" smtClean="0">
                <a:latin typeface="+mn-lt"/>
              </a:rPr>
              <a:t>vẽ</a:t>
            </a:r>
            <a:r>
              <a:rPr lang="en-US" sz="2000" b="1" dirty="0" smtClean="0">
                <a:latin typeface="+mn-lt"/>
              </a:rPr>
              <a:t> </a:t>
            </a:r>
            <a:r>
              <a:rPr lang="en-US" sz="2000" b="1" dirty="0" err="1" smtClean="0">
                <a:latin typeface="+mn-lt"/>
              </a:rPr>
              <a:t>tham</a:t>
            </a:r>
            <a:r>
              <a:rPr lang="en-US" sz="2000" b="1" dirty="0" smtClean="0">
                <a:latin typeface="+mn-lt"/>
              </a:rPr>
              <a:t> </a:t>
            </a:r>
            <a:r>
              <a:rPr lang="en-US" sz="2000" b="1" dirty="0" err="1" smtClean="0">
                <a:latin typeface="+mn-lt"/>
              </a:rPr>
              <a:t>khảo</a:t>
            </a:r>
            <a:endParaRPr lang="en-US" sz="20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38" y="1308932"/>
            <a:ext cx="3821152" cy="277306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371" y="1308932"/>
            <a:ext cx="3984019" cy="28206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935" y="1089061"/>
            <a:ext cx="911197" cy="5874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512" y="1089061"/>
            <a:ext cx="911197" cy="587448"/>
          </a:xfrm>
          <a:prstGeom prst="rect">
            <a:avLst/>
          </a:prstGeom>
        </p:spPr>
      </p:pic>
    </p:spTree>
    <p:extLst>
      <p:ext uri="{BB962C8B-B14F-4D97-AF65-F5344CB8AC3E}">
        <p14:creationId xmlns:p14="http://schemas.microsoft.com/office/powerpoint/2010/main" val="465700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b="1" dirty="0" err="1" smtClean="0">
                <a:latin typeface="+mn-lt"/>
              </a:rPr>
              <a:t>Một</a:t>
            </a:r>
            <a:r>
              <a:rPr lang="en-US" sz="2000" b="1" dirty="0" smtClean="0">
                <a:latin typeface="+mn-lt"/>
              </a:rPr>
              <a:t> </a:t>
            </a:r>
            <a:r>
              <a:rPr lang="en-US" sz="2000" b="1" dirty="0" err="1" smtClean="0">
                <a:latin typeface="+mn-lt"/>
              </a:rPr>
              <a:t>số</a:t>
            </a:r>
            <a:r>
              <a:rPr lang="en-US" sz="2000" b="1" dirty="0" smtClean="0">
                <a:latin typeface="+mn-lt"/>
              </a:rPr>
              <a:t> </a:t>
            </a:r>
            <a:r>
              <a:rPr lang="en-US" sz="2000" b="1" dirty="0" err="1" smtClean="0">
                <a:latin typeface="+mn-lt"/>
              </a:rPr>
              <a:t>tranh</a:t>
            </a:r>
            <a:r>
              <a:rPr lang="en-US" sz="2000" b="1" dirty="0" smtClean="0">
                <a:latin typeface="+mn-lt"/>
              </a:rPr>
              <a:t> </a:t>
            </a:r>
            <a:r>
              <a:rPr lang="en-US" sz="2000" b="1" dirty="0" err="1" smtClean="0">
                <a:latin typeface="+mn-lt"/>
              </a:rPr>
              <a:t>vẽ</a:t>
            </a:r>
            <a:r>
              <a:rPr lang="en-US" sz="2000" b="1" dirty="0" smtClean="0">
                <a:latin typeface="+mn-lt"/>
              </a:rPr>
              <a:t> </a:t>
            </a:r>
            <a:r>
              <a:rPr lang="en-US" sz="2000" b="1" dirty="0" err="1" smtClean="0">
                <a:latin typeface="+mn-lt"/>
              </a:rPr>
              <a:t>tham</a:t>
            </a:r>
            <a:r>
              <a:rPr lang="en-US" sz="2000" b="1" dirty="0" smtClean="0">
                <a:latin typeface="+mn-lt"/>
              </a:rPr>
              <a:t> </a:t>
            </a:r>
            <a:r>
              <a:rPr lang="en-US" sz="2000" b="1" dirty="0" err="1" smtClean="0">
                <a:latin typeface="+mn-lt"/>
              </a:rPr>
              <a:t>khảo</a:t>
            </a:r>
            <a:endParaRPr lang="en-US" sz="2000" b="1" dirty="0">
              <a:latin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336" y="1335640"/>
            <a:ext cx="3989128" cy="2856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557" y="1172800"/>
            <a:ext cx="3993411" cy="2947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8426">
            <a:off x="330983" y="1130157"/>
            <a:ext cx="740693" cy="7231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99547">
            <a:off x="4473743" y="1155746"/>
            <a:ext cx="740693" cy="723150"/>
          </a:xfrm>
          <a:prstGeom prst="rect">
            <a:avLst/>
          </a:prstGeom>
        </p:spPr>
      </p:pic>
    </p:spTree>
    <p:extLst>
      <p:ext uri="{BB962C8B-B14F-4D97-AF65-F5344CB8AC3E}">
        <p14:creationId xmlns:p14="http://schemas.microsoft.com/office/powerpoint/2010/main" val="39722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8" presetClass="entr" presetSubtype="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8" presetClass="entr" presetSubtype="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sp>
        <p:nvSpPr>
          <p:cNvPr id="3021" name="Google Shape;3021;p40"/>
          <p:cNvSpPr/>
          <p:nvPr/>
        </p:nvSpPr>
        <p:spPr>
          <a:xfrm>
            <a:off x="7005350" y="212925"/>
            <a:ext cx="1861200" cy="2489700"/>
          </a:xfrm>
          <a:prstGeom prst="rect">
            <a:avLst/>
          </a:prstGeom>
          <a:solidFill>
            <a:srgbClr val="FFFFFF"/>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0"/>
          <p:cNvSpPr/>
          <p:nvPr/>
        </p:nvSpPr>
        <p:spPr>
          <a:xfrm>
            <a:off x="4572001" y="1865944"/>
            <a:ext cx="2288400" cy="3061500"/>
          </a:xfrm>
          <a:prstGeom prst="rect">
            <a:avLst/>
          </a:prstGeom>
          <a:solidFill>
            <a:srgbClr val="FFFFFF"/>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23" name="Google Shape;3023;p40"/>
          <p:cNvPicPr preferRelativeResize="0"/>
          <p:nvPr/>
        </p:nvPicPr>
        <p:blipFill>
          <a:blip r:embed="rId3">
            <a:extLst>
              <a:ext uri="{28A0092B-C50C-407E-A947-70E740481C1C}">
                <a14:useLocalDpi xmlns:a14="http://schemas.microsoft.com/office/drawing/2010/main" val="0"/>
              </a:ext>
            </a:extLst>
          </a:blip>
          <a:stretch>
            <a:fillRect/>
          </a:stretch>
        </p:blipFill>
        <p:spPr>
          <a:xfrm>
            <a:off x="4705650" y="2087165"/>
            <a:ext cx="2021100" cy="2619058"/>
          </a:xfrm>
          <a:prstGeom prst="rect">
            <a:avLst/>
          </a:prstGeom>
          <a:noFill/>
          <a:ln>
            <a:noFill/>
          </a:ln>
        </p:spPr>
      </p:pic>
      <p:pic>
        <p:nvPicPr>
          <p:cNvPr id="3024" name="Google Shape;3024;p40"/>
          <p:cNvPicPr preferRelativeResize="0"/>
          <p:nvPr/>
        </p:nvPicPr>
        <p:blipFill>
          <a:blip r:embed="rId4">
            <a:extLst>
              <a:ext uri="{28A0092B-C50C-407E-A947-70E740481C1C}">
                <a14:useLocalDpi xmlns:a14="http://schemas.microsoft.com/office/drawing/2010/main" val="0"/>
              </a:ext>
            </a:extLst>
          </a:blip>
          <a:stretch>
            <a:fillRect/>
          </a:stretch>
        </p:blipFill>
        <p:spPr>
          <a:xfrm flipH="1">
            <a:off x="7116500" y="416957"/>
            <a:ext cx="1638900" cy="2067535"/>
          </a:xfrm>
          <a:prstGeom prst="rect">
            <a:avLst/>
          </a:prstGeom>
          <a:noFill/>
          <a:ln>
            <a:noFill/>
          </a:ln>
        </p:spPr>
      </p:pic>
      <p:grpSp>
        <p:nvGrpSpPr>
          <p:cNvPr id="3025" name="Google Shape;3025;p40"/>
          <p:cNvGrpSpPr/>
          <p:nvPr/>
        </p:nvGrpSpPr>
        <p:grpSpPr>
          <a:xfrm>
            <a:off x="7099604" y="2108405"/>
            <a:ext cx="604435" cy="967613"/>
            <a:chOff x="7193270" y="2108414"/>
            <a:chExt cx="501856" cy="803465"/>
          </a:xfrm>
        </p:grpSpPr>
        <p:sp>
          <p:nvSpPr>
            <p:cNvPr id="3026" name="Google Shape;3026;p40"/>
            <p:cNvSpPr/>
            <p:nvPr/>
          </p:nvSpPr>
          <p:spPr>
            <a:xfrm rot="575176">
              <a:off x="7253075" y="2135003"/>
              <a:ext cx="382246" cy="750286"/>
            </a:xfrm>
            <a:custGeom>
              <a:avLst/>
              <a:gdLst/>
              <a:ahLst/>
              <a:cxnLst/>
              <a:rect l="l" t="t" r="r" b="b"/>
              <a:pathLst>
                <a:path w="9767" h="19171" extrusionOk="0">
                  <a:moveTo>
                    <a:pt x="7648" y="0"/>
                  </a:moveTo>
                  <a:lnTo>
                    <a:pt x="1566" y="1289"/>
                  </a:lnTo>
                  <a:lnTo>
                    <a:pt x="1" y="17417"/>
                  </a:lnTo>
                  <a:lnTo>
                    <a:pt x="6264" y="19170"/>
                  </a:lnTo>
                  <a:lnTo>
                    <a:pt x="9767" y="16033"/>
                  </a:lnTo>
                  <a:lnTo>
                    <a:pt x="76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0"/>
            <p:cNvSpPr/>
            <p:nvPr/>
          </p:nvSpPr>
          <p:spPr>
            <a:xfrm rot="575176">
              <a:off x="7327965" y="2219263"/>
              <a:ext cx="232471" cy="479461"/>
            </a:xfrm>
            <a:custGeom>
              <a:avLst/>
              <a:gdLst/>
              <a:ahLst/>
              <a:cxnLst/>
              <a:rect l="l" t="t" r="r" b="b"/>
              <a:pathLst>
                <a:path w="5940" h="12251" extrusionOk="0">
                  <a:moveTo>
                    <a:pt x="3557" y="0"/>
                  </a:moveTo>
                  <a:cubicBezTo>
                    <a:pt x="2560" y="615"/>
                    <a:pt x="1617" y="1046"/>
                    <a:pt x="0" y="1213"/>
                  </a:cubicBezTo>
                  <a:lnTo>
                    <a:pt x="0" y="1548"/>
                  </a:lnTo>
                  <a:lnTo>
                    <a:pt x="1449" y="1548"/>
                  </a:lnTo>
                  <a:cubicBezTo>
                    <a:pt x="2163" y="1548"/>
                    <a:pt x="2512" y="1780"/>
                    <a:pt x="2512" y="2378"/>
                  </a:cubicBezTo>
                  <a:lnTo>
                    <a:pt x="2512" y="10778"/>
                  </a:lnTo>
                  <a:cubicBezTo>
                    <a:pt x="2512" y="11611"/>
                    <a:pt x="1832" y="11840"/>
                    <a:pt x="236" y="11840"/>
                  </a:cubicBezTo>
                  <a:lnTo>
                    <a:pt x="236" y="12250"/>
                  </a:lnTo>
                  <a:lnTo>
                    <a:pt x="5939" y="12250"/>
                  </a:lnTo>
                  <a:lnTo>
                    <a:pt x="5939" y="11837"/>
                  </a:lnTo>
                  <a:cubicBezTo>
                    <a:pt x="4323" y="11837"/>
                    <a:pt x="3557" y="11605"/>
                    <a:pt x="3557" y="10774"/>
                  </a:cubicBezTo>
                  <a:lnTo>
                    <a:pt x="3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8" name="Google Shape;3028;p40"/>
          <p:cNvGrpSpPr/>
          <p:nvPr/>
        </p:nvGrpSpPr>
        <p:grpSpPr>
          <a:xfrm>
            <a:off x="7798200" y="2189227"/>
            <a:ext cx="898499" cy="190203"/>
            <a:chOff x="7832800" y="2446852"/>
            <a:chExt cx="898499" cy="190203"/>
          </a:xfrm>
        </p:grpSpPr>
        <p:sp>
          <p:nvSpPr>
            <p:cNvPr id="3029" name="Google Shape;3029;p40"/>
            <p:cNvSpPr/>
            <p:nvPr/>
          </p:nvSpPr>
          <p:spPr>
            <a:xfrm>
              <a:off x="8394508" y="2529952"/>
              <a:ext cx="291996" cy="86455"/>
            </a:xfrm>
            <a:custGeom>
              <a:avLst/>
              <a:gdLst/>
              <a:ahLst/>
              <a:cxnLst/>
              <a:rect l="l" t="t" r="r" b="b"/>
              <a:pathLst>
                <a:path w="8018" h="2374" extrusionOk="0">
                  <a:moveTo>
                    <a:pt x="6662" y="76"/>
                  </a:moveTo>
                  <a:cubicBezTo>
                    <a:pt x="6740" y="76"/>
                    <a:pt x="6814" y="109"/>
                    <a:pt x="6870" y="162"/>
                  </a:cubicBezTo>
                  <a:cubicBezTo>
                    <a:pt x="6941" y="244"/>
                    <a:pt x="6945" y="360"/>
                    <a:pt x="6914" y="455"/>
                  </a:cubicBezTo>
                  <a:cubicBezTo>
                    <a:pt x="6870" y="626"/>
                    <a:pt x="6743" y="763"/>
                    <a:pt x="6596" y="862"/>
                  </a:cubicBezTo>
                  <a:cubicBezTo>
                    <a:pt x="6449" y="961"/>
                    <a:pt x="6282" y="1026"/>
                    <a:pt x="6121" y="1081"/>
                  </a:cubicBezTo>
                  <a:cubicBezTo>
                    <a:pt x="6138" y="872"/>
                    <a:pt x="6190" y="667"/>
                    <a:pt x="6275" y="472"/>
                  </a:cubicBezTo>
                  <a:cubicBezTo>
                    <a:pt x="6316" y="380"/>
                    <a:pt x="6367" y="285"/>
                    <a:pt x="6436" y="209"/>
                  </a:cubicBezTo>
                  <a:cubicBezTo>
                    <a:pt x="6494" y="144"/>
                    <a:pt x="6565" y="80"/>
                    <a:pt x="6651" y="76"/>
                  </a:cubicBezTo>
                  <a:cubicBezTo>
                    <a:pt x="6655" y="76"/>
                    <a:pt x="6658" y="76"/>
                    <a:pt x="6662" y="76"/>
                  </a:cubicBezTo>
                  <a:close/>
                  <a:moveTo>
                    <a:pt x="3808" y="959"/>
                  </a:moveTo>
                  <a:cubicBezTo>
                    <a:pt x="3921" y="959"/>
                    <a:pt x="4023" y="1056"/>
                    <a:pt x="4023" y="1173"/>
                  </a:cubicBezTo>
                  <a:cubicBezTo>
                    <a:pt x="4023" y="1337"/>
                    <a:pt x="3873" y="1443"/>
                    <a:pt x="3739" y="1508"/>
                  </a:cubicBezTo>
                  <a:cubicBezTo>
                    <a:pt x="3695" y="1528"/>
                    <a:pt x="3640" y="1545"/>
                    <a:pt x="3579" y="1563"/>
                  </a:cubicBezTo>
                  <a:cubicBezTo>
                    <a:pt x="3493" y="1566"/>
                    <a:pt x="3408" y="1566"/>
                    <a:pt x="3323" y="1573"/>
                  </a:cubicBezTo>
                  <a:cubicBezTo>
                    <a:pt x="3340" y="1457"/>
                    <a:pt x="3377" y="1344"/>
                    <a:pt x="3439" y="1248"/>
                  </a:cubicBezTo>
                  <a:cubicBezTo>
                    <a:pt x="3510" y="1135"/>
                    <a:pt x="3623" y="1012"/>
                    <a:pt x="3750" y="968"/>
                  </a:cubicBezTo>
                  <a:cubicBezTo>
                    <a:pt x="3769" y="962"/>
                    <a:pt x="3788" y="959"/>
                    <a:pt x="3808" y="959"/>
                  </a:cubicBezTo>
                  <a:close/>
                  <a:moveTo>
                    <a:pt x="5566" y="1500"/>
                  </a:moveTo>
                  <a:cubicBezTo>
                    <a:pt x="5733" y="1500"/>
                    <a:pt x="5901" y="1526"/>
                    <a:pt x="6060" y="1580"/>
                  </a:cubicBezTo>
                  <a:cubicBezTo>
                    <a:pt x="6162" y="1614"/>
                    <a:pt x="6275" y="1665"/>
                    <a:pt x="6340" y="1754"/>
                  </a:cubicBezTo>
                  <a:cubicBezTo>
                    <a:pt x="6412" y="1853"/>
                    <a:pt x="6395" y="1983"/>
                    <a:pt x="6313" y="2072"/>
                  </a:cubicBezTo>
                  <a:cubicBezTo>
                    <a:pt x="6250" y="2138"/>
                    <a:pt x="6168" y="2163"/>
                    <a:pt x="6080" y="2163"/>
                  </a:cubicBezTo>
                  <a:cubicBezTo>
                    <a:pt x="5901" y="2163"/>
                    <a:pt x="5695" y="2058"/>
                    <a:pt x="5564" y="1983"/>
                  </a:cubicBezTo>
                  <a:cubicBezTo>
                    <a:pt x="5376" y="1867"/>
                    <a:pt x="5216" y="1720"/>
                    <a:pt x="5058" y="1566"/>
                  </a:cubicBezTo>
                  <a:cubicBezTo>
                    <a:pt x="5137" y="1556"/>
                    <a:pt x="5219" y="1539"/>
                    <a:pt x="5301" y="1522"/>
                  </a:cubicBezTo>
                  <a:cubicBezTo>
                    <a:pt x="5389" y="1507"/>
                    <a:pt x="5477" y="1500"/>
                    <a:pt x="5566" y="1500"/>
                  </a:cubicBezTo>
                  <a:close/>
                  <a:moveTo>
                    <a:pt x="2328" y="1733"/>
                  </a:moveTo>
                  <a:cubicBezTo>
                    <a:pt x="2345" y="1733"/>
                    <a:pt x="2362" y="1737"/>
                    <a:pt x="2379" y="1737"/>
                  </a:cubicBezTo>
                  <a:cubicBezTo>
                    <a:pt x="2591" y="1781"/>
                    <a:pt x="2793" y="1887"/>
                    <a:pt x="2960" y="2034"/>
                  </a:cubicBezTo>
                  <a:cubicBezTo>
                    <a:pt x="3015" y="2085"/>
                    <a:pt x="3080" y="2140"/>
                    <a:pt x="3121" y="2205"/>
                  </a:cubicBezTo>
                  <a:cubicBezTo>
                    <a:pt x="3138" y="2232"/>
                    <a:pt x="3152" y="2273"/>
                    <a:pt x="3135" y="2307"/>
                  </a:cubicBezTo>
                  <a:lnTo>
                    <a:pt x="3121" y="2318"/>
                  </a:lnTo>
                  <a:cubicBezTo>
                    <a:pt x="3118" y="2314"/>
                    <a:pt x="3104" y="2314"/>
                    <a:pt x="3104" y="2314"/>
                  </a:cubicBezTo>
                  <a:cubicBezTo>
                    <a:pt x="3080" y="2307"/>
                    <a:pt x="3053" y="2297"/>
                    <a:pt x="3032" y="2287"/>
                  </a:cubicBezTo>
                  <a:cubicBezTo>
                    <a:pt x="2875" y="2229"/>
                    <a:pt x="2718" y="2164"/>
                    <a:pt x="2581" y="2065"/>
                  </a:cubicBezTo>
                  <a:cubicBezTo>
                    <a:pt x="2465" y="1979"/>
                    <a:pt x="2369" y="1870"/>
                    <a:pt x="2328" y="1733"/>
                  </a:cubicBezTo>
                  <a:close/>
                  <a:moveTo>
                    <a:pt x="6736" y="0"/>
                  </a:moveTo>
                  <a:cubicBezTo>
                    <a:pt x="6507" y="0"/>
                    <a:pt x="6318" y="138"/>
                    <a:pt x="6196" y="329"/>
                  </a:cubicBezTo>
                  <a:cubicBezTo>
                    <a:pt x="6036" y="585"/>
                    <a:pt x="5957" y="893"/>
                    <a:pt x="5947" y="1190"/>
                  </a:cubicBezTo>
                  <a:cubicBezTo>
                    <a:pt x="5246" y="1381"/>
                    <a:pt x="4529" y="1504"/>
                    <a:pt x="3804" y="1545"/>
                  </a:cubicBezTo>
                  <a:cubicBezTo>
                    <a:pt x="3965" y="1477"/>
                    <a:pt x="4139" y="1371"/>
                    <a:pt x="4180" y="1197"/>
                  </a:cubicBezTo>
                  <a:cubicBezTo>
                    <a:pt x="4227" y="1001"/>
                    <a:pt x="4065" y="879"/>
                    <a:pt x="3887" y="879"/>
                  </a:cubicBezTo>
                  <a:cubicBezTo>
                    <a:pt x="3884" y="879"/>
                    <a:pt x="3882" y="879"/>
                    <a:pt x="3880" y="879"/>
                  </a:cubicBezTo>
                  <a:cubicBezTo>
                    <a:pt x="3681" y="883"/>
                    <a:pt x="3490" y="999"/>
                    <a:pt x="3360" y="1149"/>
                  </a:cubicBezTo>
                  <a:cubicBezTo>
                    <a:pt x="3254" y="1269"/>
                    <a:pt x="3189" y="1412"/>
                    <a:pt x="3162" y="1566"/>
                  </a:cubicBezTo>
                  <a:cubicBezTo>
                    <a:pt x="2776" y="1566"/>
                    <a:pt x="2393" y="1549"/>
                    <a:pt x="2007" y="1508"/>
                  </a:cubicBezTo>
                  <a:cubicBezTo>
                    <a:pt x="1453" y="1446"/>
                    <a:pt x="907" y="1344"/>
                    <a:pt x="367" y="1204"/>
                  </a:cubicBezTo>
                  <a:cubicBezTo>
                    <a:pt x="359" y="1202"/>
                    <a:pt x="351" y="1201"/>
                    <a:pt x="342" y="1201"/>
                  </a:cubicBezTo>
                  <a:cubicBezTo>
                    <a:pt x="228" y="1201"/>
                    <a:pt x="1" y="1330"/>
                    <a:pt x="165" y="1375"/>
                  </a:cubicBezTo>
                  <a:cubicBezTo>
                    <a:pt x="814" y="1545"/>
                    <a:pt x="1477" y="1658"/>
                    <a:pt x="2144" y="1709"/>
                  </a:cubicBezTo>
                  <a:cubicBezTo>
                    <a:pt x="2178" y="1870"/>
                    <a:pt x="2284" y="2010"/>
                    <a:pt x="2417" y="2109"/>
                  </a:cubicBezTo>
                  <a:cubicBezTo>
                    <a:pt x="2502" y="2171"/>
                    <a:pt x="2591" y="2222"/>
                    <a:pt x="2690" y="2260"/>
                  </a:cubicBezTo>
                  <a:cubicBezTo>
                    <a:pt x="2776" y="2297"/>
                    <a:pt x="2871" y="2342"/>
                    <a:pt x="2964" y="2366"/>
                  </a:cubicBezTo>
                  <a:cubicBezTo>
                    <a:pt x="2989" y="2371"/>
                    <a:pt x="3015" y="2374"/>
                    <a:pt x="3042" y="2374"/>
                  </a:cubicBezTo>
                  <a:cubicBezTo>
                    <a:pt x="3114" y="2374"/>
                    <a:pt x="3190" y="2353"/>
                    <a:pt x="3247" y="2311"/>
                  </a:cubicBezTo>
                  <a:cubicBezTo>
                    <a:pt x="3323" y="2249"/>
                    <a:pt x="3302" y="2174"/>
                    <a:pt x="3247" y="2109"/>
                  </a:cubicBezTo>
                  <a:cubicBezTo>
                    <a:pt x="3131" y="1969"/>
                    <a:pt x="2977" y="1853"/>
                    <a:pt x="2813" y="1771"/>
                  </a:cubicBezTo>
                  <a:cubicBezTo>
                    <a:pt x="2789" y="1761"/>
                    <a:pt x="2759" y="1747"/>
                    <a:pt x="2735" y="1737"/>
                  </a:cubicBezTo>
                  <a:lnTo>
                    <a:pt x="2735" y="1737"/>
                  </a:lnTo>
                  <a:cubicBezTo>
                    <a:pt x="2824" y="1739"/>
                    <a:pt x="2913" y="1740"/>
                    <a:pt x="3002" y="1740"/>
                  </a:cubicBezTo>
                  <a:cubicBezTo>
                    <a:pt x="3622" y="1740"/>
                    <a:pt x="4245" y="1688"/>
                    <a:pt x="4860" y="1590"/>
                  </a:cubicBezTo>
                  <a:cubicBezTo>
                    <a:pt x="5172" y="1892"/>
                    <a:pt x="5567" y="2252"/>
                    <a:pt x="6022" y="2252"/>
                  </a:cubicBezTo>
                  <a:cubicBezTo>
                    <a:pt x="6046" y="2252"/>
                    <a:pt x="6070" y="2251"/>
                    <a:pt x="6094" y="2249"/>
                  </a:cubicBezTo>
                  <a:cubicBezTo>
                    <a:pt x="6309" y="2232"/>
                    <a:pt x="6565" y="2075"/>
                    <a:pt x="6545" y="1833"/>
                  </a:cubicBezTo>
                  <a:cubicBezTo>
                    <a:pt x="6528" y="1610"/>
                    <a:pt x="6278" y="1504"/>
                    <a:pt x="6094" y="1453"/>
                  </a:cubicBezTo>
                  <a:cubicBezTo>
                    <a:pt x="5991" y="1422"/>
                    <a:pt x="5889" y="1405"/>
                    <a:pt x="5786" y="1392"/>
                  </a:cubicBezTo>
                  <a:cubicBezTo>
                    <a:pt x="5940" y="1354"/>
                    <a:pt x="6094" y="1310"/>
                    <a:pt x="6244" y="1269"/>
                  </a:cubicBezTo>
                  <a:cubicBezTo>
                    <a:pt x="6808" y="1101"/>
                    <a:pt x="7355" y="889"/>
                    <a:pt x="7884" y="633"/>
                  </a:cubicBezTo>
                  <a:cubicBezTo>
                    <a:pt x="7925" y="609"/>
                    <a:pt x="8018" y="565"/>
                    <a:pt x="7973" y="503"/>
                  </a:cubicBezTo>
                  <a:cubicBezTo>
                    <a:pt x="7964" y="490"/>
                    <a:pt x="7942" y="486"/>
                    <a:pt x="7917" y="486"/>
                  </a:cubicBezTo>
                  <a:cubicBezTo>
                    <a:pt x="7867" y="486"/>
                    <a:pt x="7800" y="503"/>
                    <a:pt x="7768" y="517"/>
                  </a:cubicBezTo>
                  <a:cubicBezTo>
                    <a:pt x="7235" y="773"/>
                    <a:pt x="6682" y="985"/>
                    <a:pt x="6111" y="1149"/>
                  </a:cubicBezTo>
                  <a:cubicBezTo>
                    <a:pt x="6487" y="1026"/>
                    <a:pt x="6958" y="845"/>
                    <a:pt x="7075" y="431"/>
                  </a:cubicBezTo>
                  <a:cubicBezTo>
                    <a:pt x="7102" y="319"/>
                    <a:pt x="7098" y="196"/>
                    <a:pt x="7023" y="107"/>
                  </a:cubicBezTo>
                  <a:cubicBezTo>
                    <a:pt x="6958" y="35"/>
                    <a:pt x="6856" y="4"/>
                    <a:pt x="6760" y="1"/>
                  </a:cubicBezTo>
                  <a:cubicBezTo>
                    <a:pt x="6752" y="1"/>
                    <a:pt x="6744" y="0"/>
                    <a:pt x="6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0"/>
            <p:cNvSpPr/>
            <p:nvPr/>
          </p:nvSpPr>
          <p:spPr>
            <a:xfrm>
              <a:off x="8688326" y="2510032"/>
              <a:ext cx="42973" cy="34196"/>
            </a:xfrm>
            <a:custGeom>
              <a:avLst/>
              <a:gdLst/>
              <a:ahLst/>
              <a:cxnLst/>
              <a:rect l="l" t="t" r="r" b="b"/>
              <a:pathLst>
                <a:path w="1180" h="939" extrusionOk="0">
                  <a:moveTo>
                    <a:pt x="720" y="59"/>
                  </a:moveTo>
                  <a:cubicBezTo>
                    <a:pt x="722" y="59"/>
                    <a:pt x="723" y="59"/>
                    <a:pt x="725" y="59"/>
                  </a:cubicBezTo>
                  <a:cubicBezTo>
                    <a:pt x="807" y="59"/>
                    <a:pt x="910" y="93"/>
                    <a:pt x="958" y="162"/>
                  </a:cubicBezTo>
                  <a:cubicBezTo>
                    <a:pt x="1012" y="244"/>
                    <a:pt x="958" y="350"/>
                    <a:pt x="910" y="418"/>
                  </a:cubicBezTo>
                  <a:cubicBezTo>
                    <a:pt x="828" y="548"/>
                    <a:pt x="698" y="633"/>
                    <a:pt x="561" y="691"/>
                  </a:cubicBezTo>
                  <a:cubicBezTo>
                    <a:pt x="431" y="753"/>
                    <a:pt x="295" y="797"/>
                    <a:pt x="162" y="845"/>
                  </a:cubicBezTo>
                  <a:cubicBezTo>
                    <a:pt x="206" y="668"/>
                    <a:pt x="247" y="486"/>
                    <a:pt x="346" y="329"/>
                  </a:cubicBezTo>
                  <a:cubicBezTo>
                    <a:pt x="424" y="201"/>
                    <a:pt x="558" y="59"/>
                    <a:pt x="720" y="59"/>
                  </a:cubicBezTo>
                  <a:close/>
                  <a:moveTo>
                    <a:pt x="814" y="0"/>
                  </a:moveTo>
                  <a:cubicBezTo>
                    <a:pt x="624" y="0"/>
                    <a:pt x="417" y="88"/>
                    <a:pt x="285" y="230"/>
                  </a:cubicBezTo>
                  <a:cubicBezTo>
                    <a:pt x="114" y="415"/>
                    <a:pt x="56" y="671"/>
                    <a:pt x="1" y="910"/>
                  </a:cubicBezTo>
                  <a:cubicBezTo>
                    <a:pt x="1" y="917"/>
                    <a:pt x="8" y="924"/>
                    <a:pt x="21" y="924"/>
                  </a:cubicBezTo>
                  <a:cubicBezTo>
                    <a:pt x="21" y="927"/>
                    <a:pt x="25" y="931"/>
                    <a:pt x="35" y="934"/>
                  </a:cubicBezTo>
                  <a:cubicBezTo>
                    <a:pt x="41" y="937"/>
                    <a:pt x="48" y="938"/>
                    <a:pt x="56" y="938"/>
                  </a:cubicBezTo>
                  <a:cubicBezTo>
                    <a:pt x="87" y="938"/>
                    <a:pt x="129" y="922"/>
                    <a:pt x="148" y="914"/>
                  </a:cubicBezTo>
                  <a:cubicBezTo>
                    <a:pt x="326" y="845"/>
                    <a:pt x="503" y="791"/>
                    <a:pt x="671" y="709"/>
                  </a:cubicBezTo>
                  <a:cubicBezTo>
                    <a:pt x="828" y="633"/>
                    <a:pt x="985" y="534"/>
                    <a:pt x="1081" y="384"/>
                  </a:cubicBezTo>
                  <a:cubicBezTo>
                    <a:pt x="1129" y="298"/>
                    <a:pt x="1180" y="189"/>
                    <a:pt x="1108" y="107"/>
                  </a:cubicBezTo>
                  <a:cubicBezTo>
                    <a:pt x="1043" y="35"/>
                    <a:pt x="941" y="5"/>
                    <a:pt x="845" y="1"/>
                  </a:cubicBezTo>
                  <a:cubicBezTo>
                    <a:pt x="835" y="1"/>
                    <a:pt x="824" y="0"/>
                    <a:pt x="8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0"/>
            <p:cNvSpPr/>
            <p:nvPr/>
          </p:nvSpPr>
          <p:spPr>
            <a:xfrm>
              <a:off x="7874644" y="2550126"/>
              <a:ext cx="290939" cy="8692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0"/>
            <p:cNvSpPr/>
            <p:nvPr/>
          </p:nvSpPr>
          <p:spPr>
            <a:xfrm>
              <a:off x="7832800" y="2530316"/>
              <a:ext cx="40460" cy="36636"/>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0"/>
            <p:cNvSpPr/>
            <p:nvPr/>
          </p:nvSpPr>
          <p:spPr>
            <a:xfrm>
              <a:off x="8160815" y="2487965"/>
              <a:ext cx="77242" cy="113295"/>
            </a:xfrm>
            <a:custGeom>
              <a:avLst/>
              <a:gdLst/>
              <a:ahLst/>
              <a:cxnLst/>
              <a:rect l="l" t="t" r="r" b="b"/>
              <a:pathLst>
                <a:path w="2121" h="3111" extrusionOk="0">
                  <a:moveTo>
                    <a:pt x="2080" y="1"/>
                  </a:moveTo>
                  <a:cubicBezTo>
                    <a:pt x="2013" y="1"/>
                    <a:pt x="1880" y="31"/>
                    <a:pt x="1880" y="84"/>
                  </a:cubicBezTo>
                  <a:cubicBezTo>
                    <a:pt x="1860" y="597"/>
                    <a:pt x="1843" y="1106"/>
                    <a:pt x="1822" y="1619"/>
                  </a:cubicBezTo>
                  <a:cubicBezTo>
                    <a:pt x="1812" y="1872"/>
                    <a:pt x="1805" y="2121"/>
                    <a:pt x="1791" y="2370"/>
                  </a:cubicBezTo>
                  <a:cubicBezTo>
                    <a:pt x="1788" y="2470"/>
                    <a:pt x="1781" y="2572"/>
                    <a:pt x="1778" y="2668"/>
                  </a:cubicBezTo>
                  <a:cubicBezTo>
                    <a:pt x="1624" y="2251"/>
                    <a:pt x="1470" y="1837"/>
                    <a:pt x="1316" y="1417"/>
                  </a:cubicBezTo>
                  <a:cubicBezTo>
                    <a:pt x="1312" y="1403"/>
                    <a:pt x="1290" y="1397"/>
                    <a:pt x="1263" y="1397"/>
                  </a:cubicBezTo>
                  <a:cubicBezTo>
                    <a:pt x="1251" y="1397"/>
                    <a:pt x="1238" y="1398"/>
                    <a:pt x="1224" y="1400"/>
                  </a:cubicBezTo>
                  <a:cubicBezTo>
                    <a:pt x="1224" y="1369"/>
                    <a:pt x="1227" y="1345"/>
                    <a:pt x="1227" y="1315"/>
                  </a:cubicBezTo>
                  <a:cubicBezTo>
                    <a:pt x="1227" y="1299"/>
                    <a:pt x="1204" y="1293"/>
                    <a:pt x="1171" y="1293"/>
                  </a:cubicBezTo>
                  <a:cubicBezTo>
                    <a:pt x="1099" y="1293"/>
                    <a:pt x="985" y="1326"/>
                    <a:pt x="985" y="1379"/>
                  </a:cubicBezTo>
                  <a:cubicBezTo>
                    <a:pt x="978" y="1766"/>
                    <a:pt x="940" y="2152"/>
                    <a:pt x="865" y="2534"/>
                  </a:cubicBezTo>
                  <a:cubicBezTo>
                    <a:pt x="664" y="2121"/>
                    <a:pt x="462" y="1711"/>
                    <a:pt x="260" y="1297"/>
                  </a:cubicBezTo>
                  <a:cubicBezTo>
                    <a:pt x="253" y="1280"/>
                    <a:pt x="231" y="1273"/>
                    <a:pt x="203" y="1273"/>
                  </a:cubicBezTo>
                  <a:cubicBezTo>
                    <a:pt x="125" y="1273"/>
                    <a:pt x="0" y="1327"/>
                    <a:pt x="18" y="1362"/>
                  </a:cubicBezTo>
                  <a:cubicBezTo>
                    <a:pt x="271" y="1882"/>
                    <a:pt x="527" y="2405"/>
                    <a:pt x="780" y="2924"/>
                  </a:cubicBezTo>
                  <a:cubicBezTo>
                    <a:pt x="788" y="2943"/>
                    <a:pt x="813" y="2950"/>
                    <a:pt x="843" y="2950"/>
                  </a:cubicBezTo>
                  <a:cubicBezTo>
                    <a:pt x="913" y="2950"/>
                    <a:pt x="1013" y="2911"/>
                    <a:pt x="1022" y="2873"/>
                  </a:cubicBezTo>
                  <a:cubicBezTo>
                    <a:pt x="1111" y="2528"/>
                    <a:pt x="1166" y="2172"/>
                    <a:pt x="1197" y="1820"/>
                  </a:cubicBezTo>
                  <a:cubicBezTo>
                    <a:pt x="1354" y="2241"/>
                    <a:pt x="1508" y="2664"/>
                    <a:pt x="1668" y="3088"/>
                  </a:cubicBezTo>
                  <a:cubicBezTo>
                    <a:pt x="1674" y="3104"/>
                    <a:pt x="1692" y="3110"/>
                    <a:pt x="1715" y="3110"/>
                  </a:cubicBezTo>
                  <a:cubicBezTo>
                    <a:pt x="1777" y="3110"/>
                    <a:pt x="1880" y="3066"/>
                    <a:pt x="1897" y="3044"/>
                  </a:cubicBezTo>
                  <a:cubicBezTo>
                    <a:pt x="2048" y="2897"/>
                    <a:pt x="2017" y="2657"/>
                    <a:pt x="2027" y="2463"/>
                  </a:cubicBezTo>
                  <a:cubicBezTo>
                    <a:pt x="2034" y="2193"/>
                    <a:pt x="2048" y="1926"/>
                    <a:pt x="2054" y="1656"/>
                  </a:cubicBezTo>
                  <a:cubicBezTo>
                    <a:pt x="2078" y="1110"/>
                    <a:pt x="2099" y="559"/>
                    <a:pt x="2119" y="13"/>
                  </a:cubicBezTo>
                  <a:cubicBezTo>
                    <a:pt x="2120" y="5"/>
                    <a:pt x="2104" y="1"/>
                    <a:pt x="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0"/>
            <p:cNvSpPr/>
            <p:nvPr/>
          </p:nvSpPr>
          <p:spPr>
            <a:xfrm>
              <a:off x="8250840" y="2542369"/>
              <a:ext cx="14603" cy="77606"/>
            </a:xfrm>
            <a:custGeom>
              <a:avLst/>
              <a:gdLst/>
              <a:ahLst/>
              <a:cxnLst/>
              <a:rect l="l" t="t" r="r" b="b"/>
              <a:pathLst>
                <a:path w="401" h="2131" extrusionOk="0">
                  <a:moveTo>
                    <a:pt x="190" y="1"/>
                  </a:moveTo>
                  <a:cubicBezTo>
                    <a:pt x="118" y="1"/>
                    <a:pt x="0" y="35"/>
                    <a:pt x="3" y="87"/>
                  </a:cubicBezTo>
                  <a:cubicBezTo>
                    <a:pt x="16" y="760"/>
                    <a:pt x="61" y="1437"/>
                    <a:pt x="153" y="2110"/>
                  </a:cubicBezTo>
                  <a:cubicBezTo>
                    <a:pt x="155" y="2125"/>
                    <a:pt x="176" y="2131"/>
                    <a:pt x="205" y="2131"/>
                  </a:cubicBezTo>
                  <a:cubicBezTo>
                    <a:pt x="278" y="2131"/>
                    <a:pt x="401" y="2091"/>
                    <a:pt x="396" y="2045"/>
                  </a:cubicBezTo>
                  <a:cubicBezTo>
                    <a:pt x="310" y="1375"/>
                    <a:pt x="259" y="699"/>
                    <a:pt x="245" y="22"/>
                  </a:cubicBezTo>
                  <a:cubicBezTo>
                    <a:pt x="245" y="7"/>
                    <a:pt x="222"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0"/>
            <p:cNvSpPr/>
            <p:nvPr/>
          </p:nvSpPr>
          <p:spPr>
            <a:xfrm>
              <a:off x="8248800" y="2523870"/>
              <a:ext cx="10124" cy="5754"/>
            </a:xfrm>
            <a:custGeom>
              <a:avLst/>
              <a:gdLst/>
              <a:ahLst/>
              <a:cxnLst/>
              <a:rect l="l" t="t" r="r" b="b"/>
              <a:pathLst>
                <a:path w="278" h="158" extrusionOk="0">
                  <a:moveTo>
                    <a:pt x="185" y="0"/>
                  </a:moveTo>
                  <a:cubicBezTo>
                    <a:pt x="134" y="0"/>
                    <a:pt x="45" y="14"/>
                    <a:pt x="25" y="72"/>
                  </a:cubicBezTo>
                  <a:cubicBezTo>
                    <a:pt x="1" y="124"/>
                    <a:pt x="42" y="158"/>
                    <a:pt x="93" y="158"/>
                  </a:cubicBezTo>
                  <a:cubicBezTo>
                    <a:pt x="144" y="158"/>
                    <a:pt x="233" y="141"/>
                    <a:pt x="254" y="86"/>
                  </a:cubicBezTo>
                  <a:cubicBezTo>
                    <a:pt x="277" y="35"/>
                    <a:pt x="236"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0"/>
            <p:cNvSpPr/>
            <p:nvPr/>
          </p:nvSpPr>
          <p:spPr>
            <a:xfrm>
              <a:off x="8274948" y="2482029"/>
              <a:ext cx="36490" cy="127716"/>
            </a:xfrm>
            <a:custGeom>
              <a:avLst/>
              <a:gdLst/>
              <a:ahLst/>
              <a:cxnLst/>
              <a:rect l="l" t="t" r="r" b="b"/>
              <a:pathLst>
                <a:path w="1002" h="3507" extrusionOk="0">
                  <a:moveTo>
                    <a:pt x="347" y="0"/>
                  </a:moveTo>
                  <a:cubicBezTo>
                    <a:pt x="277" y="0"/>
                    <a:pt x="187" y="37"/>
                    <a:pt x="185" y="87"/>
                  </a:cubicBezTo>
                  <a:cubicBezTo>
                    <a:pt x="161" y="640"/>
                    <a:pt x="304" y="1208"/>
                    <a:pt x="393" y="1754"/>
                  </a:cubicBezTo>
                  <a:lnTo>
                    <a:pt x="393" y="1765"/>
                  </a:lnTo>
                  <a:cubicBezTo>
                    <a:pt x="284" y="1809"/>
                    <a:pt x="178" y="1864"/>
                    <a:pt x="69" y="1922"/>
                  </a:cubicBezTo>
                  <a:cubicBezTo>
                    <a:pt x="31" y="1942"/>
                    <a:pt x="0" y="1997"/>
                    <a:pt x="51" y="2024"/>
                  </a:cubicBezTo>
                  <a:cubicBezTo>
                    <a:pt x="68" y="2034"/>
                    <a:pt x="87" y="2038"/>
                    <a:pt x="106" y="2038"/>
                  </a:cubicBezTo>
                  <a:cubicBezTo>
                    <a:pt x="148" y="2038"/>
                    <a:pt x="194" y="2020"/>
                    <a:pt x="229" y="2004"/>
                  </a:cubicBezTo>
                  <a:cubicBezTo>
                    <a:pt x="287" y="1970"/>
                    <a:pt x="352" y="1939"/>
                    <a:pt x="421" y="1905"/>
                  </a:cubicBezTo>
                  <a:lnTo>
                    <a:pt x="677" y="3466"/>
                  </a:lnTo>
                  <a:cubicBezTo>
                    <a:pt x="682" y="3495"/>
                    <a:pt x="714" y="3507"/>
                    <a:pt x="753" y="3507"/>
                  </a:cubicBezTo>
                  <a:cubicBezTo>
                    <a:pt x="829" y="3507"/>
                    <a:pt x="931" y="3463"/>
                    <a:pt x="919" y="3405"/>
                  </a:cubicBezTo>
                  <a:cubicBezTo>
                    <a:pt x="831" y="2868"/>
                    <a:pt x="745" y="2339"/>
                    <a:pt x="656" y="1806"/>
                  </a:cubicBezTo>
                  <a:cubicBezTo>
                    <a:pt x="732" y="1778"/>
                    <a:pt x="810" y="1751"/>
                    <a:pt x="882" y="1730"/>
                  </a:cubicBezTo>
                  <a:cubicBezTo>
                    <a:pt x="919" y="1717"/>
                    <a:pt x="1001" y="1683"/>
                    <a:pt x="984" y="1628"/>
                  </a:cubicBezTo>
                  <a:cubicBezTo>
                    <a:pt x="980" y="1597"/>
                    <a:pt x="945" y="1587"/>
                    <a:pt x="910" y="1587"/>
                  </a:cubicBezTo>
                  <a:cubicBezTo>
                    <a:pt x="887" y="1587"/>
                    <a:pt x="863" y="1592"/>
                    <a:pt x="848" y="1597"/>
                  </a:cubicBezTo>
                  <a:cubicBezTo>
                    <a:pt x="776" y="1618"/>
                    <a:pt x="704" y="1642"/>
                    <a:pt x="636" y="1665"/>
                  </a:cubicBezTo>
                  <a:cubicBezTo>
                    <a:pt x="544" y="1139"/>
                    <a:pt x="407" y="589"/>
                    <a:pt x="431" y="56"/>
                  </a:cubicBezTo>
                  <a:cubicBezTo>
                    <a:pt x="432" y="17"/>
                    <a:pt x="394"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0"/>
            <p:cNvSpPr/>
            <p:nvPr/>
          </p:nvSpPr>
          <p:spPr>
            <a:xfrm>
              <a:off x="8330158" y="2484978"/>
              <a:ext cx="49856" cy="116718"/>
            </a:xfrm>
            <a:custGeom>
              <a:avLst/>
              <a:gdLst/>
              <a:ahLst/>
              <a:cxnLst/>
              <a:rect l="l" t="t" r="r" b="b"/>
              <a:pathLst>
                <a:path w="1369" h="3205" extrusionOk="0">
                  <a:moveTo>
                    <a:pt x="171" y="0"/>
                  </a:moveTo>
                  <a:cubicBezTo>
                    <a:pt x="96" y="0"/>
                    <a:pt x="1" y="49"/>
                    <a:pt x="12" y="119"/>
                  </a:cubicBezTo>
                  <a:cubicBezTo>
                    <a:pt x="148" y="1120"/>
                    <a:pt x="189" y="2128"/>
                    <a:pt x="135" y="3129"/>
                  </a:cubicBezTo>
                  <a:cubicBezTo>
                    <a:pt x="132" y="3182"/>
                    <a:pt x="176" y="3205"/>
                    <a:pt x="229" y="3205"/>
                  </a:cubicBezTo>
                  <a:cubicBezTo>
                    <a:pt x="297" y="3205"/>
                    <a:pt x="378" y="3167"/>
                    <a:pt x="384" y="3109"/>
                  </a:cubicBezTo>
                  <a:cubicBezTo>
                    <a:pt x="405" y="2746"/>
                    <a:pt x="408" y="2387"/>
                    <a:pt x="405" y="2025"/>
                  </a:cubicBezTo>
                  <a:cubicBezTo>
                    <a:pt x="435" y="2012"/>
                    <a:pt x="463" y="1995"/>
                    <a:pt x="480" y="1967"/>
                  </a:cubicBezTo>
                  <a:cubicBezTo>
                    <a:pt x="548" y="1861"/>
                    <a:pt x="630" y="1721"/>
                    <a:pt x="753" y="1666"/>
                  </a:cubicBezTo>
                  <a:cubicBezTo>
                    <a:pt x="774" y="1656"/>
                    <a:pt x="799" y="1650"/>
                    <a:pt x="825" y="1650"/>
                  </a:cubicBezTo>
                  <a:cubicBezTo>
                    <a:pt x="843" y="1650"/>
                    <a:pt x="862" y="1653"/>
                    <a:pt x="880" y="1660"/>
                  </a:cubicBezTo>
                  <a:cubicBezTo>
                    <a:pt x="938" y="1684"/>
                    <a:pt x="975" y="1735"/>
                    <a:pt x="1003" y="1790"/>
                  </a:cubicBezTo>
                  <a:cubicBezTo>
                    <a:pt x="1136" y="2083"/>
                    <a:pt x="1143" y="2439"/>
                    <a:pt x="1061" y="2746"/>
                  </a:cubicBezTo>
                  <a:cubicBezTo>
                    <a:pt x="1051" y="2788"/>
                    <a:pt x="1089" y="2806"/>
                    <a:pt x="1139" y="2806"/>
                  </a:cubicBezTo>
                  <a:cubicBezTo>
                    <a:pt x="1206" y="2806"/>
                    <a:pt x="1293" y="2773"/>
                    <a:pt x="1307" y="2722"/>
                  </a:cubicBezTo>
                  <a:cubicBezTo>
                    <a:pt x="1355" y="2524"/>
                    <a:pt x="1368" y="2319"/>
                    <a:pt x="1344" y="2114"/>
                  </a:cubicBezTo>
                  <a:cubicBezTo>
                    <a:pt x="1331" y="2022"/>
                    <a:pt x="1310" y="1923"/>
                    <a:pt x="1279" y="1827"/>
                  </a:cubicBezTo>
                  <a:cubicBezTo>
                    <a:pt x="1256" y="1748"/>
                    <a:pt x="1221" y="1656"/>
                    <a:pt x="1156" y="1598"/>
                  </a:cubicBezTo>
                  <a:cubicBezTo>
                    <a:pt x="1083" y="1529"/>
                    <a:pt x="988" y="1501"/>
                    <a:pt x="890" y="1501"/>
                  </a:cubicBezTo>
                  <a:cubicBezTo>
                    <a:pt x="806" y="1501"/>
                    <a:pt x="720" y="1522"/>
                    <a:pt x="647" y="1554"/>
                  </a:cubicBezTo>
                  <a:cubicBezTo>
                    <a:pt x="545" y="1598"/>
                    <a:pt x="463" y="1670"/>
                    <a:pt x="394" y="1755"/>
                  </a:cubicBezTo>
                  <a:cubicBezTo>
                    <a:pt x="377" y="1188"/>
                    <a:pt x="333" y="621"/>
                    <a:pt x="254" y="54"/>
                  </a:cubicBezTo>
                  <a:cubicBezTo>
                    <a:pt x="249" y="16"/>
                    <a:pt x="21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0"/>
            <p:cNvSpPr/>
            <p:nvPr/>
          </p:nvSpPr>
          <p:spPr>
            <a:xfrm>
              <a:off x="8387916" y="2446852"/>
              <a:ext cx="81175" cy="73090"/>
            </a:xfrm>
            <a:custGeom>
              <a:avLst/>
              <a:gdLst/>
              <a:ahLst/>
              <a:cxnLst/>
              <a:rect l="l" t="t" r="r" b="b"/>
              <a:pathLst>
                <a:path w="2229" h="2007" extrusionOk="0">
                  <a:moveTo>
                    <a:pt x="629" y="0"/>
                  </a:moveTo>
                  <a:cubicBezTo>
                    <a:pt x="404" y="0"/>
                    <a:pt x="232" y="156"/>
                    <a:pt x="131" y="352"/>
                  </a:cubicBezTo>
                  <a:cubicBezTo>
                    <a:pt x="18" y="561"/>
                    <a:pt x="1" y="817"/>
                    <a:pt x="35" y="1046"/>
                  </a:cubicBezTo>
                  <a:cubicBezTo>
                    <a:pt x="73" y="1326"/>
                    <a:pt x="192" y="1582"/>
                    <a:pt x="377" y="1791"/>
                  </a:cubicBezTo>
                  <a:cubicBezTo>
                    <a:pt x="417" y="1825"/>
                    <a:pt x="476" y="1839"/>
                    <a:pt x="520" y="1839"/>
                  </a:cubicBezTo>
                  <a:cubicBezTo>
                    <a:pt x="525" y="1839"/>
                    <a:pt x="530" y="1839"/>
                    <a:pt x="534" y="1839"/>
                  </a:cubicBezTo>
                  <a:cubicBezTo>
                    <a:pt x="565" y="1839"/>
                    <a:pt x="619" y="1822"/>
                    <a:pt x="585" y="1787"/>
                  </a:cubicBezTo>
                  <a:cubicBezTo>
                    <a:pt x="309" y="1473"/>
                    <a:pt x="192" y="1029"/>
                    <a:pt x="278" y="626"/>
                  </a:cubicBezTo>
                  <a:cubicBezTo>
                    <a:pt x="319" y="441"/>
                    <a:pt x="425" y="243"/>
                    <a:pt x="596" y="151"/>
                  </a:cubicBezTo>
                  <a:cubicBezTo>
                    <a:pt x="637" y="129"/>
                    <a:pt x="677" y="113"/>
                    <a:pt x="717" y="113"/>
                  </a:cubicBezTo>
                  <a:cubicBezTo>
                    <a:pt x="739" y="113"/>
                    <a:pt x="761" y="118"/>
                    <a:pt x="784" y="130"/>
                  </a:cubicBezTo>
                  <a:cubicBezTo>
                    <a:pt x="845" y="168"/>
                    <a:pt x="886" y="236"/>
                    <a:pt x="910" y="301"/>
                  </a:cubicBezTo>
                  <a:cubicBezTo>
                    <a:pt x="978" y="479"/>
                    <a:pt x="965" y="684"/>
                    <a:pt x="937" y="872"/>
                  </a:cubicBezTo>
                  <a:cubicBezTo>
                    <a:pt x="930" y="917"/>
                    <a:pt x="1012" y="940"/>
                    <a:pt x="1077" y="940"/>
                  </a:cubicBezTo>
                  <a:cubicBezTo>
                    <a:pt x="1109" y="940"/>
                    <a:pt x="1138" y="934"/>
                    <a:pt x="1149" y="923"/>
                  </a:cubicBezTo>
                  <a:cubicBezTo>
                    <a:pt x="1303" y="786"/>
                    <a:pt x="1487" y="609"/>
                    <a:pt x="1706" y="591"/>
                  </a:cubicBezTo>
                  <a:cubicBezTo>
                    <a:pt x="1713" y="591"/>
                    <a:pt x="1720" y="591"/>
                    <a:pt x="1726" y="591"/>
                  </a:cubicBezTo>
                  <a:cubicBezTo>
                    <a:pt x="1882" y="591"/>
                    <a:pt x="2010" y="738"/>
                    <a:pt x="1997" y="892"/>
                  </a:cubicBezTo>
                  <a:cubicBezTo>
                    <a:pt x="1980" y="1094"/>
                    <a:pt x="1833" y="1295"/>
                    <a:pt x="1696" y="1439"/>
                  </a:cubicBezTo>
                  <a:cubicBezTo>
                    <a:pt x="1563" y="1586"/>
                    <a:pt x="1402" y="1702"/>
                    <a:pt x="1221" y="1781"/>
                  </a:cubicBezTo>
                  <a:cubicBezTo>
                    <a:pt x="1045" y="1866"/>
                    <a:pt x="850" y="1913"/>
                    <a:pt x="653" y="1913"/>
                  </a:cubicBezTo>
                  <a:cubicBezTo>
                    <a:pt x="628" y="1913"/>
                    <a:pt x="603" y="1912"/>
                    <a:pt x="578" y="1910"/>
                  </a:cubicBezTo>
                  <a:cubicBezTo>
                    <a:pt x="575" y="1910"/>
                    <a:pt x="570" y="1910"/>
                    <a:pt x="564" y="1910"/>
                  </a:cubicBezTo>
                  <a:cubicBezTo>
                    <a:pt x="532" y="1910"/>
                    <a:pt x="481" y="1913"/>
                    <a:pt x="493" y="1948"/>
                  </a:cubicBezTo>
                  <a:cubicBezTo>
                    <a:pt x="500" y="1986"/>
                    <a:pt x="589" y="2003"/>
                    <a:pt x="619" y="2003"/>
                  </a:cubicBezTo>
                  <a:cubicBezTo>
                    <a:pt x="654" y="2005"/>
                    <a:pt x="688" y="2006"/>
                    <a:pt x="723" y="2006"/>
                  </a:cubicBezTo>
                  <a:cubicBezTo>
                    <a:pt x="1167" y="2006"/>
                    <a:pt x="1610" y="1823"/>
                    <a:pt x="1911" y="1490"/>
                  </a:cubicBezTo>
                  <a:cubicBezTo>
                    <a:pt x="1990" y="1401"/>
                    <a:pt x="2058" y="1302"/>
                    <a:pt x="2116" y="1196"/>
                  </a:cubicBezTo>
                  <a:cubicBezTo>
                    <a:pt x="2174" y="1090"/>
                    <a:pt x="2229" y="967"/>
                    <a:pt x="2205" y="837"/>
                  </a:cubicBezTo>
                  <a:cubicBezTo>
                    <a:pt x="2167" y="612"/>
                    <a:pt x="1904" y="506"/>
                    <a:pt x="1699" y="489"/>
                  </a:cubicBezTo>
                  <a:cubicBezTo>
                    <a:pt x="1680" y="487"/>
                    <a:pt x="1662" y="487"/>
                    <a:pt x="1643" y="487"/>
                  </a:cubicBezTo>
                  <a:cubicBezTo>
                    <a:pt x="1469" y="487"/>
                    <a:pt x="1315" y="558"/>
                    <a:pt x="1173" y="660"/>
                  </a:cubicBezTo>
                  <a:cubicBezTo>
                    <a:pt x="1173" y="544"/>
                    <a:pt x="1163" y="424"/>
                    <a:pt x="1122" y="318"/>
                  </a:cubicBezTo>
                  <a:cubicBezTo>
                    <a:pt x="1043" y="116"/>
                    <a:pt x="852" y="4"/>
                    <a:pt x="637" y="0"/>
                  </a:cubicBezTo>
                  <a:cubicBezTo>
                    <a:pt x="634" y="0"/>
                    <a:pt x="632"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0"/>
            <p:cNvSpPr/>
            <p:nvPr/>
          </p:nvSpPr>
          <p:spPr>
            <a:xfrm>
              <a:off x="8063507" y="2472051"/>
              <a:ext cx="81065" cy="73126"/>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0" name="Google Shape;3040;p40"/>
          <p:cNvGrpSpPr/>
          <p:nvPr/>
        </p:nvGrpSpPr>
        <p:grpSpPr>
          <a:xfrm>
            <a:off x="8139450" y="114300"/>
            <a:ext cx="890252" cy="318211"/>
            <a:chOff x="8139450" y="114300"/>
            <a:chExt cx="890252" cy="318211"/>
          </a:xfrm>
        </p:grpSpPr>
        <p:sp>
          <p:nvSpPr>
            <p:cNvPr id="3041" name="Google Shape;3041;p40"/>
            <p:cNvSpPr/>
            <p:nvPr/>
          </p:nvSpPr>
          <p:spPr>
            <a:xfrm>
              <a:off x="8139450" y="1144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0"/>
            <p:cNvSpPr/>
            <p:nvPr/>
          </p:nvSpPr>
          <p:spPr>
            <a:xfrm>
              <a:off x="8770240" y="1643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0"/>
            <p:cNvSpPr/>
            <p:nvPr/>
          </p:nvSpPr>
          <p:spPr>
            <a:xfrm>
              <a:off x="8207657" y="1918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0"/>
            <p:cNvSpPr/>
            <p:nvPr/>
          </p:nvSpPr>
          <p:spPr>
            <a:xfrm>
              <a:off x="9015629" y="3653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0"/>
            <p:cNvSpPr/>
            <p:nvPr/>
          </p:nvSpPr>
          <p:spPr>
            <a:xfrm>
              <a:off x="8470064" y="4025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0"/>
            <p:cNvSpPr/>
            <p:nvPr/>
          </p:nvSpPr>
          <p:spPr>
            <a:xfrm>
              <a:off x="8666569" y="2132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0"/>
            <p:cNvSpPr/>
            <p:nvPr/>
          </p:nvSpPr>
          <p:spPr>
            <a:xfrm>
              <a:off x="8574058" y="3229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0"/>
            <p:cNvSpPr/>
            <p:nvPr/>
          </p:nvSpPr>
          <p:spPr>
            <a:xfrm>
              <a:off x="8958121" y="2699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0"/>
            <p:cNvSpPr/>
            <p:nvPr/>
          </p:nvSpPr>
          <p:spPr>
            <a:xfrm>
              <a:off x="8345086" y="2926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0"/>
            <p:cNvSpPr/>
            <p:nvPr/>
          </p:nvSpPr>
          <p:spPr>
            <a:xfrm>
              <a:off x="8139911" y="1469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0"/>
            <p:cNvSpPr/>
            <p:nvPr/>
          </p:nvSpPr>
          <p:spPr>
            <a:xfrm>
              <a:off x="8530247" y="1844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0"/>
            <p:cNvSpPr/>
            <p:nvPr/>
          </p:nvSpPr>
          <p:spPr>
            <a:xfrm>
              <a:off x="8691011" y="1513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0"/>
            <p:cNvSpPr/>
            <p:nvPr/>
          </p:nvSpPr>
          <p:spPr>
            <a:xfrm>
              <a:off x="8419796" y="1143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0"/>
            <p:cNvSpPr/>
            <p:nvPr/>
          </p:nvSpPr>
          <p:spPr>
            <a:xfrm>
              <a:off x="8855834" y="1143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0"/>
            <p:cNvSpPr/>
            <p:nvPr/>
          </p:nvSpPr>
          <p:spPr>
            <a:xfrm>
              <a:off x="8169841" y="3704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0"/>
            <p:cNvSpPr/>
            <p:nvPr/>
          </p:nvSpPr>
          <p:spPr>
            <a:xfrm>
              <a:off x="8314372" y="3601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0"/>
            <p:cNvSpPr/>
            <p:nvPr/>
          </p:nvSpPr>
          <p:spPr>
            <a:xfrm>
              <a:off x="8980811" y="1786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0"/>
            <p:cNvSpPr/>
            <p:nvPr/>
          </p:nvSpPr>
          <p:spPr>
            <a:xfrm>
              <a:off x="8701848" y="3646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0"/>
            <p:cNvSpPr/>
            <p:nvPr/>
          </p:nvSpPr>
          <p:spPr>
            <a:xfrm>
              <a:off x="8612197" y="4133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0"/>
            <p:cNvSpPr/>
            <p:nvPr/>
          </p:nvSpPr>
          <p:spPr>
            <a:xfrm>
              <a:off x="8875064" y="2161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0"/>
            <p:cNvSpPr/>
            <p:nvPr/>
          </p:nvSpPr>
          <p:spPr>
            <a:xfrm>
              <a:off x="8219509" y="2604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0"/>
            <p:cNvSpPr/>
            <p:nvPr/>
          </p:nvSpPr>
          <p:spPr>
            <a:xfrm>
              <a:off x="8575026" y="1145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0"/>
            <p:cNvSpPr/>
            <p:nvPr/>
          </p:nvSpPr>
          <p:spPr>
            <a:xfrm>
              <a:off x="8353756" y="1626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0"/>
            <p:cNvSpPr/>
            <p:nvPr/>
          </p:nvSpPr>
          <p:spPr>
            <a:xfrm>
              <a:off x="8434600" y="2555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0"/>
            <p:cNvSpPr/>
            <p:nvPr/>
          </p:nvSpPr>
          <p:spPr>
            <a:xfrm>
              <a:off x="8889545" y="3911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0"/>
            <p:cNvSpPr/>
            <p:nvPr/>
          </p:nvSpPr>
          <p:spPr>
            <a:xfrm>
              <a:off x="8752623" y="2728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0"/>
            <p:cNvSpPr/>
            <p:nvPr/>
          </p:nvSpPr>
          <p:spPr>
            <a:xfrm>
              <a:off x="8844812" y="3273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40"/>
          <p:cNvGrpSpPr/>
          <p:nvPr/>
        </p:nvGrpSpPr>
        <p:grpSpPr>
          <a:xfrm>
            <a:off x="4189818" y="4751071"/>
            <a:ext cx="764357" cy="340930"/>
            <a:chOff x="4189818" y="4751071"/>
            <a:chExt cx="764357" cy="340930"/>
          </a:xfrm>
        </p:grpSpPr>
        <p:sp>
          <p:nvSpPr>
            <p:cNvPr id="3069" name="Google Shape;3069;p40"/>
            <p:cNvSpPr/>
            <p:nvPr/>
          </p:nvSpPr>
          <p:spPr>
            <a:xfrm rot="-290060">
              <a:off x="4349572" y="4931205"/>
              <a:ext cx="201402" cy="138899"/>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0" name="Google Shape;3070;p40"/>
            <p:cNvSpPr/>
            <p:nvPr/>
          </p:nvSpPr>
          <p:spPr>
            <a:xfrm rot="-290060">
              <a:off x="4503056" y="4776246"/>
              <a:ext cx="295134" cy="178498"/>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1" name="Google Shape;3071;p40"/>
            <p:cNvSpPr/>
            <p:nvPr/>
          </p:nvSpPr>
          <p:spPr>
            <a:xfrm rot="-290060">
              <a:off x="4192898" y="4952602"/>
              <a:ext cx="137846" cy="133673"/>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2" name="Google Shape;3072;p40"/>
            <p:cNvSpPr/>
            <p:nvPr/>
          </p:nvSpPr>
          <p:spPr>
            <a:xfrm rot="-290060">
              <a:off x="4315124" y="4794368"/>
              <a:ext cx="256564" cy="211665"/>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3" name="Google Shape;3073;p40"/>
            <p:cNvSpPr/>
            <p:nvPr/>
          </p:nvSpPr>
          <p:spPr>
            <a:xfrm rot="-290060">
              <a:off x="4729575" y="4762829"/>
              <a:ext cx="172240" cy="121893"/>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4" name="Google Shape;3074;p40"/>
            <p:cNvSpPr/>
            <p:nvPr/>
          </p:nvSpPr>
          <p:spPr>
            <a:xfrm rot="-290060">
              <a:off x="4215085" y="4808603"/>
              <a:ext cx="122621" cy="128889"/>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5" name="Google Shape;3075;p40"/>
            <p:cNvSpPr/>
            <p:nvPr/>
          </p:nvSpPr>
          <p:spPr>
            <a:xfrm rot="-290060">
              <a:off x="4191494" y="5024670"/>
              <a:ext cx="62853" cy="57529"/>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6" name="Google Shape;3076;p40"/>
            <p:cNvSpPr/>
            <p:nvPr/>
          </p:nvSpPr>
          <p:spPr>
            <a:xfrm rot="-290060">
              <a:off x="4207349" y="4931981"/>
              <a:ext cx="220179" cy="14951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7" name="Google Shape;3077;p40"/>
            <p:cNvSpPr/>
            <p:nvPr/>
          </p:nvSpPr>
          <p:spPr>
            <a:xfrm rot="-290060">
              <a:off x="4868716" y="4776902"/>
              <a:ext cx="77414" cy="75620"/>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8" name="Google Shape;3078;p40"/>
            <p:cNvSpPr/>
            <p:nvPr/>
          </p:nvSpPr>
          <p:spPr>
            <a:xfrm rot="-290060">
              <a:off x="4545101" y="4877678"/>
              <a:ext cx="269095" cy="173352"/>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9" name="Google Shape;3079;p40"/>
            <p:cNvSpPr/>
            <p:nvPr/>
          </p:nvSpPr>
          <p:spPr>
            <a:xfrm rot="-290060">
              <a:off x="4809666" y="4961850"/>
              <a:ext cx="108099" cy="73329"/>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0" name="Google Shape;3080;p40"/>
            <p:cNvSpPr/>
            <p:nvPr/>
          </p:nvSpPr>
          <p:spPr>
            <a:xfrm rot="-290060">
              <a:off x="4735863" y="4829360"/>
              <a:ext cx="210693" cy="181393"/>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1" name="Google Shape;3081;p40"/>
            <p:cNvSpPr/>
            <p:nvPr/>
          </p:nvSpPr>
          <p:spPr>
            <a:xfrm rot="-290060">
              <a:off x="4588512" y="5001812"/>
              <a:ext cx="91976" cy="52585"/>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2" name="Google Shape;3082;p40"/>
            <p:cNvSpPr/>
            <p:nvPr/>
          </p:nvSpPr>
          <p:spPr>
            <a:xfrm rot="-290060">
              <a:off x="4206289" y="4782176"/>
              <a:ext cx="742285" cy="278240"/>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3" name="Google Shape;3083;p40"/>
            <p:cNvSpPr/>
            <p:nvPr/>
          </p:nvSpPr>
          <p:spPr>
            <a:xfrm rot="-290060">
              <a:off x="4306151" y="4793904"/>
              <a:ext cx="271789" cy="219022"/>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84" name="Google Shape;3084;p40"/>
            <p:cNvSpPr/>
            <p:nvPr/>
          </p:nvSpPr>
          <p:spPr>
            <a:xfrm rot="-290060">
              <a:off x="4485554" y="4777425"/>
              <a:ext cx="317933" cy="184810"/>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85" name="Google Shape;3085;p40"/>
            <p:cNvSpPr/>
            <p:nvPr/>
          </p:nvSpPr>
          <p:spPr>
            <a:xfrm rot="-290060">
              <a:off x="4423348" y="5071524"/>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6" name="Google Shape;3086;p40"/>
            <p:cNvSpPr/>
            <p:nvPr/>
          </p:nvSpPr>
          <p:spPr>
            <a:xfrm rot="-290060">
              <a:off x="4327114" y="507970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7" name="Google Shape;3087;p40"/>
            <p:cNvSpPr/>
            <p:nvPr/>
          </p:nvSpPr>
          <p:spPr>
            <a:xfrm rot="-290060">
              <a:off x="4203252" y="4924670"/>
              <a:ext cx="237239" cy="15646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88" name="Google Shape;3088;p40"/>
            <p:cNvSpPr/>
            <p:nvPr/>
          </p:nvSpPr>
          <p:spPr>
            <a:xfrm rot="-290060">
              <a:off x="4809348" y="5039048"/>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9" name="Google Shape;3089;p40"/>
            <p:cNvSpPr/>
            <p:nvPr/>
          </p:nvSpPr>
          <p:spPr>
            <a:xfrm rot="-290060">
              <a:off x="4732402" y="5045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0" name="Google Shape;3090;p40"/>
            <p:cNvSpPr/>
            <p:nvPr/>
          </p:nvSpPr>
          <p:spPr>
            <a:xfrm rot="-290060">
              <a:off x="4536460" y="4870655"/>
              <a:ext cx="286584" cy="180146"/>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1" name="Google Shape;3091;p40"/>
            <p:cNvSpPr/>
            <p:nvPr/>
          </p:nvSpPr>
          <p:spPr>
            <a:xfrm rot="-290060">
              <a:off x="4727021" y="4823383"/>
              <a:ext cx="219320" cy="197072"/>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2" name="Google Shape;3092;p40"/>
            <p:cNvSpPr/>
            <p:nvPr/>
          </p:nvSpPr>
          <p:spPr>
            <a:xfrm rot="-290060">
              <a:off x="4546976" y="506126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3" name="Google Shape;3093;p40"/>
            <p:cNvSpPr/>
            <p:nvPr/>
          </p:nvSpPr>
          <p:spPr>
            <a:xfrm rot="-290060">
              <a:off x="4472403" y="5067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4" name="Google Shape;3094;p40"/>
            <p:cNvSpPr/>
            <p:nvPr/>
          </p:nvSpPr>
          <p:spPr>
            <a:xfrm rot="-290060">
              <a:off x="4342724" y="4925205"/>
              <a:ext cx="216666" cy="145090"/>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5" name="Google Shape;3095;p40"/>
            <p:cNvSpPr/>
            <p:nvPr/>
          </p:nvSpPr>
          <p:spPr>
            <a:xfrm rot="-290060">
              <a:off x="4221686" y="4807689"/>
              <a:ext cx="123948" cy="136085"/>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6" name="Google Shape;3096;p40"/>
            <p:cNvSpPr/>
            <p:nvPr/>
          </p:nvSpPr>
          <p:spPr>
            <a:xfrm rot="-290060">
              <a:off x="4718215" y="4762879"/>
              <a:ext cx="190510" cy="128728"/>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7" name="Google Shape;3097;p40"/>
            <p:cNvSpPr/>
            <p:nvPr/>
          </p:nvSpPr>
          <p:spPr>
            <a:xfrm rot="-290060">
              <a:off x="4191514" y="5015897"/>
              <a:ext cx="71675" cy="72927"/>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8" name="Google Shape;3098;p40"/>
            <p:cNvSpPr/>
            <p:nvPr/>
          </p:nvSpPr>
          <p:spPr>
            <a:xfrm rot="-290060">
              <a:off x="4678686" y="5050088"/>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9" name="Google Shape;3099;p40"/>
            <p:cNvSpPr/>
            <p:nvPr/>
          </p:nvSpPr>
          <p:spPr>
            <a:xfrm rot="-290060">
              <a:off x="4612206" y="5055644"/>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00" name="Google Shape;3100;p40"/>
            <p:cNvSpPr/>
            <p:nvPr/>
          </p:nvSpPr>
          <p:spPr>
            <a:xfrm rot="-290060">
              <a:off x="4583483" y="4994865"/>
              <a:ext cx="106108" cy="59379"/>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01" name="Google Shape;3101;p40"/>
            <p:cNvSpPr/>
            <p:nvPr/>
          </p:nvSpPr>
          <p:spPr>
            <a:xfrm rot="-290060">
              <a:off x="4861361" y="4770517"/>
              <a:ext cx="88774" cy="94234"/>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02" name="Google Shape;3102;p40"/>
            <p:cNvSpPr/>
            <p:nvPr/>
          </p:nvSpPr>
          <p:spPr>
            <a:xfrm rot="-290060">
              <a:off x="4915542" y="5030072"/>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03" name="Google Shape;3103;p40"/>
            <p:cNvSpPr/>
            <p:nvPr/>
          </p:nvSpPr>
          <p:spPr>
            <a:xfrm rot="-290060">
              <a:off x="4859873" y="5034666"/>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04" name="Google Shape;3104;p40"/>
            <p:cNvSpPr/>
            <p:nvPr/>
          </p:nvSpPr>
          <p:spPr>
            <a:xfrm rot="-290060">
              <a:off x="4802501" y="4955027"/>
              <a:ext cx="123558" cy="79882"/>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105" name="Google Shape;3105;p40"/>
          <p:cNvGrpSpPr/>
          <p:nvPr/>
        </p:nvGrpSpPr>
        <p:grpSpPr>
          <a:xfrm>
            <a:off x="5895444" y="4406071"/>
            <a:ext cx="762084" cy="323951"/>
            <a:chOff x="5928869" y="4507246"/>
            <a:chExt cx="762084" cy="323951"/>
          </a:xfrm>
        </p:grpSpPr>
        <p:sp>
          <p:nvSpPr>
            <p:cNvPr id="3106" name="Google Shape;3106;p40"/>
            <p:cNvSpPr/>
            <p:nvPr/>
          </p:nvSpPr>
          <p:spPr>
            <a:xfrm rot="-640825">
              <a:off x="5936701" y="4687865"/>
              <a:ext cx="321265" cy="114554"/>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0"/>
            <p:cNvSpPr/>
            <p:nvPr/>
          </p:nvSpPr>
          <p:spPr>
            <a:xfrm rot="-640825">
              <a:off x="6373430" y="4534671"/>
              <a:ext cx="308127" cy="130195"/>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0"/>
            <p:cNvSpPr/>
            <p:nvPr/>
          </p:nvSpPr>
          <p:spPr>
            <a:xfrm rot="-640825">
              <a:off x="6244482" y="4600095"/>
              <a:ext cx="120435" cy="98350"/>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0"/>
            <p:cNvSpPr/>
            <p:nvPr/>
          </p:nvSpPr>
          <p:spPr>
            <a:xfrm rot="-640825">
              <a:off x="6285438" y="4707652"/>
              <a:ext cx="124690" cy="90968"/>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0" name="Google Shape;3110;p40"/>
          <p:cNvSpPr/>
          <p:nvPr/>
        </p:nvSpPr>
        <p:spPr>
          <a:xfrm rot="912552">
            <a:off x="4805638" y="2081850"/>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0"/>
          <p:cNvSpPr/>
          <p:nvPr/>
        </p:nvSpPr>
        <p:spPr>
          <a:xfrm>
            <a:off x="7193250" y="4326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0"/>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0"/>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2538595" y="330482"/>
            <a:ext cx="4016788" cy="584775"/>
          </a:xfrm>
          <a:prstGeom prst="rect">
            <a:avLst/>
          </a:prstGeom>
          <a:noFill/>
        </p:spPr>
        <p:txBody>
          <a:bodyPr wrap="square" rtlCol="0">
            <a:spAutoFit/>
          </a:bodyPr>
          <a:lstStyle/>
          <a:p>
            <a:r>
              <a:rPr lang="en-US" sz="3200" b="1" dirty="0" smtClean="0">
                <a:solidFill>
                  <a:srgbClr val="0070C0"/>
                </a:solidFill>
              </a:rPr>
              <a:t>Ai </a:t>
            </a:r>
            <a:r>
              <a:rPr lang="en-US" sz="3200" b="1" dirty="0" err="1" smtClean="0">
                <a:solidFill>
                  <a:srgbClr val="0070C0"/>
                </a:solidFill>
              </a:rPr>
              <a:t>nhanh</a:t>
            </a:r>
            <a:r>
              <a:rPr lang="en-US" sz="3200" b="1" dirty="0" smtClean="0">
                <a:solidFill>
                  <a:srgbClr val="0070C0"/>
                </a:solidFill>
              </a:rPr>
              <a:t> </a:t>
            </a:r>
            <a:r>
              <a:rPr lang="en-US" sz="3200" b="1" dirty="0" err="1" smtClean="0">
                <a:solidFill>
                  <a:srgbClr val="0070C0"/>
                </a:solidFill>
              </a:rPr>
              <a:t>trí</a:t>
            </a:r>
            <a:r>
              <a:rPr lang="en-US" sz="3200" b="1" dirty="0" smtClean="0">
                <a:solidFill>
                  <a:srgbClr val="0070C0"/>
                </a:solidFill>
              </a:rPr>
              <a:t> </a:t>
            </a:r>
            <a:r>
              <a:rPr lang="en-US" sz="3200" b="1" dirty="0" err="1" smtClean="0">
                <a:solidFill>
                  <a:srgbClr val="0070C0"/>
                </a:solidFill>
              </a:rPr>
              <a:t>hơn</a:t>
            </a:r>
            <a:r>
              <a:rPr lang="en-US" sz="3200" b="1" dirty="0" smtClean="0">
                <a:solidFill>
                  <a:srgbClr val="0070C0"/>
                </a:solidFill>
              </a:rPr>
              <a:t>?</a:t>
            </a:r>
            <a:endParaRPr lang="en-US" sz="3200" b="1" dirty="0">
              <a:solidFill>
                <a:srgbClr val="0070C0"/>
              </a:solidFill>
            </a:endParaRPr>
          </a:p>
        </p:txBody>
      </p:sp>
      <p:sp>
        <p:nvSpPr>
          <p:cNvPr id="6" name="Rectangle 5"/>
          <p:cNvSpPr/>
          <p:nvPr/>
        </p:nvSpPr>
        <p:spPr>
          <a:xfrm>
            <a:off x="386979" y="996657"/>
            <a:ext cx="4572000" cy="958660"/>
          </a:xfrm>
          <a:prstGeom prst="rect">
            <a:avLst/>
          </a:prstGeom>
        </p:spPr>
        <p:txBody>
          <a:bodyPr>
            <a:spAutoFit/>
          </a:bodyPr>
          <a:lstStyle/>
          <a:p>
            <a:pPr algn="ctr">
              <a:lnSpc>
                <a:spcPct val="150000"/>
              </a:lnSpc>
            </a:pPr>
            <a:r>
              <a:rPr lang="fr-FR" sz="2000" i="1" dirty="0" err="1">
                <a:latin typeface="+mn-lt"/>
                <a:ea typeface="Calibri" panose="020F0502020204030204" pitchFamily="34" charset="0"/>
              </a:rPr>
              <a:t>Dù</a:t>
            </a:r>
            <a:r>
              <a:rPr lang="fr-FR" sz="2000" i="1" dirty="0">
                <a:latin typeface="+mn-lt"/>
                <a:ea typeface="Calibri" panose="020F0502020204030204" pitchFamily="34" charset="0"/>
              </a:rPr>
              <a:t> ai </a:t>
            </a:r>
            <a:r>
              <a:rPr lang="fr-FR" sz="2000" i="1" dirty="0" err="1">
                <a:latin typeface="+mn-lt"/>
                <a:ea typeface="Calibri" panose="020F0502020204030204" pitchFamily="34" charset="0"/>
              </a:rPr>
              <a:t>đi</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ngược</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về</a:t>
            </a:r>
            <a:r>
              <a:rPr lang="fr-FR" sz="2000" i="1" dirty="0">
                <a:latin typeface="+mn-lt"/>
                <a:ea typeface="Calibri" panose="020F0502020204030204" pitchFamily="34" charset="0"/>
              </a:rPr>
              <a:t> </a:t>
            </a:r>
            <a:r>
              <a:rPr lang="fr-FR" sz="2000" i="1" dirty="0" err="1" smtClean="0">
                <a:latin typeface="+mn-lt"/>
                <a:ea typeface="Calibri" panose="020F0502020204030204" pitchFamily="34" charset="0"/>
              </a:rPr>
              <a:t>xuôi</a:t>
            </a:r>
            <a:endParaRPr lang="fr-FR" sz="2000" i="1" dirty="0" smtClean="0">
              <a:latin typeface="+mn-lt"/>
              <a:ea typeface="Calibri" panose="020F0502020204030204" pitchFamily="34" charset="0"/>
            </a:endParaRPr>
          </a:p>
          <a:p>
            <a:pPr algn="ctr">
              <a:lnSpc>
                <a:spcPct val="150000"/>
              </a:lnSpc>
            </a:pPr>
            <a:r>
              <a:rPr lang="fr-FR" sz="2000" i="1" dirty="0" err="1" smtClean="0">
                <a:latin typeface="+mn-lt"/>
                <a:ea typeface="Calibri" panose="020F0502020204030204" pitchFamily="34" charset="0"/>
              </a:rPr>
              <a:t>Nhớ</a:t>
            </a:r>
            <a:r>
              <a:rPr lang="fr-FR" sz="2000" i="1" dirty="0" smtClean="0">
                <a:latin typeface="+mn-lt"/>
                <a:ea typeface="Calibri" panose="020F0502020204030204" pitchFamily="34" charset="0"/>
              </a:rPr>
              <a:t> </a:t>
            </a:r>
            <a:r>
              <a:rPr lang="fr-FR" sz="2000" i="1" dirty="0" err="1">
                <a:latin typeface="+mn-lt"/>
                <a:ea typeface="Calibri" panose="020F0502020204030204" pitchFamily="34" charset="0"/>
              </a:rPr>
              <a:t>ngày</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giỗ</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Tổ</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mùng</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mười</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tháng</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ba</a:t>
            </a:r>
            <a:r>
              <a:rPr lang="fr-FR" sz="2000" dirty="0">
                <a:latin typeface="+mn-lt"/>
                <a:ea typeface="Calibri" panose="020F0502020204030204" pitchFamily="34" charset="0"/>
              </a:rPr>
              <a:t> </a:t>
            </a:r>
            <a:endParaRPr lang="en-US" sz="2000" dirty="0">
              <a:latin typeface="+mn-lt"/>
            </a:endParaRPr>
          </a:p>
        </p:txBody>
      </p:sp>
      <p:sp>
        <p:nvSpPr>
          <p:cNvPr id="7" name="Curved Right Arrow 6"/>
          <p:cNvSpPr/>
          <p:nvPr/>
        </p:nvSpPr>
        <p:spPr>
          <a:xfrm>
            <a:off x="410259" y="2108400"/>
            <a:ext cx="418548" cy="61486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1041505" y="2239473"/>
            <a:ext cx="3034038" cy="1015663"/>
          </a:xfrm>
          <a:prstGeom prst="rect">
            <a:avLst/>
          </a:prstGeom>
        </p:spPr>
        <p:txBody>
          <a:bodyPr wrap="square">
            <a:spAutoFit/>
          </a:bodyPr>
          <a:lstStyle/>
          <a:p>
            <a:pPr>
              <a:lnSpc>
                <a:spcPct val="150000"/>
              </a:lnSpc>
            </a:pPr>
            <a:r>
              <a:rPr lang="fr-FR" sz="2000" dirty="0" err="1" smtClean="0">
                <a:latin typeface="+mn-lt"/>
                <a:ea typeface="Calibri" panose="020F0502020204030204" pitchFamily="34" charset="0"/>
              </a:rPr>
              <a:t>Câu</a:t>
            </a:r>
            <a:r>
              <a:rPr lang="fr-FR" sz="2000" dirty="0" smtClean="0">
                <a:latin typeface="+mn-lt"/>
                <a:ea typeface="Calibri" panose="020F0502020204030204" pitchFamily="34" charset="0"/>
              </a:rPr>
              <a:t> </a:t>
            </a:r>
            <a:r>
              <a:rPr lang="fr-FR" sz="2000" dirty="0">
                <a:latin typeface="+mn-lt"/>
                <a:ea typeface="Calibri" panose="020F0502020204030204" pitchFamily="34" charset="0"/>
              </a:rPr>
              <a:t>ca </a:t>
            </a:r>
            <a:r>
              <a:rPr lang="fr-FR" sz="2000" dirty="0" err="1">
                <a:latin typeface="+mn-lt"/>
                <a:ea typeface="Calibri" panose="020F0502020204030204" pitchFamily="34" charset="0"/>
              </a:rPr>
              <a:t>trên</a:t>
            </a:r>
            <a:r>
              <a:rPr lang="fr-FR" sz="2000" dirty="0">
                <a:latin typeface="+mn-lt"/>
                <a:ea typeface="Calibri" panose="020F0502020204030204" pitchFamily="34" charset="0"/>
              </a:rPr>
              <a:t> </a:t>
            </a:r>
            <a:r>
              <a:rPr lang="fr-FR" sz="2000" dirty="0" err="1">
                <a:latin typeface="+mn-lt"/>
                <a:ea typeface="Calibri" panose="020F0502020204030204" pitchFamily="34" charset="0"/>
              </a:rPr>
              <a:t>nói</a:t>
            </a:r>
            <a:r>
              <a:rPr lang="fr-FR" sz="2000" dirty="0">
                <a:latin typeface="+mn-lt"/>
                <a:ea typeface="Calibri" panose="020F0502020204030204" pitchFamily="34" charset="0"/>
              </a:rPr>
              <a:t> </a:t>
            </a:r>
            <a:r>
              <a:rPr lang="fr-FR" sz="2000" dirty="0" err="1">
                <a:latin typeface="+mn-lt"/>
                <a:ea typeface="Calibri" panose="020F0502020204030204" pitchFamily="34" charset="0"/>
              </a:rPr>
              <a:t>về</a:t>
            </a:r>
            <a:r>
              <a:rPr lang="fr-FR" sz="2000" dirty="0">
                <a:latin typeface="+mn-lt"/>
                <a:ea typeface="Calibri" panose="020F0502020204030204" pitchFamily="34" charset="0"/>
              </a:rPr>
              <a:t> </a:t>
            </a:r>
            <a:r>
              <a:rPr lang="fr-FR" sz="2000" dirty="0" err="1">
                <a:latin typeface="+mn-lt"/>
                <a:ea typeface="Calibri" panose="020F0502020204030204" pitchFamily="34" charset="0"/>
              </a:rPr>
              <a:t>lễ</a:t>
            </a:r>
            <a:r>
              <a:rPr lang="fr-FR" sz="2000" dirty="0">
                <a:latin typeface="+mn-lt"/>
                <a:ea typeface="Calibri" panose="020F0502020204030204" pitchFamily="34" charset="0"/>
              </a:rPr>
              <a:t> </a:t>
            </a:r>
            <a:r>
              <a:rPr lang="fr-FR" sz="2000" dirty="0" err="1">
                <a:latin typeface="+mn-lt"/>
                <a:ea typeface="Calibri" panose="020F0502020204030204" pitchFamily="34" charset="0"/>
              </a:rPr>
              <a:t>hội</a:t>
            </a:r>
            <a:r>
              <a:rPr lang="fr-FR" sz="2000" dirty="0">
                <a:latin typeface="+mn-lt"/>
                <a:ea typeface="Calibri" panose="020F0502020204030204" pitchFamily="34" charset="0"/>
              </a:rPr>
              <a:t> </a:t>
            </a:r>
            <a:r>
              <a:rPr lang="fr-FR" sz="2000" dirty="0" err="1">
                <a:latin typeface="+mn-lt"/>
                <a:ea typeface="Calibri" panose="020F0502020204030204" pitchFamily="34" charset="0"/>
              </a:rPr>
              <a:t>nào</a:t>
            </a:r>
            <a:r>
              <a:rPr lang="fr-FR" sz="2000" dirty="0">
                <a:latin typeface="+mn-lt"/>
                <a:ea typeface="Calibri" panose="020F0502020204030204" pitchFamily="34" charset="0"/>
              </a:rPr>
              <a:t> </a:t>
            </a:r>
            <a:r>
              <a:rPr lang="fr-FR" sz="2000" dirty="0" err="1">
                <a:latin typeface="+mn-lt"/>
                <a:ea typeface="Calibri" panose="020F0502020204030204" pitchFamily="34" charset="0"/>
              </a:rPr>
              <a:t>của</a:t>
            </a:r>
            <a:r>
              <a:rPr lang="fr-FR" sz="2000" dirty="0">
                <a:latin typeface="+mn-lt"/>
                <a:ea typeface="Calibri" panose="020F0502020204030204" pitchFamily="34" charset="0"/>
              </a:rPr>
              <a:t> </a:t>
            </a:r>
            <a:r>
              <a:rPr lang="fr-FR" sz="2000" dirty="0" err="1">
                <a:latin typeface="+mn-lt"/>
                <a:ea typeface="Calibri" panose="020F0502020204030204" pitchFamily="34" charset="0"/>
              </a:rPr>
              <a:t>nước</a:t>
            </a:r>
            <a:r>
              <a:rPr lang="fr-FR" sz="2000" dirty="0">
                <a:latin typeface="+mn-lt"/>
                <a:ea typeface="Calibri" panose="020F0502020204030204" pitchFamily="34" charset="0"/>
              </a:rPr>
              <a:t> </a:t>
            </a:r>
            <a:r>
              <a:rPr lang="fr-FR" sz="2000" dirty="0" smtClean="0">
                <a:latin typeface="+mn-lt"/>
                <a:ea typeface="Calibri" panose="020F0502020204030204" pitchFamily="34" charset="0"/>
              </a:rPr>
              <a:t>ta? </a:t>
            </a:r>
            <a:endParaRPr lang="en-US" sz="2000" dirty="0">
              <a:latin typeface="+mn-lt"/>
            </a:endParaRPr>
          </a:p>
        </p:txBody>
      </p:sp>
      <p:sp>
        <p:nvSpPr>
          <p:cNvPr id="9" name="Rounded Rectangle 8"/>
          <p:cNvSpPr/>
          <p:nvPr/>
        </p:nvSpPr>
        <p:spPr>
          <a:xfrm>
            <a:off x="595711" y="3610108"/>
            <a:ext cx="3827658" cy="581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smtClean="0"/>
              <a:t>Đáp</a:t>
            </a:r>
            <a:r>
              <a:rPr lang="en-US" sz="2200" dirty="0" smtClean="0"/>
              <a:t> </a:t>
            </a:r>
            <a:r>
              <a:rPr lang="en-US" sz="2200" dirty="0" err="1" smtClean="0"/>
              <a:t>án</a:t>
            </a:r>
            <a:r>
              <a:rPr lang="en-US" sz="2200" dirty="0" smtClean="0"/>
              <a:t>: </a:t>
            </a:r>
            <a:r>
              <a:rPr lang="en-US" sz="2200" b="1" dirty="0" smtClean="0"/>
              <a:t>LỄ HỘI ĐỀN HÙNG</a:t>
            </a:r>
            <a:endParaRPr lang="en-US" sz="2200" b="1"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22"/>
                                        </p:tgtEl>
                                        <p:attrNameLst>
                                          <p:attrName>style.visibility</p:attrName>
                                        </p:attrNameLst>
                                      </p:cBhvr>
                                      <p:to>
                                        <p:strVal val="visible"/>
                                      </p:to>
                                    </p:set>
                                    <p:animEffect transition="in" filter="fade">
                                      <p:cBhvr>
                                        <p:cTn id="15" dur="500"/>
                                        <p:tgtEl>
                                          <p:spTgt spid="3022"/>
                                        </p:tgtEl>
                                      </p:cBhvr>
                                    </p:animEffect>
                                  </p:childTnLst>
                                </p:cTn>
                              </p:par>
                              <p:par>
                                <p:cTn id="16" presetID="10" presetClass="entr" presetSubtype="0" fill="hold" nodeType="withEffect">
                                  <p:stCondLst>
                                    <p:cond delay="0"/>
                                  </p:stCondLst>
                                  <p:childTnLst>
                                    <p:set>
                                      <p:cBhvr>
                                        <p:cTn id="17" dur="1" fill="hold">
                                          <p:stCondLst>
                                            <p:cond delay="0"/>
                                          </p:stCondLst>
                                        </p:cTn>
                                        <p:tgtEl>
                                          <p:spTgt spid="3023"/>
                                        </p:tgtEl>
                                        <p:attrNameLst>
                                          <p:attrName>style.visibility</p:attrName>
                                        </p:attrNameLst>
                                      </p:cBhvr>
                                      <p:to>
                                        <p:strVal val="visible"/>
                                      </p:to>
                                    </p:set>
                                    <p:animEffect transition="in" filter="fade">
                                      <p:cBhvr>
                                        <p:cTn id="18" dur="500"/>
                                        <p:tgtEl>
                                          <p:spTgt spid="3023"/>
                                        </p:tgtEl>
                                      </p:cBhvr>
                                    </p:animEffect>
                                  </p:childTnLst>
                                </p:cTn>
                              </p:par>
                              <p:par>
                                <p:cTn id="19" presetID="10" presetClass="entr" presetSubtype="0" fill="hold" nodeType="withEffect">
                                  <p:stCondLst>
                                    <p:cond delay="0"/>
                                  </p:stCondLst>
                                  <p:childTnLst>
                                    <p:set>
                                      <p:cBhvr>
                                        <p:cTn id="20" dur="1" fill="hold">
                                          <p:stCondLst>
                                            <p:cond delay="0"/>
                                          </p:stCondLst>
                                        </p:cTn>
                                        <p:tgtEl>
                                          <p:spTgt spid="3068"/>
                                        </p:tgtEl>
                                        <p:attrNameLst>
                                          <p:attrName>style.visibility</p:attrName>
                                        </p:attrNameLst>
                                      </p:cBhvr>
                                      <p:to>
                                        <p:strVal val="visible"/>
                                      </p:to>
                                    </p:set>
                                    <p:animEffect transition="in" filter="fade">
                                      <p:cBhvr>
                                        <p:cTn id="21" dur="500"/>
                                        <p:tgtEl>
                                          <p:spTgt spid="3068"/>
                                        </p:tgtEl>
                                      </p:cBhvr>
                                    </p:animEffect>
                                  </p:childTnLst>
                                </p:cTn>
                              </p:par>
                              <p:par>
                                <p:cTn id="22" presetID="10" presetClass="entr" presetSubtype="0" fill="hold" nodeType="withEffect">
                                  <p:stCondLst>
                                    <p:cond delay="0"/>
                                  </p:stCondLst>
                                  <p:childTnLst>
                                    <p:set>
                                      <p:cBhvr>
                                        <p:cTn id="23" dur="1" fill="hold">
                                          <p:stCondLst>
                                            <p:cond delay="0"/>
                                          </p:stCondLst>
                                        </p:cTn>
                                        <p:tgtEl>
                                          <p:spTgt spid="3024"/>
                                        </p:tgtEl>
                                        <p:attrNameLst>
                                          <p:attrName>style.visibility</p:attrName>
                                        </p:attrNameLst>
                                      </p:cBhvr>
                                      <p:to>
                                        <p:strVal val="visible"/>
                                      </p:to>
                                    </p:set>
                                    <p:animEffect transition="in" filter="fade">
                                      <p:cBhvr>
                                        <p:cTn id="24" dur="500"/>
                                        <p:tgtEl>
                                          <p:spTgt spid="3024"/>
                                        </p:tgtEl>
                                      </p:cBhvr>
                                    </p:animEffect>
                                  </p:childTnLst>
                                </p:cTn>
                              </p:par>
                              <p:par>
                                <p:cTn id="25" presetID="10" presetClass="entr" presetSubtype="0" fill="hold" nodeType="withEffect">
                                  <p:stCondLst>
                                    <p:cond delay="0"/>
                                  </p:stCondLst>
                                  <p:childTnLst>
                                    <p:set>
                                      <p:cBhvr>
                                        <p:cTn id="26" dur="1" fill="hold">
                                          <p:stCondLst>
                                            <p:cond delay="0"/>
                                          </p:stCondLst>
                                        </p:cTn>
                                        <p:tgtEl>
                                          <p:spTgt spid="3040"/>
                                        </p:tgtEl>
                                        <p:attrNameLst>
                                          <p:attrName>style.visibility</p:attrName>
                                        </p:attrNameLst>
                                      </p:cBhvr>
                                      <p:to>
                                        <p:strVal val="visible"/>
                                      </p:to>
                                    </p:set>
                                    <p:animEffect transition="in" filter="fade">
                                      <p:cBhvr>
                                        <p:cTn id="27" dur="500"/>
                                        <p:tgtEl>
                                          <p:spTgt spid="304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21"/>
                                        </p:tgtEl>
                                        <p:attrNameLst>
                                          <p:attrName>style.visibility</p:attrName>
                                        </p:attrNameLst>
                                      </p:cBhvr>
                                      <p:to>
                                        <p:strVal val="visible"/>
                                      </p:to>
                                    </p:set>
                                    <p:animEffect transition="in" filter="fade">
                                      <p:cBhvr>
                                        <p:cTn id="30" dur="500"/>
                                        <p:tgtEl>
                                          <p:spTgt spid="3021"/>
                                        </p:tgtEl>
                                      </p:cBhvr>
                                    </p:animEffect>
                                  </p:childTnLst>
                                </p:cTn>
                              </p:par>
                              <p:par>
                                <p:cTn id="31" presetID="10" presetClass="entr" presetSubtype="0" fill="hold" nodeType="withEffect">
                                  <p:stCondLst>
                                    <p:cond delay="0"/>
                                  </p:stCondLst>
                                  <p:childTnLst>
                                    <p:set>
                                      <p:cBhvr>
                                        <p:cTn id="32" dur="1" fill="hold">
                                          <p:stCondLst>
                                            <p:cond delay="0"/>
                                          </p:stCondLst>
                                        </p:cTn>
                                        <p:tgtEl>
                                          <p:spTgt spid="3025"/>
                                        </p:tgtEl>
                                        <p:attrNameLst>
                                          <p:attrName>style.visibility</p:attrName>
                                        </p:attrNameLst>
                                      </p:cBhvr>
                                      <p:to>
                                        <p:strVal val="visible"/>
                                      </p:to>
                                    </p:set>
                                    <p:animEffect transition="in" filter="fade">
                                      <p:cBhvr>
                                        <p:cTn id="33" dur="500"/>
                                        <p:tgtEl>
                                          <p:spTgt spid="30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 grpId="0" animBg="1"/>
      <p:bldP spid="3022" grpId="0" animBg="1"/>
      <p:bldP spid="7" grpId="0" animBg="1"/>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5"/>
        <p:cNvGrpSpPr/>
        <p:nvPr/>
      </p:nvGrpSpPr>
      <p:grpSpPr>
        <a:xfrm>
          <a:off x="0" y="0"/>
          <a:ext cx="0" cy="0"/>
          <a:chOff x="0" y="0"/>
          <a:chExt cx="0" cy="0"/>
        </a:xfrm>
      </p:grpSpPr>
      <p:sp>
        <p:nvSpPr>
          <p:cNvPr id="3666" name="Google Shape;3666;p48"/>
          <p:cNvSpPr txBox="1">
            <a:spLocks noGrp="1"/>
          </p:cNvSpPr>
          <p:nvPr>
            <p:ph type="ctr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smtClean="0">
                <a:solidFill>
                  <a:srgbClr val="C00000"/>
                </a:solidFill>
                <a:latin typeface="+mn-lt"/>
              </a:rPr>
              <a:t>3. THẢO LUẬN</a:t>
            </a:r>
            <a:endParaRPr sz="2800" b="1" dirty="0">
              <a:solidFill>
                <a:srgbClr val="C00000"/>
              </a:solidFill>
              <a:latin typeface="+mn-lt"/>
            </a:endParaRPr>
          </a:p>
        </p:txBody>
      </p:sp>
      <p:sp>
        <p:nvSpPr>
          <p:cNvPr id="3668" name="Google Shape;3668;p48"/>
          <p:cNvSpPr/>
          <p:nvPr/>
        </p:nvSpPr>
        <p:spPr>
          <a:xfrm flipH="1">
            <a:off x="4349865" y="872555"/>
            <a:ext cx="4124100" cy="3876269"/>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9" name="Google Shape;3669;p48"/>
          <p:cNvPicPr preferRelativeResize="0"/>
          <p:nvPr/>
        </p:nvPicPr>
        <p:blipFill>
          <a:blip r:embed="rId3">
            <a:extLst>
              <a:ext uri="{28A0092B-C50C-407E-A947-70E740481C1C}">
                <a14:useLocalDpi xmlns:a14="http://schemas.microsoft.com/office/drawing/2010/main" val="0"/>
              </a:ext>
            </a:extLst>
          </a:blip>
          <a:stretch>
            <a:fillRect/>
          </a:stretch>
        </p:blipFill>
        <p:spPr>
          <a:xfrm flipH="1">
            <a:off x="4505159" y="994492"/>
            <a:ext cx="3817200" cy="3613183"/>
          </a:xfrm>
          <a:prstGeom prst="rect">
            <a:avLst/>
          </a:prstGeom>
          <a:noFill/>
          <a:ln>
            <a:noFill/>
          </a:ln>
        </p:spPr>
      </p:pic>
      <p:grpSp>
        <p:nvGrpSpPr>
          <p:cNvPr id="3670" name="Google Shape;3670;p48"/>
          <p:cNvGrpSpPr/>
          <p:nvPr/>
        </p:nvGrpSpPr>
        <p:grpSpPr>
          <a:xfrm rot="2910116">
            <a:off x="7907307" y="1080670"/>
            <a:ext cx="890252" cy="318211"/>
            <a:chOff x="4529800" y="283200"/>
            <a:chExt cx="890252" cy="318211"/>
          </a:xfrm>
        </p:grpSpPr>
        <p:sp>
          <p:nvSpPr>
            <p:cNvPr id="3671" name="Google Shape;3671;p48"/>
            <p:cNvSpPr/>
            <p:nvPr/>
          </p:nvSpPr>
          <p:spPr>
            <a:xfrm>
              <a:off x="4529800" y="2833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8"/>
            <p:cNvSpPr/>
            <p:nvPr/>
          </p:nvSpPr>
          <p:spPr>
            <a:xfrm>
              <a:off x="5160590" y="3332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8"/>
            <p:cNvSpPr/>
            <p:nvPr/>
          </p:nvSpPr>
          <p:spPr>
            <a:xfrm>
              <a:off x="4598007" y="3607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8"/>
            <p:cNvSpPr/>
            <p:nvPr/>
          </p:nvSpPr>
          <p:spPr>
            <a:xfrm>
              <a:off x="5405979" y="5342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8"/>
            <p:cNvSpPr/>
            <p:nvPr/>
          </p:nvSpPr>
          <p:spPr>
            <a:xfrm>
              <a:off x="4860414" y="5714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8"/>
            <p:cNvSpPr/>
            <p:nvPr/>
          </p:nvSpPr>
          <p:spPr>
            <a:xfrm>
              <a:off x="5056919" y="3821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8"/>
            <p:cNvSpPr/>
            <p:nvPr/>
          </p:nvSpPr>
          <p:spPr>
            <a:xfrm>
              <a:off x="4964408" y="4918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8"/>
            <p:cNvSpPr/>
            <p:nvPr/>
          </p:nvSpPr>
          <p:spPr>
            <a:xfrm>
              <a:off x="5348471" y="4388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8"/>
            <p:cNvSpPr/>
            <p:nvPr/>
          </p:nvSpPr>
          <p:spPr>
            <a:xfrm>
              <a:off x="4735436" y="4615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8"/>
            <p:cNvSpPr/>
            <p:nvPr/>
          </p:nvSpPr>
          <p:spPr>
            <a:xfrm>
              <a:off x="4530261" y="3158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8"/>
            <p:cNvSpPr/>
            <p:nvPr/>
          </p:nvSpPr>
          <p:spPr>
            <a:xfrm>
              <a:off x="4920597" y="3533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8"/>
            <p:cNvSpPr/>
            <p:nvPr/>
          </p:nvSpPr>
          <p:spPr>
            <a:xfrm>
              <a:off x="5081361" y="3202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8"/>
            <p:cNvSpPr/>
            <p:nvPr/>
          </p:nvSpPr>
          <p:spPr>
            <a:xfrm>
              <a:off x="4810146" y="2832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8"/>
            <p:cNvSpPr/>
            <p:nvPr/>
          </p:nvSpPr>
          <p:spPr>
            <a:xfrm>
              <a:off x="5246184" y="2832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8"/>
            <p:cNvSpPr/>
            <p:nvPr/>
          </p:nvSpPr>
          <p:spPr>
            <a:xfrm>
              <a:off x="4560191" y="5393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8"/>
            <p:cNvSpPr/>
            <p:nvPr/>
          </p:nvSpPr>
          <p:spPr>
            <a:xfrm>
              <a:off x="4704722" y="5290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8"/>
            <p:cNvSpPr/>
            <p:nvPr/>
          </p:nvSpPr>
          <p:spPr>
            <a:xfrm>
              <a:off x="5371161" y="3475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8"/>
            <p:cNvSpPr/>
            <p:nvPr/>
          </p:nvSpPr>
          <p:spPr>
            <a:xfrm>
              <a:off x="5092198" y="5335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8"/>
            <p:cNvSpPr/>
            <p:nvPr/>
          </p:nvSpPr>
          <p:spPr>
            <a:xfrm>
              <a:off x="5002547" y="5822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8"/>
            <p:cNvSpPr/>
            <p:nvPr/>
          </p:nvSpPr>
          <p:spPr>
            <a:xfrm>
              <a:off x="5265414" y="3850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8"/>
            <p:cNvSpPr/>
            <p:nvPr/>
          </p:nvSpPr>
          <p:spPr>
            <a:xfrm>
              <a:off x="4609859" y="4293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8"/>
            <p:cNvSpPr/>
            <p:nvPr/>
          </p:nvSpPr>
          <p:spPr>
            <a:xfrm>
              <a:off x="4965376" y="2834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8"/>
            <p:cNvSpPr/>
            <p:nvPr/>
          </p:nvSpPr>
          <p:spPr>
            <a:xfrm>
              <a:off x="4744106" y="3315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8"/>
            <p:cNvSpPr/>
            <p:nvPr/>
          </p:nvSpPr>
          <p:spPr>
            <a:xfrm>
              <a:off x="4824950" y="4244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8"/>
            <p:cNvSpPr/>
            <p:nvPr/>
          </p:nvSpPr>
          <p:spPr>
            <a:xfrm>
              <a:off x="5279895" y="5600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8"/>
            <p:cNvSpPr/>
            <p:nvPr/>
          </p:nvSpPr>
          <p:spPr>
            <a:xfrm>
              <a:off x="5142973" y="4417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8"/>
            <p:cNvSpPr/>
            <p:nvPr/>
          </p:nvSpPr>
          <p:spPr>
            <a:xfrm>
              <a:off x="5235162" y="4962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8" name="Google Shape;3698;p48"/>
          <p:cNvGrpSpPr/>
          <p:nvPr/>
        </p:nvGrpSpPr>
        <p:grpSpPr>
          <a:xfrm rot="18355524">
            <a:off x="4633197" y="455391"/>
            <a:ext cx="864619" cy="1015235"/>
            <a:chOff x="7750692" y="202359"/>
            <a:chExt cx="864619" cy="1015235"/>
          </a:xfrm>
        </p:grpSpPr>
        <p:sp>
          <p:nvSpPr>
            <p:cNvPr id="3699" name="Google Shape;3699;p48"/>
            <p:cNvSpPr/>
            <p:nvPr/>
          </p:nvSpPr>
          <p:spPr>
            <a:xfrm rot="-7523838">
              <a:off x="8002096" y="714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48"/>
            <p:cNvSpPr/>
            <p:nvPr/>
          </p:nvSpPr>
          <p:spPr>
            <a:xfrm rot="-7523838">
              <a:off x="8183082" y="1033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8"/>
            <p:cNvSpPr/>
            <p:nvPr/>
          </p:nvSpPr>
          <p:spPr>
            <a:xfrm rot="-7523838">
              <a:off x="8050622" y="879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8"/>
            <p:cNvSpPr/>
            <p:nvPr/>
          </p:nvSpPr>
          <p:spPr>
            <a:xfrm rot="-7523838">
              <a:off x="8126798" y="957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8"/>
            <p:cNvSpPr/>
            <p:nvPr/>
          </p:nvSpPr>
          <p:spPr>
            <a:xfrm rot="-7523838">
              <a:off x="8049087" y="836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8"/>
            <p:cNvSpPr/>
            <p:nvPr/>
          </p:nvSpPr>
          <p:spPr>
            <a:xfrm rot="-7523838">
              <a:off x="8409393" y="1034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8"/>
            <p:cNvSpPr/>
            <p:nvPr/>
          </p:nvSpPr>
          <p:spPr>
            <a:xfrm rot="-7523838">
              <a:off x="8295649" y="785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8"/>
            <p:cNvSpPr/>
            <p:nvPr/>
          </p:nvSpPr>
          <p:spPr>
            <a:xfrm rot="-7523838">
              <a:off x="8420169" y="928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48"/>
            <p:cNvSpPr/>
            <p:nvPr/>
          </p:nvSpPr>
          <p:spPr>
            <a:xfrm rot="-7523838">
              <a:off x="8246923" y="1105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48"/>
            <p:cNvSpPr/>
            <p:nvPr/>
          </p:nvSpPr>
          <p:spPr>
            <a:xfrm rot="-7523838">
              <a:off x="8279434" y="651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48"/>
            <p:cNvSpPr/>
            <p:nvPr/>
          </p:nvSpPr>
          <p:spPr>
            <a:xfrm rot="-7523838">
              <a:off x="8364840" y="860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8"/>
            <p:cNvSpPr/>
            <p:nvPr/>
          </p:nvSpPr>
          <p:spPr>
            <a:xfrm rot="-7523838">
              <a:off x="8297321" y="1157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8"/>
            <p:cNvSpPr/>
            <p:nvPr/>
          </p:nvSpPr>
          <p:spPr>
            <a:xfrm rot="-7523838">
              <a:off x="7955110" y="637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8"/>
            <p:cNvSpPr/>
            <p:nvPr/>
          </p:nvSpPr>
          <p:spPr>
            <a:xfrm rot="-7523838">
              <a:off x="8341148" y="1103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8"/>
            <p:cNvSpPr/>
            <p:nvPr/>
          </p:nvSpPr>
          <p:spPr>
            <a:xfrm rot="-7523838">
              <a:off x="7830966" y="474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8"/>
            <p:cNvSpPr/>
            <p:nvPr/>
          </p:nvSpPr>
          <p:spPr>
            <a:xfrm rot="-7523838">
              <a:off x="8356367" y="742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8"/>
            <p:cNvSpPr/>
            <p:nvPr/>
          </p:nvSpPr>
          <p:spPr>
            <a:xfrm rot="-7523838">
              <a:off x="8326693" y="642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8"/>
            <p:cNvSpPr/>
            <p:nvPr/>
          </p:nvSpPr>
          <p:spPr>
            <a:xfrm rot="-7523838">
              <a:off x="8216708" y="556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48"/>
            <p:cNvSpPr/>
            <p:nvPr/>
          </p:nvSpPr>
          <p:spPr>
            <a:xfrm rot="-7523838">
              <a:off x="7901003" y="559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8"/>
            <p:cNvSpPr/>
            <p:nvPr/>
          </p:nvSpPr>
          <p:spPr>
            <a:xfrm rot="-7523838">
              <a:off x="8419784" y="819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8"/>
            <p:cNvSpPr/>
            <p:nvPr/>
          </p:nvSpPr>
          <p:spPr>
            <a:xfrm rot="-7523838">
              <a:off x="8191032" y="467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48"/>
            <p:cNvSpPr/>
            <p:nvPr/>
          </p:nvSpPr>
          <p:spPr>
            <a:xfrm rot="-7523838">
              <a:off x="8473480" y="892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48"/>
            <p:cNvSpPr/>
            <p:nvPr/>
          </p:nvSpPr>
          <p:spPr>
            <a:xfrm rot="-7523838">
              <a:off x="8527909" y="967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8"/>
            <p:cNvSpPr/>
            <p:nvPr/>
          </p:nvSpPr>
          <p:spPr>
            <a:xfrm rot="-7523838">
              <a:off x="7838557" y="331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8"/>
            <p:cNvSpPr/>
            <p:nvPr/>
          </p:nvSpPr>
          <p:spPr>
            <a:xfrm rot="-7523838">
              <a:off x="7775316" y="386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8"/>
            <p:cNvSpPr/>
            <p:nvPr/>
          </p:nvSpPr>
          <p:spPr>
            <a:xfrm rot="-7523838">
              <a:off x="8121172" y="611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48"/>
            <p:cNvSpPr/>
            <p:nvPr/>
          </p:nvSpPr>
          <p:spPr>
            <a:xfrm rot="-7523838">
              <a:off x="7913476" y="274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48"/>
            <p:cNvSpPr/>
            <p:nvPr/>
          </p:nvSpPr>
          <p:spPr>
            <a:xfrm rot="-7523838">
              <a:off x="8116484" y="337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48"/>
            <p:cNvSpPr/>
            <p:nvPr/>
          </p:nvSpPr>
          <p:spPr>
            <a:xfrm rot="-7523838">
              <a:off x="8123252" y="395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48"/>
            <p:cNvSpPr/>
            <p:nvPr/>
          </p:nvSpPr>
          <p:spPr>
            <a:xfrm rot="-7523838">
              <a:off x="7985504" y="224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8"/>
            <p:cNvSpPr/>
            <p:nvPr/>
          </p:nvSpPr>
          <p:spPr>
            <a:xfrm rot="-7523838">
              <a:off x="8029408" y="452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8"/>
            <p:cNvSpPr/>
            <p:nvPr/>
          </p:nvSpPr>
          <p:spPr>
            <a:xfrm rot="-7523838">
              <a:off x="8235160" y="835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48"/>
            <p:cNvSpPr/>
            <p:nvPr/>
          </p:nvSpPr>
          <p:spPr>
            <a:xfrm rot="-7523838">
              <a:off x="8169798" y="893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48"/>
            <p:cNvSpPr/>
            <p:nvPr/>
          </p:nvSpPr>
          <p:spPr>
            <a:xfrm rot="-7523838">
              <a:off x="8155607" y="758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48"/>
            <p:cNvSpPr/>
            <p:nvPr/>
          </p:nvSpPr>
          <p:spPr>
            <a:xfrm rot="-7523838">
              <a:off x="8217078" y="704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48"/>
            <p:cNvSpPr/>
            <p:nvPr/>
          </p:nvSpPr>
          <p:spPr>
            <a:xfrm rot="-7523838">
              <a:off x="8298551" y="909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48"/>
            <p:cNvSpPr/>
            <p:nvPr/>
          </p:nvSpPr>
          <p:spPr>
            <a:xfrm rot="-7523838">
              <a:off x="8085011" y="805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48"/>
            <p:cNvSpPr/>
            <p:nvPr/>
          </p:nvSpPr>
          <p:spPr>
            <a:xfrm rot="-7523838">
              <a:off x="8476616" y="996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48"/>
            <p:cNvSpPr/>
            <p:nvPr/>
          </p:nvSpPr>
          <p:spPr>
            <a:xfrm rot="-7523838">
              <a:off x="8289840" y="1047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48"/>
            <p:cNvSpPr/>
            <p:nvPr/>
          </p:nvSpPr>
          <p:spPr>
            <a:xfrm rot="-7523838">
              <a:off x="8181448" y="557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48"/>
            <p:cNvSpPr/>
            <p:nvPr/>
          </p:nvSpPr>
          <p:spPr>
            <a:xfrm rot="-7523838">
              <a:off x="8354032" y="974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48"/>
            <p:cNvSpPr/>
            <p:nvPr/>
          </p:nvSpPr>
          <p:spPr>
            <a:xfrm rot="-7523838">
              <a:off x="8227442" y="973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48"/>
            <p:cNvSpPr/>
            <p:nvPr/>
          </p:nvSpPr>
          <p:spPr>
            <a:xfrm rot="-7523838">
              <a:off x="8041869" y="306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48"/>
            <p:cNvSpPr/>
            <p:nvPr/>
          </p:nvSpPr>
          <p:spPr>
            <a:xfrm rot="-7523838">
              <a:off x="8151018" y="478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48"/>
            <p:cNvSpPr/>
            <p:nvPr/>
          </p:nvSpPr>
          <p:spPr>
            <a:xfrm rot="-7523838">
              <a:off x="7974245" y="368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8"/>
            <p:cNvSpPr/>
            <p:nvPr/>
          </p:nvSpPr>
          <p:spPr>
            <a:xfrm rot="-7523838">
              <a:off x="8085738" y="396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48"/>
            <p:cNvSpPr/>
            <p:nvPr/>
          </p:nvSpPr>
          <p:spPr>
            <a:xfrm rot="-7523838">
              <a:off x="8030453" y="579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48"/>
            <p:cNvSpPr/>
            <p:nvPr/>
          </p:nvSpPr>
          <p:spPr>
            <a:xfrm rot="-7523838">
              <a:off x="7907098" y="421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8"/>
            <p:cNvSpPr/>
            <p:nvPr/>
          </p:nvSpPr>
          <p:spPr>
            <a:xfrm rot="-7523838">
              <a:off x="8093874" y="528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8"/>
            <p:cNvSpPr/>
            <p:nvPr/>
          </p:nvSpPr>
          <p:spPr>
            <a:xfrm rot="-7523838">
              <a:off x="8065324" y="664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48"/>
            <p:cNvSpPr/>
            <p:nvPr/>
          </p:nvSpPr>
          <p:spPr>
            <a:xfrm rot="-7523838">
              <a:off x="7970715" y="503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8"/>
            <p:cNvSpPr/>
            <p:nvPr/>
          </p:nvSpPr>
          <p:spPr>
            <a:xfrm rot="-7523838">
              <a:off x="8246952" y="500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8"/>
            <p:cNvSpPr/>
            <p:nvPr/>
          </p:nvSpPr>
          <p:spPr>
            <a:xfrm rot="-7523838">
              <a:off x="8353478" y="691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8"/>
            <p:cNvSpPr/>
            <p:nvPr/>
          </p:nvSpPr>
          <p:spPr>
            <a:xfrm rot="-7523838">
              <a:off x="8205308" y="441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8"/>
            <p:cNvSpPr/>
            <p:nvPr/>
          </p:nvSpPr>
          <p:spPr>
            <a:xfrm rot="-7523838">
              <a:off x="8331969" y="620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8"/>
            <p:cNvSpPr/>
            <p:nvPr/>
          </p:nvSpPr>
          <p:spPr>
            <a:xfrm rot="-7523838">
              <a:off x="8070715" y="295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8"/>
            <p:cNvSpPr/>
            <p:nvPr/>
          </p:nvSpPr>
          <p:spPr>
            <a:xfrm rot="-7523838">
              <a:off x="8144294" y="355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8"/>
            <p:cNvSpPr/>
            <p:nvPr/>
          </p:nvSpPr>
          <p:spPr>
            <a:xfrm rot="-7523838">
              <a:off x="8559653" y="940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8"/>
            <p:cNvSpPr/>
            <p:nvPr/>
          </p:nvSpPr>
          <p:spPr>
            <a:xfrm rot="-7523838">
              <a:off x="8456025" y="794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8"/>
            <p:cNvSpPr/>
            <p:nvPr/>
          </p:nvSpPr>
          <p:spPr>
            <a:xfrm rot="-7523838">
              <a:off x="8507201" y="866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8"/>
            <p:cNvSpPr/>
            <p:nvPr/>
          </p:nvSpPr>
          <p:spPr>
            <a:xfrm rot="-7523838">
              <a:off x="7686364" y="532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0" name="Google Shape;3760;p48"/>
          <p:cNvGrpSpPr/>
          <p:nvPr/>
        </p:nvGrpSpPr>
        <p:grpSpPr>
          <a:xfrm>
            <a:off x="7214084" y="3890627"/>
            <a:ext cx="1401212" cy="1196845"/>
            <a:chOff x="7214084" y="3890627"/>
            <a:chExt cx="1401212" cy="1196845"/>
          </a:xfrm>
        </p:grpSpPr>
        <p:sp>
          <p:nvSpPr>
            <p:cNvPr id="3761" name="Google Shape;3761;p48"/>
            <p:cNvSpPr/>
            <p:nvPr/>
          </p:nvSpPr>
          <p:spPr>
            <a:xfrm rot="1640474">
              <a:off x="7313607" y="4126158"/>
              <a:ext cx="1202165" cy="725783"/>
            </a:xfrm>
            <a:custGeom>
              <a:avLst/>
              <a:gdLst/>
              <a:ahLst/>
              <a:cxnLst/>
              <a:rect l="l" t="t" r="r" b="b"/>
              <a:pathLst>
                <a:path w="18230" h="11006" extrusionOk="0">
                  <a:moveTo>
                    <a:pt x="16195" y="1"/>
                  </a:moveTo>
                  <a:cubicBezTo>
                    <a:pt x="15756" y="1"/>
                    <a:pt x="15103" y="141"/>
                    <a:pt x="14505" y="794"/>
                  </a:cubicBezTo>
                  <a:cubicBezTo>
                    <a:pt x="14179" y="1149"/>
                    <a:pt x="13908" y="1597"/>
                    <a:pt x="13712" y="2138"/>
                  </a:cubicBezTo>
                  <a:cubicBezTo>
                    <a:pt x="13656" y="2287"/>
                    <a:pt x="13609" y="2437"/>
                    <a:pt x="13562" y="2595"/>
                  </a:cubicBezTo>
                  <a:cubicBezTo>
                    <a:pt x="13404" y="2549"/>
                    <a:pt x="13217" y="2511"/>
                    <a:pt x="13021" y="2511"/>
                  </a:cubicBezTo>
                  <a:cubicBezTo>
                    <a:pt x="12536" y="2511"/>
                    <a:pt x="12050" y="2642"/>
                    <a:pt x="11621" y="2894"/>
                  </a:cubicBezTo>
                  <a:cubicBezTo>
                    <a:pt x="11257" y="2651"/>
                    <a:pt x="10828" y="2521"/>
                    <a:pt x="10361" y="2521"/>
                  </a:cubicBezTo>
                  <a:cubicBezTo>
                    <a:pt x="9988" y="2521"/>
                    <a:pt x="9624" y="2605"/>
                    <a:pt x="9297" y="2745"/>
                  </a:cubicBezTo>
                  <a:cubicBezTo>
                    <a:pt x="9045" y="2605"/>
                    <a:pt x="8737" y="2521"/>
                    <a:pt x="8401" y="2521"/>
                  </a:cubicBezTo>
                  <a:cubicBezTo>
                    <a:pt x="8167" y="2521"/>
                    <a:pt x="7934" y="2558"/>
                    <a:pt x="7701" y="2642"/>
                  </a:cubicBezTo>
                  <a:cubicBezTo>
                    <a:pt x="7505" y="2558"/>
                    <a:pt x="7281" y="2521"/>
                    <a:pt x="7019" y="2521"/>
                  </a:cubicBezTo>
                  <a:lnTo>
                    <a:pt x="6898" y="2521"/>
                  </a:lnTo>
                  <a:cubicBezTo>
                    <a:pt x="6833" y="1867"/>
                    <a:pt x="6571" y="1307"/>
                    <a:pt x="6105" y="869"/>
                  </a:cubicBezTo>
                  <a:cubicBezTo>
                    <a:pt x="5591" y="383"/>
                    <a:pt x="4910" y="150"/>
                    <a:pt x="4060" y="150"/>
                  </a:cubicBezTo>
                  <a:cubicBezTo>
                    <a:pt x="3286" y="150"/>
                    <a:pt x="2576" y="355"/>
                    <a:pt x="1951" y="757"/>
                  </a:cubicBezTo>
                  <a:cubicBezTo>
                    <a:pt x="1316" y="1158"/>
                    <a:pt x="831" y="1718"/>
                    <a:pt x="486" y="2418"/>
                  </a:cubicBezTo>
                  <a:cubicBezTo>
                    <a:pt x="159" y="3081"/>
                    <a:pt x="0" y="3827"/>
                    <a:pt x="0" y="4658"/>
                  </a:cubicBezTo>
                  <a:cubicBezTo>
                    <a:pt x="0" y="5349"/>
                    <a:pt x="159" y="5974"/>
                    <a:pt x="476" y="6516"/>
                  </a:cubicBezTo>
                  <a:cubicBezTo>
                    <a:pt x="803" y="7076"/>
                    <a:pt x="1270" y="7514"/>
                    <a:pt x="1867" y="7804"/>
                  </a:cubicBezTo>
                  <a:cubicBezTo>
                    <a:pt x="1718" y="8168"/>
                    <a:pt x="1643" y="8532"/>
                    <a:pt x="1643" y="8905"/>
                  </a:cubicBezTo>
                  <a:cubicBezTo>
                    <a:pt x="1643" y="9484"/>
                    <a:pt x="1867" y="10025"/>
                    <a:pt x="2268" y="10408"/>
                  </a:cubicBezTo>
                  <a:cubicBezTo>
                    <a:pt x="2660" y="10791"/>
                    <a:pt x="3174" y="11005"/>
                    <a:pt x="3762" y="11005"/>
                  </a:cubicBezTo>
                  <a:cubicBezTo>
                    <a:pt x="4294" y="11005"/>
                    <a:pt x="5302" y="10809"/>
                    <a:pt x="5974" y="9512"/>
                  </a:cubicBezTo>
                  <a:cubicBezTo>
                    <a:pt x="6170" y="9138"/>
                    <a:pt x="6338" y="8709"/>
                    <a:pt x="6478" y="8205"/>
                  </a:cubicBezTo>
                  <a:cubicBezTo>
                    <a:pt x="6543" y="8214"/>
                    <a:pt x="6618" y="8214"/>
                    <a:pt x="6683" y="8214"/>
                  </a:cubicBezTo>
                  <a:cubicBezTo>
                    <a:pt x="7225" y="8214"/>
                    <a:pt x="7691" y="8009"/>
                    <a:pt x="8018" y="7636"/>
                  </a:cubicBezTo>
                  <a:cubicBezTo>
                    <a:pt x="8102" y="7542"/>
                    <a:pt x="8167" y="7449"/>
                    <a:pt x="8223" y="7328"/>
                  </a:cubicBezTo>
                  <a:cubicBezTo>
                    <a:pt x="8261" y="7374"/>
                    <a:pt x="8307" y="7412"/>
                    <a:pt x="8345" y="7458"/>
                  </a:cubicBezTo>
                  <a:cubicBezTo>
                    <a:pt x="8690" y="7794"/>
                    <a:pt x="9325" y="8214"/>
                    <a:pt x="10342" y="8214"/>
                  </a:cubicBezTo>
                  <a:cubicBezTo>
                    <a:pt x="10697" y="8214"/>
                    <a:pt x="11042" y="8158"/>
                    <a:pt x="11369" y="8056"/>
                  </a:cubicBezTo>
                  <a:cubicBezTo>
                    <a:pt x="11630" y="8158"/>
                    <a:pt x="11910" y="8214"/>
                    <a:pt x="12218" y="8214"/>
                  </a:cubicBezTo>
                  <a:cubicBezTo>
                    <a:pt x="12470" y="8214"/>
                    <a:pt x="12732" y="8168"/>
                    <a:pt x="12965" y="8084"/>
                  </a:cubicBezTo>
                  <a:cubicBezTo>
                    <a:pt x="13189" y="8168"/>
                    <a:pt x="13422" y="8214"/>
                    <a:pt x="13656" y="8214"/>
                  </a:cubicBezTo>
                  <a:cubicBezTo>
                    <a:pt x="13992" y="8214"/>
                    <a:pt x="14328" y="8130"/>
                    <a:pt x="14645" y="7972"/>
                  </a:cubicBezTo>
                  <a:cubicBezTo>
                    <a:pt x="14972" y="8130"/>
                    <a:pt x="15336" y="8214"/>
                    <a:pt x="15728" y="8214"/>
                  </a:cubicBezTo>
                  <a:cubicBezTo>
                    <a:pt x="16325" y="8214"/>
                    <a:pt x="16885" y="8018"/>
                    <a:pt x="17343" y="7636"/>
                  </a:cubicBezTo>
                  <a:cubicBezTo>
                    <a:pt x="17576" y="7430"/>
                    <a:pt x="17772" y="7188"/>
                    <a:pt x="17884" y="6898"/>
                  </a:cubicBezTo>
                  <a:cubicBezTo>
                    <a:pt x="17996" y="6656"/>
                    <a:pt x="18043" y="6394"/>
                    <a:pt x="18043" y="6124"/>
                  </a:cubicBezTo>
                  <a:cubicBezTo>
                    <a:pt x="18043" y="5816"/>
                    <a:pt x="17968" y="5508"/>
                    <a:pt x="17819" y="5256"/>
                  </a:cubicBezTo>
                  <a:cubicBezTo>
                    <a:pt x="17819" y="5237"/>
                    <a:pt x="17809" y="5228"/>
                    <a:pt x="17809" y="5218"/>
                  </a:cubicBezTo>
                  <a:cubicBezTo>
                    <a:pt x="18089" y="4892"/>
                    <a:pt x="18229" y="4472"/>
                    <a:pt x="18229" y="4061"/>
                  </a:cubicBezTo>
                  <a:cubicBezTo>
                    <a:pt x="18229" y="3715"/>
                    <a:pt x="18117" y="3435"/>
                    <a:pt x="18005" y="3221"/>
                  </a:cubicBezTo>
                  <a:cubicBezTo>
                    <a:pt x="18108" y="2894"/>
                    <a:pt x="18155" y="2558"/>
                    <a:pt x="18155" y="2203"/>
                  </a:cubicBezTo>
                  <a:cubicBezTo>
                    <a:pt x="18155" y="1709"/>
                    <a:pt x="18024" y="1251"/>
                    <a:pt x="17781" y="869"/>
                  </a:cubicBezTo>
                  <a:cubicBezTo>
                    <a:pt x="17417" y="318"/>
                    <a:pt x="16848" y="1"/>
                    <a:pt x="1619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8"/>
            <p:cNvSpPr/>
            <p:nvPr/>
          </p:nvSpPr>
          <p:spPr>
            <a:xfrm rot="1640474">
              <a:off x="7405277" y="4218472"/>
              <a:ext cx="1018774" cy="541139"/>
            </a:xfrm>
            <a:custGeom>
              <a:avLst/>
              <a:gdLst/>
              <a:ahLst/>
              <a:cxnLst/>
              <a:rect l="l" t="t" r="r" b="b"/>
              <a:pathLst>
                <a:path w="15449" h="8206" extrusionOk="0">
                  <a:moveTo>
                    <a:pt x="14655" y="598"/>
                  </a:moveTo>
                  <a:cubicBezTo>
                    <a:pt x="14749" y="598"/>
                    <a:pt x="14795" y="710"/>
                    <a:pt x="14795" y="962"/>
                  </a:cubicBezTo>
                  <a:cubicBezTo>
                    <a:pt x="14795" y="1167"/>
                    <a:pt x="14739" y="1410"/>
                    <a:pt x="14609" y="1671"/>
                  </a:cubicBezTo>
                  <a:cubicBezTo>
                    <a:pt x="14469" y="1942"/>
                    <a:pt x="14291" y="2175"/>
                    <a:pt x="14049" y="2381"/>
                  </a:cubicBezTo>
                  <a:cubicBezTo>
                    <a:pt x="14095" y="2045"/>
                    <a:pt x="14151" y="1737"/>
                    <a:pt x="14226" y="1475"/>
                  </a:cubicBezTo>
                  <a:cubicBezTo>
                    <a:pt x="14291" y="1205"/>
                    <a:pt x="14366" y="981"/>
                    <a:pt x="14441" y="831"/>
                  </a:cubicBezTo>
                  <a:cubicBezTo>
                    <a:pt x="14525" y="682"/>
                    <a:pt x="14581" y="598"/>
                    <a:pt x="14655" y="598"/>
                  </a:cubicBezTo>
                  <a:close/>
                  <a:moveTo>
                    <a:pt x="8859" y="3118"/>
                  </a:moveTo>
                  <a:cubicBezTo>
                    <a:pt x="8924" y="3118"/>
                    <a:pt x="8980" y="3137"/>
                    <a:pt x="9027" y="3184"/>
                  </a:cubicBezTo>
                  <a:cubicBezTo>
                    <a:pt x="9074" y="3230"/>
                    <a:pt x="9102" y="3296"/>
                    <a:pt x="9102" y="3370"/>
                  </a:cubicBezTo>
                  <a:cubicBezTo>
                    <a:pt x="9102" y="3529"/>
                    <a:pt x="9027" y="3669"/>
                    <a:pt x="8887" y="3772"/>
                  </a:cubicBezTo>
                  <a:cubicBezTo>
                    <a:pt x="8747" y="3884"/>
                    <a:pt x="8560" y="3968"/>
                    <a:pt x="8318" y="4024"/>
                  </a:cubicBezTo>
                  <a:lnTo>
                    <a:pt x="8308" y="4024"/>
                  </a:lnTo>
                  <a:cubicBezTo>
                    <a:pt x="8308" y="3772"/>
                    <a:pt x="8364" y="3557"/>
                    <a:pt x="8467" y="3389"/>
                  </a:cubicBezTo>
                  <a:cubicBezTo>
                    <a:pt x="8579" y="3212"/>
                    <a:pt x="8700" y="3118"/>
                    <a:pt x="8859" y="3118"/>
                  </a:cubicBezTo>
                  <a:close/>
                  <a:moveTo>
                    <a:pt x="11715" y="3081"/>
                  </a:moveTo>
                  <a:lnTo>
                    <a:pt x="11482" y="4210"/>
                  </a:lnTo>
                  <a:cubicBezTo>
                    <a:pt x="11444" y="4388"/>
                    <a:pt x="11388" y="4528"/>
                    <a:pt x="11304" y="4649"/>
                  </a:cubicBezTo>
                  <a:cubicBezTo>
                    <a:pt x="11220" y="4752"/>
                    <a:pt x="11146" y="4808"/>
                    <a:pt x="11052" y="4808"/>
                  </a:cubicBezTo>
                  <a:cubicBezTo>
                    <a:pt x="10959" y="4808"/>
                    <a:pt x="10884" y="4770"/>
                    <a:pt x="10838" y="4714"/>
                  </a:cubicBezTo>
                  <a:cubicBezTo>
                    <a:pt x="10791" y="4658"/>
                    <a:pt x="10754" y="4565"/>
                    <a:pt x="10754" y="4434"/>
                  </a:cubicBezTo>
                  <a:cubicBezTo>
                    <a:pt x="10754" y="4201"/>
                    <a:pt x="10800" y="3977"/>
                    <a:pt x="10884" y="3781"/>
                  </a:cubicBezTo>
                  <a:cubicBezTo>
                    <a:pt x="10968" y="3566"/>
                    <a:pt x="11080" y="3408"/>
                    <a:pt x="11239" y="3277"/>
                  </a:cubicBezTo>
                  <a:cubicBezTo>
                    <a:pt x="11388" y="3146"/>
                    <a:pt x="11538" y="3090"/>
                    <a:pt x="11715" y="3081"/>
                  </a:cubicBezTo>
                  <a:close/>
                  <a:moveTo>
                    <a:pt x="3137" y="6068"/>
                  </a:moveTo>
                  <a:lnTo>
                    <a:pt x="3137" y="6068"/>
                  </a:lnTo>
                  <a:cubicBezTo>
                    <a:pt x="3025" y="6618"/>
                    <a:pt x="2904" y="7001"/>
                    <a:pt x="2773" y="7244"/>
                  </a:cubicBezTo>
                  <a:cubicBezTo>
                    <a:pt x="2652" y="7496"/>
                    <a:pt x="2530" y="7608"/>
                    <a:pt x="2428" y="7608"/>
                  </a:cubicBezTo>
                  <a:cubicBezTo>
                    <a:pt x="2306" y="7608"/>
                    <a:pt x="2250" y="7524"/>
                    <a:pt x="2250" y="7365"/>
                  </a:cubicBezTo>
                  <a:cubicBezTo>
                    <a:pt x="2250" y="7197"/>
                    <a:pt x="2325" y="7010"/>
                    <a:pt x="2465" y="6796"/>
                  </a:cubicBezTo>
                  <a:cubicBezTo>
                    <a:pt x="2605" y="6572"/>
                    <a:pt x="2820" y="6338"/>
                    <a:pt x="3137" y="6068"/>
                  </a:cubicBezTo>
                  <a:close/>
                  <a:moveTo>
                    <a:pt x="14805" y="1"/>
                  </a:moveTo>
                  <a:cubicBezTo>
                    <a:pt x="14571" y="1"/>
                    <a:pt x="14347" y="122"/>
                    <a:pt x="14151" y="337"/>
                  </a:cubicBezTo>
                  <a:cubicBezTo>
                    <a:pt x="13955" y="561"/>
                    <a:pt x="13778" y="869"/>
                    <a:pt x="13629" y="1242"/>
                  </a:cubicBezTo>
                  <a:cubicBezTo>
                    <a:pt x="13489" y="1615"/>
                    <a:pt x="13367" y="2035"/>
                    <a:pt x="13302" y="2483"/>
                  </a:cubicBezTo>
                  <a:lnTo>
                    <a:pt x="12947" y="2483"/>
                  </a:lnTo>
                  <a:cubicBezTo>
                    <a:pt x="12761" y="2483"/>
                    <a:pt x="12667" y="2605"/>
                    <a:pt x="12667" y="2838"/>
                  </a:cubicBezTo>
                  <a:cubicBezTo>
                    <a:pt x="12667" y="2932"/>
                    <a:pt x="12695" y="3016"/>
                    <a:pt x="12742" y="3062"/>
                  </a:cubicBezTo>
                  <a:cubicBezTo>
                    <a:pt x="12789" y="3100"/>
                    <a:pt x="12873" y="3128"/>
                    <a:pt x="12985" y="3128"/>
                  </a:cubicBezTo>
                  <a:lnTo>
                    <a:pt x="13227" y="3128"/>
                  </a:lnTo>
                  <a:cubicBezTo>
                    <a:pt x="13218" y="3314"/>
                    <a:pt x="13209" y="3501"/>
                    <a:pt x="13209" y="3678"/>
                  </a:cubicBezTo>
                  <a:cubicBezTo>
                    <a:pt x="13209" y="3809"/>
                    <a:pt x="13209" y="3930"/>
                    <a:pt x="13218" y="4052"/>
                  </a:cubicBezTo>
                  <a:cubicBezTo>
                    <a:pt x="13181" y="4061"/>
                    <a:pt x="13153" y="4089"/>
                    <a:pt x="13115" y="4117"/>
                  </a:cubicBezTo>
                  <a:cubicBezTo>
                    <a:pt x="12929" y="4341"/>
                    <a:pt x="12779" y="4509"/>
                    <a:pt x="12658" y="4612"/>
                  </a:cubicBezTo>
                  <a:cubicBezTo>
                    <a:pt x="12546" y="4714"/>
                    <a:pt x="12452" y="4761"/>
                    <a:pt x="12378" y="4761"/>
                  </a:cubicBezTo>
                  <a:cubicBezTo>
                    <a:pt x="12331" y="4761"/>
                    <a:pt x="12284" y="4742"/>
                    <a:pt x="12266" y="4705"/>
                  </a:cubicBezTo>
                  <a:cubicBezTo>
                    <a:pt x="12228" y="4668"/>
                    <a:pt x="12219" y="4621"/>
                    <a:pt x="12219" y="4556"/>
                  </a:cubicBezTo>
                  <a:cubicBezTo>
                    <a:pt x="12219" y="4360"/>
                    <a:pt x="12266" y="4042"/>
                    <a:pt x="12359" y="3557"/>
                  </a:cubicBezTo>
                  <a:cubicBezTo>
                    <a:pt x="12415" y="3230"/>
                    <a:pt x="12452" y="3025"/>
                    <a:pt x="12452" y="2941"/>
                  </a:cubicBezTo>
                  <a:cubicBezTo>
                    <a:pt x="12452" y="2801"/>
                    <a:pt x="12340" y="2717"/>
                    <a:pt x="12144" y="2717"/>
                  </a:cubicBezTo>
                  <a:cubicBezTo>
                    <a:pt x="12051" y="2717"/>
                    <a:pt x="11958" y="2736"/>
                    <a:pt x="11874" y="2745"/>
                  </a:cubicBezTo>
                  <a:cubicBezTo>
                    <a:pt x="11855" y="2651"/>
                    <a:pt x="11827" y="2586"/>
                    <a:pt x="11799" y="2558"/>
                  </a:cubicBezTo>
                  <a:cubicBezTo>
                    <a:pt x="11762" y="2521"/>
                    <a:pt x="11706" y="2493"/>
                    <a:pt x="11612" y="2493"/>
                  </a:cubicBezTo>
                  <a:cubicBezTo>
                    <a:pt x="11332" y="2493"/>
                    <a:pt x="11062" y="2586"/>
                    <a:pt x="10800" y="2764"/>
                  </a:cubicBezTo>
                  <a:cubicBezTo>
                    <a:pt x="10548" y="2941"/>
                    <a:pt x="10352" y="3184"/>
                    <a:pt x="10194" y="3482"/>
                  </a:cubicBezTo>
                  <a:cubicBezTo>
                    <a:pt x="10044" y="3762"/>
                    <a:pt x="9979" y="4061"/>
                    <a:pt x="9960" y="4378"/>
                  </a:cubicBezTo>
                  <a:cubicBezTo>
                    <a:pt x="9858" y="4472"/>
                    <a:pt x="9746" y="4537"/>
                    <a:pt x="9615" y="4612"/>
                  </a:cubicBezTo>
                  <a:cubicBezTo>
                    <a:pt x="9382" y="4742"/>
                    <a:pt x="9167" y="4808"/>
                    <a:pt x="8980" y="4808"/>
                  </a:cubicBezTo>
                  <a:cubicBezTo>
                    <a:pt x="8691" y="4808"/>
                    <a:pt x="8495" y="4714"/>
                    <a:pt x="8402" y="4528"/>
                  </a:cubicBezTo>
                  <a:cubicBezTo>
                    <a:pt x="8887" y="4416"/>
                    <a:pt x="9232" y="4248"/>
                    <a:pt x="9438" y="4042"/>
                  </a:cubicBezTo>
                  <a:cubicBezTo>
                    <a:pt x="9652" y="3828"/>
                    <a:pt x="9746" y="3594"/>
                    <a:pt x="9746" y="3305"/>
                  </a:cubicBezTo>
                  <a:cubicBezTo>
                    <a:pt x="9746" y="3062"/>
                    <a:pt x="9671" y="2876"/>
                    <a:pt x="9522" y="2717"/>
                  </a:cubicBezTo>
                  <a:cubicBezTo>
                    <a:pt x="9382" y="2577"/>
                    <a:pt x="9186" y="2511"/>
                    <a:pt x="8952" y="2511"/>
                  </a:cubicBezTo>
                  <a:cubicBezTo>
                    <a:pt x="8682" y="2511"/>
                    <a:pt x="8439" y="2577"/>
                    <a:pt x="8224" y="2726"/>
                  </a:cubicBezTo>
                  <a:cubicBezTo>
                    <a:pt x="8019" y="2866"/>
                    <a:pt x="7851" y="3072"/>
                    <a:pt x="7720" y="3314"/>
                  </a:cubicBezTo>
                  <a:cubicBezTo>
                    <a:pt x="7655" y="3464"/>
                    <a:pt x="7608" y="3632"/>
                    <a:pt x="7571" y="3790"/>
                  </a:cubicBezTo>
                  <a:cubicBezTo>
                    <a:pt x="7515" y="3818"/>
                    <a:pt x="7468" y="3828"/>
                    <a:pt x="7421" y="3828"/>
                  </a:cubicBezTo>
                  <a:cubicBezTo>
                    <a:pt x="7319" y="3828"/>
                    <a:pt x="7272" y="3762"/>
                    <a:pt x="7272" y="3604"/>
                  </a:cubicBezTo>
                  <a:cubicBezTo>
                    <a:pt x="7272" y="3557"/>
                    <a:pt x="7281" y="3464"/>
                    <a:pt x="7319" y="3305"/>
                  </a:cubicBezTo>
                  <a:cubicBezTo>
                    <a:pt x="7347" y="3090"/>
                    <a:pt x="7375" y="2969"/>
                    <a:pt x="7375" y="2922"/>
                  </a:cubicBezTo>
                  <a:cubicBezTo>
                    <a:pt x="7375" y="2651"/>
                    <a:pt x="7244" y="2521"/>
                    <a:pt x="6973" y="2521"/>
                  </a:cubicBezTo>
                  <a:cubicBezTo>
                    <a:pt x="6833" y="2521"/>
                    <a:pt x="6693" y="2567"/>
                    <a:pt x="6535" y="2661"/>
                  </a:cubicBezTo>
                  <a:cubicBezTo>
                    <a:pt x="6367" y="2754"/>
                    <a:pt x="6208" y="2922"/>
                    <a:pt x="6031" y="3137"/>
                  </a:cubicBezTo>
                  <a:cubicBezTo>
                    <a:pt x="5872" y="3361"/>
                    <a:pt x="5704" y="3650"/>
                    <a:pt x="5573" y="4005"/>
                  </a:cubicBezTo>
                  <a:cubicBezTo>
                    <a:pt x="5592" y="3818"/>
                    <a:pt x="5611" y="3669"/>
                    <a:pt x="5639" y="3548"/>
                  </a:cubicBezTo>
                  <a:cubicBezTo>
                    <a:pt x="5657" y="3436"/>
                    <a:pt x="5695" y="3277"/>
                    <a:pt x="5732" y="3118"/>
                  </a:cubicBezTo>
                  <a:cubicBezTo>
                    <a:pt x="5788" y="2885"/>
                    <a:pt x="5825" y="2736"/>
                    <a:pt x="5825" y="2670"/>
                  </a:cubicBezTo>
                  <a:cubicBezTo>
                    <a:pt x="5825" y="2614"/>
                    <a:pt x="5807" y="2577"/>
                    <a:pt x="5779" y="2558"/>
                  </a:cubicBezTo>
                  <a:cubicBezTo>
                    <a:pt x="5741" y="2530"/>
                    <a:pt x="5685" y="2521"/>
                    <a:pt x="5601" y="2521"/>
                  </a:cubicBezTo>
                  <a:cubicBezTo>
                    <a:pt x="5452" y="2521"/>
                    <a:pt x="5331" y="2549"/>
                    <a:pt x="5247" y="2605"/>
                  </a:cubicBezTo>
                  <a:cubicBezTo>
                    <a:pt x="5172" y="2661"/>
                    <a:pt x="5107" y="2745"/>
                    <a:pt x="5060" y="2876"/>
                  </a:cubicBezTo>
                  <a:cubicBezTo>
                    <a:pt x="4939" y="3277"/>
                    <a:pt x="4855" y="3716"/>
                    <a:pt x="4845" y="4164"/>
                  </a:cubicBezTo>
                  <a:cubicBezTo>
                    <a:pt x="4593" y="4332"/>
                    <a:pt x="4341" y="4518"/>
                    <a:pt x="4052" y="4742"/>
                  </a:cubicBezTo>
                  <a:lnTo>
                    <a:pt x="4117" y="4276"/>
                  </a:lnTo>
                  <a:cubicBezTo>
                    <a:pt x="4192" y="3809"/>
                    <a:pt x="4239" y="3501"/>
                    <a:pt x="4248" y="3370"/>
                  </a:cubicBezTo>
                  <a:cubicBezTo>
                    <a:pt x="4257" y="3258"/>
                    <a:pt x="4239" y="3174"/>
                    <a:pt x="4173" y="3118"/>
                  </a:cubicBezTo>
                  <a:cubicBezTo>
                    <a:pt x="4117" y="3062"/>
                    <a:pt x="4033" y="3025"/>
                    <a:pt x="3959" y="3025"/>
                  </a:cubicBezTo>
                  <a:lnTo>
                    <a:pt x="2801" y="3025"/>
                  </a:lnTo>
                  <a:cubicBezTo>
                    <a:pt x="2698" y="3025"/>
                    <a:pt x="2614" y="3062"/>
                    <a:pt x="2558" y="3118"/>
                  </a:cubicBezTo>
                  <a:cubicBezTo>
                    <a:pt x="2493" y="3184"/>
                    <a:pt x="2465" y="3268"/>
                    <a:pt x="2465" y="3389"/>
                  </a:cubicBezTo>
                  <a:cubicBezTo>
                    <a:pt x="2465" y="3510"/>
                    <a:pt x="2493" y="3604"/>
                    <a:pt x="2558" y="3669"/>
                  </a:cubicBezTo>
                  <a:cubicBezTo>
                    <a:pt x="2614" y="3725"/>
                    <a:pt x="2708" y="3744"/>
                    <a:pt x="2820" y="3744"/>
                  </a:cubicBezTo>
                  <a:lnTo>
                    <a:pt x="3455" y="3744"/>
                  </a:lnTo>
                  <a:lnTo>
                    <a:pt x="3371" y="4509"/>
                  </a:lnTo>
                  <a:cubicBezTo>
                    <a:pt x="3072" y="4630"/>
                    <a:pt x="2764" y="4696"/>
                    <a:pt x="2484" y="4696"/>
                  </a:cubicBezTo>
                  <a:cubicBezTo>
                    <a:pt x="1970" y="4696"/>
                    <a:pt x="1588" y="4556"/>
                    <a:pt x="1317" y="4285"/>
                  </a:cubicBezTo>
                  <a:cubicBezTo>
                    <a:pt x="1046" y="4014"/>
                    <a:pt x="906" y="3632"/>
                    <a:pt x="906" y="3137"/>
                  </a:cubicBezTo>
                  <a:cubicBezTo>
                    <a:pt x="906" y="2661"/>
                    <a:pt x="990" y="2241"/>
                    <a:pt x="1140" y="1905"/>
                  </a:cubicBezTo>
                  <a:cubicBezTo>
                    <a:pt x="1298" y="1569"/>
                    <a:pt x="1504" y="1298"/>
                    <a:pt x="1765" y="1121"/>
                  </a:cubicBezTo>
                  <a:cubicBezTo>
                    <a:pt x="2017" y="943"/>
                    <a:pt x="2297" y="869"/>
                    <a:pt x="2605" y="869"/>
                  </a:cubicBezTo>
                  <a:cubicBezTo>
                    <a:pt x="2848" y="869"/>
                    <a:pt x="3025" y="915"/>
                    <a:pt x="3128" y="1009"/>
                  </a:cubicBezTo>
                  <a:cubicBezTo>
                    <a:pt x="3231" y="1102"/>
                    <a:pt x="3287" y="1242"/>
                    <a:pt x="3287" y="1401"/>
                  </a:cubicBezTo>
                  <a:cubicBezTo>
                    <a:pt x="3287" y="1475"/>
                    <a:pt x="3277" y="1550"/>
                    <a:pt x="3259" y="1671"/>
                  </a:cubicBezTo>
                  <a:cubicBezTo>
                    <a:pt x="3240" y="1765"/>
                    <a:pt x="3231" y="1830"/>
                    <a:pt x="3231" y="1877"/>
                  </a:cubicBezTo>
                  <a:cubicBezTo>
                    <a:pt x="3231" y="1970"/>
                    <a:pt x="3268" y="2045"/>
                    <a:pt x="3333" y="2101"/>
                  </a:cubicBezTo>
                  <a:cubicBezTo>
                    <a:pt x="3408" y="2157"/>
                    <a:pt x="3501" y="2185"/>
                    <a:pt x="3604" y="2185"/>
                  </a:cubicBezTo>
                  <a:cubicBezTo>
                    <a:pt x="3772" y="2185"/>
                    <a:pt x="3893" y="2110"/>
                    <a:pt x="3987" y="1961"/>
                  </a:cubicBezTo>
                  <a:cubicBezTo>
                    <a:pt x="4080" y="1811"/>
                    <a:pt x="4117" y="1625"/>
                    <a:pt x="4117" y="1382"/>
                  </a:cubicBezTo>
                  <a:cubicBezTo>
                    <a:pt x="4117" y="1009"/>
                    <a:pt x="4005" y="710"/>
                    <a:pt x="3753" y="477"/>
                  </a:cubicBezTo>
                  <a:cubicBezTo>
                    <a:pt x="3511" y="262"/>
                    <a:pt x="3147" y="141"/>
                    <a:pt x="2670" y="141"/>
                  </a:cubicBezTo>
                  <a:cubicBezTo>
                    <a:pt x="2166" y="141"/>
                    <a:pt x="1718" y="271"/>
                    <a:pt x="1308" y="523"/>
                  </a:cubicBezTo>
                  <a:cubicBezTo>
                    <a:pt x="897" y="785"/>
                    <a:pt x="580" y="1149"/>
                    <a:pt x="346" y="1615"/>
                  </a:cubicBezTo>
                  <a:cubicBezTo>
                    <a:pt x="113" y="2082"/>
                    <a:pt x="1" y="2614"/>
                    <a:pt x="1" y="3230"/>
                  </a:cubicBezTo>
                  <a:cubicBezTo>
                    <a:pt x="1" y="3669"/>
                    <a:pt x="94" y="4052"/>
                    <a:pt x="290" y="4388"/>
                  </a:cubicBezTo>
                  <a:cubicBezTo>
                    <a:pt x="486" y="4714"/>
                    <a:pt x="757" y="4976"/>
                    <a:pt x="1112" y="5144"/>
                  </a:cubicBezTo>
                  <a:cubicBezTo>
                    <a:pt x="1457" y="5321"/>
                    <a:pt x="1868" y="5414"/>
                    <a:pt x="2325" y="5414"/>
                  </a:cubicBezTo>
                  <a:cubicBezTo>
                    <a:pt x="2633" y="5414"/>
                    <a:pt x="2951" y="5349"/>
                    <a:pt x="3277" y="5218"/>
                  </a:cubicBezTo>
                  <a:lnTo>
                    <a:pt x="3277" y="5218"/>
                  </a:lnTo>
                  <a:lnTo>
                    <a:pt x="3259" y="5330"/>
                  </a:lnTo>
                  <a:cubicBezTo>
                    <a:pt x="2820" y="5676"/>
                    <a:pt x="2484" y="5965"/>
                    <a:pt x="2250" y="6217"/>
                  </a:cubicBezTo>
                  <a:cubicBezTo>
                    <a:pt x="2017" y="6478"/>
                    <a:pt x="1858" y="6712"/>
                    <a:pt x="1765" y="6908"/>
                  </a:cubicBezTo>
                  <a:cubicBezTo>
                    <a:pt x="1681" y="7104"/>
                    <a:pt x="1634" y="7309"/>
                    <a:pt x="1634" y="7496"/>
                  </a:cubicBezTo>
                  <a:cubicBezTo>
                    <a:pt x="1634" y="7701"/>
                    <a:pt x="1700" y="7879"/>
                    <a:pt x="1830" y="8009"/>
                  </a:cubicBezTo>
                  <a:cubicBezTo>
                    <a:pt x="1961" y="8131"/>
                    <a:pt x="2138" y="8205"/>
                    <a:pt x="2344" y="8205"/>
                  </a:cubicBezTo>
                  <a:cubicBezTo>
                    <a:pt x="2745" y="8205"/>
                    <a:pt x="3053" y="7963"/>
                    <a:pt x="3315" y="7468"/>
                  </a:cubicBezTo>
                  <a:cubicBezTo>
                    <a:pt x="3567" y="6982"/>
                    <a:pt x="3781" y="6301"/>
                    <a:pt x="3940" y="5452"/>
                  </a:cubicBezTo>
                  <a:cubicBezTo>
                    <a:pt x="4332" y="5181"/>
                    <a:pt x="4640" y="4966"/>
                    <a:pt x="4873" y="4817"/>
                  </a:cubicBezTo>
                  <a:cubicBezTo>
                    <a:pt x="4892" y="4976"/>
                    <a:pt x="4911" y="5088"/>
                    <a:pt x="4948" y="5181"/>
                  </a:cubicBezTo>
                  <a:cubicBezTo>
                    <a:pt x="5004" y="5349"/>
                    <a:pt x="5125" y="5424"/>
                    <a:pt x="5275" y="5424"/>
                  </a:cubicBezTo>
                  <a:cubicBezTo>
                    <a:pt x="5405" y="5424"/>
                    <a:pt x="5499" y="5396"/>
                    <a:pt x="5555" y="5321"/>
                  </a:cubicBezTo>
                  <a:cubicBezTo>
                    <a:pt x="5611" y="5256"/>
                    <a:pt x="5667" y="5125"/>
                    <a:pt x="5713" y="4929"/>
                  </a:cubicBezTo>
                  <a:cubicBezTo>
                    <a:pt x="5779" y="4668"/>
                    <a:pt x="5853" y="4434"/>
                    <a:pt x="5965" y="4210"/>
                  </a:cubicBezTo>
                  <a:cubicBezTo>
                    <a:pt x="6059" y="3996"/>
                    <a:pt x="6161" y="3809"/>
                    <a:pt x="6264" y="3669"/>
                  </a:cubicBezTo>
                  <a:cubicBezTo>
                    <a:pt x="6367" y="3529"/>
                    <a:pt x="6451" y="3454"/>
                    <a:pt x="6507" y="3454"/>
                  </a:cubicBezTo>
                  <a:cubicBezTo>
                    <a:pt x="6553" y="3454"/>
                    <a:pt x="6581" y="3492"/>
                    <a:pt x="6581" y="3548"/>
                  </a:cubicBezTo>
                  <a:cubicBezTo>
                    <a:pt x="6581" y="3576"/>
                    <a:pt x="6581" y="3632"/>
                    <a:pt x="6572" y="3716"/>
                  </a:cubicBezTo>
                  <a:cubicBezTo>
                    <a:pt x="6553" y="3772"/>
                    <a:pt x="6544" y="3837"/>
                    <a:pt x="6544" y="3902"/>
                  </a:cubicBezTo>
                  <a:cubicBezTo>
                    <a:pt x="6544" y="4089"/>
                    <a:pt x="6600" y="4238"/>
                    <a:pt x="6721" y="4350"/>
                  </a:cubicBezTo>
                  <a:cubicBezTo>
                    <a:pt x="6833" y="4472"/>
                    <a:pt x="7001" y="4518"/>
                    <a:pt x="7225" y="4518"/>
                  </a:cubicBezTo>
                  <a:cubicBezTo>
                    <a:pt x="7365" y="4518"/>
                    <a:pt x="7487" y="4490"/>
                    <a:pt x="7608" y="4434"/>
                  </a:cubicBezTo>
                  <a:cubicBezTo>
                    <a:pt x="7655" y="4677"/>
                    <a:pt x="7767" y="4892"/>
                    <a:pt x="7935" y="5050"/>
                  </a:cubicBezTo>
                  <a:cubicBezTo>
                    <a:pt x="8168" y="5284"/>
                    <a:pt x="8504" y="5405"/>
                    <a:pt x="8934" y="5405"/>
                  </a:cubicBezTo>
                  <a:cubicBezTo>
                    <a:pt x="9251" y="5405"/>
                    <a:pt x="9559" y="5321"/>
                    <a:pt x="9839" y="5172"/>
                  </a:cubicBezTo>
                  <a:cubicBezTo>
                    <a:pt x="9942" y="5116"/>
                    <a:pt x="10035" y="5050"/>
                    <a:pt x="10119" y="4985"/>
                  </a:cubicBezTo>
                  <a:cubicBezTo>
                    <a:pt x="10138" y="5032"/>
                    <a:pt x="10175" y="5078"/>
                    <a:pt x="10212" y="5125"/>
                  </a:cubicBezTo>
                  <a:cubicBezTo>
                    <a:pt x="10362" y="5312"/>
                    <a:pt x="10567" y="5405"/>
                    <a:pt x="10819" y="5405"/>
                  </a:cubicBezTo>
                  <a:cubicBezTo>
                    <a:pt x="11146" y="5405"/>
                    <a:pt x="11407" y="5228"/>
                    <a:pt x="11622" y="4882"/>
                  </a:cubicBezTo>
                  <a:cubicBezTo>
                    <a:pt x="11678" y="5041"/>
                    <a:pt x="11762" y="5172"/>
                    <a:pt x="11874" y="5265"/>
                  </a:cubicBezTo>
                  <a:cubicBezTo>
                    <a:pt x="11995" y="5358"/>
                    <a:pt x="12107" y="5405"/>
                    <a:pt x="12247" y="5405"/>
                  </a:cubicBezTo>
                  <a:cubicBezTo>
                    <a:pt x="12424" y="5405"/>
                    <a:pt x="12611" y="5330"/>
                    <a:pt x="12798" y="5181"/>
                  </a:cubicBezTo>
                  <a:cubicBezTo>
                    <a:pt x="12985" y="5041"/>
                    <a:pt x="13171" y="4854"/>
                    <a:pt x="13339" y="4649"/>
                  </a:cubicBezTo>
                  <a:cubicBezTo>
                    <a:pt x="13339" y="4630"/>
                    <a:pt x="13349" y="4630"/>
                    <a:pt x="13349" y="4621"/>
                  </a:cubicBezTo>
                  <a:cubicBezTo>
                    <a:pt x="13386" y="4714"/>
                    <a:pt x="13414" y="4808"/>
                    <a:pt x="13479" y="4901"/>
                  </a:cubicBezTo>
                  <a:cubicBezTo>
                    <a:pt x="13666" y="5228"/>
                    <a:pt x="13946" y="5396"/>
                    <a:pt x="14338" y="5396"/>
                  </a:cubicBezTo>
                  <a:cubicBezTo>
                    <a:pt x="14609" y="5396"/>
                    <a:pt x="14851" y="5293"/>
                    <a:pt x="15075" y="5125"/>
                  </a:cubicBezTo>
                  <a:cubicBezTo>
                    <a:pt x="15131" y="5078"/>
                    <a:pt x="15178" y="5004"/>
                    <a:pt x="15215" y="4938"/>
                  </a:cubicBezTo>
                  <a:cubicBezTo>
                    <a:pt x="15253" y="4864"/>
                    <a:pt x="15262" y="4780"/>
                    <a:pt x="15262" y="4705"/>
                  </a:cubicBezTo>
                  <a:cubicBezTo>
                    <a:pt x="15262" y="4621"/>
                    <a:pt x="15253" y="4565"/>
                    <a:pt x="15215" y="4500"/>
                  </a:cubicBezTo>
                  <a:cubicBezTo>
                    <a:pt x="15178" y="4444"/>
                    <a:pt x="15141" y="4425"/>
                    <a:pt x="15094" y="4425"/>
                  </a:cubicBezTo>
                  <a:cubicBezTo>
                    <a:pt x="15047" y="4425"/>
                    <a:pt x="15001" y="4444"/>
                    <a:pt x="14954" y="4481"/>
                  </a:cubicBezTo>
                  <a:cubicBezTo>
                    <a:pt x="14889" y="4556"/>
                    <a:pt x="14805" y="4593"/>
                    <a:pt x="14711" y="4640"/>
                  </a:cubicBezTo>
                  <a:cubicBezTo>
                    <a:pt x="14618" y="4686"/>
                    <a:pt x="14553" y="4705"/>
                    <a:pt x="14478" y="4705"/>
                  </a:cubicBezTo>
                  <a:cubicBezTo>
                    <a:pt x="14347" y="4705"/>
                    <a:pt x="14245" y="4668"/>
                    <a:pt x="14179" y="4593"/>
                  </a:cubicBezTo>
                  <a:cubicBezTo>
                    <a:pt x="14105" y="4528"/>
                    <a:pt x="14049" y="4406"/>
                    <a:pt x="14021" y="4238"/>
                  </a:cubicBezTo>
                  <a:cubicBezTo>
                    <a:pt x="13993" y="4070"/>
                    <a:pt x="13974" y="3837"/>
                    <a:pt x="13974" y="3538"/>
                  </a:cubicBezTo>
                  <a:cubicBezTo>
                    <a:pt x="13974" y="3417"/>
                    <a:pt x="13974" y="3258"/>
                    <a:pt x="13993" y="3053"/>
                  </a:cubicBezTo>
                  <a:lnTo>
                    <a:pt x="14749" y="3053"/>
                  </a:lnTo>
                  <a:cubicBezTo>
                    <a:pt x="15215" y="3053"/>
                    <a:pt x="15449" y="2913"/>
                    <a:pt x="15449" y="2623"/>
                  </a:cubicBezTo>
                  <a:cubicBezTo>
                    <a:pt x="15449" y="2539"/>
                    <a:pt x="15439" y="2493"/>
                    <a:pt x="15402" y="2465"/>
                  </a:cubicBezTo>
                  <a:cubicBezTo>
                    <a:pt x="15383" y="2474"/>
                    <a:pt x="15362" y="2476"/>
                    <a:pt x="15337" y="2476"/>
                  </a:cubicBezTo>
                  <a:cubicBezTo>
                    <a:pt x="15311" y="2476"/>
                    <a:pt x="15281" y="2474"/>
                    <a:pt x="15243" y="2474"/>
                  </a:cubicBezTo>
                  <a:lnTo>
                    <a:pt x="14562" y="2474"/>
                  </a:lnTo>
                  <a:cubicBezTo>
                    <a:pt x="15094" y="1998"/>
                    <a:pt x="15365" y="1447"/>
                    <a:pt x="15365" y="803"/>
                  </a:cubicBezTo>
                  <a:cubicBezTo>
                    <a:pt x="15365" y="570"/>
                    <a:pt x="15318" y="383"/>
                    <a:pt x="15215" y="234"/>
                  </a:cubicBezTo>
                  <a:cubicBezTo>
                    <a:pt x="15122" y="85"/>
                    <a:pt x="14982" y="1"/>
                    <a:pt x="14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3" name="Google Shape;3763;p48"/>
          <p:cNvGrpSpPr/>
          <p:nvPr/>
        </p:nvGrpSpPr>
        <p:grpSpPr>
          <a:xfrm>
            <a:off x="7205" y="1057561"/>
            <a:ext cx="628762" cy="559916"/>
            <a:chOff x="758082" y="233542"/>
            <a:chExt cx="628762" cy="559916"/>
          </a:xfrm>
        </p:grpSpPr>
        <p:sp>
          <p:nvSpPr>
            <p:cNvPr id="3764" name="Google Shape;3764;p48"/>
            <p:cNvSpPr/>
            <p:nvPr/>
          </p:nvSpPr>
          <p:spPr>
            <a:xfrm rot="-2175061">
              <a:off x="779846" y="380907"/>
              <a:ext cx="585233" cy="265185"/>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8"/>
            <p:cNvSpPr/>
            <p:nvPr/>
          </p:nvSpPr>
          <p:spPr>
            <a:xfrm rot="-2175061">
              <a:off x="845403" y="445725"/>
              <a:ext cx="457668" cy="136693"/>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6" name="Google Shape;3766;p48"/>
          <p:cNvSpPr/>
          <p:nvPr/>
        </p:nvSpPr>
        <p:spPr>
          <a:xfrm rot="1409897">
            <a:off x="8282129" y="421053"/>
            <a:ext cx="798447" cy="536235"/>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8"/>
          <p:cNvSpPr/>
          <p:nvPr/>
        </p:nvSpPr>
        <p:spPr>
          <a:xfrm rot="1581480">
            <a:off x="8570888" y="502235"/>
            <a:ext cx="309295" cy="312714"/>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8"/>
          <p:cNvSpPr/>
          <p:nvPr/>
        </p:nvSpPr>
        <p:spPr>
          <a:xfrm rot="-1016042">
            <a:off x="129537" y="4497305"/>
            <a:ext cx="454932" cy="518667"/>
          </a:xfrm>
          <a:custGeom>
            <a:avLst/>
            <a:gdLst/>
            <a:ahLst/>
            <a:cxnLst/>
            <a:rect l="l" t="t" r="r" b="b"/>
            <a:pathLst>
              <a:path w="10150" h="11572" extrusionOk="0">
                <a:moveTo>
                  <a:pt x="0" y="1"/>
                </a:moveTo>
                <a:lnTo>
                  <a:pt x="3400" y="11571"/>
                </a:lnTo>
                <a:lnTo>
                  <a:pt x="9801" y="10645"/>
                </a:lnTo>
                <a:lnTo>
                  <a:pt x="101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8"/>
          <p:cNvSpPr/>
          <p:nvPr/>
        </p:nvSpPr>
        <p:spPr>
          <a:xfrm rot="-1016042">
            <a:off x="242201" y="4522489"/>
            <a:ext cx="301914" cy="377123"/>
          </a:xfrm>
          <a:custGeom>
            <a:avLst/>
            <a:gdLst/>
            <a:ahLst/>
            <a:cxnLst/>
            <a:rect l="l" t="t" r="r" b="b"/>
            <a:pathLst>
              <a:path w="6736" h="8414" extrusionOk="0">
                <a:moveTo>
                  <a:pt x="5820" y="0"/>
                </a:moveTo>
                <a:lnTo>
                  <a:pt x="0" y="332"/>
                </a:lnTo>
                <a:lnTo>
                  <a:pt x="17" y="612"/>
                </a:lnTo>
                <a:cubicBezTo>
                  <a:pt x="98" y="608"/>
                  <a:pt x="173" y="605"/>
                  <a:pt x="243" y="605"/>
                </a:cubicBezTo>
                <a:cubicBezTo>
                  <a:pt x="955" y="605"/>
                  <a:pt x="1099" y="842"/>
                  <a:pt x="1121" y="1272"/>
                </a:cubicBezTo>
                <a:lnTo>
                  <a:pt x="1456" y="7238"/>
                </a:lnTo>
                <a:cubicBezTo>
                  <a:pt x="1493" y="7891"/>
                  <a:pt x="1343" y="8078"/>
                  <a:pt x="434" y="8130"/>
                </a:cubicBezTo>
                <a:lnTo>
                  <a:pt x="451" y="8413"/>
                </a:lnTo>
                <a:lnTo>
                  <a:pt x="3407" y="8243"/>
                </a:lnTo>
                <a:lnTo>
                  <a:pt x="3390" y="7959"/>
                </a:lnTo>
                <a:cubicBezTo>
                  <a:pt x="3287" y="7965"/>
                  <a:pt x="3192" y="7968"/>
                  <a:pt x="3105" y="7968"/>
                </a:cubicBezTo>
                <a:cubicBezTo>
                  <a:pt x="2418" y="7968"/>
                  <a:pt x="2207" y="7776"/>
                  <a:pt x="2173" y="7193"/>
                </a:cubicBezTo>
                <a:lnTo>
                  <a:pt x="2006" y="4217"/>
                </a:lnTo>
                <a:lnTo>
                  <a:pt x="3633" y="4128"/>
                </a:lnTo>
                <a:cubicBezTo>
                  <a:pt x="3677" y="4126"/>
                  <a:pt x="3720" y="4124"/>
                  <a:pt x="3762" y="4124"/>
                </a:cubicBezTo>
                <a:cubicBezTo>
                  <a:pt x="4446" y="4124"/>
                  <a:pt x="4928" y="4472"/>
                  <a:pt x="4986" y="5550"/>
                </a:cubicBezTo>
                <a:lnTo>
                  <a:pt x="5256" y="5533"/>
                </a:lnTo>
                <a:lnTo>
                  <a:pt x="5078" y="2375"/>
                </a:lnTo>
                <a:lnTo>
                  <a:pt x="4808" y="2392"/>
                </a:lnTo>
                <a:cubicBezTo>
                  <a:pt x="4876" y="3640"/>
                  <a:pt x="4367" y="3783"/>
                  <a:pt x="3626" y="3824"/>
                </a:cubicBezTo>
                <a:lnTo>
                  <a:pt x="1985" y="3920"/>
                </a:lnTo>
                <a:lnTo>
                  <a:pt x="1835" y="1231"/>
                </a:lnTo>
                <a:cubicBezTo>
                  <a:pt x="1808" y="759"/>
                  <a:pt x="2054" y="496"/>
                  <a:pt x="2583" y="469"/>
                </a:cubicBezTo>
                <a:lnTo>
                  <a:pt x="3762" y="400"/>
                </a:lnTo>
                <a:cubicBezTo>
                  <a:pt x="3822" y="397"/>
                  <a:pt x="3880" y="395"/>
                  <a:pt x="3938" y="395"/>
                </a:cubicBezTo>
                <a:cubicBezTo>
                  <a:pt x="5260" y="395"/>
                  <a:pt x="6093" y="1275"/>
                  <a:pt x="6571" y="1897"/>
                </a:cubicBezTo>
                <a:lnTo>
                  <a:pt x="6735" y="1801"/>
                </a:lnTo>
                <a:lnTo>
                  <a:pt x="58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0" name="Google Shape;3770;p48"/>
          <p:cNvGrpSpPr/>
          <p:nvPr/>
        </p:nvGrpSpPr>
        <p:grpSpPr>
          <a:xfrm>
            <a:off x="721103" y="4607678"/>
            <a:ext cx="298097" cy="297912"/>
            <a:chOff x="1832541" y="4437115"/>
            <a:chExt cx="298097" cy="297912"/>
          </a:xfrm>
        </p:grpSpPr>
        <p:sp>
          <p:nvSpPr>
            <p:cNvPr id="3771" name="Google Shape;3771;p48"/>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8"/>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651196" y="1207229"/>
            <a:ext cx="3608611" cy="958660"/>
          </a:xfrm>
          <a:prstGeom prst="rect">
            <a:avLst/>
          </a:prstGeom>
        </p:spPr>
        <p:txBody>
          <a:bodyPr wrap="square">
            <a:spAutoFit/>
          </a:bodyPr>
          <a:lstStyle/>
          <a:p>
            <a:pPr>
              <a:lnSpc>
                <a:spcPct val="150000"/>
              </a:lnSpc>
            </a:pPr>
            <a:r>
              <a:rPr lang="vi-VN" sz="2000" dirty="0"/>
              <a:t>Trưng bày sản phẩm và chia sẻ theo gợi ý:</a:t>
            </a:r>
            <a:endParaRPr lang="en-US" sz="2000" dirty="0"/>
          </a:p>
        </p:txBody>
      </p:sp>
      <p:sp>
        <p:nvSpPr>
          <p:cNvPr id="5" name="TextBox 4"/>
          <p:cNvSpPr txBox="1"/>
          <p:nvPr/>
        </p:nvSpPr>
        <p:spPr>
          <a:xfrm>
            <a:off x="577420" y="2169498"/>
            <a:ext cx="3882991" cy="2169825"/>
          </a:xfrm>
          <a:prstGeom prst="rect">
            <a:avLst/>
          </a:prstGeom>
          <a:noFill/>
        </p:spPr>
        <p:txBody>
          <a:bodyPr wrap="square" rtlCol="0">
            <a:spAutoFit/>
          </a:bodyPr>
          <a:lstStyle/>
          <a:p>
            <a:pPr>
              <a:lnSpc>
                <a:spcPct val="150000"/>
              </a:lnSpc>
            </a:pPr>
            <a:r>
              <a:rPr lang="en-US" sz="1800" dirty="0" smtClean="0">
                <a:solidFill>
                  <a:srgbClr val="002060"/>
                </a:solidFill>
              </a:rPr>
              <a:t>- </a:t>
            </a:r>
            <a:r>
              <a:rPr lang="en-US" sz="1800" dirty="0" err="1" smtClean="0">
                <a:solidFill>
                  <a:srgbClr val="002060"/>
                </a:solidFill>
              </a:rPr>
              <a:t>Nội</a:t>
            </a:r>
            <a:r>
              <a:rPr lang="en-US" sz="1800" dirty="0" smtClean="0">
                <a:solidFill>
                  <a:srgbClr val="002060"/>
                </a:solidFill>
              </a:rPr>
              <a:t> dung </a:t>
            </a:r>
            <a:r>
              <a:rPr lang="en-US" sz="1800" dirty="0" err="1" smtClean="0">
                <a:solidFill>
                  <a:srgbClr val="002060"/>
                </a:solidFill>
              </a:rPr>
              <a:t>của</a:t>
            </a:r>
            <a:r>
              <a:rPr lang="en-US" sz="1800" dirty="0" smtClean="0">
                <a:solidFill>
                  <a:srgbClr val="002060"/>
                </a:solidFill>
              </a:rPr>
              <a:t> </a:t>
            </a:r>
            <a:r>
              <a:rPr lang="en-US" sz="1800" dirty="0" err="1" smtClean="0">
                <a:solidFill>
                  <a:srgbClr val="002060"/>
                </a:solidFill>
              </a:rPr>
              <a:t>bức</a:t>
            </a:r>
            <a:r>
              <a:rPr lang="en-US" sz="1800" dirty="0" smtClean="0">
                <a:solidFill>
                  <a:srgbClr val="002060"/>
                </a:solidFill>
              </a:rPr>
              <a:t> </a:t>
            </a:r>
            <a:r>
              <a:rPr lang="en-US" sz="1800" dirty="0" err="1" smtClean="0">
                <a:solidFill>
                  <a:srgbClr val="002060"/>
                </a:solidFill>
              </a:rPr>
              <a:t>tranh</a:t>
            </a:r>
            <a:r>
              <a:rPr lang="en-US" sz="1800" dirty="0">
                <a:solidFill>
                  <a:srgbClr val="002060"/>
                </a:solidFill>
              </a:rPr>
              <a:t> </a:t>
            </a:r>
            <a:r>
              <a:rPr lang="en-US" sz="1800" dirty="0" err="1" smtClean="0">
                <a:solidFill>
                  <a:srgbClr val="002060"/>
                </a:solidFill>
              </a:rPr>
              <a:t>là</a:t>
            </a:r>
            <a:r>
              <a:rPr lang="en-US" sz="1800" dirty="0" smtClean="0">
                <a:solidFill>
                  <a:srgbClr val="002060"/>
                </a:solidFill>
              </a:rPr>
              <a:t> </a:t>
            </a:r>
            <a:r>
              <a:rPr lang="en-US" sz="1800" dirty="0" err="1" smtClean="0">
                <a:solidFill>
                  <a:srgbClr val="002060"/>
                </a:solidFill>
              </a:rPr>
              <a:t>gì</a:t>
            </a:r>
            <a:r>
              <a:rPr lang="en-US" sz="1800" dirty="0" smtClean="0">
                <a:solidFill>
                  <a:srgbClr val="002060"/>
                </a:solidFill>
              </a:rPr>
              <a:t>?</a:t>
            </a:r>
          </a:p>
          <a:p>
            <a:pPr>
              <a:lnSpc>
                <a:spcPct val="150000"/>
              </a:lnSpc>
            </a:pPr>
            <a:r>
              <a:rPr lang="en-US" sz="1800" dirty="0" smtClean="0">
                <a:solidFill>
                  <a:srgbClr val="002060"/>
                </a:solidFill>
              </a:rPr>
              <a:t>- </a:t>
            </a:r>
            <a:r>
              <a:rPr lang="en-US" sz="1800" dirty="0" err="1" smtClean="0">
                <a:solidFill>
                  <a:srgbClr val="002060"/>
                </a:solidFill>
              </a:rPr>
              <a:t>Giới</a:t>
            </a:r>
            <a:r>
              <a:rPr lang="en-US" sz="1800" dirty="0" smtClean="0">
                <a:solidFill>
                  <a:srgbClr val="002060"/>
                </a:solidFill>
              </a:rPr>
              <a:t> </a:t>
            </a:r>
            <a:r>
              <a:rPr lang="en-US" sz="1800" dirty="0" err="1" smtClean="0">
                <a:solidFill>
                  <a:srgbClr val="002060"/>
                </a:solidFill>
              </a:rPr>
              <a:t>thiệu</a:t>
            </a:r>
            <a:r>
              <a:rPr lang="en-US" sz="1800" dirty="0" smtClean="0">
                <a:solidFill>
                  <a:srgbClr val="002060"/>
                </a:solidFill>
              </a:rPr>
              <a:t> </a:t>
            </a:r>
            <a:r>
              <a:rPr lang="en-US" sz="1800" dirty="0" err="1" smtClean="0">
                <a:solidFill>
                  <a:srgbClr val="002060"/>
                </a:solidFill>
              </a:rPr>
              <a:t>về</a:t>
            </a:r>
            <a:r>
              <a:rPr lang="en-US" sz="1800" dirty="0" smtClean="0">
                <a:solidFill>
                  <a:srgbClr val="002060"/>
                </a:solidFill>
              </a:rPr>
              <a:t> </a:t>
            </a:r>
            <a:r>
              <a:rPr lang="en-US" sz="1800" dirty="0" err="1" smtClean="0">
                <a:solidFill>
                  <a:srgbClr val="002060"/>
                </a:solidFill>
              </a:rPr>
              <a:t>bố</a:t>
            </a:r>
            <a:r>
              <a:rPr lang="en-US" sz="1800" dirty="0" smtClean="0">
                <a:solidFill>
                  <a:srgbClr val="002060"/>
                </a:solidFill>
              </a:rPr>
              <a:t> </a:t>
            </a:r>
            <a:r>
              <a:rPr lang="en-US" sz="1800" dirty="0" err="1" smtClean="0">
                <a:solidFill>
                  <a:srgbClr val="002060"/>
                </a:solidFill>
              </a:rPr>
              <a:t>cục</a:t>
            </a:r>
            <a:r>
              <a:rPr lang="en-US" sz="1800" dirty="0" smtClean="0">
                <a:solidFill>
                  <a:srgbClr val="002060"/>
                </a:solidFill>
              </a:rPr>
              <a:t>, </a:t>
            </a:r>
            <a:r>
              <a:rPr lang="en-US" sz="1800" dirty="0" err="1" smtClean="0">
                <a:solidFill>
                  <a:srgbClr val="002060"/>
                </a:solidFill>
              </a:rPr>
              <a:t>đường</a:t>
            </a:r>
            <a:r>
              <a:rPr lang="en-US" sz="1800" dirty="0" smtClean="0">
                <a:solidFill>
                  <a:srgbClr val="002060"/>
                </a:solidFill>
              </a:rPr>
              <a:t> </a:t>
            </a:r>
            <a:r>
              <a:rPr lang="en-US" sz="1800" dirty="0" err="1" smtClean="0">
                <a:solidFill>
                  <a:srgbClr val="002060"/>
                </a:solidFill>
              </a:rPr>
              <a:t>nét</a:t>
            </a:r>
            <a:r>
              <a:rPr lang="en-US" sz="1800" dirty="0" smtClean="0">
                <a:solidFill>
                  <a:srgbClr val="002060"/>
                </a:solidFill>
              </a:rPr>
              <a:t>, </a:t>
            </a:r>
            <a:r>
              <a:rPr lang="en-US" sz="1800" dirty="0" err="1" smtClean="0">
                <a:solidFill>
                  <a:srgbClr val="002060"/>
                </a:solidFill>
              </a:rPr>
              <a:t>màu</a:t>
            </a:r>
            <a:r>
              <a:rPr lang="en-US" sz="1800" dirty="0" smtClean="0">
                <a:solidFill>
                  <a:srgbClr val="002060"/>
                </a:solidFill>
              </a:rPr>
              <a:t> </a:t>
            </a:r>
            <a:r>
              <a:rPr lang="en-US" sz="1800" dirty="0" err="1" smtClean="0">
                <a:solidFill>
                  <a:srgbClr val="002060"/>
                </a:solidFill>
              </a:rPr>
              <a:t>sắc</a:t>
            </a:r>
            <a:r>
              <a:rPr lang="en-US" sz="1800" dirty="0" smtClean="0">
                <a:solidFill>
                  <a:srgbClr val="002060"/>
                </a:solidFill>
              </a:rPr>
              <a:t> </a:t>
            </a:r>
            <a:r>
              <a:rPr lang="en-US" sz="1800" dirty="0" err="1" smtClean="0">
                <a:solidFill>
                  <a:srgbClr val="002060"/>
                </a:solidFill>
              </a:rPr>
              <a:t>trong</a:t>
            </a:r>
            <a:r>
              <a:rPr lang="en-US" sz="1800" dirty="0" smtClean="0">
                <a:solidFill>
                  <a:srgbClr val="002060"/>
                </a:solidFill>
              </a:rPr>
              <a:t> </a:t>
            </a:r>
            <a:r>
              <a:rPr lang="en-US" sz="1800" dirty="0" err="1" smtClean="0">
                <a:solidFill>
                  <a:srgbClr val="002060"/>
                </a:solidFill>
              </a:rPr>
              <a:t>tranh</a:t>
            </a:r>
            <a:r>
              <a:rPr lang="en-US" sz="1800" dirty="0" smtClean="0">
                <a:solidFill>
                  <a:srgbClr val="002060"/>
                </a:solidFill>
              </a:rPr>
              <a:t>?</a:t>
            </a:r>
          </a:p>
          <a:p>
            <a:pPr>
              <a:lnSpc>
                <a:spcPct val="150000"/>
              </a:lnSpc>
            </a:pPr>
            <a:r>
              <a:rPr lang="en-US" sz="1800" dirty="0" smtClean="0">
                <a:solidFill>
                  <a:srgbClr val="002060"/>
                </a:solidFill>
              </a:rPr>
              <a:t>- </a:t>
            </a:r>
            <a:r>
              <a:rPr lang="en-US" sz="1800" dirty="0" err="1" smtClean="0">
                <a:solidFill>
                  <a:srgbClr val="002060"/>
                </a:solidFill>
              </a:rPr>
              <a:t>Lựa</a:t>
            </a:r>
            <a:r>
              <a:rPr lang="en-US" sz="1800" dirty="0" smtClean="0">
                <a:solidFill>
                  <a:srgbClr val="002060"/>
                </a:solidFill>
              </a:rPr>
              <a:t> </a:t>
            </a:r>
            <a:r>
              <a:rPr lang="en-US" sz="1800" dirty="0" err="1" smtClean="0">
                <a:solidFill>
                  <a:srgbClr val="002060"/>
                </a:solidFill>
              </a:rPr>
              <a:t>chọn</a:t>
            </a:r>
            <a:r>
              <a:rPr lang="en-US" sz="1800" dirty="0" smtClean="0">
                <a:solidFill>
                  <a:srgbClr val="002060"/>
                </a:solidFill>
              </a:rPr>
              <a:t> </a:t>
            </a:r>
            <a:r>
              <a:rPr lang="en-US" sz="1800" dirty="0" err="1" smtClean="0">
                <a:solidFill>
                  <a:srgbClr val="002060"/>
                </a:solidFill>
              </a:rPr>
              <a:t>bức</a:t>
            </a:r>
            <a:r>
              <a:rPr lang="en-US" sz="1800" dirty="0" smtClean="0">
                <a:solidFill>
                  <a:srgbClr val="002060"/>
                </a:solidFill>
              </a:rPr>
              <a:t> </a:t>
            </a:r>
            <a:r>
              <a:rPr lang="en-US" sz="1800" dirty="0" err="1" smtClean="0">
                <a:solidFill>
                  <a:srgbClr val="002060"/>
                </a:solidFill>
              </a:rPr>
              <a:t>tranh</a:t>
            </a:r>
            <a:r>
              <a:rPr lang="en-US" sz="1800" dirty="0" smtClean="0">
                <a:solidFill>
                  <a:srgbClr val="002060"/>
                </a:solidFill>
              </a:rPr>
              <a:t> </a:t>
            </a:r>
            <a:r>
              <a:rPr lang="en-US" sz="1800" dirty="0" err="1" smtClean="0">
                <a:solidFill>
                  <a:srgbClr val="002060"/>
                </a:solidFill>
              </a:rPr>
              <a:t>em</a:t>
            </a:r>
            <a:r>
              <a:rPr lang="en-US" sz="1800" dirty="0" smtClean="0">
                <a:solidFill>
                  <a:srgbClr val="002060"/>
                </a:solidFill>
              </a:rPr>
              <a:t> </a:t>
            </a:r>
            <a:r>
              <a:rPr lang="en-US" sz="1800" dirty="0" err="1" smtClean="0">
                <a:solidFill>
                  <a:srgbClr val="002060"/>
                </a:solidFill>
              </a:rPr>
              <a:t>yêu</a:t>
            </a:r>
            <a:r>
              <a:rPr lang="en-US" sz="1800" dirty="0" smtClean="0">
                <a:solidFill>
                  <a:srgbClr val="002060"/>
                </a:solidFill>
              </a:rPr>
              <a:t> </a:t>
            </a:r>
            <a:r>
              <a:rPr lang="en-US" sz="1800" dirty="0" err="1" smtClean="0">
                <a:solidFill>
                  <a:srgbClr val="002060"/>
                </a:solidFill>
              </a:rPr>
              <a:t>thích</a:t>
            </a:r>
            <a:r>
              <a:rPr lang="en-US" sz="1800" dirty="0" smtClean="0">
                <a:solidFill>
                  <a:srgbClr val="002060"/>
                </a:solidFill>
              </a:rPr>
              <a:t> </a:t>
            </a:r>
            <a:r>
              <a:rPr lang="en-US" sz="1800" dirty="0" err="1" smtClean="0">
                <a:solidFill>
                  <a:srgbClr val="002060"/>
                </a:solidFill>
              </a:rPr>
              <a:t>nhất</a:t>
            </a:r>
            <a:r>
              <a:rPr lang="en-US" sz="1800" dirty="0" smtClean="0">
                <a:solidFill>
                  <a:srgbClr val="002060"/>
                </a:solidFill>
              </a:rPr>
              <a:t>? </a:t>
            </a:r>
            <a:r>
              <a:rPr lang="en-US" sz="1800" dirty="0" err="1" smtClean="0">
                <a:solidFill>
                  <a:srgbClr val="002060"/>
                </a:solidFill>
              </a:rPr>
              <a:t>Vì</a:t>
            </a:r>
            <a:r>
              <a:rPr lang="en-US" sz="1800" dirty="0" smtClean="0">
                <a:solidFill>
                  <a:srgbClr val="002060"/>
                </a:solidFill>
              </a:rPr>
              <a:t> </a:t>
            </a:r>
            <a:r>
              <a:rPr lang="en-US" sz="1800" dirty="0" err="1" smtClean="0">
                <a:solidFill>
                  <a:srgbClr val="002060"/>
                </a:solidFill>
              </a:rPr>
              <a:t>sao</a:t>
            </a:r>
            <a:r>
              <a:rPr lang="en-US" sz="1800" dirty="0" smtClean="0">
                <a:solidFill>
                  <a:srgbClr val="002060"/>
                </a:solidFill>
              </a:rPr>
              <a:t>?</a:t>
            </a:r>
            <a:endParaRPr lang="en-US" sz="1800" dirty="0">
              <a:solidFill>
                <a:srgbClr val="002060"/>
              </a:solidFill>
            </a:endParaRPr>
          </a:p>
        </p:txBody>
      </p:sp>
      <p:sp>
        <p:nvSpPr>
          <p:cNvPr id="7" name="TextBox 6"/>
          <p:cNvSpPr txBox="1"/>
          <p:nvPr/>
        </p:nvSpPr>
        <p:spPr>
          <a:xfrm>
            <a:off x="739306" y="472785"/>
            <a:ext cx="3394168" cy="584775"/>
          </a:xfrm>
          <a:prstGeom prst="rect">
            <a:avLst/>
          </a:prstGeom>
          <a:noFill/>
        </p:spPr>
        <p:txBody>
          <a:bodyPr wrap="square" rtlCol="0">
            <a:spAutoFit/>
          </a:bodyPr>
          <a:lstStyle/>
          <a:p>
            <a:r>
              <a:rPr lang="en-US" sz="3200" b="1" dirty="0" smtClean="0">
                <a:solidFill>
                  <a:srgbClr val="C00000"/>
                </a:solidFill>
              </a:rPr>
              <a:t>3. THẢO LUẬN</a:t>
            </a:r>
            <a:endParaRPr lang="en-US" sz="3200" b="1" dirty="0">
              <a:solidFill>
                <a:srgbClr val="C00000"/>
              </a:solidFill>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7"/>
        <p:cNvGrpSpPr/>
        <p:nvPr/>
      </p:nvGrpSpPr>
      <p:grpSpPr>
        <a:xfrm>
          <a:off x="0" y="0"/>
          <a:ext cx="0" cy="0"/>
          <a:chOff x="0" y="0"/>
          <a:chExt cx="0" cy="0"/>
        </a:xfrm>
      </p:grpSpPr>
      <p:sp>
        <p:nvSpPr>
          <p:cNvPr id="3368" name="Google Shape;3368;p44"/>
          <p:cNvSpPr/>
          <p:nvPr/>
        </p:nvSpPr>
        <p:spPr>
          <a:xfrm rot="273518">
            <a:off x="200986" y="171369"/>
            <a:ext cx="1524924" cy="2244461"/>
          </a:xfrm>
          <a:prstGeom prst="rect">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0" name="Google Shape;3370;p44"/>
          <p:cNvPicPr preferRelativeResize="0"/>
          <p:nvPr/>
        </p:nvPicPr>
        <p:blipFill>
          <a:blip r:embed="rId3">
            <a:extLst>
              <a:ext uri="{28A0092B-C50C-407E-A947-70E740481C1C}">
                <a14:useLocalDpi xmlns:a14="http://schemas.microsoft.com/office/drawing/2010/main" val="0"/>
              </a:ext>
            </a:extLst>
          </a:blip>
          <a:stretch>
            <a:fillRect/>
          </a:stretch>
        </p:blipFill>
        <p:spPr>
          <a:xfrm rot="272823" flipH="1">
            <a:off x="285356" y="416974"/>
            <a:ext cx="1356190" cy="1753249"/>
          </a:xfrm>
          <a:prstGeom prst="rect">
            <a:avLst/>
          </a:prstGeom>
          <a:noFill/>
          <a:ln>
            <a:noFill/>
          </a:ln>
        </p:spPr>
      </p:pic>
      <p:sp>
        <p:nvSpPr>
          <p:cNvPr id="3371" name="Google Shape;3371;p44"/>
          <p:cNvSpPr/>
          <p:nvPr/>
        </p:nvSpPr>
        <p:spPr>
          <a:xfrm rot="-336647">
            <a:off x="7418244" y="2727764"/>
            <a:ext cx="1525006" cy="2244328"/>
          </a:xfrm>
          <a:prstGeom prst="rect">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2" name="Google Shape;3372;p44"/>
          <p:cNvPicPr preferRelativeResize="0"/>
          <p:nvPr/>
        </p:nvPicPr>
        <p:blipFill rotWithShape="1">
          <a:blip r:embed="rId4">
            <a:extLst>
              <a:ext uri="{28A0092B-C50C-407E-A947-70E740481C1C}">
                <a14:useLocalDpi xmlns:a14="http://schemas.microsoft.com/office/drawing/2010/main" val="0"/>
              </a:ext>
            </a:extLst>
          </a:blip>
          <a:srcRect l="21557" r="31855"/>
          <a:stretch/>
        </p:blipFill>
        <p:spPr>
          <a:xfrm rot="-337763" flipH="1">
            <a:off x="7538686" y="2849982"/>
            <a:ext cx="1284122" cy="1951175"/>
          </a:xfrm>
          <a:prstGeom prst="rect">
            <a:avLst/>
          </a:prstGeom>
          <a:noFill/>
          <a:ln>
            <a:noFill/>
          </a:ln>
        </p:spPr>
      </p:pic>
      <p:sp>
        <p:nvSpPr>
          <p:cNvPr id="3373" name="Google Shape;3373;p44"/>
          <p:cNvSpPr/>
          <p:nvPr/>
        </p:nvSpPr>
        <p:spPr>
          <a:xfrm rot="-4823862">
            <a:off x="357631" y="1313170"/>
            <a:ext cx="51" cy="7979"/>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4" name="Google Shape;3374;p44"/>
          <p:cNvGrpSpPr/>
          <p:nvPr/>
        </p:nvGrpSpPr>
        <p:grpSpPr>
          <a:xfrm rot="4751795">
            <a:off x="583016" y="1938234"/>
            <a:ext cx="515592" cy="1038548"/>
            <a:chOff x="58675" y="287248"/>
            <a:chExt cx="515592" cy="1038548"/>
          </a:xfrm>
        </p:grpSpPr>
        <p:sp>
          <p:nvSpPr>
            <p:cNvPr id="3375" name="Google Shape;3375;p44"/>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4"/>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4"/>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4"/>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4"/>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4"/>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4"/>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4"/>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4"/>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4"/>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4"/>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4"/>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4"/>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4"/>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4"/>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4"/>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4"/>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4"/>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4"/>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4"/>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4"/>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4"/>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4"/>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4"/>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4"/>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4"/>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4"/>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4"/>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4"/>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4"/>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4"/>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4"/>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4"/>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4"/>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4"/>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4"/>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4"/>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4"/>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4"/>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4"/>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4"/>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4"/>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4"/>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4"/>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4"/>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4"/>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4"/>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4"/>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4"/>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4"/>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4"/>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4"/>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4"/>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4"/>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4"/>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4"/>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4"/>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4"/>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4"/>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4"/>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4"/>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6" name="Google Shape;3436;p44"/>
          <p:cNvSpPr/>
          <p:nvPr/>
        </p:nvSpPr>
        <p:spPr>
          <a:xfrm rot="-532350">
            <a:off x="8018308" y="4856593"/>
            <a:ext cx="41" cy="31273"/>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4"/>
          <p:cNvSpPr/>
          <p:nvPr/>
        </p:nvSpPr>
        <p:spPr>
          <a:xfrm rot="-532350">
            <a:off x="8026158" y="4912432"/>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4"/>
          <p:cNvSpPr/>
          <p:nvPr/>
        </p:nvSpPr>
        <p:spPr>
          <a:xfrm rot="-532350">
            <a:off x="8815952" y="482456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4"/>
          <p:cNvSpPr/>
          <p:nvPr/>
        </p:nvSpPr>
        <p:spPr>
          <a:xfrm rot="-532350">
            <a:off x="8823088" y="4860067"/>
            <a:ext cx="41" cy="27359"/>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4"/>
          <p:cNvSpPr/>
          <p:nvPr/>
        </p:nvSpPr>
        <p:spPr>
          <a:xfrm rot="-532350">
            <a:off x="8831793" y="4915840"/>
            <a:ext cx="41" cy="27359"/>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44"/>
          <p:cNvGrpSpPr/>
          <p:nvPr/>
        </p:nvGrpSpPr>
        <p:grpSpPr>
          <a:xfrm>
            <a:off x="8008075" y="4689688"/>
            <a:ext cx="829643" cy="396784"/>
            <a:chOff x="8008075" y="4689688"/>
            <a:chExt cx="829643" cy="396784"/>
          </a:xfrm>
        </p:grpSpPr>
        <p:sp>
          <p:nvSpPr>
            <p:cNvPr id="3442" name="Google Shape;3442;p44"/>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4"/>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4"/>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4"/>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4"/>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4"/>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4"/>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4"/>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4"/>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1" name="Google Shape;3451;p44"/>
          <p:cNvGrpSpPr/>
          <p:nvPr/>
        </p:nvGrpSpPr>
        <p:grpSpPr>
          <a:xfrm>
            <a:off x="636795" y="4279277"/>
            <a:ext cx="653324" cy="677733"/>
            <a:chOff x="517108" y="4323052"/>
            <a:chExt cx="653324" cy="677733"/>
          </a:xfrm>
        </p:grpSpPr>
        <p:sp>
          <p:nvSpPr>
            <p:cNvPr id="3452" name="Google Shape;3452;p44"/>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4"/>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4" name="Google Shape;3454;p44"/>
          <p:cNvGrpSpPr/>
          <p:nvPr/>
        </p:nvGrpSpPr>
        <p:grpSpPr>
          <a:xfrm>
            <a:off x="8260436" y="2394860"/>
            <a:ext cx="666529" cy="540056"/>
            <a:chOff x="8260436" y="2394860"/>
            <a:chExt cx="666529" cy="540056"/>
          </a:xfrm>
        </p:grpSpPr>
        <p:sp>
          <p:nvSpPr>
            <p:cNvPr id="3455" name="Google Shape;3455;p44"/>
            <p:cNvSpPr/>
            <p:nvPr/>
          </p:nvSpPr>
          <p:spPr>
            <a:xfrm rot="1014929">
              <a:off x="8304445" y="2470618"/>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4"/>
            <p:cNvSpPr/>
            <p:nvPr/>
          </p:nvSpPr>
          <p:spPr>
            <a:xfrm>
              <a:off x="8468625" y="2500237"/>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4"/>
            <p:cNvSpPr/>
            <p:nvPr/>
          </p:nvSpPr>
          <p:spPr>
            <a:xfrm>
              <a:off x="8554555" y="2596810"/>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8" name="Google Shape;3458;p44"/>
          <p:cNvSpPr/>
          <p:nvPr/>
        </p:nvSpPr>
        <p:spPr>
          <a:xfrm rot="1007774">
            <a:off x="8526301" y="671607"/>
            <a:ext cx="75501" cy="65995"/>
          </a:xfrm>
          <a:custGeom>
            <a:avLst/>
            <a:gdLst/>
            <a:ahLst/>
            <a:cxnLst/>
            <a:rect l="l" t="t" r="r" b="b"/>
            <a:pathLst>
              <a:path w="1112" h="972" extrusionOk="0">
                <a:moveTo>
                  <a:pt x="598" y="0"/>
                </a:moveTo>
                <a:cubicBezTo>
                  <a:pt x="430" y="0"/>
                  <a:pt x="281" y="47"/>
                  <a:pt x="178" y="140"/>
                </a:cubicBezTo>
                <a:cubicBezTo>
                  <a:pt x="57" y="234"/>
                  <a:pt x="1" y="364"/>
                  <a:pt x="1" y="504"/>
                </a:cubicBezTo>
                <a:cubicBezTo>
                  <a:pt x="1" y="644"/>
                  <a:pt x="47" y="766"/>
                  <a:pt x="131" y="840"/>
                </a:cubicBezTo>
                <a:cubicBezTo>
                  <a:pt x="206" y="943"/>
                  <a:pt x="337" y="971"/>
                  <a:pt x="514" y="971"/>
                </a:cubicBezTo>
                <a:cubicBezTo>
                  <a:pt x="691" y="971"/>
                  <a:pt x="831" y="924"/>
                  <a:pt x="943" y="831"/>
                </a:cubicBezTo>
                <a:cubicBezTo>
                  <a:pt x="1046" y="738"/>
                  <a:pt x="1111" y="598"/>
                  <a:pt x="1111" y="439"/>
                </a:cubicBezTo>
                <a:cubicBezTo>
                  <a:pt x="1111" y="299"/>
                  <a:pt x="1065" y="187"/>
                  <a:pt x="971" y="122"/>
                </a:cubicBezTo>
                <a:cubicBezTo>
                  <a:pt x="878" y="47"/>
                  <a:pt x="747"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9" name="Google Shape;3459;p44"/>
          <p:cNvGrpSpPr/>
          <p:nvPr/>
        </p:nvGrpSpPr>
        <p:grpSpPr>
          <a:xfrm>
            <a:off x="7787896" y="332554"/>
            <a:ext cx="1317688" cy="1038556"/>
            <a:chOff x="7787896" y="332554"/>
            <a:chExt cx="1317688" cy="1038556"/>
          </a:xfrm>
        </p:grpSpPr>
        <p:sp>
          <p:nvSpPr>
            <p:cNvPr id="3460" name="Google Shape;3460;p44"/>
            <p:cNvSpPr/>
            <p:nvPr/>
          </p:nvSpPr>
          <p:spPr>
            <a:xfrm rot="1007774">
              <a:off x="7869688" y="483595"/>
              <a:ext cx="1154106" cy="736474"/>
            </a:xfrm>
            <a:custGeom>
              <a:avLst/>
              <a:gdLst/>
              <a:ahLst/>
              <a:cxnLst/>
              <a:rect l="l" t="t" r="r" b="b"/>
              <a:pathLst>
                <a:path w="16998" h="10847" extrusionOk="0">
                  <a:moveTo>
                    <a:pt x="4080" y="1"/>
                  </a:moveTo>
                  <a:cubicBezTo>
                    <a:pt x="3529" y="1"/>
                    <a:pt x="3006" y="94"/>
                    <a:pt x="2530" y="281"/>
                  </a:cubicBezTo>
                  <a:cubicBezTo>
                    <a:pt x="1980" y="486"/>
                    <a:pt x="1541" y="804"/>
                    <a:pt x="1195" y="1224"/>
                  </a:cubicBezTo>
                  <a:cubicBezTo>
                    <a:pt x="803" y="1700"/>
                    <a:pt x="607" y="2288"/>
                    <a:pt x="607" y="2904"/>
                  </a:cubicBezTo>
                  <a:cubicBezTo>
                    <a:pt x="607" y="3118"/>
                    <a:pt x="626" y="3314"/>
                    <a:pt x="673" y="3501"/>
                  </a:cubicBezTo>
                  <a:cubicBezTo>
                    <a:pt x="234" y="4005"/>
                    <a:pt x="1" y="4631"/>
                    <a:pt x="1" y="5312"/>
                  </a:cubicBezTo>
                  <a:cubicBezTo>
                    <a:pt x="1" y="5891"/>
                    <a:pt x="197" y="6441"/>
                    <a:pt x="579" y="6908"/>
                  </a:cubicBezTo>
                  <a:cubicBezTo>
                    <a:pt x="915" y="7319"/>
                    <a:pt x="1401" y="7617"/>
                    <a:pt x="1989" y="7832"/>
                  </a:cubicBezTo>
                  <a:cubicBezTo>
                    <a:pt x="2493" y="7991"/>
                    <a:pt x="3062" y="8075"/>
                    <a:pt x="3744" y="8075"/>
                  </a:cubicBezTo>
                  <a:cubicBezTo>
                    <a:pt x="4201" y="8075"/>
                    <a:pt x="4668" y="8028"/>
                    <a:pt x="5134" y="7944"/>
                  </a:cubicBezTo>
                  <a:cubicBezTo>
                    <a:pt x="5228" y="7935"/>
                    <a:pt x="5312" y="7907"/>
                    <a:pt x="5414" y="7888"/>
                  </a:cubicBezTo>
                  <a:cubicBezTo>
                    <a:pt x="5536" y="7944"/>
                    <a:pt x="5676" y="7991"/>
                    <a:pt x="5816" y="8028"/>
                  </a:cubicBezTo>
                  <a:cubicBezTo>
                    <a:pt x="5750" y="8261"/>
                    <a:pt x="5713" y="8504"/>
                    <a:pt x="5713" y="8737"/>
                  </a:cubicBezTo>
                  <a:cubicBezTo>
                    <a:pt x="5713" y="9326"/>
                    <a:pt x="5928" y="9848"/>
                    <a:pt x="6320" y="10240"/>
                  </a:cubicBezTo>
                  <a:cubicBezTo>
                    <a:pt x="6712" y="10642"/>
                    <a:pt x="7244" y="10847"/>
                    <a:pt x="7823" y="10847"/>
                  </a:cubicBezTo>
                  <a:cubicBezTo>
                    <a:pt x="8364" y="10847"/>
                    <a:pt x="9363" y="10651"/>
                    <a:pt x="10044" y="9354"/>
                  </a:cubicBezTo>
                  <a:cubicBezTo>
                    <a:pt x="10249" y="8952"/>
                    <a:pt x="10427" y="8467"/>
                    <a:pt x="10576" y="7925"/>
                  </a:cubicBezTo>
                  <a:cubicBezTo>
                    <a:pt x="10847" y="8019"/>
                    <a:pt x="11136" y="8075"/>
                    <a:pt x="11453" y="8075"/>
                  </a:cubicBezTo>
                  <a:lnTo>
                    <a:pt x="11537" y="8075"/>
                  </a:lnTo>
                  <a:cubicBezTo>
                    <a:pt x="11481" y="8299"/>
                    <a:pt x="11453" y="8532"/>
                    <a:pt x="11453" y="8747"/>
                  </a:cubicBezTo>
                  <a:cubicBezTo>
                    <a:pt x="11453" y="9335"/>
                    <a:pt x="11677" y="9867"/>
                    <a:pt x="12070" y="10259"/>
                  </a:cubicBezTo>
                  <a:cubicBezTo>
                    <a:pt x="12471" y="10642"/>
                    <a:pt x="12984" y="10847"/>
                    <a:pt x="13563" y="10847"/>
                  </a:cubicBezTo>
                  <a:cubicBezTo>
                    <a:pt x="14160" y="10847"/>
                    <a:pt x="15262" y="10614"/>
                    <a:pt x="15924" y="9073"/>
                  </a:cubicBezTo>
                  <a:cubicBezTo>
                    <a:pt x="16242" y="8345"/>
                    <a:pt x="16484" y="7393"/>
                    <a:pt x="16662" y="6208"/>
                  </a:cubicBezTo>
                  <a:cubicBezTo>
                    <a:pt x="16671" y="6105"/>
                    <a:pt x="16727" y="5760"/>
                    <a:pt x="16821" y="5200"/>
                  </a:cubicBezTo>
                  <a:cubicBezTo>
                    <a:pt x="16979" y="4257"/>
                    <a:pt x="16998" y="4061"/>
                    <a:pt x="16998" y="3912"/>
                  </a:cubicBezTo>
                  <a:cubicBezTo>
                    <a:pt x="16998" y="3380"/>
                    <a:pt x="16746" y="2904"/>
                    <a:pt x="16316" y="2624"/>
                  </a:cubicBezTo>
                  <a:cubicBezTo>
                    <a:pt x="16036" y="2437"/>
                    <a:pt x="15719" y="2353"/>
                    <a:pt x="15336" y="2353"/>
                  </a:cubicBezTo>
                  <a:cubicBezTo>
                    <a:pt x="15084" y="2353"/>
                    <a:pt x="14851" y="2390"/>
                    <a:pt x="14627" y="2474"/>
                  </a:cubicBezTo>
                  <a:cubicBezTo>
                    <a:pt x="14431" y="2390"/>
                    <a:pt x="14207" y="2353"/>
                    <a:pt x="13964" y="2353"/>
                  </a:cubicBezTo>
                  <a:cubicBezTo>
                    <a:pt x="13535" y="2353"/>
                    <a:pt x="13171" y="2465"/>
                    <a:pt x="12854" y="2661"/>
                  </a:cubicBezTo>
                  <a:cubicBezTo>
                    <a:pt x="12508" y="2465"/>
                    <a:pt x="12098" y="2353"/>
                    <a:pt x="11649" y="2353"/>
                  </a:cubicBezTo>
                  <a:cubicBezTo>
                    <a:pt x="11575" y="2353"/>
                    <a:pt x="11481" y="2353"/>
                    <a:pt x="11397" y="2372"/>
                  </a:cubicBezTo>
                  <a:cubicBezTo>
                    <a:pt x="11304" y="1980"/>
                    <a:pt x="11080" y="1644"/>
                    <a:pt x="10781" y="1401"/>
                  </a:cubicBezTo>
                  <a:cubicBezTo>
                    <a:pt x="10436" y="1130"/>
                    <a:pt x="10007" y="990"/>
                    <a:pt x="9540" y="990"/>
                  </a:cubicBezTo>
                  <a:cubicBezTo>
                    <a:pt x="9036" y="990"/>
                    <a:pt x="8569" y="1158"/>
                    <a:pt x="8215" y="1466"/>
                  </a:cubicBezTo>
                  <a:cubicBezTo>
                    <a:pt x="7916" y="1718"/>
                    <a:pt x="7720" y="2026"/>
                    <a:pt x="7627" y="2381"/>
                  </a:cubicBezTo>
                  <a:cubicBezTo>
                    <a:pt x="7487" y="2400"/>
                    <a:pt x="7337" y="2428"/>
                    <a:pt x="7197" y="2484"/>
                  </a:cubicBezTo>
                  <a:cubicBezTo>
                    <a:pt x="7141" y="2465"/>
                    <a:pt x="7067" y="2437"/>
                    <a:pt x="7011" y="2428"/>
                  </a:cubicBezTo>
                  <a:cubicBezTo>
                    <a:pt x="6964" y="1737"/>
                    <a:pt x="6674" y="1121"/>
                    <a:pt x="6142" y="673"/>
                  </a:cubicBezTo>
                  <a:cubicBezTo>
                    <a:pt x="5629" y="234"/>
                    <a:pt x="4929" y="1"/>
                    <a:pt x="4080"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4"/>
            <p:cNvSpPr/>
            <p:nvPr/>
          </p:nvSpPr>
          <p:spPr>
            <a:xfrm rot="1007774">
              <a:off x="7964406" y="576807"/>
              <a:ext cx="965286" cy="548265"/>
            </a:xfrm>
            <a:custGeom>
              <a:avLst/>
              <a:gdLst/>
              <a:ahLst/>
              <a:cxnLst/>
              <a:rect l="l" t="t" r="r" b="b"/>
              <a:pathLst>
                <a:path w="14217" h="8075" extrusionOk="0">
                  <a:moveTo>
                    <a:pt x="10296" y="3025"/>
                  </a:moveTo>
                  <a:cubicBezTo>
                    <a:pt x="10286" y="3100"/>
                    <a:pt x="10277" y="3156"/>
                    <a:pt x="10277" y="3221"/>
                  </a:cubicBezTo>
                  <a:cubicBezTo>
                    <a:pt x="10277" y="3380"/>
                    <a:pt x="10305" y="3529"/>
                    <a:pt x="10380" y="3669"/>
                  </a:cubicBezTo>
                  <a:cubicBezTo>
                    <a:pt x="10445" y="3809"/>
                    <a:pt x="10539" y="3921"/>
                    <a:pt x="10669" y="4005"/>
                  </a:cubicBezTo>
                  <a:cubicBezTo>
                    <a:pt x="10632" y="4220"/>
                    <a:pt x="10567" y="4369"/>
                    <a:pt x="10473" y="4472"/>
                  </a:cubicBezTo>
                  <a:cubicBezTo>
                    <a:pt x="10380" y="4575"/>
                    <a:pt x="10258" y="4631"/>
                    <a:pt x="10137" y="4631"/>
                  </a:cubicBezTo>
                  <a:cubicBezTo>
                    <a:pt x="10016" y="4631"/>
                    <a:pt x="9913" y="4575"/>
                    <a:pt x="9820" y="4463"/>
                  </a:cubicBezTo>
                  <a:cubicBezTo>
                    <a:pt x="9726" y="4341"/>
                    <a:pt x="9689" y="4164"/>
                    <a:pt x="9689" y="3931"/>
                  </a:cubicBezTo>
                  <a:cubicBezTo>
                    <a:pt x="9689" y="3641"/>
                    <a:pt x="9745" y="3427"/>
                    <a:pt x="9857" y="3259"/>
                  </a:cubicBezTo>
                  <a:cubicBezTo>
                    <a:pt x="9960" y="3100"/>
                    <a:pt x="10100" y="3025"/>
                    <a:pt x="10258" y="3025"/>
                  </a:cubicBezTo>
                  <a:close/>
                  <a:moveTo>
                    <a:pt x="7225" y="5928"/>
                  </a:moveTo>
                  <a:cubicBezTo>
                    <a:pt x="7113" y="6469"/>
                    <a:pt x="6992" y="6861"/>
                    <a:pt x="6870" y="7113"/>
                  </a:cubicBezTo>
                  <a:cubicBezTo>
                    <a:pt x="6740" y="7356"/>
                    <a:pt x="6618" y="7468"/>
                    <a:pt x="6516" y="7468"/>
                  </a:cubicBezTo>
                  <a:cubicBezTo>
                    <a:pt x="6404" y="7468"/>
                    <a:pt x="6338" y="7393"/>
                    <a:pt x="6338" y="7225"/>
                  </a:cubicBezTo>
                  <a:cubicBezTo>
                    <a:pt x="6338" y="7067"/>
                    <a:pt x="6413" y="6880"/>
                    <a:pt x="6553" y="6656"/>
                  </a:cubicBezTo>
                  <a:cubicBezTo>
                    <a:pt x="6693" y="6432"/>
                    <a:pt x="6917" y="6199"/>
                    <a:pt x="7225" y="5928"/>
                  </a:cubicBezTo>
                  <a:close/>
                  <a:moveTo>
                    <a:pt x="12975" y="5909"/>
                  </a:moveTo>
                  <a:lnTo>
                    <a:pt x="12975" y="5909"/>
                  </a:lnTo>
                  <a:cubicBezTo>
                    <a:pt x="12853" y="6479"/>
                    <a:pt x="12723" y="6880"/>
                    <a:pt x="12592" y="7113"/>
                  </a:cubicBezTo>
                  <a:cubicBezTo>
                    <a:pt x="12461" y="7347"/>
                    <a:pt x="12349" y="7468"/>
                    <a:pt x="12247" y="7468"/>
                  </a:cubicBezTo>
                  <a:cubicBezTo>
                    <a:pt x="12191" y="7468"/>
                    <a:pt x="12144" y="7449"/>
                    <a:pt x="12116" y="7403"/>
                  </a:cubicBezTo>
                  <a:cubicBezTo>
                    <a:pt x="12088" y="7356"/>
                    <a:pt x="12079" y="7300"/>
                    <a:pt x="12079" y="7225"/>
                  </a:cubicBezTo>
                  <a:cubicBezTo>
                    <a:pt x="12079" y="7067"/>
                    <a:pt x="12153" y="6861"/>
                    <a:pt x="12293" y="6647"/>
                  </a:cubicBezTo>
                  <a:cubicBezTo>
                    <a:pt x="12433" y="6423"/>
                    <a:pt x="12667" y="6180"/>
                    <a:pt x="12975" y="5909"/>
                  </a:cubicBezTo>
                  <a:close/>
                  <a:moveTo>
                    <a:pt x="2689" y="1"/>
                  </a:moveTo>
                  <a:cubicBezTo>
                    <a:pt x="2306" y="1"/>
                    <a:pt x="1961" y="66"/>
                    <a:pt x="1634" y="188"/>
                  </a:cubicBezTo>
                  <a:cubicBezTo>
                    <a:pt x="1326" y="318"/>
                    <a:pt x="1065" y="496"/>
                    <a:pt x="878" y="720"/>
                  </a:cubicBezTo>
                  <a:cubicBezTo>
                    <a:pt x="691" y="953"/>
                    <a:pt x="598" y="1205"/>
                    <a:pt x="598" y="1513"/>
                  </a:cubicBezTo>
                  <a:cubicBezTo>
                    <a:pt x="598" y="1728"/>
                    <a:pt x="673" y="1933"/>
                    <a:pt x="794" y="2101"/>
                  </a:cubicBezTo>
                  <a:cubicBezTo>
                    <a:pt x="925" y="2278"/>
                    <a:pt x="1111" y="2409"/>
                    <a:pt x="1354" y="2474"/>
                  </a:cubicBezTo>
                  <a:cubicBezTo>
                    <a:pt x="915" y="2596"/>
                    <a:pt x="579" y="2773"/>
                    <a:pt x="346" y="3016"/>
                  </a:cubicBezTo>
                  <a:cubicBezTo>
                    <a:pt x="112" y="3259"/>
                    <a:pt x="0" y="3567"/>
                    <a:pt x="0" y="3921"/>
                  </a:cubicBezTo>
                  <a:cubicBezTo>
                    <a:pt x="0" y="4183"/>
                    <a:pt x="84" y="4416"/>
                    <a:pt x="262" y="4621"/>
                  </a:cubicBezTo>
                  <a:cubicBezTo>
                    <a:pt x="439" y="4836"/>
                    <a:pt x="691" y="4995"/>
                    <a:pt x="1046" y="5116"/>
                  </a:cubicBezTo>
                  <a:cubicBezTo>
                    <a:pt x="1391" y="5228"/>
                    <a:pt x="1821" y="5293"/>
                    <a:pt x="2353" y="5293"/>
                  </a:cubicBezTo>
                  <a:cubicBezTo>
                    <a:pt x="2726" y="5293"/>
                    <a:pt x="3109" y="5256"/>
                    <a:pt x="3491" y="5181"/>
                  </a:cubicBezTo>
                  <a:cubicBezTo>
                    <a:pt x="3874" y="5116"/>
                    <a:pt x="4182" y="5032"/>
                    <a:pt x="4425" y="4920"/>
                  </a:cubicBezTo>
                  <a:cubicBezTo>
                    <a:pt x="4434" y="4967"/>
                    <a:pt x="4453" y="4995"/>
                    <a:pt x="4462" y="5041"/>
                  </a:cubicBezTo>
                  <a:cubicBezTo>
                    <a:pt x="4518" y="5209"/>
                    <a:pt x="4639" y="5293"/>
                    <a:pt x="4789" y="5293"/>
                  </a:cubicBezTo>
                  <a:cubicBezTo>
                    <a:pt x="4919" y="5293"/>
                    <a:pt x="5013" y="5256"/>
                    <a:pt x="5069" y="5181"/>
                  </a:cubicBezTo>
                  <a:cubicBezTo>
                    <a:pt x="5125" y="5116"/>
                    <a:pt x="5181" y="4985"/>
                    <a:pt x="5227" y="4789"/>
                  </a:cubicBezTo>
                  <a:cubicBezTo>
                    <a:pt x="5293" y="4528"/>
                    <a:pt x="5367" y="4295"/>
                    <a:pt x="5480" y="4080"/>
                  </a:cubicBezTo>
                  <a:cubicBezTo>
                    <a:pt x="5582" y="3856"/>
                    <a:pt x="5676" y="3669"/>
                    <a:pt x="5769" y="3529"/>
                  </a:cubicBezTo>
                  <a:cubicBezTo>
                    <a:pt x="5862" y="3389"/>
                    <a:pt x="5946" y="3315"/>
                    <a:pt x="5993" y="3315"/>
                  </a:cubicBezTo>
                  <a:cubicBezTo>
                    <a:pt x="6040" y="3315"/>
                    <a:pt x="6058" y="3352"/>
                    <a:pt x="6058" y="3408"/>
                  </a:cubicBezTo>
                  <a:cubicBezTo>
                    <a:pt x="6058" y="3501"/>
                    <a:pt x="6040" y="3688"/>
                    <a:pt x="5974" y="3949"/>
                  </a:cubicBezTo>
                  <a:cubicBezTo>
                    <a:pt x="5918" y="4239"/>
                    <a:pt x="5900" y="4453"/>
                    <a:pt x="5900" y="4565"/>
                  </a:cubicBezTo>
                  <a:cubicBezTo>
                    <a:pt x="5900" y="4799"/>
                    <a:pt x="5956" y="4976"/>
                    <a:pt x="6058" y="5088"/>
                  </a:cubicBezTo>
                  <a:cubicBezTo>
                    <a:pt x="6161" y="5209"/>
                    <a:pt x="6329" y="5275"/>
                    <a:pt x="6534" y="5275"/>
                  </a:cubicBezTo>
                  <a:cubicBezTo>
                    <a:pt x="6796" y="5275"/>
                    <a:pt x="7029" y="5209"/>
                    <a:pt x="7234" y="5069"/>
                  </a:cubicBezTo>
                  <a:lnTo>
                    <a:pt x="7374" y="4967"/>
                  </a:lnTo>
                  <a:lnTo>
                    <a:pt x="7346" y="5200"/>
                  </a:lnTo>
                  <a:cubicBezTo>
                    <a:pt x="6712" y="5685"/>
                    <a:pt x="6292" y="6096"/>
                    <a:pt x="6058" y="6423"/>
                  </a:cubicBezTo>
                  <a:cubicBezTo>
                    <a:pt x="5834" y="6749"/>
                    <a:pt x="5722" y="7067"/>
                    <a:pt x="5722" y="7356"/>
                  </a:cubicBezTo>
                  <a:cubicBezTo>
                    <a:pt x="5722" y="7561"/>
                    <a:pt x="5788" y="7739"/>
                    <a:pt x="5918" y="7870"/>
                  </a:cubicBezTo>
                  <a:cubicBezTo>
                    <a:pt x="6049" y="8000"/>
                    <a:pt x="6226" y="8066"/>
                    <a:pt x="6432" y="8066"/>
                  </a:cubicBezTo>
                  <a:cubicBezTo>
                    <a:pt x="6833" y="8066"/>
                    <a:pt x="7160" y="7823"/>
                    <a:pt x="7412" y="7328"/>
                  </a:cubicBezTo>
                  <a:cubicBezTo>
                    <a:pt x="7673" y="6843"/>
                    <a:pt x="7878" y="6161"/>
                    <a:pt x="8046" y="5312"/>
                  </a:cubicBezTo>
                  <a:cubicBezTo>
                    <a:pt x="8438" y="5032"/>
                    <a:pt x="8774" y="4808"/>
                    <a:pt x="9045" y="4640"/>
                  </a:cubicBezTo>
                  <a:cubicBezTo>
                    <a:pt x="9138" y="4836"/>
                    <a:pt x="9269" y="4995"/>
                    <a:pt x="9446" y="5116"/>
                  </a:cubicBezTo>
                  <a:cubicBezTo>
                    <a:pt x="9614" y="5228"/>
                    <a:pt x="9829" y="5293"/>
                    <a:pt x="10072" y="5293"/>
                  </a:cubicBezTo>
                  <a:cubicBezTo>
                    <a:pt x="10361" y="5293"/>
                    <a:pt x="10632" y="5181"/>
                    <a:pt x="10856" y="4976"/>
                  </a:cubicBezTo>
                  <a:cubicBezTo>
                    <a:pt x="11089" y="4761"/>
                    <a:pt x="11239" y="4481"/>
                    <a:pt x="11323" y="4145"/>
                  </a:cubicBezTo>
                  <a:cubicBezTo>
                    <a:pt x="11481" y="4136"/>
                    <a:pt x="11649" y="4127"/>
                    <a:pt x="11789" y="4089"/>
                  </a:cubicBezTo>
                  <a:lnTo>
                    <a:pt x="11789" y="4089"/>
                  </a:lnTo>
                  <a:cubicBezTo>
                    <a:pt x="11789" y="4183"/>
                    <a:pt x="11780" y="4285"/>
                    <a:pt x="11780" y="4388"/>
                  </a:cubicBezTo>
                  <a:cubicBezTo>
                    <a:pt x="11780" y="4649"/>
                    <a:pt x="11836" y="4855"/>
                    <a:pt x="11948" y="5032"/>
                  </a:cubicBezTo>
                  <a:cubicBezTo>
                    <a:pt x="12069" y="5209"/>
                    <a:pt x="12219" y="5293"/>
                    <a:pt x="12405" y="5293"/>
                  </a:cubicBezTo>
                  <a:cubicBezTo>
                    <a:pt x="12573" y="5293"/>
                    <a:pt x="12732" y="5209"/>
                    <a:pt x="12872" y="5060"/>
                  </a:cubicBezTo>
                  <a:cubicBezTo>
                    <a:pt x="13021" y="4901"/>
                    <a:pt x="13143" y="4668"/>
                    <a:pt x="13227" y="4379"/>
                  </a:cubicBezTo>
                  <a:lnTo>
                    <a:pt x="13227" y="4379"/>
                  </a:lnTo>
                  <a:cubicBezTo>
                    <a:pt x="13189" y="4659"/>
                    <a:pt x="13152" y="4883"/>
                    <a:pt x="13133" y="5032"/>
                  </a:cubicBezTo>
                  <a:lnTo>
                    <a:pt x="13124" y="5172"/>
                  </a:lnTo>
                  <a:cubicBezTo>
                    <a:pt x="12676" y="5508"/>
                    <a:pt x="12340" y="5816"/>
                    <a:pt x="12088" y="6068"/>
                  </a:cubicBezTo>
                  <a:cubicBezTo>
                    <a:pt x="11845" y="6329"/>
                    <a:pt x="11687" y="6563"/>
                    <a:pt x="11603" y="6768"/>
                  </a:cubicBezTo>
                  <a:cubicBezTo>
                    <a:pt x="11509" y="6973"/>
                    <a:pt x="11472" y="7169"/>
                    <a:pt x="11472" y="7365"/>
                  </a:cubicBezTo>
                  <a:cubicBezTo>
                    <a:pt x="11472" y="7580"/>
                    <a:pt x="11547" y="7748"/>
                    <a:pt x="11668" y="7879"/>
                  </a:cubicBezTo>
                  <a:cubicBezTo>
                    <a:pt x="11799" y="8010"/>
                    <a:pt x="11976" y="8075"/>
                    <a:pt x="12181" y="8075"/>
                  </a:cubicBezTo>
                  <a:cubicBezTo>
                    <a:pt x="12629" y="8075"/>
                    <a:pt x="12993" y="7767"/>
                    <a:pt x="13255" y="7141"/>
                  </a:cubicBezTo>
                  <a:cubicBezTo>
                    <a:pt x="13525" y="6525"/>
                    <a:pt x="13740" y="5685"/>
                    <a:pt x="13889" y="4621"/>
                  </a:cubicBezTo>
                  <a:cubicBezTo>
                    <a:pt x="13899" y="4519"/>
                    <a:pt x="13955" y="4173"/>
                    <a:pt x="14048" y="3585"/>
                  </a:cubicBezTo>
                  <a:cubicBezTo>
                    <a:pt x="14160" y="2979"/>
                    <a:pt x="14216" y="2633"/>
                    <a:pt x="14216" y="2521"/>
                  </a:cubicBezTo>
                  <a:cubicBezTo>
                    <a:pt x="14216" y="2465"/>
                    <a:pt x="14188" y="2428"/>
                    <a:pt x="14160" y="2400"/>
                  </a:cubicBezTo>
                  <a:cubicBezTo>
                    <a:pt x="14123" y="2372"/>
                    <a:pt x="14048" y="2362"/>
                    <a:pt x="13955" y="2362"/>
                  </a:cubicBezTo>
                  <a:cubicBezTo>
                    <a:pt x="13815" y="2362"/>
                    <a:pt x="13721" y="2381"/>
                    <a:pt x="13656" y="2446"/>
                  </a:cubicBezTo>
                  <a:cubicBezTo>
                    <a:pt x="13581" y="2502"/>
                    <a:pt x="13535" y="2586"/>
                    <a:pt x="13507" y="2708"/>
                  </a:cubicBezTo>
                  <a:cubicBezTo>
                    <a:pt x="13413" y="3072"/>
                    <a:pt x="13301" y="3389"/>
                    <a:pt x="13199" y="3641"/>
                  </a:cubicBezTo>
                  <a:cubicBezTo>
                    <a:pt x="13096" y="3903"/>
                    <a:pt x="13003" y="4089"/>
                    <a:pt x="12909" y="4201"/>
                  </a:cubicBezTo>
                  <a:cubicBezTo>
                    <a:pt x="12816" y="4323"/>
                    <a:pt x="12732" y="4388"/>
                    <a:pt x="12676" y="4388"/>
                  </a:cubicBezTo>
                  <a:cubicBezTo>
                    <a:pt x="12592" y="4388"/>
                    <a:pt x="12545" y="4313"/>
                    <a:pt x="12545" y="4155"/>
                  </a:cubicBezTo>
                  <a:cubicBezTo>
                    <a:pt x="12545" y="4061"/>
                    <a:pt x="12555" y="3940"/>
                    <a:pt x="12583" y="3772"/>
                  </a:cubicBezTo>
                  <a:cubicBezTo>
                    <a:pt x="12601" y="3623"/>
                    <a:pt x="12639" y="3455"/>
                    <a:pt x="12667" y="3287"/>
                  </a:cubicBezTo>
                  <a:cubicBezTo>
                    <a:pt x="12685" y="3156"/>
                    <a:pt x="12723" y="3025"/>
                    <a:pt x="12760" y="2867"/>
                  </a:cubicBezTo>
                  <a:cubicBezTo>
                    <a:pt x="12807" y="2680"/>
                    <a:pt x="12825" y="2558"/>
                    <a:pt x="12825" y="2521"/>
                  </a:cubicBezTo>
                  <a:cubicBezTo>
                    <a:pt x="12825" y="2465"/>
                    <a:pt x="12807" y="2418"/>
                    <a:pt x="12769" y="2400"/>
                  </a:cubicBezTo>
                  <a:cubicBezTo>
                    <a:pt x="12732" y="2372"/>
                    <a:pt x="12676" y="2353"/>
                    <a:pt x="12583" y="2353"/>
                  </a:cubicBezTo>
                  <a:cubicBezTo>
                    <a:pt x="12415" y="2353"/>
                    <a:pt x="12303" y="2372"/>
                    <a:pt x="12228" y="2428"/>
                  </a:cubicBezTo>
                  <a:cubicBezTo>
                    <a:pt x="12163" y="2493"/>
                    <a:pt x="12107" y="2568"/>
                    <a:pt x="12060" y="2698"/>
                  </a:cubicBezTo>
                  <a:cubicBezTo>
                    <a:pt x="11976" y="2941"/>
                    <a:pt x="11920" y="3175"/>
                    <a:pt x="11873" y="3399"/>
                  </a:cubicBezTo>
                  <a:cubicBezTo>
                    <a:pt x="11687" y="3445"/>
                    <a:pt x="11519" y="3473"/>
                    <a:pt x="11369" y="3483"/>
                  </a:cubicBezTo>
                  <a:cubicBezTo>
                    <a:pt x="11332" y="3165"/>
                    <a:pt x="11229" y="2895"/>
                    <a:pt x="11033" y="2680"/>
                  </a:cubicBezTo>
                  <a:cubicBezTo>
                    <a:pt x="10847" y="2456"/>
                    <a:pt x="10585" y="2353"/>
                    <a:pt x="10268" y="2353"/>
                  </a:cubicBezTo>
                  <a:cubicBezTo>
                    <a:pt x="10016" y="2353"/>
                    <a:pt x="9782" y="2418"/>
                    <a:pt x="9568" y="2558"/>
                  </a:cubicBezTo>
                  <a:cubicBezTo>
                    <a:pt x="9362" y="2698"/>
                    <a:pt x="9194" y="2885"/>
                    <a:pt x="9082" y="3128"/>
                  </a:cubicBezTo>
                  <a:cubicBezTo>
                    <a:pt x="8961" y="3380"/>
                    <a:pt x="8905" y="3660"/>
                    <a:pt x="8905" y="3968"/>
                  </a:cubicBezTo>
                  <a:lnTo>
                    <a:pt x="8905" y="4033"/>
                  </a:lnTo>
                  <a:cubicBezTo>
                    <a:pt x="8672" y="4192"/>
                    <a:pt x="8429" y="4369"/>
                    <a:pt x="8158" y="4565"/>
                  </a:cubicBezTo>
                  <a:lnTo>
                    <a:pt x="8214" y="4136"/>
                  </a:lnTo>
                  <a:cubicBezTo>
                    <a:pt x="8354" y="3287"/>
                    <a:pt x="8420" y="2755"/>
                    <a:pt x="8420" y="2558"/>
                  </a:cubicBezTo>
                  <a:cubicBezTo>
                    <a:pt x="8420" y="2493"/>
                    <a:pt x="8392" y="2446"/>
                    <a:pt x="8354" y="2409"/>
                  </a:cubicBezTo>
                  <a:cubicBezTo>
                    <a:pt x="8326" y="2372"/>
                    <a:pt x="8242" y="2353"/>
                    <a:pt x="8112" y="2353"/>
                  </a:cubicBezTo>
                  <a:cubicBezTo>
                    <a:pt x="7962" y="2353"/>
                    <a:pt x="7841" y="2372"/>
                    <a:pt x="7776" y="2428"/>
                  </a:cubicBezTo>
                  <a:cubicBezTo>
                    <a:pt x="7701" y="2493"/>
                    <a:pt x="7654" y="2568"/>
                    <a:pt x="7636" y="2698"/>
                  </a:cubicBezTo>
                  <a:cubicBezTo>
                    <a:pt x="7580" y="3147"/>
                    <a:pt x="7542" y="3473"/>
                    <a:pt x="7514" y="3688"/>
                  </a:cubicBezTo>
                  <a:cubicBezTo>
                    <a:pt x="7505" y="3809"/>
                    <a:pt x="7496" y="3940"/>
                    <a:pt x="7486" y="4052"/>
                  </a:cubicBezTo>
                  <a:cubicBezTo>
                    <a:pt x="7346" y="4220"/>
                    <a:pt x="7216" y="4341"/>
                    <a:pt x="7132" y="4425"/>
                  </a:cubicBezTo>
                  <a:cubicBezTo>
                    <a:pt x="7020" y="4528"/>
                    <a:pt x="6926" y="4575"/>
                    <a:pt x="6842" y="4575"/>
                  </a:cubicBezTo>
                  <a:cubicBezTo>
                    <a:pt x="6721" y="4575"/>
                    <a:pt x="6665" y="4500"/>
                    <a:pt x="6665" y="4332"/>
                  </a:cubicBezTo>
                  <a:cubicBezTo>
                    <a:pt x="6665" y="4220"/>
                    <a:pt x="6702" y="3987"/>
                    <a:pt x="6786" y="3623"/>
                  </a:cubicBezTo>
                  <a:cubicBezTo>
                    <a:pt x="6880" y="3203"/>
                    <a:pt x="6926" y="2913"/>
                    <a:pt x="6926" y="2745"/>
                  </a:cubicBezTo>
                  <a:cubicBezTo>
                    <a:pt x="6926" y="2474"/>
                    <a:pt x="6796" y="2353"/>
                    <a:pt x="6525" y="2353"/>
                  </a:cubicBezTo>
                  <a:cubicBezTo>
                    <a:pt x="6385" y="2353"/>
                    <a:pt x="6245" y="2400"/>
                    <a:pt x="6086" y="2493"/>
                  </a:cubicBezTo>
                  <a:cubicBezTo>
                    <a:pt x="5918" y="2586"/>
                    <a:pt x="5760" y="2745"/>
                    <a:pt x="5582" y="2969"/>
                  </a:cubicBezTo>
                  <a:cubicBezTo>
                    <a:pt x="5414" y="3193"/>
                    <a:pt x="5255" y="3483"/>
                    <a:pt x="5125" y="3828"/>
                  </a:cubicBezTo>
                  <a:cubicBezTo>
                    <a:pt x="5134" y="3641"/>
                    <a:pt x="5162" y="3492"/>
                    <a:pt x="5181" y="3380"/>
                  </a:cubicBezTo>
                  <a:cubicBezTo>
                    <a:pt x="5209" y="3249"/>
                    <a:pt x="5246" y="3109"/>
                    <a:pt x="5274" y="2941"/>
                  </a:cubicBezTo>
                  <a:cubicBezTo>
                    <a:pt x="5339" y="2708"/>
                    <a:pt x="5367" y="2558"/>
                    <a:pt x="5367" y="2502"/>
                  </a:cubicBezTo>
                  <a:cubicBezTo>
                    <a:pt x="5367" y="2446"/>
                    <a:pt x="5358" y="2409"/>
                    <a:pt x="5321" y="2381"/>
                  </a:cubicBezTo>
                  <a:cubicBezTo>
                    <a:pt x="5293" y="2362"/>
                    <a:pt x="5227" y="2353"/>
                    <a:pt x="5153" y="2353"/>
                  </a:cubicBezTo>
                  <a:cubicBezTo>
                    <a:pt x="4994" y="2353"/>
                    <a:pt x="4882" y="2372"/>
                    <a:pt x="4798" y="2428"/>
                  </a:cubicBezTo>
                  <a:cubicBezTo>
                    <a:pt x="4714" y="2493"/>
                    <a:pt x="4658" y="2568"/>
                    <a:pt x="4611" y="2698"/>
                  </a:cubicBezTo>
                  <a:cubicBezTo>
                    <a:pt x="4471" y="3156"/>
                    <a:pt x="4387" y="3641"/>
                    <a:pt x="4387" y="4155"/>
                  </a:cubicBezTo>
                  <a:cubicBezTo>
                    <a:pt x="4145" y="4248"/>
                    <a:pt x="3855" y="4332"/>
                    <a:pt x="3529" y="4407"/>
                  </a:cubicBezTo>
                  <a:cubicBezTo>
                    <a:pt x="3146" y="4481"/>
                    <a:pt x="2782" y="4519"/>
                    <a:pt x="2446" y="4519"/>
                  </a:cubicBezTo>
                  <a:cubicBezTo>
                    <a:pt x="1914" y="4519"/>
                    <a:pt x="1541" y="4453"/>
                    <a:pt x="1298" y="4323"/>
                  </a:cubicBezTo>
                  <a:cubicBezTo>
                    <a:pt x="1065" y="4192"/>
                    <a:pt x="934" y="3996"/>
                    <a:pt x="934" y="3735"/>
                  </a:cubicBezTo>
                  <a:cubicBezTo>
                    <a:pt x="934" y="3585"/>
                    <a:pt x="981" y="3445"/>
                    <a:pt x="1093" y="3305"/>
                  </a:cubicBezTo>
                  <a:cubicBezTo>
                    <a:pt x="1195" y="3175"/>
                    <a:pt x="1354" y="3063"/>
                    <a:pt x="1578" y="2979"/>
                  </a:cubicBezTo>
                  <a:cubicBezTo>
                    <a:pt x="1802" y="2895"/>
                    <a:pt x="2091" y="2848"/>
                    <a:pt x="2427" y="2839"/>
                  </a:cubicBezTo>
                  <a:cubicBezTo>
                    <a:pt x="2679" y="2839"/>
                    <a:pt x="2801" y="2698"/>
                    <a:pt x="2801" y="2418"/>
                  </a:cubicBezTo>
                  <a:cubicBezTo>
                    <a:pt x="2801" y="2334"/>
                    <a:pt x="2782" y="2269"/>
                    <a:pt x="2745" y="2232"/>
                  </a:cubicBezTo>
                  <a:cubicBezTo>
                    <a:pt x="2707" y="2194"/>
                    <a:pt x="2642" y="2176"/>
                    <a:pt x="2558" y="2176"/>
                  </a:cubicBezTo>
                  <a:cubicBezTo>
                    <a:pt x="2194" y="2166"/>
                    <a:pt x="1942" y="2092"/>
                    <a:pt x="1774" y="1961"/>
                  </a:cubicBezTo>
                  <a:cubicBezTo>
                    <a:pt x="1615" y="1840"/>
                    <a:pt x="1541" y="1681"/>
                    <a:pt x="1541" y="1485"/>
                  </a:cubicBezTo>
                  <a:cubicBezTo>
                    <a:pt x="1541" y="1233"/>
                    <a:pt x="1653" y="1028"/>
                    <a:pt x="1858" y="888"/>
                  </a:cubicBezTo>
                  <a:cubicBezTo>
                    <a:pt x="2073" y="748"/>
                    <a:pt x="2353" y="673"/>
                    <a:pt x="2698" y="673"/>
                  </a:cubicBezTo>
                  <a:cubicBezTo>
                    <a:pt x="2959" y="673"/>
                    <a:pt x="3146" y="720"/>
                    <a:pt x="3258" y="813"/>
                  </a:cubicBezTo>
                  <a:cubicBezTo>
                    <a:pt x="3379" y="906"/>
                    <a:pt x="3426" y="1018"/>
                    <a:pt x="3426" y="1168"/>
                  </a:cubicBezTo>
                  <a:cubicBezTo>
                    <a:pt x="3426" y="1214"/>
                    <a:pt x="3407" y="1308"/>
                    <a:pt x="3389" y="1448"/>
                  </a:cubicBezTo>
                  <a:cubicBezTo>
                    <a:pt x="3361" y="1532"/>
                    <a:pt x="3351" y="1616"/>
                    <a:pt x="3351" y="1681"/>
                  </a:cubicBezTo>
                  <a:cubicBezTo>
                    <a:pt x="3351" y="1793"/>
                    <a:pt x="3389" y="1858"/>
                    <a:pt x="3445" y="1914"/>
                  </a:cubicBezTo>
                  <a:cubicBezTo>
                    <a:pt x="3519" y="1961"/>
                    <a:pt x="3594" y="1998"/>
                    <a:pt x="3715" y="1998"/>
                  </a:cubicBezTo>
                  <a:cubicBezTo>
                    <a:pt x="3874" y="1998"/>
                    <a:pt x="4005" y="1933"/>
                    <a:pt x="4098" y="1774"/>
                  </a:cubicBezTo>
                  <a:cubicBezTo>
                    <a:pt x="4191" y="1625"/>
                    <a:pt x="4229" y="1429"/>
                    <a:pt x="4229" y="1186"/>
                  </a:cubicBezTo>
                  <a:cubicBezTo>
                    <a:pt x="4229" y="832"/>
                    <a:pt x="4098" y="552"/>
                    <a:pt x="3846" y="328"/>
                  </a:cubicBezTo>
                  <a:cubicBezTo>
                    <a:pt x="3585" y="113"/>
                    <a:pt x="3202" y="1"/>
                    <a:pt x="2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2" name="Google Shape;3462;p44"/>
          <p:cNvSpPr/>
          <p:nvPr/>
        </p:nvSpPr>
        <p:spPr>
          <a:xfrm>
            <a:off x="6693725" y="47964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TextBox 97"/>
          <p:cNvSpPr txBox="1"/>
          <p:nvPr/>
        </p:nvSpPr>
        <p:spPr>
          <a:xfrm>
            <a:off x="2978321" y="514497"/>
            <a:ext cx="3394168" cy="584775"/>
          </a:xfrm>
          <a:prstGeom prst="rect">
            <a:avLst/>
          </a:prstGeom>
          <a:noFill/>
        </p:spPr>
        <p:txBody>
          <a:bodyPr wrap="square" rtlCol="0">
            <a:spAutoFit/>
          </a:bodyPr>
          <a:lstStyle/>
          <a:p>
            <a:r>
              <a:rPr lang="en-US" sz="3200" b="1" dirty="0" smtClean="0">
                <a:solidFill>
                  <a:srgbClr val="C00000"/>
                </a:solidFill>
              </a:rPr>
              <a:t>4. ỨNG DỤNG</a:t>
            </a:r>
            <a:endParaRPr lang="en-US" sz="3200" b="1" dirty="0">
              <a:solidFill>
                <a:srgbClr val="C00000"/>
              </a:solidFill>
            </a:endParaRPr>
          </a:p>
        </p:txBody>
      </p:sp>
      <p:sp>
        <p:nvSpPr>
          <p:cNvPr id="3" name="TextBox 2"/>
          <p:cNvSpPr txBox="1"/>
          <p:nvPr/>
        </p:nvSpPr>
        <p:spPr>
          <a:xfrm>
            <a:off x="2286698" y="1454445"/>
            <a:ext cx="4407027" cy="234365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smtClean="0"/>
              <a:t>Sử</a:t>
            </a:r>
            <a:r>
              <a:rPr lang="en-US" sz="2000" dirty="0" smtClean="0"/>
              <a:t> </a:t>
            </a:r>
            <a:r>
              <a:rPr lang="en-US" sz="2000" dirty="0" err="1" smtClean="0"/>
              <a:t>dụng</a:t>
            </a:r>
            <a:r>
              <a:rPr lang="en-US" sz="2000" dirty="0" smtClean="0"/>
              <a:t> </a:t>
            </a:r>
            <a:r>
              <a:rPr lang="en-US" sz="2000" dirty="0" err="1" smtClean="0"/>
              <a:t>hiểu</a:t>
            </a:r>
            <a:r>
              <a:rPr lang="en-US" sz="2000" dirty="0" smtClean="0"/>
              <a:t> </a:t>
            </a:r>
            <a:r>
              <a:rPr lang="en-US" sz="2000" dirty="0" err="1" smtClean="0"/>
              <a:t>biết</a:t>
            </a:r>
            <a:r>
              <a:rPr lang="en-US" sz="2000" dirty="0" smtClean="0"/>
              <a:t> </a:t>
            </a:r>
            <a:r>
              <a:rPr lang="en-US" sz="2000" dirty="0" err="1" smtClean="0"/>
              <a:t>trong</a:t>
            </a:r>
            <a:r>
              <a:rPr lang="en-US" sz="2000" dirty="0" smtClean="0"/>
              <a:t> </a:t>
            </a:r>
            <a:r>
              <a:rPr lang="en-US" sz="2000" dirty="0" err="1" smtClean="0"/>
              <a:t>bài</a:t>
            </a:r>
            <a:r>
              <a:rPr lang="en-US" sz="2000" dirty="0" smtClean="0"/>
              <a:t> </a:t>
            </a:r>
            <a:r>
              <a:rPr lang="en-US" sz="2000" dirty="0" err="1" smtClean="0"/>
              <a:t>học</a:t>
            </a:r>
            <a:r>
              <a:rPr lang="en-US" sz="2000" dirty="0" smtClean="0"/>
              <a:t> </a:t>
            </a:r>
            <a:r>
              <a:rPr lang="en-US" sz="2000" dirty="0" err="1" smtClean="0"/>
              <a:t>để</a:t>
            </a:r>
            <a:r>
              <a:rPr lang="en-US" sz="2000" dirty="0" smtClean="0"/>
              <a:t> </a:t>
            </a:r>
            <a:r>
              <a:rPr lang="en-US" sz="2000" dirty="0" err="1" smtClean="0"/>
              <a:t>tìm</a:t>
            </a:r>
            <a:r>
              <a:rPr lang="en-US" sz="2000" dirty="0" smtClean="0"/>
              <a:t> </a:t>
            </a:r>
            <a:r>
              <a:rPr lang="en-US" sz="2000" dirty="0" err="1" smtClean="0"/>
              <a:t>hiểu</a:t>
            </a:r>
            <a:r>
              <a:rPr lang="en-US" sz="2000" dirty="0" smtClean="0"/>
              <a:t> </a:t>
            </a:r>
            <a:r>
              <a:rPr lang="en-US" sz="2000" dirty="0" err="1" smtClean="0"/>
              <a:t>lí</a:t>
            </a:r>
            <a:r>
              <a:rPr lang="en-US" sz="2000" dirty="0" smtClean="0"/>
              <a:t> do </a:t>
            </a:r>
            <a:r>
              <a:rPr lang="en-US" sz="2000" dirty="0" err="1" smtClean="0"/>
              <a:t>vì</a:t>
            </a:r>
            <a:r>
              <a:rPr lang="en-US" sz="2000" dirty="0" smtClean="0"/>
              <a:t> </a:t>
            </a:r>
            <a:r>
              <a:rPr lang="en-US" sz="2000" dirty="0" err="1" smtClean="0"/>
              <a:t>sao</a:t>
            </a:r>
            <a:r>
              <a:rPr lang="en-US" sz="2000" dirty="0" smtClean="0"/>
              <a:t> </a:t>
            </a:r>
            <a:r>
              <a:rPr lang="en-US" sz="2000" dirty="0" err="1" smtClean="0"/>
              <a:t>mỗi</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có</a:t>
            </a:r>
            <a:r>
              <a:rPr lang="en-US" sz="2000" dirty="0" smtClean="0"/>
              <a:t> </a:t>
            </a:r>
            <a:r>
              <a:rPr lang="en-US" sz="2000" dirty="0" err="1" smtClean="0"/>
              <a:t>màu</a:t>
            </a:r>
            <a:r>
              <a:rPr lang="en-US" sz="2000" dirty="0" smtClean="0"/>
              <a:t> </a:t>
            </a:r>
            <a:r>
              <a:rPr lang="en-US" sz="2000" dirty="0" err="1" smtClean="0"/>
              <a:t>sắc</a:t>
            </a:r>
            <a:r>
              <a:rPr lang="en-US" sz="2000" dirty="0" smtClean="0"/>
              <a:t> </a:t>
            </a:r>
            <a:r>
              <a:rPr lang="en-US" sz="2000" dirty="0" err="1" smtClean="0"/>
              <a:t>đặc</a:t>
            </a:r>
            <a:r>
              <a:rPr lang="en-US" sz="2000" dirty="0" smtClean="0"/>
              <a:t> </a:t>
            </a:r>
            <a:r>
              <a:rPr lang="en-US" sz="2000" dirty="0" err="1" smtClean="0"/>
              <a:t>trưng</a:t>
            </a:r>
            <a:r>
              <a:rPr lang="en-US" sz="2000" dirty="0" smtClean="0"/>
              <a:t> </a:t>
            </a:r>
            <a:r>
              <a:rPr lang="en-US" sz="2000" dirty="0" err="1" smtClean="0"/>
              <a:t>riêng</a:t>
            </a:r>
            <a:r>
              <a:rPr lang="en-US" sz="2000" dirty="0" smtClean="0"/>
              <a:t>.</a:t>
            </a:r>
          </a:p>
          <a:p>
            <a:pPr marL="342900" indent="-342900" algn="just">
              <a:lnSpc>
                <a:spcPct val="150000"/>
              </a:lnSpc>
              <a:buFont typeface="Wingdings" panose="05000000000000000000" pitchFamily="2" charset="2"/>
              <a:buChar char="§"/>
            </a:pPr>
            <a:r>
              <a:rPr lang="en-US" sz="2000" dirty="0" err="1" smtClean="0"/>
              <a:t>Khi</a:t>
            </a:r>
            <a:r>
              <a:rPr lang="en-US" sz="2000" dirty="0" smtClean="0"/>
              <a:t> </a:t>
            </a:r>
            <a:r>
              <a:rPr lang="en-US" sz="2000" dirty="0" err="1" smtClean="0"/>
              <a:t>tham</a:t>
            </a:r>
            <a:r>
              <a:rPr lang="en-US" sz="2000" dirty="0" smtClean="0"/>
              <a:t> </a:t>
            </a:r>
            <a:r>
              <a:rPr lang="en-US" sz="2000" dirty="0" err="1" smtClean="0"/>
              <a:t>gia</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em</a:t>
            </a:r>
            <a:r>
              <a:rPr lang="en-US" sz="2000" dirty="0" smtClean="0"/>
              <a:t> </a:t>
            </a:r>
            <a:r>
              <a:rPr lang="en-US" sz="2000" dirty="0" err="1" smtClean="0"/>
              <a:t>mặc</a:t>
            </a:r>
            <a:r>
              <a:rPr lang="en-US" sz="2000" dirty="0" smtClean="0"/>
              <a:t> </a:t>
            </a:r>
            <a:r>
              <a:rPr lang="en-US" sz="2000" dirty="0" err="1" smtClean="0"/>
              <a:t>trang</a:t>
            </a:r>
            <a:r>
              <a:rPr lang="en-US" sz="2000" dirty="0" smtClean="0"/>
              <a:t> </a:t>
            </a:r>
            <a:r>
              <a:rPr lang="en-US" sz="2000" dirty="0" err="1" smtClean="0"/>
              <a:t>phục</a:t>
            </a:r>
            <a:r>
              <a:rPr lang="en-US" sz="2000" dirty="0" smtClean="0"/>
              <a:t> </a:t>
            </a:r>
            <a:r>
              <a:rPr lang="en-US" sz="2000" dirty="0" err="1" smtClean="0"/>
              <a:t>phù</a:t>
            </a:r>
            <a:r>
              <a:rPr lang="en-US" sz="2000" dirty="0" smtClean="0"/>
              <a:t> </a:t>
            </a:r>
            <a:r>
              <a:rPr lang="en-US" sz="2000" dirty="0" err="1" smtClean="0"/>
              <a:t>hợp</a:t>
            </a:r>
            <a:r>
              <a:rPr lang="en-US" sz="2000" dirty="0" smtClean="0"/>
              <a:t>. </a:t>
            </a:r>
            <a:endParaRPr lang="en-US" sz="20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0"/>
                                        </p:tgtEl>
                                        <p:attrNameLst>
                                          <p:attrName>style.visibility</p:attrName>
                                        </p:attrNameLst>
                                      </p:cBhvr>
                                      <p:to>
                                        <p:strVal val="visible"/>
                                      </p:to>
                                    </p:set>
                                    <p:animEffect transition="in" filter="fade">
                                      <p:cBhvr>
                                        <p:cTn id="7" dur="500"/>
                                        <p:tgtEl>
                                          <p:spTgt spid="33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68"/>
                                        </p:tgtEl>
                                        <p:attrNameLst>
                                          <p:attrName>style.visibility</p:attrName>
                                        </p:attrNameLst>
                                      </p:cBhvr>
                                      <p:to>
                                        <p:strVal val="visible"/>
                                      </p:to>
                                    </p:set>
                                    <p:animEffect transition="in" filter="fade">
                                      <p:cBhvr>
                                        <p:cTn id="10" dur="500"/>
                                        <p:tgtEl>
                                          <p:spTgt spid="3368"/>
                                        </p:tgtEl>
                                      </p:cBhvr>
                                    </p:animEffect>
                                  </p:childTnLst>
                                </p:cTn>
                              </p:par>
                              <p:par>
                                <p:cTn id="11" presetID="10" presetClass="entr" presetSubtype="0" fill="hold" nodeType="withEffect">
                                  <p:stCondLst>
                                    <p:cond delay="0"/>
                                  </p:stCondLst>
                                  <p:childTnLst>
                                    <p:set>
                                      <p:cBhvr>
                                        <p:cTn id="12" dur="1" fill="hold">
                                          <p:stCondLst>
                                            <p:cond delay="0"/>
                                          </p:stCondLst>
                                        </p:cTn>
                                        <p:tgtEl>
                                          <p:spTgt spid="3374"/>
                                        </p:tgtEl>
                                        <p:attrNameLst>
                                          <p:attrName>style.visibility</p:attrName>
                                        </p:attrNameLst>
                                      </p:cBhvr>
                                      <p:to>
                                        <p:strVal val="visible"/>
                                      </p:to>
                                    </p:set>
                                    <p:animEffect transition="in" filter="fade">
                                      <p:cBhvr>
                                        <p:cTn id="13" dur="500"/>
                                        <p:tgtEl>
                                          <p:spTgt spid="3374"/>
                                        </p:tgtEl>
                                      </p:cBhvr>
                                    </p:animEffect>
                                  </p:childTnLst>
                                </p:cTn>
                              </p:par>
                              <p:par>
                                <p:cTn id="14" presetID="10" presetClass="entr" presetSubtype="0" fill="hold" nodeType="withEffect">
                                  <p:stCondLst>
                                    <p:cond delay="0"/>
                                  </p:stCondLst>
                                  <p:childTnLst>
                                    <p:set>
                                      <p:cBhvr>
                                        <p:cTn id="15" dur="1" fill="hold">
                                          <p:stCondLst>
                                            <p:cond delay="0"/>
                                          </p:stCondLst>
                                        </p:cTn>
                                        <p:tgtEl>
                                          <p:spTgt spid="3372"/>
                                        </p:tgtEl>
                                        <p:attrNameLst>
                                          <p:attrName>style.visibility</p:attrName>
                                        </p:attrNameLst>
                                      </p:cBhvr>
                                      <p:to>
                                        <p:strVal val="visible"/>
                                      </p:to>
                                    </p:set>
                                    <p:animEffect transition="in" filter="fade">
                                      <p:cBhvr>
                                        <p:cTn id="16" dur="500"/>
                                        <p:tgtEl>
                                          <p:spTgt spid="33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71"/>
                                        </p:tgtEl>
                                        <p:attrNameLst>
                                          <p:attrName>style.visibility</p:attrName>
                                        </p:attrNameLst>
                                      </p:cBhvr>
                                      <p:to>
                                        <p:strVal val="visible"/>
                                      </p:to>
                                    </p:set>
                                    <p:animEffect transition="in" filter="fade">
                                      <p:cBhvr>
                                        <p:cTn id="19" dur="500"/>
                                        <p:tgtEl>
                                          <p:spTgt spid="337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5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25"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5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32" dur="5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 grpId="0" animBg="1"/>
      <p:bldP spid="33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77776" y="1335798"/>
            <a:ext cx="5738116" cy="2862322"/>
          </a:xfrm>
          <a:prstGeom prst="rect">
            <a:avLst/>
          </a:prstGeom>
          <a:ln>
            <a:solidFill>
              <a:schemeClr val="tx2">
                <a:lumMod val="10000"/>
              </a:schemeClr>
            </a:solidFill>
          </a:ln>
        </p:spPr>
        <p:txBody>
          <a:bodyPr wrap="square">
            <a:spAutoFit/>
          </a:bodyPr>
          <a:lstStyle/>
          <a:p>
            <a:pPr algn="just">
              <a:lnSpc>
                <a:spcPct val="150000"/>
              </a:lnSpc>
            </a:pPr>
            <a:r>
              <a:rPr lang="fr-FR" sz="2000" dirty="0" err="1" smtClean="0">
                <a:latin typeface="+mn-lt"/>
                <a:ea typeface="Calibri" panose="020F0502020204030204" pitchFamily="34" charset="0"/>
              </a:rPr>
              <a:t>Sử</a:t>
            </a:r>
            <a:r>
              <a:rPr lang="fr-FR" sz="2000" dirty="0" smtClean="0">
                <a:latin typeface="+mn-lt"/>
                <a:ea typeface="Calibri" panose="020F0502020204030204" pitchFamily="34" charset="0"/>
              </a:rPr>
              <a:t> </a:t>
            </a:r>
            <a:r>
              <a:rPr lang="fr-FR" sz="2000" dirty="0" err="1">
                <a:latin typeface="+mn-lt"/>
                <a:ea typeface="Calibri" panose="020F0502020204030204" pitchFamily="34" charset="0"/>
              </a:rPr>
              <a:t>dụng</a:t>
            </a:r>
            <a:r>
              <a:rPr lang="fr-FR" sz="2000" dirty="0">
                <a:latin typeface="+mn-lt"/>
                <a:ea typeface="Calibri" panose="020F0502020204030204" pitchFamily="34" charset="0"/>
              </a:rPr>
              <a:t> </a:t>
            </a:r>
            <a:r>
              <a:rPr lang="fr-FR" sz="2000" dirty="0" err="1">
                <a:latin typeface="+mn-lt"/>
                <a:ea typeface="Calibri" panose="020F0502020204030204" pitchFamily="34" charset="0"/>
              </a:rPr>
              <a:t>màu</a:t>
            </a:r>
            <a:r>
              <a:rPr lang="fr-FR" sz="2000" dirty="0">
                <a:latin typeface="+mn-lt"/>
                <a:ea typeface="Calibri" panose="020F0502020204030204" pitchFamily="34" charset="0"/>
              </a:rPr>
              <a:t> </a:t>
            </a:r>
            <a:r>
              <a:rPr lang="fr-FR" sz="2000" dirty="0" err="1">
                <a:latin typeface="+mn-lt"/>
                <a:ea typeface="Calibri" panose="020F0502020204030204" pitchFamily="34" charset="0"/>
              </a:rPr>
              <a:t>sắc</a:t>
            </a:r>
            <a:r>
              <a:rPr lang="fr-FR" sz="2000" dirty="0">
                <a:latin typeface="+mn-lt"/>
                <a:ea typeface="Calibri" panose="020F0502020204030204" pitchFamily="34" charset="0"/>
              </a:rPr>
              <a:t> </a:t>
            </a:r>
            <a:r>
              <a:rPr lang="fr-FR" sz="2000" dirty="0" err="1">
                <a:latin typeface="+mn-lt"/>
                <a:ea typeface="Calibri" panose="020F0502020204030204" pitchFamily="34" charset="0"/>
              </a:rPr>
              <a:t>rực</a:t>
            </a:r>
            <a:r>
              <a:rPr lang="fr-FR" sz="2000" dirty="0">
                <a:latin typeface="+mn-lt"/>
                <a:ea typeface="Calibri" panose="020F0502020204030204" pitchFamily="34" charset="0"/>
              </a:rPr>
              <a:t> </a:t>
            </a:r>
            <a:r>
              <a:rPr lang="fr-FR" sz="2000" dirty="0" err="1">
                <a:latin typeface="+mn-lt"/>
                <a:ea typeface="Calibri" panose="020F0502020204030204" pitchFamily="34" charset="0"/>
              </a:rPr>
              <a:t>rỡ</a:t>
            </a:r>
            <a:r>
              <a:rPr lang="fr-FR" sz="2000" dirty="0">
                <a:latin typeface="+mn-lt"/>
                <a:ea typeface="Calibri" panose="020F0502020204030204" pitchFamily="34" charset="0"/>
              </a:rPr>
              <a:t> </a:t>
            </a:r>
            <a:r>
              <a:rPr lang="fr-FR" sz="2000" dirty="0" err="1">
                <a:latin typeface="+mn-lt"/>
                <a:ea typeface="Calibri" panose="020F0502020204030204" pitchFamily="34" charset="0"/>
              </a:rPr>
              <a:t>tươi</a:t>
            </a:r>
            <a:r>
              <a:rPr lang="fr-FR" sz="2000" dirty="0">
                <a:latin typeface="+mn-lt"/>
                <a:ea typeface="Calibri" panose="020F0502020204030204" pitchFamily="34" charset="0"/>
              </a:rPr>
              <a:t> </a:t>
            </a:r>
            <a:r>
              <a:rPr lang="fr-FR" sz="2000" dirty="0" err="1">
                <a:latin typeface="+mn-lt"/>
                <a:ea typeface="Calibri" panose="020F0502020204030204" pitchFamily="34" charset="0"/>
              </a:rPr>
              <a:t>vui</a:t>
            </a:r>
            <a:r>
              <a:rPr lang="fr-FR" sz="2000" dirty="0">
                <a:latin typeface="+mn-lt"/>
                <a:ea typeface="Calibri" panose="020F0502020204030204" pitchFamily="34" charset="0"/>
              </a:rPr>
              <a:t> </a:t>
            </a:r>
            <a:r>
              <a:rPr lang="fr-FR" sz="2000" dirty="0" err="1">
                <a:latin typeface="+mn-lt"/>
                <a:ea typeface="Calibri" panose="020F0502020204030204" pitchFamily="34" charset="0"/>
              </a:rPr>
              <a:t>của</a:t>
            </a:r>
            <a:r>
              <a:rPr lang="fr-FR" sz="2000" dirty="0">
                <a:latin typeface="+mn-lt"/>
                <a:ea typeface="Calibri" panose="020F0502020204030204" pitchFamily="34" charset="0"/>
              </a:rPr>
              <a:t> </a:t>
            </a:r>
            <a:r>
              <a:rPr lang="fr-FR" sz="2000" dirty="0" err="1">
                <a:latin typeface="+mn-lt"/>
                <a:ea typeface="Calibri" panose="020F0502020204030204" pitchFamily="34" charset="0"/>
              </a:rPr>
              <a:t>lễ</a:t>
            </a:r>
            <a:r>
              <a:rPr lang="fr-FR" sz="2000" dirty="0">
                <a:latin typeface="+mn-lt"/>
                <a:ea typeface="Calibri" panose="020F0502020204030204" pitchFamily="34" charset="0"/>
              </a:rPr>
              <a:t> </a:t>
            </a:r>
            <a:r>
              <a:rPr lang="fr-FR" sz="2000" dirty="0" err="1">
                <a:latin typeface="+mn-lt"/>
                <a:ea typeface="Calibri" panose="020F0502020204030204" pitchFamily="34" charset="0"/>
              </a:rPr>
              <a:t>hội</a:t>
            </a:r>
            <a:r>
              <a:rPr lang="fr-FR" sz="2000" dirty="0">
                <a:latin typeface="+mn-lt"/>
                <a:ea typeface="Calibri" panose="020F0502020204030204" pitchFamily="34" charset="0"/>
              </a:rPr>
              <a:t> </a:t>
            </a:r>
            <a:r>
              <a:rPr lang="fr-FR" sz="2000" dirty="0" err="1">
                <a:latin typeface="+mn-lt"/>
                <a:ea typeface="Calibri" panose="020F0502020204030204" pitchFamily="34" charset="0"/>
              </a:rPr>
              <a:t>để</a:t>
            </a:r>
            <a:r>
              <a:rPr lang="fr-FR" sz="2000" dirty="0">
                <a:latin typeface="+mn-lt"/>
                <a:ea typeface="Calibri" panose="020F0502020204030204" pitchFamily="34" charset="0"/>
              </a:rPr>
              <a:t> </a:t>
            </a:r>
            <a:r>
              <a:rPr lang="fr-FR" sz="2000" dirty="0" err="1">
                <a:latin typeface="+mn-lt"/>
                <a:ea typeface="Calibri" panose="020F0502020204030204" pitchFamily="34" charset="0"/>
              </a:rPr>
              <a:t>trang</a:t>
            </a:r>
            <a:r>
              <a:rPr lang="fr-FR" sz="2000" dirty="0">
                <a:latin typeface="+mn-lt"/>
                <a:ea typeface="Calibri" panose="020F0502020204030204" pitchFamily="34" charset="0"/>
              </a:rPr>
              <a:t> </a:t>
            </a:r>
            <a:r>
              <a:rPr lang="fr-FR" sz="2000" dirty="0" err="1">
                <a:latin typeface="+mn-lt"/>
                <a:ea typeface="Calibri" panose="020F0502020204030204" pitchFamily="34" charset="0"/>
              </a:rPr>
              <a:t>trí</a:t>
            </a:r>
            <a:r>
              <a:rPr lang="fr-FR" sz="2000" dirty="0">
                <a:latin typeface="+mn-lt"/>
                <a:ea typeface="Calibri" panose="020F0502020204030204" pitchFamily="34" charset="0"/>
              </a:rPr>
              <a:t> ở </a:t>
            </a:r>
            <a:r>
              <a:rPr lang="fr-FR" sz="2000" dirty="0" err="1">
                <a:latin typeface="+mn-lt"/>
                <a:ea typeface="Calibri" panose="020F0502020204030204" pitchFamily="34" charset="0"/>
              </a:rPr>
              <a:t>nhiều</a:t>
            </a:r>
            <a:r>
              <a:rPr lang="fr-FR" sz="2000" dirty="0">
                <a:latin typeface="+mn-lt"/>
                <a:ea typeface="Calibri" panose="020F0502020204030204" pitchFamily="34" charset="0"/>
              </a:rPr>
              <a:t> </a:t>
            </a:r>
            <a:r>
              <a:rPr lang="fr-FR" sz="2000" dirty="0" err="1">
                <a:latin typeface="+mn-lt"/>
                <a:ea typeface="Calibri" panose="020F0502020204030204" pitchFamily="34" charset="0"/>
              </a:rPr>
              <a:t>hoạt</a:t>
            </a:r>
            <a:r>
              <a:rPr lang="fr-FR" sz="2000" dirty="0">
                <a:latin typeface="+mn-lt"/>
                <a:ea typeface="Calibri" panose="020F0502020204030204" pitchFamily="34" charset="0"/>
              </a:rPr>
              <a:t> </a:t>
            </a:r>
            <a:r>
              <a:rPr lang="fr-FR" sz="2000" dirty="0" err="1">
                <a:latin typeface="+mn-lt"/>
                <a:ea typeface="Calibri" panose="020F0502020204030204" pitchFamily="34" charset="0"/>
              </a:rPr>
              <a:t>động</a:t>
            </a:r>
            <a:r>
              <a:rPr lang="fr-FR" sz="2000" dirty="0">
                <a:latin typeface="+mn-lt"/>
                <a:ea typeface="Calibri" panose="020F0502020204030204" pitchFamily="34" charset="0"/>
              </a:rPr>
              <a:t> </a:t>
            </a:r>
            <a:r>
              <a:rPr lang="fr-FR" sz="2000" dirty="0" err="1">
                <a:latin typeface="+mn-lt"/>
                <a:ea typeface="Calibri" panose="020F0502020204030204" pitchFamily="34" charset="0"/>
              </a:rPr>
              <a:t>khác</a:t>
            </a:r>
            <a:r>
              <a:rPr lang="fr-FR" sz="2000" dirty="0">
                <a:latin typeface="+mn-lt"/>
                <a:ea typeface="Calibri" panose="020F0502020204030204" pitchFamily="34" charset="0"/>
              </a:rPr>
              <a:t> </a:t>
            </a:r>
            <a:r>
              <a:rPr lang="fr-FR" sz="2000" dirty="0" err="1">
                <a:latin typeface="+mn-lt"/>
                <a:ea typeface="Calibri" panose="020F0502020204030204" pitchFamily="34" charset="0"/>
              </a:rPr>
              <a:t>nhau</a:t>
            </a:r>
            <a:r>
              <a:rPr lang="fr-FR" sz="2000" dirty="0">
                <a:latin typeface="+mn-lt"/>
                <a:ea typeface="Calibri" panose="020F0502020204030204" pitchFamily="34" charset="0"/>
              </a:rPr>
              <a:t> </a:t>
            </a:r>
            <a:r>
              <a:rPr lang="fr-FR" sz="2000" dirty="0" err="1">
                <a:latin typeface="+mn-lt"/>
                <a:ea typeface="Calibri" panose="020F0502020204030204" pitchFamily="34" charset="0"/>
              </a:rPr>
              <a:t>trong</a:t>
            </a:r>
            <a:r>
              <a:rPr lang="fr-FR" sz="2000" dirty="0">
                <a:latin typeface="+mn-lt"/>
                <a:ea typeface="Calibri" panose="020F0502020204030204" pitchFamily="34" charset="0"/>
              </a:rPr>
              <a:t> </a:t>
            </a:r>
            <a:r>
              <a:rPr lang="fr-FR" sz="2000" dirty="0" err="1">
                <a:latin typeface="+mn-lt"/>
                <a:ea typeface="Calibri" panose="020F0502020204030204" pitchFamily="34" charset="0"/>
              </a:rPr>
              <a:t>cuộc</a:t>
            </a:r>
            <a:r>
              <a:rPr lang="fr-FR" sz="2000" dirty="0">
                <a:latin typeface="+mn-lt"/>
                <a:ea typeface="Calibri" panose="020F0502020204030204" pitchFamily="34" charset="0"/>
              </a:rPr>
              <a:t> </a:t>
            </a:r>
            <a:r>
              <a:rPr lang="fr-FR" sz="2000" dirty="0" err="1">
                <a:latin typeface="+mn-lt"/>
                <a:ea typeface="Calibri" panose="020F0502020204030204" pitchFamily="34" charset="0"/>
              </a:rPr>
              <a:t>sống</a:t>
            </a:r>
            <a:r>
              <a:rPr lang="fr-FR" sz="2000" dirty="0">
                <a:latin typeface="+mn-lt"/>
                <a:ea typeface="Calibri" panose="020F0502020204030204" pitchFamily="34" charset="0"/>
              </a:rPr>
              <a:t>: </a:t>
            </a:r>
            <a:r>
              <a:rPr lang="fr-FR" sz="2000" dirty="0" err="1">
                <a:latin typeface="+mn-lt"/>
                <a:ea typeface="Calibri" panose="020F0502020204030204" pitchFamily="34" charset="0"/>
              </a:rPr>
              <a:t>như</a:t>
            </a:r>
            <a:r>
              <a:rPr lang="fr-FR" sz="2000" dirty="0">
                <a:latin typeface="+mn-lt"/>
                <a:ea typeface="Calibri" panose="020F0502020204030204" pitchFamily="34" charset="0"/>
              </a:rPr>
              <a:t> </a:t>
            </a:r>
            <a:r>
              <a:rPr lang="fr-FR" sz="2000" dirty="0" err="1">
                <a:latin typeface="+mn-lt"/>
                <a:ea typeface="Calibri" panose="020F0502020204030204" pitchFamily="34" charset="0"/>
              </a:rPr>
              <a:t>tổ</a:t>
            </a:r>
            <a:r>
              <a:rPr lang="fr-FR" sz="2000" dirty="0">
                <a:latin typeface="+mn-lt"/>
                <a:ea typeface="Calibri" panose="020F0502020204030204" pitchFamily="34" charset="0"/>
              </a:rPr>
              <a:t> </a:t>
            </a:r>
            <a:r>
              <a:rPr lang="fr-FR" sz="2000" dirty="0" err="1">
                <a:latin typeface="+mn-lt"/>
                <a:ea typeface="Calibri" panose="020F0502020204030204" pitchFamily="34" charset="0"/>
              </a:rPr>
              <a:t>chức</a:t>
            </a:r>
            <a:r>
              <a:rPr lang="fr-FR" sz="2000" dirty="0">
                <a:latin typeface="+mn-lt"/>
                <a:ea typeface="Calibri" panose="020F0502020204030204" pitchFamily="34" charset="0"/>
              </a:rPr>
              <a:t> </a:t>
            </a:r>
            <a:r>
              <a:rPr lang="fr-FR" sz="2000" dirty="0" err="1">
                <a:latin typeface="+mn-lt"/>
                <a:ea typeface="Calibri" panose="020F0502020204030204" pitchFamily="34" charset="0"/>
              </a:rPr>
              <a:t>sinh</a:t>
            </a:r>
            <a:r>
              <a:rPr lang="fr-FR" sz="2000" dirty="0">
                <a:latin typeface="+mn-lt"/>
                <a:ea typeface="Calibri" panose="020F0502020204030204" pitchFamily="34" charset="0"/>
              </a:rPr>
              <a:t> </a:t>
            </a:r>
            <a:r>
              <a:rPr lang="fr-FR" sz="2000" dirty="0" err="1">
                <a:latin typeface="+mn-lt"/>
                <a:ea typeface="Calibri" panose="020F0502020204030204" pitchFamily="34" charset="0"/>
              </a:rPr>
              <a:t>nhật</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bạn</a:t>
            </a:r>
            <a:r>
              <a:rPr lang="fr-FR" sz="2000" dirty="0">
                <a:latin typeface="+mn-lt"/>
                <a:ea typeface="Calibri" panose="020F0502020204030204" pitchFamily="34" charset="0"/>
              </a:rPr>
              <a:t>, </a:t>
            </a:r>
            <a:r>
              <a:rPr lang="fr-FR" sz="2000" dirty="0" err="1">
                <a:latin typeface="+mn-lt"/>
                <a:ea typeface="Calibri" panose="020F0502020204030204" pitchFamily="34" charset="0"/>
              </a:rPr>
              <a:t>trang</a:t>
            </a:r>
            <a:r>
              <a:rPr lang="fr-FR" sz="2000" dirty="0">
                <a:latin typeface="+mn-lt"/>
                <a:ea typeface="Calibri" panose="020F0502020204030204" pitchFamily="34" charset="0"/>
              </a:rPr>
              <a:t> </a:t>
            </a:r>
            <a:r>
              <a:rPr lang="fr-FR" sz="2000" dirty="0" err="1">
                <a:latin typeface="+mn-lt"/>
                <a:ea typeface="Calibri" panose="020F0502020204030204" pitchFamily="34" charset="0"/>
              </a:rPr>
              <a:t>trí</a:t>
            </a:r>
            <a:r>
              <a:rPr lang="fr-FR" sz="2000" dirty="0">
                <a:latin typeface="+mn-lt"/>
                <a:ea typeface="Calibri" panose="020F0502020204030204" pitchFamily="34" charset="0"/>
              </a:rPr>
              <a:t> </a:t>
            </a:r>
            <a:r>
              <a:rPr lang="fr-FR" sz="2000" dirty="0" err="1">
                <a:latin typeface="+mn-lt"/>
                <a:ea typeface="Calibri" panose="020F0502020204030204" pitchFamily="34" charset="0"/>
              </a:rPr>
              <a:t>góc</a:t>
            </a:r>
            <a:r>
              <a:rPr lang="fr-FR" sz="2000" dirty="0">
                <a:latin typeface="+mn-lt"/>
                <a:ea typeface="Calibri" panose="020F0502020204030204" pitchFamily="34" charset="0"/>
              </a:rPr>
              <a:t> </a:t>
            </a:r>
            <a:r>
              <a:rPr lang="fr-FR" sz="2000" dirty="0" err="1">
                <a:latin typeface="+mn-lt"/>
                <a:ea typeface="Calibri" panose="020F0502020204030204" pitchFamily="34" charset="0"/>
              </a:rPr>
              <a:t>học</a:t>
            </a:r>
            <a:r>
              <a:rPr lang="fr-FR" sz="2000" dirty="0">
                <a:latin typeface="+mn-lt"/>
                <a:ea typeface="Calibri" panose="020F0502020204030204" pitchFamily="34" charset="0"/>
              </a:rPr>
              <a:t> </a:t>
            </a:r>
            <a:r>
              <a:rPr lang="fr-FR" sz="2000" dirty="0" err="1">
                <a:latin typeface="+mn-lt"/>
                <a:ea typeface="Calibri" panose="020F0502020204030204" pitchFamily="34" charset="0"/>
              </a:rPr>
              <a:t>tập</a:t>
            </a:r>
            <a:r>
              <a:rPr lang="fr-FR" sz="2000" dirty="0">
                <a:latin typeface="+mn-lt"/>
                <a:ea typeface="Calibri" panose="020F0502020204030204" pitchFamily="34" charset="0"/>
              </a:rPr>
              <a:t>, </a:t>
            </a:r>
            <a:r>
              <a:rPr lang="fr-FR" sz="2000" dirty="0" err="1">
                <a:latin typeface="+mn-lt"/>
                <a:ea typeface="Calibri" panose="020F0502020204030204" pitchFamily="34" charset="0"/>
              </a:rPr>
              <a:t>bảng</a:t>
            </a:r>
            <a:r>
              <a:rPr lang="fr-FR" sz="2000" dirty="0">
                <a:latin typeface="+mn-lt"/>
                <a:ea typeface="Calibri" panose="020F0502020204030204" pitchFamily="34" charset="0"/>
              </a:rPr>
              <a:t> tin </a:t>
            </a:r>
            <a:r>
              <a:rPr lang="fr-FR" sz="2000" dirty="0" err="1">
                <a:latin typeface="+mn-lt"/>
                <a:ea typeface="Calibri" panose="020F0502020204030204" pitchFamily="34" charset="0"/>
              </a:rPr>
              <a:t>của</a:t>
            </a:r>
            <a:r>
              <a:rPr lang="fr-FR" sz="2000" dirty="0">
                <a:latin typeface="+mn-lt"/>
                <a:ea typeface="Calibri" panose="020F0502020204030204" pitchFamily="34" charset="0"/>
              </a:rPr>
              <a:t> </a:t>
            </a:r>
            <a:r>
              <a:rPr lang="fr-FR" sz="2000" dirty="0" err="1">
                <a:latin typeface="+mn-lt"/>
                <a:ea typeface="Calibri" panose="020F0502020204030204" pitchFamily="34" charset="0"/>
              </a:rPr>
              <a:t>lớp</a:t>
            </a:r>
            <a:r>
              <a:rPr lang="fr-FR" sz="2000" dirty="0">
                <a:latin typeface="+mn-lt"/>
                <a:ea typeface="Calibri" panose="020F0502020204030204" pitchFamily="34" charset="0"/>
              </a:rPr>
              <a:t>, </a:t>
            </a:r>
            <a:r>
              <a:rPr lang="fr-FR" sz="2000" dirty="0" err="1">
                <a:latin typeface="+mn-lt"/>
                <a:ea typeface="Calibri" panose="020F0502020204030204" pitchFamily="34" charset="0"/>
              </a:rPr>
              <a:t>thiết</a:t>
            </a:r>
            <a:r>
              <a:rPr lang="fr-FR" sz="2000" dirty="0">
                <a:latin typeface="+mn-lt"/>
                <a:ea typeface="Calibri" panose="020F0502020204030204" pitchFamily="34" charset="0"/>
              </a:rPr>
              <a:t> </a:t>
            </a:r>
            <a:r>
              <a:rPr lang="fr-FR" sz="2000" dirty="0" err="1">
                <a:latin typeface="+mn-lt"/>
                <a:ea typeface="Calibri" panose="020F0502020204030204" pitchFamily="34" charset="0"/>
              </a:rPr>
              <a:t>kế</a:t>
            </a:r>
            <a:r>
              <a:rPr lang="fr-FR" sz="2000" dirty="0">
                <a:latin typeface="+mn-lt"/>
                <a:ea typeface="Calibri" panose="020F0502020204030204" pitchFamily="34" charset="0"/>
              </a:rPr>
              <a:t> </a:t>
            </a:r>
            <a:r>
              <a:rPr lang="fr-FR" sz="2000" dirty="0" err="1">
                <a:latin typeface="+mn-lt"/>
                <a:ea typeface="Calibri" panose="020F0502020204030204" pitchFamily="34" charset="0"/>
              </a:rPr>
              <a:t>trang</a:t>
            </a:r>
            <a:r>
              <a:rPr lang="fr-FR" sz="2000" dirty="0">
                <a:latin typeface="+mn-lt"/>
                <a:ea typeface="Calibri" panose="020F0502020204030204" pitchFamily="34" charset="0"/>
              </a:rPr>
              <a:t> </a:t>
            </a:r>
            <a:r>
              <a:rPr lang="fr-FR" sz="2000" dirty="0" err="1">
                <a:latin typeface="+mn-lt"/>
                <a:ea typeface="Calibri" panose="020F0502020204030204" pitchFamily="34" charset="0"/>
              </a:rPr>
              <a:t>phục</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ngày</a:t>
            </a:r>
            <a:r>
              <a:rPr lang="fr-FR" sz="2000" dirty="0">
                <a:latin typeface="+mn-lt"/>
                <a:ea typeface="Calibri" panose="020F0502020204030204" pitchFamily="34" charset="0"/>
              </a:rPr>
              <a:t> </a:t>
            </a:r>
            <a:r>
              <a:rPr lang="fr-FR" sz="2000" dirty="0" err="1">
                <a:latin typeface="+mn-lt"/>
                <a:ea typeface="Calibri" panose="020F0502020204030204" pitchFamily="34" charset="0"/>
              </a:rPr>
              <a:t>hội</a:t>
            </a:r>
            <a:r>
              <a:rPr lang="fr-FR" sz="2000" dirty="0">
                <a:latin typeface="+mn-lt"/>
                <a:ea typeface="Calibri" panose="020F0502020204030204" pitchFamily="34" charset="0"/>
              </a:rPr>
              <a:t> ở </a:t>
            </a:r>
            <a:r>
              <a:rPr lang="fr-FR" sz="2000" dirty="0" err="1">
                <a:latin typeface="+mn-lt"/>
                <a:ea typeface="Calibri" panose="020F0502020204030204" pitchFamily="34" charset="0"/>
              </a:rPr>
              <a:t>trường</a:t>
            </a:r>
            <a:r>
              <a:rPr lang="fr-FR" sz="2000" dirty="0">
                <a:latin typeface="+mn-lt"/>
                <a:ea typeface="Calibri" panose="020F0502020204030204" pitchFamily="34" charset="0"/>
              </a:rPr>
              <a:t>, </a:t>
            </a:r>
            <a:r>
              <a:rPr lang="fr-FR" sz="2000" dirty="0" err="1">
                <a:latin typeface="+mn-lt"/>
                <a:ea typeface="Calibri" panose="020F0502020204030204" pitchFamily="34" charset="0"/>
              </a:rPr>
              <a:t>cách</a:t>
            </a:r>
            <a:r>
              <a:rPr lang="fr-FR" sz="2000" dirty="0">
                <a:latin typeface="+mn-lt"/>
                <a:ea typeface="Calibri" panose="020F0502020204030204" pitchFamily="34" charset="0"/>
              </a:rPr>
              <a:t> </a:t>
            </a:r>
            <a:r>
              <a:rPr lang="fr-FR" sz="2000" dirty="0" err="1">
                <a:latin typeface="+mn-lt"/>
                <a:ea typeface="Calibri" panose="020F0502020204030204" pitchFamily="34" charset="0"/>
              </a:rPr>
              <a:t>thức</a:t>
            </a:r>
            <a:r>
              <a:rPr lang="fr-FR" sz="2000" dirty="0">
                <a:latin typeface="+mn-lt"/>
                <a:ea typeface="Calibri" panose="020F0502020204030204" pitchFamily="34" charset="0"/>
              </a:rPr>
              <a:t> </a:t>
            </a:r>
            <a:r>
              <a:rPr lang="fr-FR" sz="2000" dirty="0" err="1">
                <a:latin typeface="+mn-lt"/>
                <a:ea typeface="Calibri" panose="020F0502020204030204" pitchFamily="34" charset="0"/>
              </a:rPr>
              <a:t>tổ</a:t>
            </a:r>
            <a:r>
              <a:rPr lang="fr-FR" sz="2000" dirty="0">
                <a:latin typeface="+mn-lt"/>
                <a:ea typeface="Calibri" panose="020F0502020204030204" pitchFamily="34" charset="0"/>
              </a:rPr>
              <a:t> </a:t>
            </a:r>
            <a:r>
              <a:rPr lang="fr-FR" sz="2000" dirty="0" err="1">
                <a:latin typeface="+mn-lt"/>
                <a:ea typeface="Calibri" panose="020F0502020204030204" pitchFamily="34" charset="0"/>
              </a:rPr>
              <a:t>chức</a:t>
            </a:r>
            <a:r>
              <a:rPr lang="fr-FR" sz="2000" dirty="0">
                <a:latin typeface="+mn-lt"/>
                <a:ea typeface="Calibri" panose="020F0502020204030204" pitchFamily="34" charset="0"/>
              </a:rPr>
              <a:t> </a:t>
            </a:r>
            <a:r>
              <a:rPr lang="fr-FR" sz="2000" dirty="0" err="1">
                <a:latin typeface="+mn-lt"/>
                <a:ea typeface="Calibri" panose="020F0502020204030204" pitchFamily="34" charset="0"/>
              </a:rPr>
              <a:t>một</a:t>
            </a:r>
            <a:r>
              <a:rPr lang="fr-FR" sz="2000" dirty="0">
                <a:latin typeface="+mn-lt"/>
                <a:ea typeface="Calibri" panose="020F0502020204030204" pitchFamily="34" charset="0"/>
              </a:rPr>
              <a:t> </a:t>
            </a:r>
            <a:r>
              <a:rPr lang="fr-FR" sz="2000" dirty="0" err="1">
                <a:latin typeface="+mn-lt"/>
                <a:ea typeface="Calibri" panose="020F0502020204030204" pitchFamily="34" charset="0"/>
              </a:rPr>
              <a:t>số</a:t>
            </a:r>
            <a:r>
              <a:rPr lang="fr-FR" sz="2000" dirty="0">
                <a:latin typeface="+mn-lt"/>
                <a:ea typeface="Calibri" panose="020F0502020204030204" pitchFamily="34" charset="0"/>
              </a:rPr>
              <a:t> </a:t>
            </a:r>
            <a:r>
              <a:rPr lang="fr-FR" sz="2000" dirty="0" err="1">
                <a:latin typeface="+mn-lt"/>
                <a:ea typeface="Calibri" panose="020F0502020204030204" pitchFamily="34" charset="0"/>
              </a:rPr>
              <a:t>trò</a:t>
            </a:r>
            <a:r>
              <a:rPr lang="fr-FR" sz="2000" dirty="0">
                <a:latin typeface="+mn-lt"/>
                <a:ea typeface="Calibri" panose="020F0502020204030204" pitchFamily="34" charset="0"/>
              </a:rPr>
              <a:t> </a:t>
            </a:r>
            <a:r>
              <a:rPr lang="fr-FR" sz="2000" dirty="0" err="1">
                <a:latin typeface="+mn-lt"/>
                <a:ea typeface="Calibri" panose="020F0502020204030204" pitchFamily="34" charset="0"/>
              </a:rPr>
              <a:t>chơi</a:t>
            </a:r>
            <a:r>
              <a:rPr lang="fr-FR" sz="2000" dirty="0">
                <a:latin typeface="+mn-lt"/>
                <a:ea typeface="Calibri" panose="020F0502020204030204" pitchFamily="34" charset="0"/>
              </a:rPr>
              <a:t> </a:t>
            </a:r>
            <a:r>
              <a:rPr lang="fr-FR" sz="2000" dirty="0" err="1">
                <a:latin typeface="+mn-lt"/>
                <a:ea typeface="Calibri" panose="020F0502020204030204" pitchFamily="34" charset="0"/>
              </a:rPr>
              <a:t>dân</a:t>
            </a:r>
            <a:r>
              <a:rPr lang="fr-FR" sz="2000" dirty="0">
                <a:latin typeface="+mn-lt"/>
                <a:ea typeface="Calibri" panose="020F0502020204030204" pitchFamily="34" charset="0"/>
              </a:rPr>
              <a:t> </a:t>
            </a:r>
            <a:r>
              <a:rPr lang="fr-FR" sz="2000" dirty="0" err="1">
                <a:latin typeface="+mn-lt"/>
                <a:ea typeface="Calibri" panose="020F0502020204030204" pitchFamily="34" charset="0"/>
              </a:rPr>
              <a:t>gian</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smtClean="0">
                <a:latin typeface="+mn-lt"/>
                <a:ea typeface="Calibri" panose="020F0502020204030204" pitchFamily="34" charset="0"/>
              </a:rPr>
              <a:t>học</a:t>
            </a:r>
            <a:r>
              <a:rPr lang="fr-FR" sz="2000" dirty="0" smtClean="0">
                <a:latin typeface="+mn-lt"/>
                <a:ea typeface="Calibri" panose="020F0502020204030204" pitchFamily="34" charset="0"/>
              </a:rPr>
              <a:t> </a:t>
            </a:r>
            <a:r>
              <a:rPr lang="fr-FR" sz="2000" dirty="0" err="1" smtClean="0">
                <a:latin typeface="+mn-lt"/>
                <a:ea typeface="Calibri" panose="020F0502020204030204" pitchFamily="34" charset="0"/>
              </a:rPr>
              <a:t>sinh</a:t>
            </a:r>
            <a:r>
              <a:rPr lang="fr-FR" sz="2000" dirty="0" smtClean="0">
                <a:latin typeface="+mn-lt"/>
                <a:ea typeface="Calibri" panose="020F0502020204030204" pitchFamily="34" charset="0"/>
              </a:rPr>
              <a:t>.</a:t>
            </a:r>
            <a:endParaRPr lang="en-US" sz="2000" dirty="0">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23" y="806925"/>
            <a:ext cx="2024047" cy="3920068"/>
          </a:xfrm>
          <a:prstGeom prst="rect">
            <a:avLst/>
          </a:prstGeom>
        </p:spPr>
      </p:pic>
      <p:sp>
        <p:nvSpPr>
          <p:cNvPr id="7" name="TextBox 6"/>
          <p:cNvSpPr txBox="1"/>
          <p:nvPr/>
        </p:nvSpPr>
        <p:spPr>
          <a:xfrm>
            <a:off x="2978321" y="514497"/>
            <a:ext cx="3394168" cy="584775"/>
          </a:xfrm>
          <a:prstGeom prst="rect">
            <a:avLst/>
          </a:prstGeom>
          <a:noFill/>
        </p:spPr>
        <p:txBody>
          <a:bodyPr wrap="square" rtlCol="0">
            <a:spAutoFit/>
          </a:bodyPr>
          <a:lstStyle/>
          <a:p>
            <a:r>
              <a:rPr lang="en-US" sz="3200" b="1" dirty="0" smtClean="0">
                <a:solidFill>
                  <a:srgbClr val="C00000"/>
                </a:solidFill>
              </a:rPr>
              <a:t>4. ỨNG DỤNG</a:t>
            </a:r>
            <a:endParaRPr lang="en-US" sz="3200" b="1" dirty="0">
              <a:solidFill>
                <a:srgbClr val="C00000"/>
              </a:solidFill>
            </a:endParaRPr>
          </a:p>
        </p:txBody>
      </p:sp>
    </p:spTree>
    <p:extLst>
      <p:ext uri="{BB962C8B-B14F-4D97-AF65-F5344CB8AC3E}">
        <p14:creationId xmlns:p14="http://schemas.microsoft.com/office/powerpoint/2010/main" val="1770569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grpSp>
        <p:nvGrpSpPr>
          <p:cNvPr id="3985" name="Google Shape;3985;p53"/>
          <p:cNvGrpSpPr/>
          <p:nvPr/>
        </p:nvGrpSpPr>
        <p:grpSpPr>
          <a:xfrm>
            <a:off x="7832265" y="2881953"/>
            <a:ext cx="354602" cy="950798"/>
            <a:chOff x="7832265" y="2881953"/>
            <a:chExt cx="354602" cy="950798"/>
          </a:xfrm>
        </p:grpSpPr>
        <p:sp>
          <p:nvSpPr>
            <p:cNvPr id="3986" name="Google Shape;3986;p53"/>
            <p:cNvSpPr/>
            <p:nvPr/>
          </p:nvSpPr>
          <p:spPr>
            <a:xfrm rot="-5655807">
              <a:off x="7537629" y="3215056"/>
              <a:ext cx="943875" cy="28459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3"/>
            <p:cNvSpPr/>
            <p:nvPr/>
          </p:nvSpPr>
          <p:spPr>
            <a:xfrm rot="-5655807">
              <a:off x="7869771" y="3109578"/>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3"/>
            <p:cNvSpPr/>
            <p:nvPr/>
          </p:nvSpPr>
          <p:spPr>
            <a:xfrm rot="-5655807">
              <a:off x="7940559" y="3705243"/>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3"/>
            <p:cNvSpPr/>
            <p:nvPr/>
          </p:nvSpPr>
          <p:spPr>
            <a:xfrm rot="-5655807">
              <a:off x="8063307" y="2877462"/>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3"/>
            <p:cNvSpPr/>
            <p:nvPr/>
          </p:nvSpPr>
          <p:spPr>
            <a:xfrm rot="-5655807">
              <a:off x="8102824" y="3419592"/>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3"/>
            <p:cNvSpPr/>
            <p:nvPr/>
          </p:nvSpPr>
          <p:spPr>
            <a:xfrm rot="-5655807">
              <a:off x="7923914" y="3218275"/>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3"/>
            <p:cNvSpPr/>
            <p:nvPr/>
          </p:nvSpPr>
          <p:spPr>
            <a:xfrm rot="-5655807">
              <a:off x="8028345" y="3314436"/>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3"/>
            <p:cNvSpPr/>
            <p:nvPr/>
          </p:nvSpPr>
          <p:spPr>
            <a:xfrm rot="-5655807">
              <a:off x="7952360" y="2907921"/>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3"/>
            <p:cNvSpPr/>
            <p:nvPr/>
          </p:nvSpPr>
          <p:spPr>
            <a:xfrm rot="-5655807">
              <a:off x="8020994" y="3554716"/>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3"/>
            <p:cNvSpPr/>
            <p:nvPr/>
          </p:nvSpPr>
          <p:spPr>
            <a:xfrm rot="-5655807">
              <a:off x="7906976" y="3776743"/>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3"/>
            <p:cNvSpPr/>
            <p:nvPr/>
          </p:nvSpPr>
          <p:spPr>
            <a:xfrm rot="-5655807">
              <a:off x="7909314" y="3363913"/>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3"/>
            <p:cNvSpPr/>
            <p:nvPr/>
          </p:nvSpPr>
          <p:spPr>
            <a:xfrm rot="-5655807">
              <a:off x="7874028" y="3205153"/>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3"/>
            <p:cNvSpPr/>
            <p:nvPr/>
          </p:nvSpPr>
          <p:spPr>
            <a:xfrm rot="-5655807">
              <a:off x="7848950" y="3487265"/>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3"/>
            <p:cNvSpPr/>
            <p:nvPr/>
          </p:nvSpPr>
          <p:spPr>
            <a:xfrm rot="-5655807">
              <a:off x="7817495" y="3026332"/>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3"/>
            <p:cNvSpPr/>
            <p:nvPr/>
          </p:nvSpPr>
          <p:spPr>
            <a:xfrm rot="-5655807">
              <a:off x="8102331" y="3737133"/>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3"/>
            <p:cNvSpPr/>
            <p:nvPr/>
          </p:nvSpPr>
          <p:spPr>
            <a:xfrm rot="-5655807">
              <a:off x="8082278" y="3582783"/>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3"/>
            <p:cNvSpPr/>
            <p:nvPr/>
          </p:nvSpPr>
          <p:spPr>
            <a:xfrm rot="-5655807">
              <a:off x="7889654" y="2912034"/>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3"/>
            <p:cNvSpPr/>
            <p:nvPr/>
          </p:nvSpPr>
          <p:spPr>
            <a:xfrm rot="-5655807">
              <a:off x="8057161" y="3178717"/>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3"/>
            <p:cNvSpPr/>
            <p:nvPr/>
          </p:nvSpPr>
          <p:spPr>
            <a:xfrm rot="-5655807">
              <a:off x="8096515" y="3274050"/>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3"/>
            <p:cNvSpPr/>
            <p:nvPr/>
          </p:nvSpPr>
          <p:spPr>
            <a:xfrm rot="-5655807">
              <a:off x="7905405" y="2991229"/>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3"/>
            <p:cNvSpPr/>
            <p:nvPr/>
          </p:nvSpPr>
          <p:spPr>
            <a:xfrm rot="-5655807">
              <a:off x="8000137" y="3682050"/>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3"/>
            <p:cNvSpPr/>
            <p:nvPr/>
          </p:nvSpPr>
          <p:spPr>
            <a:xfrm rot="-5655807">
              <a:off x="7841945" y="3325901"/>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3"/>
            <p:cNvSpPr/>
            <p:nvPr/>
          </p:nvSpPr>
          <p:spPr>
            <a:xfrm rot="-5655807">
              <a:off x="7903453" y="3550433"/>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3"/>
            <p:cNvSpPr/>
            <p:nvPr/>
          </p:nvSpPr>
          <p:spPr>
            <a:xfrm rot="-5655807">
              <a:off x="7976599" y="3458400"/>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3"/>
            <p:cNvSpPr/>
            <p:nvPr/>
          </p:nvSpPr>
          <p:spPr>
            <a:xfrm rot="-5655807">
              <a:off x="8060433" y="2974559"/>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3"/>
            <p:cNvSpPr/>
            <p:nvPr/>
          </p:nvSpPr>
          <p:spPr>
            <a:xfrm rot="-5655807">
              <a:off x="7965406" y="3119074"/>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3"/>
            <p:cNvSpPr/>
            <p:nvPr/>
          </p:nvSpPr>
          <p:spPr>
            <a:xfrm rot="-5655807">
              <a:off x="8013373" y="3029754"/>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53"/>
          <p:cNvGrpSpPr/>
          <p:nvPr/>
        </p:nvGrpSpPr>
        <p:grpSpPr>
          <a:xfrm>
            <a:off x="964323" y="481691"/>
            <a:ext cx="963738" cy="668563"/>
            <a:chOff x="964323" y="481691"/>
            <a:chExt cx="963738" cy="668563"/>
          </a:xfrm>
        </p:grpSpPr>
        <p:sp>
          <p:nvSpPr>
            <p:cNvPr id="4016" name="Google Shape;4016;p53"/>
            <p:cNvSpPr/>
            <p:nvPr/>
          </p:nvSpPr>
          <p:spPr>
            <a:xfrm rot="-1532509">
              <a:off x="974247" y="673677"/>
              <a:ext cx="943890" cy="28459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3"/>
            <p:cNvSpPr/>
            <p:nvPr/>
          </p:nvSpPr>
          <p:spPr>
            <a:xfrm rot="-1532509">
              <a:off x="1587354" y="623114"/>
              <a:ext cx="78918"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3"/>
            <p:cNvSpPr/>
            <p:nvPr/>
          </p:nvSpPr>
          <p:spPr>
            <a:xfrm rot="-1532509">
              <a:off x="1059030" y="903667"/>
              <a:ext cx="75593"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3"/>
            <p:cNvSpPr/>
            <p:nvPr/>
          </p:nvSpPr>
          <p:spPr>
            <a:xfrm rot="-1532509">
              <a:off x="1895559" y="690167"/>
              <a:ext cx="14718"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3"/>
            <p:cNvSpPr/>
            <p:nvPr/>
          </p:nvSpPr>
          <p:spPr>
            <a:xfrm rot="-1532509">
              <a:off x="1383336" y="955588"/>
              <a:ext cx="82732"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3"/>
            <p:cNvSpPr/>
            <p:nvPr/>
          </p:nvSpPr>
          <p:spPr>
            <a:xfrm rot="-1532509">
              <a:off x="1505856" y="711268"/>
              <a:ext cx="76229"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3"/>
            <p:cNvSpPr/>
            <p:nvPr/>
          </p:nvSpPr>
          <p:spPr>
            <a:xfrm rot="-1532509">
              <a:off x="1455537" y="843994"/>
              <a:ext cx="75593"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3"/>
            <p:cNvSpPr/>
            <p:nvPr/>
          </p:nvSpPr>
          <p:spPr>
            <a:xfrm rot="-1532509">
              <a:off x="1804989" y="624662"/>
              <a:ext cx="75887"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3"/>
            <p:cNvSpPr/>
            <p:nvPr/>
          </p:nvSpPr>
          <p:spPr>
            <a:xfrm rot="-1532509">
              <a:off x="1226636" y="923405"/>
              <a:ext cx="76571"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3"/>
            <p:cNvSpPr/>
            <p:nvPr/>
          </p:nvSpPr>
          <p:spPr>
            <a:xfrm rot="-1532509">
              <a:off x="978902" y="897517"/>
              <a:ext cx="75740"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3"/>
            <p:cNvSpPr/>
            <p:nvPr/>
          </p:nvSpPr>
          <p:spPr>
            <a:xfrm rot="-1532509">
              <a:off x="1365293" y="750146"/>
              <a:ext cx="75251"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3"/>
            <p:cNvSpPr/>
            <p:nvPr/>
          </p:nvSpPr>
          <p:spPr>
            <a:xfrm rot="-1532509">
              <a:off x="1507478" y="653145"/>
              <a:ext cx="58675"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3"/>
            <p:cNvSpPr/>
            <p:nvPr/>
          </p:nvSpPr>
          <p:spPr>
            <a:xfrm rot="-1532509">
              <a:off x="1232724" y="742917"/>
              <a:ext cx="77207" cy="2046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3"/>
            <p:cNvSpPr/>
            <p:nvPr/>
          </p:nvSpPr>
          <p:spPr>
            <a:xfrm rot="-1532509">
              <a:off x="1650530" y="544111"/>
              <a:ext cx="74224"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3"/>
            <p:cNvSpPr/>
            <p:nvPr/>
          </p:nvSpPr>
          <p:spPr>
            <a:xfrm rot="-1532509">
              <a:off x="1086004" y="1066985"/>
              <a:ext cx="79065"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3"/>
            <p:cNvSpPr/>
            <p:nvPr/>
          </p:nvSpPr>
          <p:spPr>
            <a:xfrm rot="-1532509">
              <a:off x="1221050" y="992063"/>
              <a:ext cx="80238"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3"/>
            <p:cNvSpPr/>
            <p:nvPr/>
          </p:nvSpPr>
          <p:spPr>
            <a:xfrm rot="-1532509">
              <a:off x="1795447" y="548986"/>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3"/>
            <p:cNvSpPr/>
            <p:nvPr/>
          </p:nvSpPr>
          <p:spPr>
            <a:xfrm rot="-1532509">
              <a:off x="1592759" y="820298"/>
              <a:ext cx="73393"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3"/>
            <p:cNvSpPr/>
            <p:nvPr/>
          </p:nvSpPr>
          <p:spPr>
            <a:xfrm rot="-1532509">
              <a:off x="1521216" y="899907"/>
              <a:ext cx="82585"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3"/>
            <p:cNvSpPr/>
            <p:nvPr/>
          </p:nvSpPr>
          <p:spPr>
            <a:xfrm rot="-1532509">
              <a:off x="1706244" y="615902"/>
              <a:ext cx="86937"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3"/>
            <p:cNvSpPr/>
            <p:nvPr/>
          </p:nvSpPr>
          <p:spPr>
            <a:xfrm rot="-1532509">
              <a:off x="1095684" y="952424"/>
              <a:ext cx="84590" cy="377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3"/>
            <p:cNvSpPr/>
            <p:nvPr/>
          </p:nvSpPr>
          <p:spPr>
            <a:xfrm rot="-1532509">
              <a:off x="1382063" y="673726"/>
              <a:ext cx="69677"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3"/>
            <p:cNvSpPr/>
            <p:nvPr/>
          </p:nvSpPr>
          <p:spPr>
            <a:xfrm rot="-1532509">
              <a:off x="1188816" y="812660"/>
              <a:ext cx="76229"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3"/>
            <p:cNvSpPr/>
            <p:nvPr/>
          </p:nvSpPr>
          <p:spPr>
            <a:xfrm rot="-1532509">
              <a:off x="1298644" y="850550"/>
              <a:ext cx="83270"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3"/>
            <p:cNvSpPr/>
            <p:nvPr/>
          </p:nvSpPr>
          <p:spPr>
            <a:xfrm rot="-1532509">
              <a:off x="1781108" y="754148"/>
              <a:ext cx="83612"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3"/>
            <p:cNvSpPr/>
            <p:nvPr/>
          </p:nvSpPr>
          <p:spPr>
            <a:xfrm rot="-1532509">
              <a:off x="1609001" y="718484"/>
              <a:ext cx="87231"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3"/>
            <p:cNvSpPr/>
            <p:nvPr/>
          </p:nvSpPr>
          <p:spPr>
            <a:xfrm rot="-1532509">
              <a:off x="1716408" y="724669"/>
              <a:ext cx="71535"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3" name="Google Shape;4043;p53"/>
          <p:cNvGrpSpPr/>
          <p:nvPr/>
        </p:nvGrpSpPr>
        <p:grpSpPr>
          <a:xfrm>
            <a:off x="6920267" y="205359"/>
            <a:ext cx="864619" cy="1015235"/>
            <a:chOff x="6920267" y="205359"/>
            <a:chExt cx="864619" cy="1015235"/>
          </a:xfrm>
        </p:grpSpPr>
        <p:sp>
          <p:nvSpPr>
            <p:cNvPr id="4044" name="Google Shape;4044;p53"/>
            <p:cNvSpPr/>
            <p:nvPr/>
          </p:nvSpPr>
          <p:spPr>
            <a:xfrm rot="-7523838">
              <a:off x="7171671" y="717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3"/>
            <p:cNvSpPr/>
            <p:nvPr/>
          </p:nvSpPr>
          <p:spPr>
            <a:xfrm rot="-7523838">
              <a:off x="7352657" y="1036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3"/>
            <p:cNvSpPr/>
            <p:nvPr/>
          </p:nvSpPr>
          <p:spPr>
            <a:xfrm rot="-7523838">
              <a:off x="7220197" y="882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3"/>
            <p:cNvSpPr/>
            <p:nvPr/>
          </p:nvSpPr>
          <p:spPr>
            <a:xfrm rot="-7523838">
              <a:off x="7296373" y="960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3"/>
            <p:cNvSpPr/>
            <p:nvPr/>
          </p:nvSpPr>
          <p:spPr>
            <a:xfrm rot="-7523838">
              <a:off x="7218662" y="839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3"/>
            <p:cNvSpPr/>
            <p:nvPr/>
          </p:nvSpPr>
          <p:spPr>
            <a:xfrm rot="-7523838">
              <a:off x="7578968" y="1037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3"/>
            <p:cNvSpPr/>
            <p:nvPr/>
          </p:nvSpPr>
          <p:spPr>
            <a:xfrm rot="-7523838">
              <a:off x="7465224" y="788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3"/>
            <p:cNvSpPr/>
            <p:nvPr/>
          </p:nvSpPr>
          <p:spPr>
            <a:xfrm rot="-7523838">
              <a:off x="7589744" y="931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3"/>
            <p:cNvSpPr/>
            <p:nvPr/>
          </p:nvSpPr>
          <p:spPr>
            <a:xfrm rot="-7523838">
              <a:off x="7416498" y="1108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3"/>
            <p:cNvSpPr/>
            <p:nvPr/>
          </p:nvSpPr>
          <p:spPr>
            <a:xfrm rot="-7523838">
              <a:off x="7449009" y="654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3"/>
            <p:cNvSpPr/>
            <p:nvPr/>
          </p:nvSpPr>
          <p:spPr>
            <a:xfrm rot="-7523838">
              <a:off x="7534415" y="863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3"/>
            <p:cNvSpPr/>
            <p:nvPr/>
          </p:nvSpPr>
          <p:spPr>
            <a:xfrm rot="-7523838">
              <a:off x="7466896" y="1160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3"/>
            <p:cNvSpPr/>
            <p:nvPr/>
          </p:nvSpPr>
          <p:spPr>
            <a:xfrm rot="-7523838">
              <a:off x="7124685" y="640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3"/>
            <p:cNvSpPr/>
            <p:nvPr/>
          </p:nvSpPr>
          <p:spPr>
            <a:xfrm rot="-7523838">
              <a:off x="7510723" y="1106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3"/>
            <p:cNvSpPr/>
            <p:nvPr/>
          </p:nvSpPr>
          <p:spPr>
            <a:xfrm rot="-7523838">
              <a:off x="7000541" y="477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3"/>
            <p:cNvSpPr/>
            <p:nvPr/>
          </p:nvSpPr>
          <p:spPr>
            <a:xfrm rot="-7523838">
              <a:off x="7525942" y="745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3"/>
            <p:cNvSpPr/>
            <p:nvPr/>
          </p:nvSpPr>
          <p:spPr>
            <a:xfrm rot="-7523838">
              <a:off x="7496268" y="645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3"/>
            <p:cNvSpPr/>
            <p:nvPr/>
          </p:nvSpPr>
          <p:spPr>
            <a:xfrm rot="-7523838">
              <a:off x="7386283" y="559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3"/>
            <p:cNvSpPr/>
            <p:nvPr/>
          </p:nvSpPr>
          <p:spPr>
            <a:xfrm rot="-7523838">
              <a:off x="7070578" y="562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3"/>
            <p:cNvSpPr/>
            <p:nvPr/>
          </p:nvSpPr>
          <p:spPr>
            <a:xfrm rot="-7523838">
              <a:off x="7589359" y="822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3"/>
            <p:cNvSpPr/>
            <p:nvPr/>
          </p:nvSpPr>
          <p:spPr>
            <a:xfrm rot="-7523838">
              <a:off x="7360607" y="470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3"/>
            <p:cNvSpPr/>
            <p:nvPr/>
          </p:nvSpPr>
          <p:spPr>
            <a:xfrm rot="-7523838">
              <a:off x="7643055" y="895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3"/>
            <p:cNvSpPr/>
            <p:nvPr/>
          </p:nvSpPr>
          <p:spPr>
            <a:xfrm rot="-7523838">
              <a:off x="7697484" y="970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3"/>
            <p:cNvSpPr/>
            <p:nvPr/>
          </p:nvSpPr>
          <p:spPr>
            <a:xfrm rot="-7523838">
              <a:off x="7008132" y="334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3"/>
            <p:cNvSpPr/>
            <p:nvPr/>
          </p:nvSpPr>
          <p:spPr>
            <a:xfrm rot="-7523838">
              <a:off x="6944891" y="389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3"/>
            <p:cNvSpPr/>
            <p:nvPr/>
          </p:nvSpPr>
          <p:spPr>
            <a:xfrm rot="-7523838">
              <a:off x="7290747" y="614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3"/>
            <p:cNvSpPr/>
            <p:nvPr/>
          </p:nvSpPr>
          <p:spPr>
            <a:xfrm rot="-7523838">
              <a:off x="7083051" y="277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3"/>
            <p:cNvSpPr/>
            <p:nvPr/>
          </p:nvSpPr>
          <p:spPr>
            <a:xfrm rot="-7523838">
              <a:off x="7286059" y="340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3"/>
            <p:cNvSpPr/>
            <p:nvPr/>
          </p:nvSpPr>
          <p:spPr>
            <a:xfrm rot="-7523838">
              <a:off x="7292827" y="398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3"/>
            <p:cNvSpPr/>
            <p:nvPr/>
          </p:nvSpPr>
          <p:spPr>
            <a:xfrm rot="-7523838">
              <a:off x="7155079" y="227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3"/>
            <p:cNvSpPr/>
            <p:nvPr/>
          </p:nvSpPr>
          <p:spPr>
            <a:xfrm rot="-7523838">
              <a:off x="7198983" y="455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3"/>
            <p:cNvSpPr/>
            <p:nvPr/>
          </p:nvSpPr>
          <p:spPr>
            <a:xfrm rot="-7523838">
              <a:off x="7404735" y="838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3"/>
            <p:cNvSpPr/>
            <p:nvPr/>
          </p:nvSpPr>
          <p:spPr>
            <a:xfrm rot="-7523838">
              <a:off x="7339373" y="896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3"/>
            <p:cNvSpPr/>
            <p:nvPr/>
          </p:nvSpPr>
          <p:spPr>
            <a:xfrm rot="-7523838">
              <a:off x="7325182" y="761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3"/>
            <p:cNvSpPr/>
            <p:nvPr/>
          </p:nvSpPr>
          <p:spPr>
            <a:xfrm rot="-7523838">
              <a:off x="7386653" y="707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3"/>
            <p:cNvSpPr/>
            <p:nvPr/>
          </p:nvSpPr>
          <p:spPr>
            <a:xfrm rot="-7523838">
              <a:off x="7468126" y="912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3"/>
            <p:cNvSpPr/>
            <p:nvPr/>
          </p:nvSpPr>
          <p:spPr>
            <a:xfrm rot="-7523838">
              <a:off x="7254586" y="808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3"/>
            <p:cNvSpPr/>
            <p:nvPr/>
          </p:nvSpPr>
          <p:spPr>
            <a:xfrm rot="-7523838">
              <a:off x="7646191" y="999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3"/>
            <p:cNvSpPr/>
            <p:nvPr/>
          </p:nvSpPr>
          <p:spPr>
            <a:xfrm rot="-7523838">
              <a:off x="7459415" y="1050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3"/>
            <p:cNvSpPr/>
            <p:nvPr/>
          </p:nvSpPr>
          <p:spPr>
            <a:xfrm rot="-7523838">
              <a:off x="7351023" y="560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3"/>
            <p:cNvSpPr/>
            <p:nvPr/>
          </p:nvSpPr>
          <p:spPr>
            <a:xfrm rot="-7523838">
              <a:off x="7523607" y="977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3"/>
            <p:cNvSpPr/>
            <p:nvPr/>
          </p:nvSpPr>
          <p:spPr>
            <a:xfrm rot="-7523838">
              <a:off x="7397017" y="976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3"/>
            <p:cNvSpPr/>
            <p:nvPr/>
          </p:nvSpPr>
          <p:spPr>
            <a:xfrm rot="-7523838">
              <a:off x="7211444" y="309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3"/>
            <p:cNvSpPr/>
            <p:nvPr/>
          </p:nvSpPr>
          <p:spPr>
            <a:xfrm rot="-7523838">
              <a:off x="7320593" y="481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3"/>
            <p:cNvSpPr/>
            <p:nvPr/>
          </p:nvSpPr>
          <p:spPr>
            <a:xfrm rot="-7523838">
              <a:off x="7143820" y="371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3"/>
            <p:cNvSpPr/>
            <p:nvPr/>
          </p:nvSpPr>
          <p:spPr>
            <a:xfrm rot="-7523838">
              <a:off x="7255313" y="399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3"/>
            <p:cNvSpPr/>
            <p:nvPr/>
          </p:nvSpPr>
          <p:spPr>
            <a:xfrm rot="-7523838">
              <a:off x="7200028" y="582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3"/>
            <p:cNvSpPr/>
            <p:nvPr/>
          </p:nvSpPr>
          <p:spPr>
            <a:xfrm rot="-7523838">
              <a:off x="7076673" y="424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3"/>
            <p:cNvSpPr/>
            <p:nvPr/>
          </p:nvSpPr>
          <p:spPr>
            <a:xfrm rot="-7523838">
              <a:off x="7263449" y="531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3"/>
            <p:cNvSpPr/>
            <p:nvPr/>
          </p:nvSpPr>
          <p:spPr>
            <a:xfrm rot="-7523838">
              <a:off x="7234899" y="667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3"/>
            <p:cNvSpPr/>
            <p:nvPr/>
          </p:nvSpPr>
          <p:spPr>
            <a:xfrm rot="-7523838">
              <a:off x="7140290" y="506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3"/>
            <p:cNvSpPr/>
            <p:nvPr/>
          </p:nvSpPr>
          <p:spPr>
            <a:xfrm rot="-7523838">
              <a:off x="7416527" y="503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3"/>
            <p:cNvSpPr/>
            <p:nvPr/>
          </p:nvSpPr>
          <p:spPr>
            <a:xfrm rot="-7523838">
              <a:off x="7523053" y="694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3"/>
            <p:cNvSpPr/>
            <p:nvPr/>
          </p:nvSpPr>
          <p:spPr>
            <a:xfrm rot="-7523838">
              <a:off x="7374883" y="444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3"/>
            <p:cNvSpPr/>
            <p:nvPr/>
          </p:nvSpPr>
          <p:spPr>
            <a:xfrm rot="-7523838">
              <a:off x="7501544" y="623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3"/>
            <p:cNvSpPr/>
            <p:nvPr/>
          </p:nvSpPr>
          <p:spPr>
            <a:xfrm rot="-7523838">
              <a:off x="7240290" y="298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3"/>
            <p:cNvSpPr/>
            <p:nvPr/>
          </p:nvSpPr>
          <p:spPr>
            <a:xfrm rot="-7523838">
              <a:off x="7313869" y="358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3"/>
            <p:cNvSpPr/>
            <p:nvPr/>
          </p:nvSpPr>
          <p:spPr>
            <a:xfrm rot="-7523838">
              <a:off x="7729228" y="943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3"/>
            <p:cNvSpPr/>
            <p:nvPr/>
          </p:nvSpPr>
          <p:spPr>
            <a:xfrm rot="-7523838">
              <a:off x="7625600" y="797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3"/>
            <p:cNvSpPr/>
            <p:nvPr/>
          </p:nvSpPr>
          <p:spPr>
            <a:xfrm rot="-7523838">
              <a:off x="7676776" y="869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3"/>
            <p:cNvSpPr/>
            <p:nvPr/>
          </p:nvSpPr>
          <p:spPr>
            <a:xfrm rot="-7523838">
              <a:off x="6855939" y="535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5" name="Google Shape;4105;p53"/>
          <p:cNvGrpSpPr/>
          <p:nvPr/>
        </p:nvGrpSpPr>
        <p:grpSpPr>
          <a:xfrm>
            <a:off x="721098" y="3763528"/>
            <a:ext cx="1249348" cy="893508"/>
            <a:chOff x="721098" y="3763528"/>
            <a:chExt cx="1249348" cy="893508"/>
          </a:xfrm>
        </p:grpSpPr>
        <p:sp>
          <p:nvSpPr>
            <p:cNvPr id="4106" name="Google Shape;4106;p53"/>
            <p:cNvSpPr/>
            <p:nvPr/>
          </p:nvSpPr>
          <p:spPr>
            <a:xfrm rot="-1196953">
              <a:off x="779080" y="39406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3"/>
            <p:cNvSpPr/>
            <p:nvPr/>
          </p:nvSpPr>
          <p:spPr>
            <a:xfrm rot="-1196953">
              <a:off x="887441" y="41494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08" name="Google Shape;4108;p53"/>
            <p:cNvSpPr/>
            <p:nvPr/>
          </p:nvSpPr>
          <p:spPr>
            <a:xfrm rot="-1196953">
              <a:off x="1257374" y="39582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4109" name="Google Shape;4109;p53"/>
          <p:cNvGrpSpPr/>
          <p:nvPr/>
        </p:nvGrpSpPr>
        <p:grpSpPr>
          <a:xfrm>
            <a:off x="7832271" y="24754"/>
            <a:ext cx="1181263" cy="985445"/>
            <a:chOff x="7832271" y="24754"/>
            <a:chExt cx="1181263" cy="985445"/>
          </a:xfrm>
        </p:grpSpPr>
        <p:sp>
          <p:nvSpPr>
            <p:cNvPr id="4110" name="Google Shape;4110;p53"/>
            <p:cNvSpPr/>
            <p:nvPr/>
          </p:nvSpPr>
          <p:spPr>
            <a:xfrm rot="1170517">
              <a:off x="7918138" y="173576"/>
              <a:ext cx="1009529" cy="687800"/>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3"/>
            <p:cNvSpPr/>
            <p:nvPr/>
          </p:nvSpPr>
          <p:spPr>
            <a:xfrm rot="1170517">
              <a:off x="8002206" y="256443"/>
              <a:ext cx="839688" cy="520248"/>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2" name="Google Shape;4112;p53"/>
          <p:cNvGrpSpPr/>
          <p:nvPr/>
        </p:nvGrpSpPr>
        <p:grpSpPr>
          <a:xfrm>
            <a:off x="8621655" y="4494393"/>
            <a:ext cx="500278" cy="551739"/>
            <a:chOff x="8621655" y="4494393"/>
            <a:chExt cx="500278" cy="551739"/>
          </a:xfrm>
        </p:grpSpPr>
        <p:sp>
          <p:nvSpPr>
            <p:cNvPr id="4113" name="Google Shape;4113;p53"/>
            <p:cNvSpPr/>
            <p:nvPr/>
          </p:nvSpPr>
          <p:spPr>
            <a:xfrm rot="-677618">
              <a:off x="8664634" y="4530316"/>
              <a:ext cx="414320" cy="479892"/>
            </a:xfrm>
            <a:custGeom>
              <a:avLst/>
              <a:gdLst/>
              <a:ahLst/>
              <a:cxnLst/>
              <a:rect l="l" t="t" r="r" b="b"/>
              <a:pathLst>
                <a:path w="9244" h="10707" extrusionOk="0">
                  <a:moveTo>
                    <a:pt x="9244" y="1"/>
                  </a:moveTo>
                  <a:lnTo>
                    <a:pt x="0" y="879"/>
                  </a:lnTo>
                  <a:lnTo>
                    <a:pt x="195" y="10707"/>
                  </a:lnTo>
                  <a:lnTo>
                    <a:pt x="7142" y="10416"/>
                  </a:lnTo>
                  <a:lnTo>
                    <a:pt x="9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3"/>
            <p:cNvSpPr/>
            <p:nvPr/>
          </p:nvSpPr>
          <p:spPr>
            <a:xfrm rot="-677618">
              <a:off x="8725628" y="4594037"/>
              <a:ext cx="231632" cy="352916"/>
            </a:xfrm>
            <a:custGeom>
              <a:avLst/>
              <a:gdLst/>
              <a:ahLst/>
              <a:cxnLst/>
              <a:rect l="l" t="t" r="r" b="b"/>
              <a:pathLst>
                <a:path w="5168" h="7874" extrusionOk="0">
                  <a:moveTo>
                    <a:pt x="2591" y="800"/>
                  </a:moveTo>
                  <a:cubicBezTo>
                    <a:pt x="3657" y="800"/>
                    <a:pt x="4136" y="2030"/>
                    <a:pt x="4136" y="3903"/>
                  </a:cubicBezTo>
                  <a:cubicBezTo>
                    <a:pt x="4136" y="5847"/>
                    <a:pt x="3633" y="7077"/>
                    <a:pt x="2577" y="7077"/>
                  </a:cubicBezTo>
                  <a:cubicBezTo>
                    <a:pt x="1641" y="7077"/>
                    <a:pt x="1033" y="5949"/>
                    <a:pt x="1033" y="3974"/>
                  </a:cubicBezTo>
                  <a:cubicBezTo>
                    <a:pt x="1033" y="1900"/>
                    <a:pt x="1689" y="800"/>
                    <a:pt x="2591" y="800"/>
                  </a:cubicBezTo>
                  <a:close/>
                  <a:moveTo>
                    <a:pt x="2649" y="0"/>
                  </a:moveTo>
                  <a:cubicBezTo>
                    <a:pt x="1105" y="0"/>
                    <a:pt x="1" y="1405"/>
                    <a:pt x="1" y="3961"/>
                  </a:cubicBezTo>
                  <a:cubicBezTo>
                    <a:pt x="25" y="6479"/>
                    <a:pt x="1033" y="7873"/>
                    <a:pt x="2519" y="7873"/>
                  </a:cubicBezTo>
                  <a:cubicBezTo>
                    <a:pt x="4204" y="7873"/>
                    <a:pt x="5168" y="6445"/>
                    <a:pt x="5168" y="3858"/>
                  </a:cubicBezTo>
                  <a:cubicBezTo>
                    <a:pt x="5168" y="1432"/>
                    <a:pt x="4252" y="0"/>
                    <a:pt x="2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792167" y="914114"/>
            <a:ext cx="5462539" cy="3323987"/>
          </a:xfrm>
          <a:prstGeom prst="rect">
            <a:avLst/>
          </a:prstGeom>
        </p:spPr>
        <p:txBody>
          <a:bodyPr wrap="square">
            <a:spAutoFit/>
          </a:bodyPr>
          <a:lstStyle/>
          <a:p>
            <a:pPr algn="just">
              <a:lnSpc>
                <a:spcPct val="150000"/>
              </a:lnSpc>
            </a:pPr>
            <a:r>
              <a:rPr lang="en-US" sz="2000" dirty="0" smtClean="0"/>
              <a:t>+ </a:t>
            </a:r>
            <a:r>
              <a:rPr lang="vi-VN" sz="2000" dirty="0" smtClean="0"/>
              <a:t>Lễ </a:t>
            </a:r>
            <a:r>
              <a:rPr lang="vi-VN" sz="2000" dirty="0"/>
              <a:t>hội là nơi gìn giữ giá trị văn hoá, bản sắc truyền thống của các dân tộc. Vẽ tranh đề tài lễ hội cũng là một cách lưu giữ truyền thống văn hoá Việt Nam.</a:t>
            </a:r>
          </a:p>
          <a:p>
            <a:pPr algn="just">
              <a:lnSpc>
                <a:spcPct val="150000"/>
              </a:lnSpc>
            </a:pPr>
            <a:r>
              <a:rPr lang="vi-VN" sz="2000" dirty="0"/>
              <a:t>+ Trong lễ hội, các màu tương phản, màu nóng thường được sử dụng để thể </a:t>
            </a:r>
            <a:r>
              <a:rPr lang="vi-VN" sz="2000" dirty="0" smtClean="0"/>
              <a:t>hiệ</a:t>
            </a:r>
            <a:r>
              <a:rPr lang="en-US" sz="2000" dirty="0" smtClean="0"/>
              <a:t>n</a:t>
            </a:r>
            <a:r>
              <a:rPr lang="vi-VN" sz="2000" dirty="0" smtClean="0"/>
              <a:t> </a:t>
            </a:r>
            <a:r>
              <a:rPr lang="vi-VN" sz="2000" dirty="0"/>
              <a:t>không khí vui tươi, sôi nổi. </a:t>
            </a:r>
          </a:p>
        </p:txBody>
      </p:sp>
      <p:sp>
        <p:nvSpPr>
          <p:cNvPr id="5" name="Rounded Rectangle 4"/>
          <p:cNvSpPr/>
          <p:nvPr/>
        </p:nvSpPr>
        <p:spPr>
          <a:xfrm>
            <a:off x="3503488" y="253810"/>
            <a:ext cx="2054831" cy="563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GHI NHỚ</a:t>
            </a:r>
            <a:endParaRPr lang="en-US" sz="2400" b="1" dirty="0"/>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strips(downRigh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strips(downRight)">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grpSp>
        <p:nvGrpSpPr>
          <p:cNvPr id="3985" name="Google Shape;3985;p53"/>
          <p:cNvGrpSpPr/>
          <p:nvPr/>
        </p:nvGrpSpPr>
        <p:grpSpPr>
          <a:xfrm>
            <a:off x="7832265" y="2881953"/>
            <a:ext cx="354602" cy="950798"/>
            <a:chOff x="7832265" y="2881953"/>
            <a:chExt cx="354602" cy="950798"/>
          </a:xfrm>
        </p:grpSpPr>
        <p:sp>
          <p:nvSpPr>
            <p:cNvPr id="3986" name="Google Shape;3986;p53"/>
            <p:cNvSpPr/>
            <p:nvPr/>
          </p:nvSpPr>
          <p:spPr>
            <a:xfrm rot="-5655807">
              <a:off x="7537629" y="3215056"/>
              <a:ext cx="943875" cy="28459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3"/>
            <p:cNvSpPr/>
            <p:nvPr/>
          </p:nvSpPr>
          <p:spPr>
            <a:xfrm rot="-5655807">
              <a:off x="7869771" y="3109578"/>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3"/>
            <p:cNvSpPr/>
            <p:nvPr/>
          </p:nvSpPr>
          <p:spPr>
            <a:xfrm rot="-5655807">
              <a:off x="7940559" y="3705243"/>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3"/>
            <p:cNvSpPr/>
            <p:nvPr/>
          </p:nvSpPr>
          <p:spPr>
            <a:xfrm rot="-5655807">
              <a:off x="8063307" y="2877462"/>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3"/>
            <p:cNvSpPr/>
            <p:nvPr/>
          </p:nvSpPr>
          <p:spPr>
            <a:xfrm rot="-5655807">
              <a:off x="8102824" y="3419592"/>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3"/>
            <p:cNvSpPr/>
            <p:nvPr/>
          </p:nvSpPr>
          <p:spPr>
            <a:xfrm rot="-5655807">
              <a:off x="7923914" y="3218275"/>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3"/>
            <p:cNvSpPr/>
            <p:nvPr/>
          </p:nvSpPr>
          <p:spPr>
            <a:xfrm rot="-5655807">
              <a:off x="8028345" y="3314436"/>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3"/>
            <p:cNvSpPr/>
            <p:nvPr/>
          </p:nvSpPr>
          <p:spPr>
            <a:xfrm rot="-5655807">
              <a:off x="7952360" y="2907921"/>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3"/>
            <p:cNvSpPr/>
            <p:nvPr/>
          </p:nvSpPr>
          <p:spPr>
            <a:xfrm rot="-5655807">
              <a:off x="8020994" y="3554716"/>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3"/>
            <p:cNvSpPr/>
            <p:nvPr/>
          </p:nvSpPr>
          <p:spPr>
            <a:xfrm rot="-5655807">
              <a:off x="7906976" y="3776743"/>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3"/>
            <p:cNvSpPr/>
            <p:nvPr/>
          </p:nvSpPr>
          <p:spPr>
            <a:xfrm rot="-5655807">
              <a:off x="7909314" y="3363913"/>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3"/>
            <p:cNvSpPr/>
            <p:nvPr/>
          </p:nvSpPr>
          <p:spPr>
            <a:xfrm rot="-5655807">
              <a:off x="7874028" y="3205153"/>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3"/>
            <p:cNvSpPr/>
            <p:nvPr/>
          </p:nvSpPr>
          <p:spPr>
            <a:xfrm rot="-5655807">
              <a:off x="7848950" y="3487265"/>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3"/>
            <p:cNvSpPr/>
            <p:nvPr/>
          </p:nvSpPr>
          <p:spPr>
            <a:xfrm rot="-5655807">
              <a:off x="7817495" y="3026332"/>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3"/>
            <p:cNvSpPr/>
            <p:nvPr/>
          </p:nvSpPr>
          <p:spPr>
            <a:xfrm rot="-5655807">
              <a:off x="8102331" y="3737133"/>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3"/>
            <p:cNvSpPr/>
            <p:nvPr/>
          </p:nvSpPr>
          <p:spPr>
            <a:xfrm rot="-5655807">
              <a:off x="8082278" y="3582783"/>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3"/>
            <p:cNvSpPr/>
            <p:nvPr/>
          </p:nvSpPr>
          <p:spPr>
            <a:xfrm rot="-5655807">
              <a:off x="7889654" y="2912034"/>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3"/>
            <p:cNvSpPr/>
            <p:nvPr/>
          </p:nvSpPr>
          <p:spPr>
            <a:xfrm rot="-5655807">
              <a:off x="8057161" y="3178717"/>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3"/>
            <p:cNvSpPr/>
            <p:nvPr/>
          </p:nvSpPr>
          <p:spPr>
            <a:xfrm rot="-5655807">
              <a:off x="8096515" y="3274050"/>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3"/>
            <p:cNvSpPr/>
            <p:nvPr/>
          </p:nvSpPr>
          <p:spPr>
            <a:xfrm rot="-5655807">
              <a:off x="7905405" y="2991229"/>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3"/>
            <p:cNvSpPr/>
            <p:nvPr/>
          </p:nvSpPr>
          <p:spPr>
            <a:xfrm rot="-5655807">
              <a:off x="8000137" y="3682050"/>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3"/>
            <p:cNvSpPr/>
            <p:nvPr/>
          </p:nvSpPr>
          <p:spPr>
            <a:xfrm rot="-5655807">
              <a:off x="7841945" y="3325901"/>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3"/>
            <p:cNvSpPr/>
            <p:nvPr/>
          </p:nvSpPr>
          <p:spPr>
            <a:xfrm rot="-5655807">
              <a:off x="7903453" y="3550433"/>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3"/>
            <p:cNvSpPr/>
            <p:nvPr/>
          </p:nvSpPr>
          <p:spPr>
            <a:xfrm rot="-5655807">
              <a:off x="7976599" y="3458400"/>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3"/>
            <p:cNvSpPr/>
            <p:nvPr/>
          </p:nvSpPr>
          <p:spPr>
            <a:xfrm rot="-5655807">
              <a:off x="8060433" y="2974559"/>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3"/>
            <p:cNvSpPr/>
            <p:nvPr/>
          </p:nvSpPr>
          <p:spPr>
            <a:xfrm rot="-5655807">
              <a:off x="7965406" y="3119074"/>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3"/>
            <p:cNvSpPr/>
            <p:nvPr/>
          </p:nvSpPr>
          <p:spPr>
            <a:xfrm rot="-5655807">
              <a:off x="8013373" y="3029754"/>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53"/>
          <p:cNvGrpSpPr/>
          <p:nvPr/>
        </p:nvGrpSpPr>
        <p:grpSpPr>
          <a:xfrm>
            <a:off x="964323" y="481691"/>
            <a:ext cx="963738" cy="668563"/>
            <a:chOff x="964323" y="481691"/>
            <a:chExt cx="963738" cy="668563"/>
          </a:xfrm>
        </p:grpSpPr>
        <p:sp>
          <p:nvSpPr>
            <p:cNvPr id="4016" name="Google Shape;4016;p53"/>
            <p:cNvSpPr/>
            <p:nvPr/>
          </p:nvSpPr>
          <p:spPr>
            <a:xfrm rot="-1532509">
              <a:off x="974247" y="673677"/>
              <a:ext cx="943890" cy="28459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3"/>
            <p:cNvSpPr/>
            <p:nvPr/>
          </p:nvSpPr>
          <p:spPr>
            <a:xfrm rot="-1532509">
              <a:off x="1587354" y="623114"/>
              <a:ext cx="78918"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3"/>
            <p:cNvSpPr/>
            <p:nvPr/>
          </p:nvSpPr>
          <p:spPr>
            <a:xfrm rot="-1532509">
              <a:off x="1059030" y="903667"/>
              <a:ext cx="75593"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3"/>
            <p:cNvSpPr/>
            <p:nvPr/>
          </p:nvSpPr>
          <p:spPr>
            <a:xfrm rot="-1532509">
              <a:off x="1895559" y="690167"/>
              <a:ext cx="14718"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3"/>
            <p:cNvSpPr/>
            <p:nvPr/>
          </p:nvSpPr>
          <p:spPr>
            <a:xfrm rot="-1532509">
              <a:off x="1383336" y="955588"/>
              <a:ext cx="82732"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3"/>
            <p:cNvSpPr/>
            <p:nvPr/>
          </p:nvSpPr>
          <p:spPr>
            <a:xfrm rot="-1532509">
              <a:off x="1505856" y="711268"/>
              <a:ext cx="76229"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3"/>
            <p:cNvSpPr/>
            <p:nvPr/>
          </p:nvSpPr>
          <p:spPr>
            <a:xfrm rot="-1532509">
              <a:off x="1455537" y="843994"/>
              <a:ext cx="75593"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3"/>
            <p:cNvSpPr/>
            <p:nvPr/>
          </p:nvSpPr>
          <p:spPr>
            <a:xfrm rot="-1532509">
              <a:off x="1804989" y="624662"/>
              <a:ext cx="75887"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3"/>
            <p:cNvSpPr/>
            <p:nvPr/>
          </p:nvSpPr>
          <p:spPr>
            <a:xfrm rot="-1532509">
              <a:off x="1226636" y="923405"/>
              <a:ext cx="76571"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3"/>
            <p:cNvSpPr/>
            <p:nvPr/>
          </p:nvSpPr>
          <p:spPr>
            <a:xfrm rot="-1532509">
              <a:off x="978902" y="897517"/>
              <a:ext cx="75740"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3"/>
            <p:cNvSpPr/>
            <p:nvPr/>
          </p:nvSpPr>
          <p:spPr>
            <a:xfrm rot="-1532509">
              <a:off x="1365293" y="750146"/>
              <a:ext cx="75251"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3"/>
            <p:cNvSpPr/>
            <p:nvPr/>
          </p:nvSpPr>
          <p:spPr>
            <a:xfrm rot="-1532509">
              <a:off x="1507478" y="653145"/>
              <a:ext cx="58675"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3"/>
            <p:cNvSpPr/>
            <p:nvPr/>
          </p:nvSpPr>
          <p:spPr>
            <a:xfrm rot="-1532509">
              <a:off x="1232724" y="742917"/>
              <a:ext cx="77207" cy="2046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3"/>
            <p:cNvSpPr/>
            <p:nvPr/>
          </p:nvSpPr>
          <p:spPr>
            <a:xfrm rot="-1532509">
              <a:off x="1650530" y="544111"/>
              <a:ext cx="74224"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3"/>
            <p:cNvSpPr/>
            <p:nvPr/>
          </p:nvSpPr>
          <p:spPr>
            <a:xfrm rot="-1532509">
              <a:off x="1086004" y="1066985"/>
              <a:ext cx="79065"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3"/>
            <p:cNvSpPr/>
            <p:nvPr/>
          </p:nvSpPr>
          <p:spPr>
            <a:xfrm rot="-1532509">
              <a:off x="1221050" y="992063"/>
              <a:ext cx="80238"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3"/>
            <p:cNvSpPr/>
            <p:nvPr/>
          </p:nvSpPr>
          <p:spPr>
            <a:xfrm rot="-1532509">
              <a:off x="1795447" y="548986"/>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3"/>
            <p:cNvSpPr/>
            <p:nvPr/>
          </p:nvSpPr>
          <p:spPr>
            <a:xfrm rot="-1532509">
              <a:off x="1592759" y="820298"/>
              <a:ext cx="73393"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3"/>
            <p:cNvSpPr/>
            <p:nvPr/>
          </p:nvSpPr>
          <p:spPr>
            <a:xfrm rot="-1532509">
              <a:off x="1521216" y="899907"/>
              <a:ext cx="82585"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3"/>
            <p:cNvSpPr/>
            <p:nvPr/>
          </p:nvSpPr>
          <p:spPr>
            <a:xfrm rot="-1532509">
              <a:off x="1706244" y="615902"/>
              <a:ext cx="86937"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3"/>
            <p:cNvSpPr/>
            <p:nvPr/>
          </p:nvSpPr>
          <p:spPr>
            <a:xfrm rot="-1532509">
              <a:off x="1095684" y="952424"/>
              <a:ext cx="84590" cy="377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3"/>
            <p:cNvSpPr/>
            <p:nvPr/>
          </p:nvSpPr>
          <p:spPr>
            <a:xfrm rot="-1532509">
              <a:off x="1382063" y="673726"/>
              <a:ext cx="69677"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3"/>
            <p:cNvSpPr/>
            <p:nvPr/>
          </p:nvSpPr>
          <p:spPr>
            <a:xfrm rot="-1532509">
              <a:off x="1188816" y="812660"/>
              <a:ext cx="76229"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3"/>
            <p:cNvSpPr/>
            <p:nvPr/>
          </p:nvSpPr>
          <p:spPr>
            <a:xfrm rot="-1532509">
              <a:off x="1298644" y="850550"/>
              <a:ext cx="83270"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3"/>
            <p:cNvSpPr/>
            <p:nvPr/>
          </p:nvSpPr>
          <p:spPr>
            <a:xfrm rot="-1532509">
              <a:off x="1781108" y="754148"/>
              <a:ext cx="83612"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3"/>
            <p:cNvSpPr/>
            <p:nvPr/>
          </p:nvSpPr>
          <p:spPr>
            <a:xfrm rot="-1532509">
              <a:off x="1609001" y="718484"/>
              <a:ext cx="87231"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3"/>
            <p:cNvSpPr/>
            <p:nvPr/>
          </p:nvSpPr>
          <p:spPr>
            <a:xfrm rot="-1532509">
              <a:off x="1716408" y="724669"/>
              <a:ext cx="71535"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3" name="Google Shape;4043;p53"/>
          <p:cNvGrpSpPr/>
          <p:nvPr/>
        </p:nvGrpSpPr>
        <p:grpSpPr>
          <a:xfrm>
            <a:off x="6920267" y="205359"/>
            <a:ext cx="864619" cy="1015235"/>
            <a:chOff x="6920267" y="205359"/>
            <a:chExt cx="864619" cy="1015235"/>
          </a:xfrm>
        </p:grpSpPr>
        <p:sp>
          <p:nvSpPr>
            <p:cNvPr id="4044" name="Google Shape;4044;p53"/>
            <p:cNvSpPr/>
            <p:nvPr/>
          </p:nvSpPr>
          <p:spPr>
            <a:xfrm rot="-7523838">
              <a:off x="7171671" y="717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3"/>
            <p:cNvSpPr/>
            <p:nvPr/>
          </p:nvSpPr>
          <p:spPr>
            <a:xfrm rot="-7523838">
              <a:off x="7352657" y="1036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3"/>
            <p:cNvSpPr/>
            <p:nvPr/>
          </p:nvSpPr>
          <p:spPr>
            <a:xfrm rot="-7523838">
              <a:off x="7220197" y="882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3"/>
            <p:cNvSpPr/>
            <p:nvPr/>
          </p:nvSpPr>
          <p:spPr>
            <a:xfrm rot="-7523838">
              <a:off x="7296373" y="960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3"/>
            <p:cNvSpPr/>
            <p:nvPr/>
          </p:nvSpPr>
          <p:spPr>
            <a:xfrm rot="-7523838">
              <a:off x="7218662" y="839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3"/>
            <p:cNvSpPr/>
            <p:nvPr/>
          </p:nvSpPr>
          <p:spPr>
            <a:xfrm rot="-7523838">
              <a:off x="7578968" y="1037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3"/>
            <p:cNvSpPr/>
            <p:nvPr/>
          </p:nvSpPr>
          <p:spPr>
            <a:xfrm rot="-7523838">
              <a:off x="7465224" y="788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3"/>
            <p:cNvSpPr/>
            <p:nvPr/>
          </p:nvSpPr>
          <p:spPr>
            <a:xfrm rot="-7523838">
              <a:off x="7589744" y="931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3"/>
            <p:cNvSpPr/>
            <p:nvPr/>
          </p:nvSpPr>
          <p:spPr>
            <a:xfrm rot="-7523838">
              <a:off x="7416498" y="1108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3"/>
            <p:cNvSpPr/>
            <p:nvPr/>
          </p:nvSpPr>
          <p:spPr>
            <a:xfrm rot="-7523838">
              <a:off x="7449009" y="654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3"/>
            <p:cNvSpPr/>
            <p:nvPr/>
          </p:nvSpPr>
          <p:spPr>
            <a:xfrm rot="-7523838">
              <a:off x="7534415" y="863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3"/>
            <p:cNvSpPr/>
            <p:nvPr/>
          </p:nvSpPr>
          <p:spPr>
            <a:xfrm rot="-7523838">
              <a:off x="7466896" y="1160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3"/>
            <p:cNvSpPr/>
            <p:nvPr/>
          </p:nvSpPr>
          <p:spPr>
            <a:xfrm rot="-7523838">
              <a:off x="7124685" y="640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3"/>
            <p:cNvSpPr/>
            <p:nvPr/>
          </p:nvSpPr>
          <p:spPr>
            <a:xfrm rot="-7523838">
              <a:off x="7510723" y="1106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3"/>
            <p:cNvSpPr/>
            <p:nvPr/>
          </p:nvSpPr>
          <p:spPr>
            <a:xfrm rot="-7523838">
              <a:off x="7000541" y="477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3"/>
            <p:cNvSpPr/>
            <p:nvPr/>
          </p:nvSpPr>
          <p:spPr>
            <a:xfrm rot="-7523838">
              <a:off x="7525942" y="745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3"/>
            <p:cNvSpPr/>
            <p:nvPr/>
          </p:nvSpPr>
          <p:spPr>
            <a:xfrm rot="-7523838">
              <a:off x="7496268" y="645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3"/>
            <p:cNvSpPr/>
            <p:nvPr/>
          </p:nvSpPr>
          <p:spPr>
            <a:xfrm rot="-7523838">
              <a:off x="7386283" y="559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3"/>
            <p:cNvSpPr/>
            <p:nvPr/>
          </p:nvSpPr>
          <p:spPr>
            <a:xfrm rot="-7523838">
              <a:off x="7070578" y="562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3"/>
            <p:cNvSpPr/>
            <p:nvPr/>
          </p:nvSpPr>
          <p:spPr>
            <a:xfrm rot="-7523838">
              <a:off x="7589359" y="822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3"/>
            <p:cNvSpPr/>
            <p:nvPr/>
          </p:nvSpPr>
          <p:spPr>
            <a:xfrm rot="-7523838">
              <a:off x="7360607" y="470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3"/>
            <p:cNvSpPr/>
            <p:nvPr/>
          </p:nvSpPr>
          <p:spPr>
            <a:xfrm rot="-7523838">
              <a:off x="7643055" y="895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3"/>
            <p:cNvSpPr/>
            <p:nvPr/>
          </p:nvSpPr>
          <p:spPr>
            <a:xfrm rot="-7523838">
              <a:off x="7697484" y="970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3"/>
            <p:cNvSpPr/>
            <p:nvPr/>
          </p:nvSpPr>
          <p:spPr>
            <a:xfrm rot="-7523838">
              <a:off x="7008132" y="334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3"/>
            <p:cNvSpPr/>
            <p:nvPr/>
          </p:nvSpPr>
          <p:spPr>
            <a:xfrm rot="-7523838">
              <a:off x="6944891" y="389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3"/>
            <p:cNvSpPr/>
            <p:nvPr/>
          </p:nvSpPr>
          <p:spPr>
            <a:xfrm rot="-7523838">
              <a:off x="7290747" y="614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3"/>
            <p:cNvSpPr/>
            <p:nvPr/>
          </p:nvSpPr>
          <p:spPr>
            <a:xfrm rot="-7523838">
              <a:off x="7083051" y="277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3"/>
            <p:cNvSpPr/>
            <p:nvPr/>
          </p:nvSpPr>
          <p:spPr>
            <a:xfrm rot="-7523838">
              <a:off x="7286059" y="340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3"/>
            <p:cNvSpPr/>
            <p:nvPr/>
          </p:nvSpPr>
          <p:spPr>
            <a:xfrm rot="-7523838">
              <a:off x="7292827" y="398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3"/>
            <p:cNvSpPr/>
            <p:nvPr/>
          </p:nvSpPr>
          <p:spPr>
            <a:xfrm rot="-7523838">
              <a:off x="7155079" y="227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3"/>
            <p:cNvSpPr/>
            <p:nvPr/>
          </p:nvSpPr>
          <p:spPr>
            <a:xfrm rot="-7523838">
              <a:off x="7198983" y="455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3"/>
            <p:cNvSpPr/>
            <p:nvPr/>
          </p:nvSpPr>
          <p:spPr>
            <a:xfrm rot="-7523838">
              <a:off x="7404735" y="838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3"/>
            <p:cNvSpPr/>
            <p:nvPr/>
          </p:nvSpPr>
          <p:spPr>
            <a:xfrm rot="-7523838">
              <a:off x="7339373" y="896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3"/>
            <p:cNvSpPr/>
            <p:nvPr/>
          </p:nvSpPr>
          <p:spPr>
            <a:xfrm rot="-7523838">
              <a:off x="7325182" y="761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3"/>
            <p:cNvSpPr/>
            <p:nvPr/>
          </p:nvSpPr>
          <p:spPr>
            <a:xfrm rot="-7523838">
              <a:off x="7386653" y="707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3"/>
            <p:cNvSpPr/>
            <p:nvPr/>
          </p:nvSpPr>
          <p:spPr>
            <a:xfrm rot="-7523838">
              <a:off x="7468126" y="912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3"/>
            <p:cNvSpPr/>
            <p:nvPr/>
          </p:nvSpPr>
          <p:spPr>
            <a:xfrm rot="-7523838">
              <a:off x="7254586" y="808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3"/>
            <p:cNvSpPr/>
            <p:nvPr/>
          </p:nvSpPr>
          <p:spPr>
            <a:xfrm rot="-7523838">
              <a:off x="7646191" y="999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3"/>
            <p:cNvSpPr/>
            <p:nvPr/>
          </p:nvSpPr>
          <p:spPr>
            <a:xfrm rot="-7523838">
              <a:off x="7459415" y="1050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3"/>
            <p:cNvSpPr/>
            <p:nvPr/>
          </p:nvSpPr>
          <p:spPr>
            <a:xfrm rot="-7523838">
              <a:off x="7351023" y="560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3"/>
            <p:cNvSpPr/>
            <p:nvPr/>
          </p:nvSpPr>
          <p:spPr>
            <a:xfrm rot="-7523838">
              <a:off x="7523607" y="977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3"/>
            <p:cNvSpPr/>
            <p:nvPr/>
          </p:nvSpPr>
          <p:spPr>
            <a:xfrm rot="-7523838">
              <a:off x="7397017" y="976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3"/>
            <p:cNvSpPr/>
            <p:nvPr/>
          </p:nvSpPr>
          <p:spPr>
            <a:xfrm rot="-7523838">
              <a:off x="7211444" y="309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3"/>
            <p:cNvSpPr/>
            <p:nvPr/>
          </p:nvSpPr>
          <p:spPr>
            <a:xfrm rot="-7523838">
              <a:off x="7320593" y="481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3"/>
            <p:cNvSpPr/>
            <p:nvPr/>
          </p:nvSpPr>
          <p:spPr>
            <a:xfrm rot="-7523838">
              <a:off x="7143820" y="371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3"/>
            <p:cNvSpPr/>
            <p:nvPr/>
          </p:nvSpPr>
          <p:spPr>
            <a:xfrm rot="-7523838">
              <a:off x="7255313" y="399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3"/>
            <p:cNvSpPr/>
            <p:nvPr/>
          </p:nvSpPr>
          <p:spPr>
            <a:xfrm rot="-7523838">
              <a:off x="7200028" y="582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3"/>
            <p:cNvSpPr/>
            <p:nvPr/>
          </p:nvSpPr>
          <p:spPr>
            <a:xfrm rot="-7523838">
              <a:off x="7076673" y="424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3"/>
            <p:cNvSpPr/>
            <p:nvPr/>
          </p:nvSpPr>
          <p:spPr>
            <a:xfrm rot="-7523838">
              <a:off x="7263449" y="531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3"/>
            <p:cNvSpPr/>
            <p:nvPr/>
          </p:nvSpPr>
          <p:spPr>
            <a:xfrm rot="-7523838">
              <a:off x="7234899" y="667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3"/>
            <p:cNvSpPr/>
            <p:nvPr/>
          </p:nvSpPr>
          <p:spPr>
            <a:xfrm rot="-7523838">
              <a:off x="7140290" y="506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3"/>
            <p:cNvSpPr/>
            <p:nvPr/>
          </p:nvSpPr>
          <p:spPr>
            <a:xfrm rot="-7523838">
              <a:off x="7416527" y="503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3"/>
            <p:cNvSpPr/>
            <p:nvPr/>
          </p:nvSpPr>
          <p:spPr>
            <a:xfrm rot="-7523838">
              <a:off x="7523053" y="694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3"/>
            <p:cNvSpPr/>
            <p:nvPr/>
          </p:nvSpPr>
          <p:spPr>
            <a:xfrm rot="-7523838">
              <a:off x="7374883" y="444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3"/>
            <p:cNvSpPr/>
            <p:nvPr/>
          </p:nvSpPr>
          <p:spPr>
            <a:xfrm rot="-7523838">
              <a:off x="7501544" y="623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3"/>
            <p:cNvSpPr/>
            <p:nvPr/>
          </p:nvSpPr>
          <p:spPr>
            <a:xfrm rot="-7523838">
              <a:off x="7240290" y="298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3"/>
            <p:cNvSpPr/>
            <p:nvPr/>
          </p:nvSpPr>
          <p:spPr>
            <a:xfrm rot="-7523838">
              <a:off x="7313869" y="358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3"/>
            <p:cNvSpPr/>
            <p:nvPr/>
          </p:nvSpPr>
          <p:spPr>
            <a:xfrm rot="-7523838">
              <a:off x="7729228" y="943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3"/>
            <p:cNvSpPr/>
            <p:nvPr/>
          </p:nvSpPr>
          <p:spPr>
            <a:xfrm rot="-7523838">
              <a:off x="7625600" y="797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3"/>
            <p:cNvSpPr/>
            <p:nvPr/>
          </p:nvSpPr>
          <p:spPr>
            <a:xfrm rot="-7523838">
              <a:off x="7676776" y="869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3"/>
            <p:cNvSpPr/>
            <p:nvPr/>
          </p:nvSpPr>
          <p:spPr>
            <a:xfrm rot="-7523838">
              <a:off x="6855939" y="535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5" name="Google Shape;4105;p53"/>
          <p:cNvGrpSpPr/>
          <p:nvPr/>
        </p:nvGrpSpPr>
        <p:grpSpPr>
          <a:xfrm>
            <a:off x="721098" y="3763528"/>
            <a:ext cx="1249348" cy="893508"/>
            <a:chOff x="721098" y="3763528"/>
            <a:chExt cx="1249348" cy="893508"/>
          </a:xfrm>
        </p:grpSpPr>
        <p:sp>
          <p:nvSpPr>
            <p:cNvPr id="4106" name="Google Shape;4106;p53"/>
            <p:cNvSpPr/>
            <p:nvPr/>
          </p:nvSpPr>
          <p:spPr>
            <a:xfrm rot="-1196953">
              <a:off x="779080" y="39406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3"/>
            <p:cNvSpPr/>
            <p:nvPr/>
          </p:nvSpPr>
          <p:spPr>
            <a:xfrm rot="-1196953">
              <a:off x="887441" y="41494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08" name="Google Shape;4108;p53"/>
            <p:cNvSpPr/>
            <p:nvPr/>
          </p:nvSpPr>
          <p:spPr>
            <a:xfrm rot="-1196953">
              <a:off x="1257374" y="39582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4109" name="Google Shape;4109;p53"/>
          <p:cNvGrpSpPr/>
          <p:nvPr/>
        </p:nvGrpSpPr>
        <p:grpSpPr>
          <a:xfrm>
            <a:off x="7832271" y="24754"/>
            <a:ext cx="1181263" cy="985445"/>
            <a:chOff x="7832271" y="24754"/>
            <a:chExt cx="1181263" cy="985445"/>
          </a:xfrm>
        </p:grpSpPr>
        <p:sp>
          <p:nvSpPr>
            <p:cNvPr id="4110" name="Google Shape;4110;p53"/>
            <p:cNvSpPr/>
            <p:nvPr/>
          </p:nvSpPr>
          <p:spPr>
            <a:xfrm rot="1170517">
              <a:off x="7918138" y="173576"/>
              <a:ext cx="1009529" cy="687800"/>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3"/>
            <p:cNvSpPr/>
            <p:nvPr/>
          </p:nvSpPr>
          <p:spPr>
            <a:xfrm rot="1170517">
              <a:off x="8002206" y="256443"/>
              <a:ext cx="839688" cy="520248"/>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2" name="Google Shape;4112;p53"/>
          <p:cNvGrpSpPr/>
          <p:nvPr/>
        </p:nvGrpSpPr>
        <p:grpSpPr>
          <a:xfrm>
            <a:off x="8621655" y="4494393"/>
            <a:ext cx="500278" cy="551739"/>
            <a:chOff x="8621655" y="4494393"/>
            <a:chExt cx="500278" cy="551739"/>
          </a:xfrm>
        </p:grpSpPr>
        <p:sp>
          <p:nvSpPr>
            <p:cNvPr id="4113" name="Google Shape;4113;p53"/>
            <p:cNvSpPr/>
            <p:nvPr/>
          </p:nvSpPr>
          <p:spPr>
            <a:xfrm rot="-677618">
              <a:off x="8664634" y="4530316"/>
              <a:ext cx="414320" cy="479892"/>
            </a:xfrm>
            <a:custGeom>
              <a:avLst/>
              <a:gdLst/>
              <a:ahLst/>
              <a:cxnLst/>
              <a:rect l="l" t="t" r="r" b="b"/>
              <a:pathLst>
                <a:path w="9244" h="10707" extrusionOk="0">
                  <a:moveTo>
                    <a:pt x="9244" y="1"/>
                  </a:moveTo>
                  <a:lnTo>
                    <a:pt x="0" y="879"/>
                  </a:lnTo>
                  <a:lnTo>
                    <a:pt x="195" y="10707"/>
                  </a:lnTo>
                  <a:lnTo>
                    <a:pt x="7142" y="10416"/>
                  </a:lnTo>
                  <a:lnTo>
                    <a:pt x="9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3"/>
            <p:cNvSpPr/>
            <p:nvPr/>
          </p:nvSpPr>
          <p:spPr>
            <a:xfrm rot="-677618">
              <a:off x="8725628" y="4594037"/>
              <a:ext cx="231632" cy="352916"/>
            </a:xfrm>
            <a:custGeom>
              <a:avLst/>
              <a:gdLst/>
              <a:ahLst/>
              <a:cxnLst/>
              <a:rect l="l" t="t" r="r" b="b"/>
              <a:pathLst>
                <a:path w="5168" h="7874" extrusionOk="0">
                  <a:moveTo>
                    <a:pt x="2591" y="800"/>
                  </a:moveTo>
                  <a:cubicBezTo>
                    <a:pt x="3657" y="800"/>
                    <a:pt x="4136" y="2030"/>
                    <a:pt x="4136" y="3903"/>
                  </a:cubicBezTo>
                  <a:cubicBezTo>
                    <a:pt x="4136" y="5847"/>
                    <a:pt x="3633" y="7077"/>
                    <a:pt x="2577" y="7077"/>
                  </a:cubicBezTo>
                  <a:cubicBezTo>
                    <a:pt x="1641" y="7077"/>
                    <a:pt x="1033" y="5949"/>
                    <a:pt x="1033" y="3974"/>
                  </a:cubicBezTo>
                  <a:cubicBezTo>
                    <a:pt x="1033" y="1900"/>
                    <a:pt x="1689" y="800"/>
                    <a:pt x="2591" y="800"/>
                  </a:cubicBezTo>
                  <a:close/>
                  <a:moveTo>
                    <a:pt x="2649" y="0"/>
                  </a:moveTo>
                  <a:cubicBezTo>
                    <a:pt x="1105" y="0"/>
                    <a:pt x="1" y="1405"/>
                    <a:pt x="1" y="3961"/>
                  </a:cubicBezTo>
                  <a:cubicBezTo>
                    <a:pt x="25" y="6479"/>
                    <a:pt x="1033" y="7873"/>
                    <a:pt x="2519" y="7873"/>
                  </a:cubicBezTo>
                  <a:cubicBezTo>
                    <a:pt x="4204" y="7873"/>
                    <a:pt x="5168" y="6445"/>
                    <a:pt x="5168" y="3858"/>
                  </a:cubicBezTo>
                  <a:cubicBezTo>
                    <a:pt x="5168" y="1432"/>
                    <a:pt x="4252" y="0"/>
                    <a:pt x="2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751965" y="1134509"/>
            <a:ext cx="5629379" cy="2862322"/>
          </a:xfrm>
          <a:prstGeom prst="rect">
            <a:avLst/>
          </a:prstGeom>
        </p:spPr>
        <p:txBody>
          <a:bodyPr wrap="square">
            <a:spAutoFit/>
          </a:bodyPr>
          <a:lstStyle/>
          <a:p>
            <a:pPr algn="just">
              <a:lnSpc>
                <a:spcPct val="150000"/>
              </a:lnSpc>
            </a:pPr>
            <a:r>
              <a:rPr lang="vi-VN" sz="2000" dirty="0"/>
              <a:t>+ Các cặp màu tương phản (vàng và tím, đỏ và xanh lục, cam và xanh lam) khi đứng cạnh nhau sẽ tôn nhau lên, thêm rực rỡ và thu hút thị giác. </a:t>
            </a:r>
          </a:p>
          <a:p>
            <a:pPr algn="just">
              <a:lnSpc>
                <a:spcPct val="150000"/>
              </a:lnSpc>
            </a:pPr>
            <a:r>
              <a:rPr lang="vi-VN" sz="2000" dirty="0"/>
              <a:t>+ Màu nóng là các màu gần với màu đỏ (như vàng, cam, nâu đỏ, hồng) tạo cảm giác ấm nóng, lôi cuốn.</a:t>
            </a:r>
            <a:endParaRPr lang="vi-VN" sz="2000" dirty="0"/>
          </a:p>
        </p:txBody>
      </p:sp>
      <p:sp>
        <p:nvSpPr>
          <p:cNvPr id="132" name="Rounded Rectangle 131"/>
          <p:cNvSpPr/>
          <p:nvPr/>
        </p:nvSpPr>
        <p:spPr>
          <a:xfrm>
            <a:off x="3503488" y="253810"/>
            <a:ext cx="2054831" cy="563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GHI NHỚ</a:t>
            </a:r>
            <a:endParaRPr lang="en-US" sz="2400" b="1" dirty="0"/>
          </a:p>
        </p:txBody>
      </p:sp>
    </p:spTree>
    <p:extLst>
      <p:ext uri="{BB962C8B-B14F-4D97-AF65-F5344CB8AC3E}">
        <p14:creationId xmlns:p14="http://schemas.microsoft.com/office/powerpoint/2010/main" val="56938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Righ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sp>
        <p:nvSpPr>
          <p:cNvPr id="3207" name="Google Shape;3207;p42"/>
          <p:cNvSpPr/>
          <p:nvPr/>
        </p:nvSpPr>
        <p:spPr>
          <a:xfrm>
            <a:off x="6039138" y="1622675"/>
            <a:ext cx="948949" cy="1058283"/>
          </a:xfrm>
          <a:custGeom>
            <a:avLst/>
            <a:gdLst/>
            <a:ahLst/>
            <a:cxnLst/>
            <a:rect l="l" t="t" r="r" b="b"/>
            <a:pathLst>
              <a:path w="11202" h="15446" extrusionOk="0">
                <a:moveTo>
                  <a:pt x="1176" y="0"/>
                </a:moveTo>
                <a:lnTo>
                  <a:pt x="0" y="11741"/>
                </a:lnTo>
                <a:lnTo>
                  <a:pt x="2351" y="15446"/>
                </a:lnTo>
                <a:lnTo>
                  <a:pt x="10204" y="15446"/>
                </a:lnTo>
                <a:lnTo>
                  <a:pt x="11202" y="11923"/>
                </a:lnTo>
                <a:lnTo>
                  <a:pt x="10474" y="4155"/>
                </a:lnTo>
                <a:cubicBezTo>
                  <a:pt x="10474" y="4155"/>
                  <a:pt x="9021" y="1142"/>
                  <a:pt x="8399" y="544"/>
                </a:cubicBezTo>
                <a:cubicBezTo>
                  <a:pt x="7914" y="489"/>
                  <a:pt x="1176" y="0"/>
                  <a:pt x="117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2"/>
          <p:cNvSpPr/>
          <p:nvPr/>
        </p:nvSpPr>
        <p:spPr>
          <a:xfrm>
            <a:off x="2111173" y="1656157"/>
            <a:ext cx="983241" cy="1055687"/>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2"/>
          <p:cNvSpPr txBox="1">
            <a:spLocks noGrp="1"/>
          </p:cNvSpPr>
          <p:nvPr>
            <p:ph type="subTitle" idx="1"/>
          </p:nvPr>
        </p:nvSpPr>
        <p:spPr>
          <a:xfrm>
            <a:off x="1685088" y="2734050"/>
            <a:ext cx="1835400" cy="40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smtClean="0">
                <a:solidFill>
                  <a:schemeClr val="bg1">
                    <a:lumMod val="50000"/>
                  </a:schemeClr>
                </a:solidFill>
                <a:latin typeface="+mn-lt"/>
              </a:rPr>
              <a:t>01</a:t>
            </a:r>
            <a:endParaRPr sz="2800" b="1" dirty="0">
              <a:solidFill>
                <a:schemeClr val="bg1">
                  <a:lumMod val="50000"/>
                </a:schemeClr>
              </a:solidFill>
              <a:latin typeface="+mn-lt"/>
            </a:endParaRPr>
          </a:p>
        </p:txBody>
      </p:sp>
      <p:sp>
        <p:nvSpPr>
          <p:cNvPr id="3212" name="Google Shape;3212;p42"/>
          <p:cNvSpPr txBox="1">
            <a:spLocks noGrp="1"/>
          </p:cNvSpPr>
          <p:nvPr>
            <p:ph type="subTitle" idx="3"/>
          </p:nvPr>
        </p:nvSpPr>
        <p:spPr>
          <a:xfrm>
            <a:off x="5595912" y="2734050"/>
            <a:ext cx="1835400" cy="40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smtClean="0">
                <a:solidFill>
                  <a:schemeClr val="bg1">
                    <a:lumMod val="50000"/>
                  </a:schemeClr>
                </a:solidFill>
                <a:latin typeface="+mn-lt"/>
              </a:rPr>
              <a:t>02</a:t>
            </a:r>
            <a:endParaRPr sz="2800" b="1" dirty="0">
              <a:solidFill>
                <a:schemeClr val="bg1">
                  <a:lumMod val="50000"/>
                </a:schemeClr>
              </a:solidFill>
              <a:latin typeface="+mn-lt"/>
            </a:endParaRPr>
          </a:p>
        </p:txBody>
      </p:sp>
      <p:sp>
        <p:nvSpPr>
          <p:cNvPr id="3214" name="Google Shape;3214;p42"/>
          <p:cNvSpPr/>
          <p:nvPr/>
        </p:nvSpPr>
        <p:spPr>
          <a:xfrm>
            <a:off x="2353752" y="1854685"/>
            <a:ext cx="603220" cy="601287"/>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6227725" y="1925158"/>
            <a:ext cx="490921" cy="535051"/>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6756851" y="2185314"/>
            <a:ext cx="42649" cy="1697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6718585" y="2083350"/>
            <a:ext cx="39748" cy="36600"/>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6720807" y="2267033"/>
            <a:ext cx="37526" cy="36106"/>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9" name="Google Shape;3219;p42"/>
          <p:cNvGrpSpPr/>
          <p:nvPr/>
        </p:nvGrpSpPr>
        <p:grpSpPr>
          <a:xfrm>
            <a:off x="8381175" y="-1"/>
            <a:ext cx="840072" cy="1008016"/>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42"/>
          <p:cNvGrpSpPr/>
          <p:nvPr/>
        </p:nvGrpSpPr>
        <p:grpSpPr>
          <a:xfrm>
            <a:off x="114290" y="4229303"/>
            <a:ext cx="693122" cy="854312"/>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5" name="Google Shape;3225;p42"/>
          <p:cNvGrpSpPr/>
          <p:nvPr/>
        </p:nvGrpSpPr>
        <p:grpSpPr>
          <a:xfrm>
            <a:off x="7274269" y="4381028"/>
            <a:ext cx="1629622" cy="631114"/>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0" name="Google Shape;3230;p42"/>
          <p:cNvGrpSpPr/>
          <p:nvPr/>
        </p:nvGrpSpPr>
        <p:grpSpPr>
          <a:xfrm>
            <a:off x="114539" y="134457"/>
            <a:ext cx="983265" cy="800681"/>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p:cNvSpPr txBox="1"/>
          <p:nvPr/>
        </p:nvSpPr>
        <p:spPr>
          <a:xfrm>
            <a:off x="2506043" y="504401"/>
            <a:ext cx="4482044" cy="584775"/>
          </a:xfrm>
          <a:prstGeom prst="rect">
            <a:avLst/>
          </a:prstGeom>
          <a:noFill/>
        </p:spPr>
        <p:txBody>
          <a:bodyPr wrap="square" rtlCol="0">
            <a:spAutoFit/>
          </a:bodyPr>
          <a:lstStyle/>
          <a:p>
            <a:r>
              <a:rPr lang="en-US" sz="3200" b="1" dirty="0" smtClean="0">
                <a:solidFill>
                  <a:srgbClr val="002060"/>
                </a:solidFill>
              </a:rPr>
              <a:t>HƯỚNG DẪN VỀ NHÀ</a:t>
            </a:r>
            <a:endParaRPr lang="en-US" sz="3200" b="1" dirty="0">
              <a:solidFill>
                <a:srgbClr val="002060"/>
              </a:solidFill>
            </a:endParaRPr>
          </a:p>
        </p:txBody>
      </p:sp>
      <p:sp>
        <p:nvSpPr>
          <p:cNvPr id="5" name="Rectangle 4"/>
          <p:cNvSpPr/>
          <p:nvPr/>
        </p:nvSpPr>
        <p:spPr>
          <a:xfrm>
            <a:off x="1354202" y="3180699"/>
            <a:ext cx="2899299" cy="1200329"/>
          </a:xfrm>
          <a:prstGeom prst="rect">
            <a:avLst/>
          </a:prstGeom>
        </p:spPr>
        <p:txBody>
          <a:bodyPr wrap="square">
            <a:spAutoFit/>
          </a:bodyPr>
          <a:lstStyle/>
          <a:p>
            <a:pPr algn="just">
              <a:lnSpc>
                <a:spcPct val="150000"/>
              </a:lnSpc>
              <a:spcBef>
                <a:spcPts val="600"/>
              </a:spcBef>
              <a:spcAft>
                <a:spcPts val="600"/>
              </a:spcAft>
            </a:pPr>
            <a:r>
              <a:rPr lang="fr-FR" sz="2400" dirty="0" err="1">
                <a:latin typeface="+mn-lt"/>
                <a:ea typeface="Calibri" panose="020F0502020204030204" pitchFamily="34" charset="0"/>
                <a:cs typeface="Times New Roman" panose="02020603050405020304" pitchFamily="18" charset="0"/>
              </a:rPr>
              <a:t>Xem</a:t>
            </a:r>
            <a:r>
              <a:rPr lang="fr-FR" sz="2400" dirty="0">
                <a:latin typeface="+mn-lt"/>
                <a:ea typeface="Calibri" panose="020F0502020204030204" pitchFamily="34" charset="0"/>
                <a:cs typeface="Times New Roman" panose="02020603050405020304" pitchFamily="18" charset="0"/>
              </a:rPr>
              <a:t> </a:t>
            </a:r>
            <a:r>
              <a:rPr lang="fr-FR" sz="2400" dirty="0" err="1">
                <a:latin typeface="+mn-lt"/>
                <a:ea typeface="Calibri" panose="020F0502020204030204" pitchFamily="34" charset="0"/>
                <a:cs typeface="Times New Roman" panose="02020603050405020304" pitchFamily="18" charset="0"/>
              </a:rPr>
              <a:t>trước</a:t>
            </a:r>
            <a:r>
              <a:rPr lang="fr-FR" sz="2400" dirty="0">
                <a:latin typeface="+mn-lt"/>
                <a:ea typeface="Calibri" panose="020F0502020204030204" pitchFamily="34" charset="0"/>
                <a:cs typeface="Times New Roman" panose="02020603050405020304" pitchFamily="18" charset="0"/>
              </a:rPr>
              <a:t> </a:t>
            </a:r>
            <a:r>
              <a:rPr lang="fr-FR" sz="2400" dirty="0" err="1">
                <a:latin typeface="+mn-lt"/>
                <a:ea typeface="Calibri" panose="020F0502020204030204" pitchFamily="34" charset="0"/>
                <a:cs typeface="Times New Roman" panose="02020603050405020304" pitchFamily="18" charset="0"/>
              </a:rPr>
              <a:t>bài</a:t>
            </a:r>
            <a:r>
              <a:rPr lang="fr-FR" sz="2400" dirty="0">
                <a:latin typeface="+mn-lt"/>
                <a:ea typeface="Calibri" panose="020F0502020204030204" pitchFamily="34" charset="0"/>
                <a:cs typeface="Times New Roman" panose="02020603050405020304" pitchFamily="18" charset="0"/>
              </a:rPr>
              <a:t> </a:t>
            </a:r>
            <a:r>
              <a:rPr lang="fr-FR" sz="2400" dirty="0" smtClean="0">
                <a:latin typeface="+mn-lt"/>
                <a:ea typeface="Calibri" panose="020F0502020204030204" pitchFamily="34" charset="0"/>
                <a:cs typeface="Times New Roman" panose="02020603050405020304" pitchFamily="18" charset="0"/>
              </a:rPr>
              <a:t>12, </a:t>
            </a:r>
            <a:r>
              <a:rPr lang="fr-FR" sz="2400" dirty="0">
                <a:latin typeface="+mn-lt"/>
                <a:ea typeface="Calibri" panose="020F0502020204030204" pitchFamily="34" charset="0"/>
                <a:cs typeface="Times New Roman" panose="02020603050405020304" pitchFamily="18" charset="0"/>
              </a:rPr>
              <a:t>SGK </a:t>
            </a:r>
            <a:r>
              <a:rPr lang="fr-FR" sz="2400" dirty="0" err="1">
                <a:latin typeface="+mn-lt"/>
                <a:ea typeface="Calibri" panose="020F0502020204030204" pitchFamily="34" charset="0"/>
                <a:cs typeface="Times New Roman" panose="02020603050405020304" pitchFamily="18" charset="0"/>
              </a:rPr>
              <a:t>Mĩ</a:t>
            </a:r>
            <a:r>
              <a:rPr lang="fr-FR" sz="2400" dirty="0">
                <a:latin typeface="+mn-lt"/>
                <a:ea typeface="Calibri" panose="020F0502020204030204" pitchFamily="34" charset="0"/>
                <a:cs typeface="Times New Roman" panose="02020603050405020304" pitchFamily="18" charset="0"/>
              </a:rPr>
              <a:t> </a:t>
            </a:r>
            <a:r>
              <a:rPr lang="fr-FR" sz="2400" dirty="0" err="1">
                <a:latin typeface="+mn-lt"/>
                <a:ea typeface="Calibri" panose="020F0502020204030204" pitchFamily="34" charset="0"/>
                <a:cs typeface="Times New Roman" panose="02020603050405020304" pitchFamily="18" charset="0"/>
              </a:rPr>
              <a:t>thuật</a:t>
            </a:r>
            <a:r>
              <a:rPr lang="fr-FR" sz="2400" dirty="0">
                <a:latin typeface="+mn-lt"/>
                <a:ea typeface="Calibri" panose="020F0502020204030204" pitchFamily="34" charset="0"/>
                <a:cs typeface="Times New Roman" panose="02020603050405020304" pitchFamily="18" charset="0"/>
              </a:rPr>
              <a:t> </a:t>
            </a:r>
            <a:r>
              <a:rPr lang="fr-FR" sz="2400" dirty="0" smtClean="0">
                <a:latin typeface="+mn-lt"/>
                <a:ea typeface="Calibri" panose="020F0502020204030204" pitchFamily="34" charset="0"/>
                <a:cs typeface="Times New Roman" panose="02020603050405020304" pitchFamily="18" charset="0"/>
              </a:rPr>
              <a:t>6.</a:t>
            </a:r>
            <a:endParaRPr lang="en-US" sz="2400" dirty="0">
              <a:effectLst/>
              <a:latin typeface="+mn-lt"/>
              <a:ea typeface="Calibri" panose="020F0502020204030204" pitchFamily="34" charset="0"/>
              <a:cs typeface="Times New Roman" panose="02020603050405020304" pitchFamily="18" charset="0"/>
            </a:endParaRPr>
          </a:p>
        </p:txBody>
      </p:sp>
      <p:sp>
        <p:nvSpPr>
          <p:cNvPr id="34" name="Rectangle 33"/>
          <p:cNvSpPr/>
          <p:nvPr/>
        </p:nvSpPr>
        <p:spPr>
          <a:xfrm>
            <a:off x="5189781" y="3192142"/>
            <a:ext cx="2899299" cy="1200329"/>
          </a:xfrm>
          <a:prstGeom prst="rect">
            <a:avLst/>
          </a:prstGeom>
        </p:spPr>
        <p:txBody>
          <a:bodyPr wrap="square">
            <a:spAutoFit/>
          </a:bodyPr>
          <a:lstStyle/>
          <a:p>
            <a:pPr algn="just">
              <a:lnSpc>
                <a:spcPct val="150000"/>
              </a:lnSpc>
              <a:spcBef>
                <a:spcPts val="600"/>
              </a:spcBef>
              <a:spcAft>
                <a:spcPts val="600"/>
              </a:spcAft>
            </a:pPr>
            <a:r>
              <a:rPr lang="en-US" sz="2400" dirty="0" err="1" smtClean="0">
                <a:effectLst/>
                <a:latin typeface="+mn-lt"/>
                <a:ea typeface="Calibri" panose="020F0502020204030204" pitchFamily="34" charset="0"/>
                <a:cs typeface="Times New Roman" panose="02020603050405020304" pitchFamily="18" charset="0"/>
              </a:rPr>
              <a:t>Chuẩn</a:t>
            </a:r>
            <a:r>
              <a:rPr lang="en-US" sz="2400" dirty="0" smtClean="0">
                <a:effectLst/>
                <a:latin typeface="+mn-lt"/>
                <a:ea typeface="Calibri" panose="020F0502020204030204" pitchFamily="34" charset="0"/>
                <a:cs typeface="Times New Roman" panose="02020603050405020304" pitchFamily="18" charset="0"/>
              </a:rPr>
              <a:t> </a:t>
            </a:r>
            <a:r>
              <a:rPr lang="en-US" sz="2400" dirty="0" err="1" smtClean="0">
                <a:effectLst/>
                <a:latin typeface="+mn-lt"/>
                <a:ea typeface="Calibri" panose="020F0502020204030204" pitchFamily="34" charset="0"/>
                <a:cs typeface="Times New Roman" panose="02020603050405020304" pitchFamily="18" charset="0"/>
              </a:rPr>
              <a:t>bị</a:t>
            </a:r>
            <a:r>
              <a:rPr lang="en-US" sz="2400" dirty="0" smtClean="0">
                <a:effectLst/>
                <a:latin typeface="+mn-lt"/>
                <a:ea typeface="Calibri" panose="020F0502020204030204" pitchFamily="34" charset="0"/>
                <a:cs typeface="Times New Roman" panose="02020603050405020304" pitchFamily="18" charset="0"/>
              </a:rPr>
              <a:t> </a:t>
            </a:r>
            <a:r>
              <a:rPr lang="en-US" sz="2400" dirty="0" err="1" smtClean="0">
                <a:effectLst/>
                <a:latin typeface="+mn-lt"/>
                <a:ea typeface="Calibri" panose="020F0502020204030204" pitchFamily="34" charset="0"/>
                <a:cs typeface="Times New Roman" panose="02020603050405020304" pitchFamily="18" charset="0"/>
              </a:rPr>
              <a:t>đồ</a:t>
            </a:r>
            <a:r>
              <a:rPr lang="en-US" sz="2400" dirty="0" smtClean="0">
                <a:effectLst/>
                <a:latin typeface="+mn-lt"/>
                <a:ea typeface="Calibri" panose="020F0502020204030204" pitchFamily="34" charset="0"/>
                <a:cs typeface="Times New Roman" panose="02020603050405020304" pitchFamily="18" charset="0"/>
              </a:rPr>
              <a:t> </a:t>
            </a:r>
            <a:r>
              <a:rPr lang="en-US" sz="2400" dirty="0" err="1" smtClean="0">
                <a:effectLst/>
                <a:latin typeface="+mn-lt"/>
                <a:ea typeface="Calibri" panose="020F0502020204030204" pitchFamily="34" charset="0"/>
                <a:cs typeface="Times New Roman" panose="02020603050405020304" pitchFamily="18" charset="0"/>
              </a:rPr>
              <a:t>dùng</a:t>
            </a:r>
            <a:r>
              <a:rPr lang="en-US" sz="2400" dirty="0" smtClean="0">
                <a:effectLst/>
                <a:latin typeface="+mn-lt"/>
                <a:ea typeface="Calibri" panose="020F0502020204030204" pitchFamily="34" charset="0"/>
                <a:cs typeface="Times New Roman" panose="02020603050405020304" pitchFamily="18" charset="0"/>
              </a:rPr>
              <a:t> </a:t>
            </a:r>
            <a:r>
              <a:rPr lang="en-US" sz="2400" dirty="0" err="1" smtClean="0">
                <a:effectLst/>
                <a:latin typeface="+mn-lt"/>
                <a:ea typeface="Calibri" panose="020F0502020204030204" pitchFamily="34" charset="0"/>
                <a:cs typeface="Times New Roman" panose="02020603050405020304" pitchFamily="18" charset="0"/>
              </a:rPr>
              <a:t>học</a:t>
            </a:r>
            <a:r>
              <a:rPr lang="en-US" sz="2400" dirty="0" smtClean="0">
                <a:effectLst/>
                <a:latin typeface="+mn-lt"/>
                <a:ea typeface="Calibri" panose="020F0502020204030204" pitchFamily="34" charset="0"/>
                <a:cs typeface="Times New Roman" panose="02020603050405020304" pitchFamily="18" charset="0"/>
              </a:rPr>
              <a:t> </a:t>
            </a:r>
            <a:r>
              <a:rPr lang="en-US" sz="2400" dirty="0" err="1" smtClean="0">
                <a:effectLst/>
                <a:latin typeface="+mn-lt"/>
                <a:ea typeface="Calibri" panose="020F0502020204030204" pitchFamily="34" charset="0"/>
                <a:cs typeface="Times New Roman" panose="02020603050405020304" pitchFamily="18" charset="0"/>
              </a:rPr>
              <a:t>tập</a:t>
            </a:r>
            <a:r>
              <a:rPr lang="en-US" sz="2400" dirty="0" smtClean="0">
                <a:effectLst/>
                <a:latin typeface="+mn-lt"/>
                <a:ea typeface="Calibri" panose="020F0502020204030204" pitchFamily="34" charset="0"/>
                <a:cs typeface="Times New Roman" panose="02020603050405020304" pitchFamily="18" charset="0"/>
              </a:rPr>
              <a:t> </a:t>
            </a:r>
            <a:r>
              <a:rPr lang="en-US" sz="2400" dirty="0" err="1" smtClean="0">
                <a:effectLst/>
                <a:latin typeface="+mn-lt"/>
                <a:ea typeface="Calibri" panose="020F0502020204030204" pitchFamily="34" charset="0"/>
                <a:cs typeface="Times New Roman" panose="02020603050405020304" pitchFamily="18" charset="0"/>
              </a:rPr>
              <a:t>cho</a:t>
            </a:r>
            <a:r>
              <a:rPr lang="en-US" sz="2400" dirty="0" smtClean="0">
                <a:effectLst/>
                <a:latin typeface="+mn-lt"/>
                <a:ea typeface="Calibri" panose="020F0502020204030204" pitchFamily="34" charset="0"/>
                <a:cs typeface="Times New Roman" panose="02020603050405020304" pitchFamily="18" charset="0"/>
              </a:rPr>
              <a:t> </a:t>
            </a:r>
            <a:r>
              <a:rPr lang="en-US" sz="2400" dirty="0" err="1" smtClean="0">
                <a:effectLst/>
                <a:latin typeface="+mn-lt"/>
                <a:ea typeface="Calibri" panose="020F0502020204030204" pitchFamily="34" charset="0"/>
                <a:cs typeface="Times New Roman" panose="02020603050405020304" pitchFamily="18" charset="0"/>
              </a:rPr>
              <a:t>bài</a:t>
            </a:r>
            <a:r>
              <a:rPr lang="en-US" sz="2400" dirty="0" smtClean="0">
                <a:effectLst/>
                <a:latin typeface="+mn-lt"/>
                <a:ea typeface="Calibri" panose="020F0502020204030204" pitchFamily="34" charset="0"/>
                <a:cs typeface="Times New Roman" panose="02020603050405020304" pitchFamily="18" charset="0"/>
              </a:rPr>
              <a:t> 12.</a:t>
            </a:r>
            <a:endParaRPr lang="en-US" sz="2400" dirty="0">
              <a:effectLst/>
              <a:latin typeface="+mn-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520" y="1656157"/>
            <a:ext cx="652329" cy="1298561"/>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08"/>
                                        </p:tgtEl>
                                        <p:attrNameLst>
                                          <p:attrName>style.visibility</p:attrName>
                                        </p:attrNameLst>
                                      </p:cBhvr>
                                      <p:to>
                                        <p:strVal val="visible"/>
                                      </p:to>
                                    </p:set>
                                    <p:animEffect transition="in" filter="fade">
                                      <p:cBhvr>
                                        <p:cTn id="7" dur="500"/>
                                        <p:tgtEl>
                                          <p:spTgt spid="32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14"/>
                                        </p:tgtEl>
                                        <p:attrNameLst>
                                          <p:attrName>style.visibility</p:attrName>
                                        </p:attrNameLst>
                                      </p:cBhvr>
                                      <p:to>
                                        <p:strVal val="visible"/>
                                      </p:to>
                                    </p:set>
                                    <p:animEffect transition="in" filter="fade">
                                      <p:cBhvr>
                                        <p:cTn id="10" dur="500"/>
                                        <p:tgtEl>
                                          <p:spTgt spid="32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10">
                                            <p:txEl>
                                              <p:pRg st="0" end="0"/>
                                            </p:txEl>
                                          </p:spTgt>
                                        </p:tgtEl>
                                        <p:attrNameLst>
                                          <p:attrName>style.visibility</p:attrName>
                                        </p:attrNameLst>
                                      </p:cBhvr>
                                      <p:to>
                                        <p:strVal val="visible"/>
                                      </p:to>
                                    </p:set>
                                    <p:animEffect transition="in" filter="fade">
                                      <p:cBhvr>
                                        <p:cTn id="13" dur="500"/>
                                        <p:tgtEl>
                                          <p:spTgt spid="32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15"/>
                                        </p:tgtEl>
                                        <p:attrNameLst>
                                          <p:attrName>style.visibility</p:attrName>
                                        </p:attrNameLst>
                                      </p:cBhvr>
                                      <p:to>
                                        <p:strVal val="visible"/>
                                      </p:to>
                                    </p:set>
                                    <p:animEffect transition="in" filter="fade">
                                      <p:cBhvr>
                                        <p:cTn id="23" dur="500"/>
                                        <p:tgtEl>
                                          <p:spTgt spid="32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07"/>
                                        </p:tgtEl>
                                        <p:attrNameLst>
                                          <p:attrName>style.visibility</p:attrName>
                                        </p:attrNameLst>
                                      </p:cBhvr>
                                      <p:to>
                                        <p:strVal val="visible"/>
                                      </p:to>
                                    </p:set>
                                    <p:animEffect transition="in" filter="fade">
                                      <p:cBhvr>
                                        <p:cTn id="26" dur="500"/>
                                        <p:tgtEl>
                                          <p:spTgt spid="320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12">
                                            <p:txEl>
                                              <p:pRg st="0" end="0"/>
                                            </p:txEl>
                                          </p:spTgt>
                                        </p:tgtEl>
                                        <p:attrNameLst>
                                          <p:attrName>style.visibility</p:attrName>
                                        </p:attrNameLst>
                                      </p:cBhvr>
                                      <p:to>
                                        <p:strVal val="visible"/>
                                      </p:to>
                                    </p:set>
                                    <p:animEffect transition="in" filter="fade">
                                      <p:cBhvr>
                                        <p:cTn id="29" dur="500"/>
                                        <p:tgtEl>
                                          <p:spTgt spid="32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7" grpId="0" animBg="1"/>
      <p:bldP spid="3208" grpId="0" animBg="1"/>
      <p:bldP spid="3210" grpId="0" build="p"/>
      <p:bldP spid="3212" grpId="0" build="p"/>
      <p:bldP spid="3214" grpId="0" animBg="1"/>
      <p:bldP spid="3215" grpId="0" animBg="1"/>
      <p:bldP spid="5"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grpSp>
        <p:nvGrpSpPr>
          <p:cNvPr id="3125" name="Google Shape;3125;p41"/>
          <p:cNvGrpSpPr/>
          <p:nvPr/>
        </p:nvGrpSpPr>
        <p:grpSpPr>
          <a:xfrm>
            <a:off x="1218902" y="1177672"/>
            <a:ext cx="6796592" cy="3249877"/>
            <a:chOff x="233350" y="949250"/>
            <a:chExt cx="7137300" cy="3802300"/>
          </a:xfrm>
        </p:grpSpPr>
        <p:sp>
          <p:nvSpPr>
            <p:cNvPr id="3126" name="Google Shape;3126;p41"/>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1"/>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1"/>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1"/>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1"/>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1"/>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1"/>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1"/>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1"/>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1"/>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1"/>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1"/>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1"/>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1"/>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1"/>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1"/>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1"/>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1"/>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1"/>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1"/>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1"/>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1"/>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1"/>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1"/>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1"/>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1"/>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1"/>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1"/>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1"/>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1"/>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1"/>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1"/>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1"/>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1"/>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1"/>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1"/>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1"/>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1"/>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1"/>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1"/>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1"/>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1"/>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1"/>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1"/>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1"/>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1"/>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1"/>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1"/>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1"/>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1"/>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1"/>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3" name="Google Shape;3183;p41"/>
          <p:cNvGrpSpPr/>
          <p:nvPr/>
        </p:nvGrpSpPr>
        <p:grpSpPr>
          <a:xfrm>
            <a:off x="114299" y="4427549"/>
            <a:ext cx="504840" cy="601493"/>
            <a:chOff x="210874" y="262349"/>
            <a:chExt cx="504840" cy="601493"/>
          </a:xfrm>
        </p:grpSpPr>
        <p:sp>
          <p:nvSpPr>
            <p:cNvPr id="3184" name="Google Shape;3184;p41"/>
            <p:cNvSpPr/>
            <p:nvPr/>
          </p:nvSpPr>
          <p:spPr>
            <a:xfrm>
              <a:off x="210874" y="262349"/>
              <a:ext cx="504840" cy="601493"/>
            </a:xfrm>
            <a:custGeom>
              <a:avLst/>
              <a:gdLst/>
              <a:ahLst/>
              <a:cxnLst/>
              <a:rect l="l" t="t" r="r" b="b"/>
              <a:pathLst>
                <a:path w="9104" h="10847" extrusionOk="0">
                  <a:moveTo>
                    <a:pt x="6824" y="1"/>
                  </a:moveTo>
                  <a:cubicBezTo>
                    <a:pt x="6619" y="32"/>
                    <a:pt x="264" y="578"/>
                    <a:pt x="134" y="753"/>
                  </a:cubicBezTo>
                  <a:cubicBezTo>
                    <a:pt x="0" y="934"/>
                    <a:pt x="1774" y="10847"/>
                    <a:pt x="1774" y="10847"/>
                  </a:cubicBezTo>
                  <a:lnTo>
                    <a:pt x="9104" y="10471"/>
                  </a:lnTo>
                  <a:lnTo>
                    <a:pt x="68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1"/>
            <p:cNvSpPr/>
            <p:nvPr/>
          </p:nvSpPr>
          <p:spPr>
            <a:xfrm>
              <a:off x="305254" y="307653"/>
              <a:ext cx="355506" cy="519756"/>
            </a:xfrm>
            <a:custGeom>
              <a:avLst/>
              <a:gdLst/>
              <a:ahLst/>
              <a:cxnLst/>
              <a:rect l="l" t="t" r="r" b="b"/>
              <a:pathLst>
                <a:path w="6411" h="9373" extrusionOk="0">
                  <a:moveTo>
                    <a:pt x="4931" y="1"/>
                  </a:moveTo>
                  <a:lnTo>
                    <a:pt x="4743" y="4"/>
                  </a:lnTo>
                  <a:cubicBezTo>
                    <a:pt x="4723" y="202"/>
                    <a:pt x="4682" y="342"/>
                    <a:pt x="4624" y="431"/>
                  </a:cubicBezTo>
                  <a:cubicBezTo>
                    <a:pt x="4565" y="520"/>
                    <a:pt x="4456" y="578"/>
                    <a:pt x="4296" y="602"/>
                  </a:cubicBezTo>
                  <a:cubicBezTo>
                    <a:pt x="4138" y="629"/>
                    <a:pt x="3540" y="667"/>
                    <a:pt x="2502" y="718"/>
                  </a:cubicBezTo>
                  <a:cubicBezTo>
                    <a:pt x="1466" y="769"/>
                    <a:pt x="690" y="793"/>
                    <a:pt x="178" y="800"/>
                  </a:cubicBezTo>
                  <a:lnTo>
                    <a:pt x="0" y="978"/>
                  </a:lnTo>
                  <a:lnTo>
                    <a:pt x="598" y="4918"/>
                  </a:lnTo>
                  <a:lnTo>
                    <a:pt x="827" y="4986"/>
                  </a:lnTo>
                  <a:cubicBezTo>
                    <a:pt x="1340" y="4545"/>
                    <a:pt x="1835" y="4289"/>
                    <a:pt x="2314" y="4217"/>
                  </a:cubicBezTo>
                  <a:cubicBezTo>
                    <a:pt x="2410" y="4202"/>
                    <a:pt x="2500" y="4195"/>
                    <a:pt x="2584" y="4195"/>
                  </a:cubicBezTo>
                  <a:cubicBezTo>
                    <a:pt x="2918" y="4195"/>
                    <a:pt x="3157" y="4313"/>
                    <a:pt x="3305" y="4545"/>
                  </a:cubicBezTo>
                  <a:cubicBezTo>
                    <a:pt x="3489" y="4836"/>
                    <a:pt x="3636" y="5372"/>
                    <a:pt x="3756" y="6155"/>
                  </a:cubicBezTo>
                  <a:cubicBezTo>
                    <a:pt x="3875" y="6937"/>
                    <a:pt x="3937" y="7522"/>
                    <a:pt x="3947" y="7901"/>
                  </a:cubicBezTo>
                  <a:cubicBezTo>
                    <a:pt x="3947" y="8171"/>
                    <a:pt x="3920" y="8376"/>
                    <a:pt x="3862" y="8509"/>
                  </a:cubicBezTo>
                  <a:cubicBezTo>
                    <a:pt x="3807" y="8643"/>
                    <a:pt x="3718" y="8766"/>
                    <a:pt x="3588" y="8871"/>
                  </a:cubicBezTo>
                  <a:cubicBezTo>
                    <a:pt x="3462" y="8977"/>
                    <a:pt x="3264" y="9053"/>
                    <a:pt x="2990" y="9094"/>
                  </a:cubicBezTo>
                  <a:cubicBezTo>
                    <a:pt x="2926" y="9104"/>
                    <a:pt x="2864" y="9110"/>
                    <a:pt x="2806" y="9110"/>
                  </a:cubicBezTo>
                  <a:cubicBezTo>
                    <a:pt x="2620" y="9110"/>
                    <a:pt x="2462" y="9056"/>
                    <a:pt x="2337" y="8950"/>
                  </a:cubicBezTo>
                  <a:cubicBezTo>
                    <a:pt x="2177" y="8807"/>
                    <a:pt x="2078" y="8649"/>
                    <a:pt x="2050" y="8475"/>
                  </a:cubicBezTo>
                  <a:cubicBezTo>
                    <a:pt x="2027" y="8301"/>
                    <a:pt x="2027" y="8140"/>
                    <a:pt x="2057" y="8000"/>
                  </a:cubicBezTo>
                  <a:lnTo>
                    <a:pt x="2464" y="7942"/>
                  </a:lnTo>
                  <a:cubicBezTo>
                    <a:pt x="2508" y="7740"/>
                    <a:pt x="2515" y="7508"/>
                    <a:pt x="2471" y="7241"/>
                  </a:cubicBezTo>
                  <a:cubicBezTo>
                    <a:pt x="2433" y="6972"/>
                    <a:pt x="2300" y="6770"/>
                    <a:pt x="2081" y="6630"/>
                  </a:cubicBezTo>
                  <a:cubicBezTo>
                    <a:pt x="1924" y="6527"/>
                    <a:pt x="1729" y="6476"/>
                    <a:pt x="1502" y="6476"/>
                  </a:cubicBezTo>
                  <a:cubicBezTo>
                    <a:pt x="1419" y="6476"/>
                    <a:pt x="1332" y="6483"/>
                    <a:pt x="1241" y="6497"/>
                  </a:cubicBezTo>
                  <a:cubicBezTo>
                    <a:pt x="899" y="6551"/>
                    <a:pt x="646" y="6702"/>
                    <a:pt x="489" y="6954"/>
                  </a:cubicBezTo>
                  <a:cubicBezTo>
                    <a:pt x="325" y="7207"/>
                    <a:pt x="277" y="7501"/>
                    <a:pt x="325" y="7843"/>
                  </a:cubicBezTo>
                  <a:cubicBezTo>
                    <a:pt x="376" y="8185"/>
                    <a:pt x="506" y="8472"/>
                    <a:pt x="714" y="8704"/>
                  </a:cubicBezTo>
                  <a:cubicBezTo>
                    <a:pt x="926" y="8940"/>
                    <a:pt x="1172" y="9107"/>
                    <a:pt x="1466" y="9206"/>
                  </a:cubicBezTo>
                  <a:cubicBezTo>
                    <a:pt x="1820" y="9318"/>
                    <a:pt x="2183" y="9372"/>
                    <a:pt x="2558" y="9372"/>
                  </a:cubicBezTo>
                  <a:cubicBezTo>
                    <a:pt x="2758" y="9372"/>
                    <a:pt x="2961" y="9357"/>
                    <a:pt x="3168" y="9326"/>
                  </a:cubicBezTo>
                  <a:cubicBezTo>
                    <a:pt x="4268" y="9159"/>
                    <a:pt x="5099" y="8772"/>
                    <a:pt x="5649" y="8171"/>
                  </a:cubicBezTo>
                  <a:cubicBezTo>
                    <a:pt x="6199" y="7570"/>
                    <a:pt x="6411" y="6825"/>
                    <a:pt x="6277" y="5946"/>
                  </a:cubicBezTo>
                  <a:cubicBezTo>
                    <a:pt x="6172" y="5253"/>
                    <a:pt x="5861" y="4699"/>
                    <a:pt x="5355" y="4279"/>
                  </a:cubicBezTo>
                  <a:cubicBezTo>
                    <a:pt x="5085" y="4064"/>
                    <a:pt x="4723" y="3913"/>
                    <a:pt x="4272" y="3831"/>
                  </a:cubicBezTo>
                  <a:cubicBezTo>
                    <a:pt x="4072" y="3798"/>
                    <a:pt x="3853" y="3780"/>
                    <a:pt x="3614" y="3780"/>
                  </a:cubicBezTo>
                  <a:cubicBezTo>
                    <a:pt x="3318" y="3780"/>
                    <a:pt x="2992" y="3807"/>
                    <a:pt x="2638" y="3862"/>
                  </a:cubicBezTo>
                  <a:cubicBezTo>
                    <a:pt x="1996" y="3961"/>
                    <a:pt x="1398" y="4211"/>
                    <a:pt x="848" y="4627"/>
                  </a:cubicBezTo>
                  <a:lnTo>
                    <a:pt x="544" y="2222"/>
                  </a:lnTo>
                  <a:lnTo>
                    <a:pt x="3342" y="2516"/>
                  </a:lnTo>
                  <a:cubicBezTo>
                    <a:pt x="3721" y="2558"/>
                    <a:pt x="4007" y="2579"/>
                    <a:pt x="4203" y="2579"/>
                  </a:cubicBezTo>
                  <a:cubicBezTo>
                    <a:pt x="4289" y="2579"/>
                    <a:pt x="4358" y="2575"/>
                    <a:pt x="4408" y="2567"/>
                  </a:cubicBezTo>
                  <a:cubicBezTo>
                    <a:pt x="4576" y="2543"/>
                    <a:pt x="4699" y="2461"/>
                    <a:pt x="4791" y="2321"/>
                  </a:cubicBezTo>
                  <a:cubicBezTo>
                    <a:pt x="4952" y="2051"/>
                    <a:pt x="4999" y="1279"/>
                    <a:pt x="49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6" name="Google Shape;3186;p41"/>
          <p:cNvGrpSpPr/>
          <p:nvPr/>
        </p:nvGrpSpPr>
        <p:grpSpPr>
          <a:xfrm>
            <a:off x="8524843" y="4538195"/>
            <a:ext cx="504866" cy="512970"/>
            <a:chOff x="8524843" y="4538195"/>
            <a:chExt cx="504866" cy="512970"/>
          </a:xfrm>
        </p:grpSpPr>
        <p:sp>
          <p:nvSpPr>
            <p:cNvPr id="3187" name="Google Shape;3187;p41"/>
            <p:cNvSpPr/>
            <p:nvPr/>
          </p:nvSpPr>
          <p:spPr>
            <a:xfrm rot="591436">
              <a:off x="8559727" y="4572153"/>
              <a:ext cx="435098" cy="445054"/>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1"/>
            <p:cNvSpPr/>
            <p:nvPr/>
          </p:nvSpPr>
          <p:spPr>
            <a:xfrm rot="591436">
              <a:off x="8604522" y="4624815"/>
              <a:ext cx="354397" cy="351055"/>
            </a:xfrm>
            <a:custGeom>
              <a:avLst/>
              <a:gdLst/>
              <a:ahLst/>
              <a:cxnLst/>
              <a:rect l="l" t="t" r="r" b="b"/>
              <a:pathLst>
                <a:path w="10074" h="9979" extrusionOk="0">
                  <a:moveTo>
                    <a:pt x="0" y="1"/>
                  </a:moveTo>
                  <a:lnTo>
                    <a:pt x="0" y="288"/>
                  </a:lnTo>
                  <a:lnTo>
                    <a:pt x="769" y="288"/>
                  </a:lnTo>
                  <a:lnTo>
                    <a:pt x="3749" y="5519"/>
                  </a:lnTo>
                  <a:lnTo>
                    <a:pt x="1254" y="9709"/>
                  </a:lnTo>
                  <a:lnTo>
                    <a:pt x="297" y="9709"/>
                  </a:lnTo>
                  <a:lnTo>
                    <a:pt x="297" y="9979"/>
                  </a:lnTo>
                  <a:lnTo>
                    <a:pt x="3246" y="9979"/>
                  </a:lnTo>
                  <a:lnTo>
                    <a:pt x="3246" y="9709"/>
                  </a:lnTo>
                  <a:lnTo>
                    <a:pt x="1736" y="9709"/>
                  </a:lnTo>
                  <a:lnTo>
                    <a:pt x="4005" y="5946"/>
                  </a:lnTo>
                  <a:lnTo>
                    <a:pt x="6127" y="9709"/>
                  </a:lnTo>
                  <a:lnTo>
                    <a:pt x="5187" y="9709"/>
                  </a:lnTo>
                  <a:lnTo>
                    <a:pt x="5187" y="9979"/>
                  </a:lnTo>
                  <a:lnTo>
                    <a:pt x="10074" y="9979"/>
                  </a:lnTo>
                  <a:lnTo>
                    <a:pt x="10074" y="9709"/>
                  </a:lnTo>
                  <a:lnTo>
                    <a:pt x="9243" y="9709"/>
                  </a:lnTo>
                  <a:lnTo>
                    <a:pt x="6007" y="4135"/>
                  </a:lnTo>
                  <a:lnTo>
                    <a:pt x="8416" y="288"/>
                  </a:lnTo>
                  <a:lnTo>
                    <a:pt x="9356" y="288"/>
                  </a:lnTo>
                  <a:lnTo>
                    <a:pt x="9356" y="1"/>
                  </a:lnTo>
                  <a:lnTo>
                    <a:pt x="6435" y="1"/>
                  </a:lnTo>
                  <a:lnTo>
                    <a:pt x="6435" y="288"/>
                  </a:lnTo>
                  <a:lnTo>
                    <a:pt x="7918" y="288"/>
                  </a:lnTo>
                  <a:lnTo>
                    <a:pt x="5765" y="3739"/>
                  </a:lnTo>
                  <a:lnTo>
                    <a:pt x="3838" y="288"/>
                  </a:lnTo>
                  <a:lnTo>
                    <a:pt x="4808" y="288"/>
                  </a:lnTo>
                  <a:lnTo>
                    <a:pt x="48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2" name="Google Shape;3192;p41"/>
          <p:cNvSpPr/>
          <p:nvPr/>
        </p:nvSpPr>
        <p:spPr>
          <a:xfrm>
            <a:off x="6706692" y="541466"/>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1"/>
          <p:cNvSpPr/>
          <p:nvPr/>
        </p:nvSpPr>
        <p:spPr>
          <a:xfrm>
            <a:off x="3738926" y="4192026"/>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1"/>
          <p:cNvSpPr/>
          <p:nvPr/>
        </p:nvSpPr>
        <p:spPr>
          <a:xfrm>
            <a:off x="1662370" y="4420432"/>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1"/>
          <p:cNvSpPr/>
          <p:nvPr/>
        </p:nvSpPr>
        <p:spPr>
          <a:xfrm>
            <a:off x="1935711" y="541465"/>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1"/>
          <p:cNvSpPr/>
          <p:nvPr/>
        </p:nvSpPr>
        <p:spPr>
          <a:xfrm>
            <a:off x="3472543" y="659228"/>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1"/>
          <p:cNvSpPr/>
          <p:nvPr/>
        </p:nvSpPr>
        <p:spPr>
          <a:xfrm>
            <a:off x="945561" y="900499"/>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1"/>
          <p:cNvSpPr/>
          <p:nvPr/>
        </p:nvSpPr>
        <p:spPr>
          <a:xfrm>
            <a:off x="8440417" y="1136022"/>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1"/>
          <p:cNvSpPr/>
          <p:nvPr/>
        </p:nvSpPr>
        <p:spPr>
          <a:xfrm>
            <a:off x="5169860" y="305942"/>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1"/>
          <p:cNvSpPr/>
          <p:nvPr/>
        </p:nvSpPr>
        <p:spPr>
          <a:xfrm>
            <a:off x="6548689" y="4607591"/>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1"/>
          <p:cNvSpPr/>
          <p:nvPr/>
        </p:nvSpPr>
        <p:spPr>
          <a:xfrm>
            <a:off x="1082231" y="2511729"/>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1"/>
          <p:cNvSpPr/>
          <p:nvPr/>
        </p:nvSpPr>
        <p:spPr>
          <a:xfrm>
            <a:off x="7742153" y="3330269"/>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1297356" y="1593352"/>
            <a:ext cx="6646278" cy="1754326"/>
          </a:xfrm>
          <a:prstGeom prst="rect">
            <a:avLst/>
          </a:prstGeom>
          <a:noFill/>
        </p:spPr>
        <p:txBody>
          <a:bodyPr wrap="square" rtlCol="0">
            <a:spAutoFit/>
          </a:bodyPr>
          <a:lstStyle/>
          <a:p>
            <a:pPr algn="ctr">
              <a:lnSpc>
                <a:spcPct val="150000"/>
              </a:lnSpc>
            </a:pPr>
            <a:r>
              <a:rPr lang="en-US" sz="3600" b="1" dirty="0" smtClean="0">
                <a:solidFill>
                  <a:schemeClr val="bg1">
                    <a:lumMod val="10000"/>
                  </a:schemeClr>
                </a:solidFill>
              </a:rPr>
              <a:t>CẢM ƠN CÁC EM </a:t>
            </a:r>
          </a:p>
          <a:p>
            <a:pPr algn="ctr">
              <a:lnSpc>
                <a:spcPct val="150000"/>
              </a:lnSpc>
            </a:pPr>
            <a:r>
              <a:rPr lang="en-US" sz="3600" b="1" dirty="0" smtClean="0">
                <a:solidFill>
                  <a:schemeClr val="bg1">
                    <a:lumMod val="10000"/>
                  </a:schemeClr>
                </a:solidFill>
              </a:rPr>
              <a:t>ĐÃ LẮNG NGHE BÀI GIẢNG!</a:t>
            </a:r>
            <a:endParaRPr lang="en-US" sz="3600" b="1" dirty="0">
              <a:solidFill>
                <a:schemeClr val="bg1">
                  <a:lumMod val="1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7"/>
        <p:cNvGrpSpPr/>
        <p:nvPr/>
      </p:nvGrpSpPr>
      <p:grpSpPr>
        <a:xfrm>
          <a:off x="0" y="0"/>
          <a:ext cx="0" cy="0"/>
          <a:chOff x="0" y="0"/>
          <a:chExt cx="0" cy="0"/>
        </a:xfrm>
      </p:grpSpPr>
      <p:sp>
        <p:nvSpPr>
          <p:cNvPr id="2780" name="Google Shape;2780;p36"/>
          <p:cNvSpPr/>
          <p:nvPr/>
        </p:nvSpPr>
        <p:spPr>
          <a:xfrm>
            <a:off x="726625" y="547675"/>
            <a:ext cx="3022800" cy="4043700"/>
          </a:xfrm>
          <a:prstGeom prst="rect">
            <a:avLst/>
          </a:prstGeom>
          <a:solidFill>
            <a:srgbClr val="FFFFFF"/>
          </a:solidFill>
          <a:ln>
            <a:noFill/>
          </a:ln>
          <a:effectLst>
            <a:outerShdw blurRad="114300" algn="bl" rotWithShape="0">
              <a:srgbClr val="000000">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1" name="Google Shape;2781;p36"/>
          <p:cNvPicPr preferRelativeResize="0"/>
          <p:nvPr/>
        </p:nvPicPr>
        <p:blipFill>
          <a:blip r:embed="rId3">
            <a:extLst>
              <a:ext uri="{28A0092B-C50C-407E-A947-70E740481C1C}">
                <a14:useLocalDpi xmlns:a14="http://schemas.microsoft.com/office/drawing/2010/main" val="0"/>
              </a:ext>
            </a:extLst>
          </a:blip>
          <a:stretch>
            <a:fillRect/>
          </a:stretch>
        </p:blipFill>
        <p:spPr>
          <a:xfrm flipH="1">
            <a:off x="859230" y="668875"/>
            <a:ext cx="2757590" cy="3801300"/>
          </a:xfrm>
          <a:prstGeom prst="rect">
            <a:avLst/>
          </a:prstGeom>
          <a:noFill/>
          <a:ln>
            <a:noFill/>
          </a:ln>
        </p:spPr>
      </p:pic>
      <p:grpSp>
        <p:nvGrpSpPr>
          <p:cNvPr id="2782" name="Google Shape;2782;p36"/>
          <p:cNvGrpSpPr/>
          <p:nvPr/>
        </p:nvGrpSpPr>
        <p:grpSpPr>
          <a:xfrm>
            <a:off x="2991850" y="380425"/>
            <a:ext cx="2427847" cy="616972"/>
            <a:chOff x="2991850" y="380425"/>
            <a:chExt cx="2427847" cy="616972"/>
          </a:xfrm>
        </p:grpSpPr>
        <p:sp>
          <p:nvSpPr>
            <p:cNvPr id="2783" name="Google Shape;2783;p36"/>
            <p:cNvSpPr/>
            <p:nvPr/>
          </p:nvSpPr>
          <p:spPr>
            <a:xfrm>
              <a:off x="2992428" y="403999"/>
              <a:ext cx="2425865" cy="56923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6"/>
            <p:cNvSpPr/>
            <p:nvPr/>
          </p:nvSpPr>
          <p:spPr>
            <a:xfrm>
              <a:off x="2992428" y="863634"/>
              <a:ext cx="2427269" cy="133763"/>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6"/>
            <p:cNvSpPr/>
            <p:nvPr/>
          </p:nvSpPr>
          <p:spPr>
            <a:xfrm>
              <a:off x="2991850" y="380425"/>
              <a:ext cx="2427847" cy="136736"/>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6"/>
            <p:cNvSpPr/>
            <p:nvPr/>
          </p:nvSpPr>
          <p:spPr>
            <a:xfrm>
              <a:off x="4334673" y="591623"/>
              <a:ext cx="91896" cy="197851"/>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6"/>
            <p:cNvSpPr/>
            <p:nvPr/>
          </p:nvSpPr>
          <p:spPr>
            <a:xfrm>
              <a:off x="3183450" y="572757"/>
              <a:ext cx="563075" cy="235265"/>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6"/>
            <p:cNvSpPr/>
            <p:nvPr/>
          </p:nvSpPr>
          <p:spPr>
            <a:xfrm>
              <a:off x="4700776" y="59492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6"/>
            <p:cNvSpPr/>
            <p:nvPr/>
          </p:nvSpPr>
          <p:spPr>
            <a:xfrm>
              <a:off x="4443638" y="588295"/>
              <a:ext cx="133335" cy="203004"/>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6"/>
            <p:cNvSpPr/>
            <p:nvPr/>
          </p:nvSpPr>
          <p:spPr>
            <a:xfrm>
              <a:off x="3973747" y="586362"/>
              <a:ext cx="124424" cy="206439"/>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6"/>
            <p:cNvSpPr/>
            <p:nvPr/>
          </p:nvSpPr>
          <p:spPr>
            <a:xfrm>
              <a:off x="4117924" y="581424"/>
              <a:ext cx="106818" cy="21792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6"/>
            <p:cNvSpPr/>
            <p:nvPr/>
          </p:nvSpPr>
          <p:spPr>
            <a:xfrm>
              <a:off x="4233116" y="583464"/>
              <a:ext cx="95439" cy="21266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3" name="Google Shape;2793;p36"/>
          <p:cNvGrpSpPr/>
          <p:nvPr/>
        </p:nvGrpSpPr>
        <p:grpSpPr>
          <a:xfrm>
            <a:off x="527339" y="319736"/>
            <a:ext cx="705132" cy="738366"/>
            <a:chOff x="368539" y="291836"/>
            <a:chExt cx="705132" cy="738366"/>
          </a:xfrm>
        </p:grpSpPr>
        <p:sp>
          <p:nvSpPr>
            <p:cNvPr id="2794" name="Google Shape;2794;p36"/>
            <p:cNvSpPr/>
            <p:nvPr/>
          </p:nvSpPr>
          <p:spPr>
            <a:xfrm rot="-2562352">
              <a:off x="568744" y="728755"/>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5" name="Google Shape;2795;p36"/>
            <p:cNvSpPr/>
            <p:nvPr/>
          </p:nvSpPr>
          <p:spPr>
            <a:xfrm rot="-2562352">
              <a:off x="597066" y="479268"/>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6" name="Google Shape;2796;p36"/>
            <p:cNvSpPr/>
            <p:nvPr/>
          </p:nvSpPr>
          <p:spPr>
            <a:xfrm rot="-2562352">
              <a:off x="463288" y="861881"/>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7" name="Google Shape;2797;p36"/>
            <p:cNvSpPr/>
            <p:nvPr/>
          </p:nvSpPr>
          <p:spPr>
            <a:xfrm rot="-2562352">
              <a:off x="474077" y="617287"/>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8" name="Google Shape;2798;p36"/>
            <p:cNvSpPr/>
            <p:nvPr/>
          </p:nvSpPr>
          <p:spPr>
            <a:xfrm rot="-2562352">
              <a:off x="763213" y="373307"/>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9" name="Google Shape;2799;p36"/>
            <p:cNvSpPr/>
            <p:nvPr/>
          </p:nvSpPr>
          <p:spPr>
            <a:xfrm rot="-2562352">
              <a:off x="392541" y="739764"/>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0" name="Google Shape;2800;p36"/>
            <p:cNvSpPr/>
            <p:nvPr/>
          </p:nvSpPr>
          <p:spPr>
            <a:xfrm rot="-2562352">
              <a:off x="490946" y="950670"/>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1" name="Google Shape;2801;p36"/>
            <p:cNvSpPr/>
            <p:nvPr/>
          </p:nvSpPr>
          <p:spPr>
            <a:xfrm rot="-2562352">
              <a:off x="458229" y="809792"/>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2" name="Google Shape;2802;p36"/>
            <p:cNvSpPr/>
            <p:nvPr/>
          </p:nvSpPr>
          <p:spPr>
            <a:xfrm rot="-2562352">
              <a:off x="877474" y="332981"/>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3" name="Google Shape;2803;p36"/>
            <p:cNvSpPr/>
            <p:nvPr/>
          </p:nvSpPr>
          <p:spPr>
            <a:xfrm rot="-2562352">
              <a:off x="693685" y="542065"/>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4" name="Google Shape;2804;p36"/>
            <p:cNvSpPr/>
            <p:nvPr/>
          </p:nvSpPr>
          <p:spPr>
            <a:xfrm rot="-2562352">
              <a:off x="940458" y="506052"/>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5" name="Google Shape;2805;p36"/>
            <p:cNvSpPr/>
            <p:nvPr/>
          </p:nvSpPr>
          <p:spPr>
            <a:xfrm rot="-2562352">
              <a:off x="823231" y="403899"/>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6" name="Google Shape;2806;p36"/>
            <p:cNvSpPr/>
            <p:nvPr/>
          </p:nvSpPr>
          <p:spPr>
            <a:xfrm rot="-2562352">
              <a:off x="785739" y="680491"/>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7" name="Google Shape;2807;p36"/>
            <p:cNvSpPr/>
            <p:nvPr/>
          </p:nvSpPr>
          <p:spPr>
            <a:xfrm rot="-2562352">
              <a:off x="349963" y="518372"/>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8" name="Google Shape;2808;p36"/>
            <p:cNvSpPr/>
            <p:nvPr/>
          </p:nvSpPr>
          <p:spPr>
            <a:xfrm rot="-2562352">
              <a:off x="467363" y="616980"/>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09" name="Google Shape;2809;p36"/>
            <p:cNvSpPr/>
            <p:nvPr/>
          </p:nvSpPr>
          <p:spPr>
            <a:xfrm rot="-2562352">
              <a:off x="583509" y="483281"/>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0" name="Google Shape;2810;p36"/>
            <p:cNvSpPr/>
            <p:nvPr/>
          </p:nvSpPr>
          <p:spPr>
            <a:xfrm rot="-2562352">
              <a:off x="690327" y="866649"/>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1" name="Google Shape;2811;p36"/>
            <p:cNvSpPr/>
            <p:nvPr/>
          </p:nvSpPr>
          <p:spPr>
            <a:xfrm rot="-2562352">
              <a:off x="619465" y="93243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2" name="Google Shape;2812;p36"/>
            <p:cNvSpPr/>
            <p:nvPr/>
          </p:nvSpPr>
          <p:spPr>
            <a:xfrm rot="-2562352">
              <a:off x="450845" y="800567"/>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3" name="Google Shape;2813;p36"/>
            <p:cNvSpPr/>
            <p:nvPr/>
          </p:nvSpPr>
          <p:spPr>
            <a:xfrm rot="-2562352">
              <a:off x="975567" y="605414"/>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4" name="Google Shape;2814;p36"/>
            <p:cNvSpPr/>
            <p:nvPr/>
          </p:nvSpPr>
          <p:spPr>
            <a:xfrm rot="-2562352">
              <a:off x="918546" y="6570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5" name="Google Shape;2815;p36"/>
            <p:cNvSpPr/>
            <p:nvPr/>
          </p:nvSpPr>
          <p:spPr>
            <a:xfrm rot="-2562352">
              <a:off x="682795" y="535741"/>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6" name="Google Shape;2816;p36"/>
            <p:cNvSpPr/>
            <p:nvPr/>
          </p:nvSpPr>
          <p:spPr>
            <a:xfrm rot="-2562352">
              <a:off x="816486" y="400309"/>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7" name="Google Shape;2817;p36"/>
            <p:cNvSpPr/>
            <p:nvPr/>
          </p:nvSpPr>
          <p:spPr>
            <a:xfrm rot="-2562352">
              <a:off x="782114" y="784094"/>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8" name="Google Shape;2818;p36"/>
            <p:cNvSpPr/>
            <p:nvPr/>
          </p:nvSpPr>
          <p:spPr>
            <a:xfrm rot="-2562352">
              <a:off x="726806" y="834042"/>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9" name="Google Shape;2819;p36"/>
            <p:cNvSpPr/>
            <p:nvPr/>
          </p:nvSpPr>
          <p:spPr>
            <a:xfrm rot="-2562352">
              <a:off x="559948" y="722885"/>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0" name="Google Shape;2820;p36"/>
            <p:cNvSpPr/>
            <p:nvPr/>
          </p:nvSpPr>
          <p:spPr>
            <a:xfrm rot="-2562352">
              <a:off x="399260" y="733825"/>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1" name="Google Shape;2821;p36"/>
            <p:cNvSpPr/>
            <p:nvPr/>
          </p:nvSpPr>
          <p:spPr>
            <a:xfrm rot="-2562352">
              <a:off x="754449" y="373993"/>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2" name="Google Shape;2822;p36"/>
            <p:cNvSpPr/>
            <p:nvPr/>
          </p:nvSpPr>
          <p:spPr>
            <a:xfrm rot="-2562352">
              <a:off x="489373" y="939403"/>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3" name="Google Shape;2823;p36"/>
            <p:cNvSpPr/>
            <p:nvPr/>
          </p:nvSpPr>
          <p:spPr>
            <a:xfrm rot="-2562352">
              <a:off x="879158" y="694217"/>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4" name="Google Shape;2824;p36"/>
            <p:cNvSpPr/>
            <p:nvPr/>
          </p:nvSpPr>
          <p:spPr>
            <a:xfrm rot="-2562352">
              <a:off x="829915" y="738911"/>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5" name="Google Shape;2825;p36"/>
            <p:cNvSpPr/>
            <p:nvPr/>
          </p:nvSpPr>
          <p:spPr>
            <a:xfrm rot="-2562352">
              <a:off x="778101" y="673041"/>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6" name="Google Shape;2826;p36"/>
            <p:cNvSpPr/>
            <p:nvPr/>
          </p:nvSpPr>
          <p:spPr>
            <a:xfrm rot="-2562352">
              <a:off x="872264" y="327008"/>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7" name="Google Shape;2827;p36"/>
            <p:cNvSpPr/>
            <p:nvPr/>
          </p:nvSpPr>
          <p:spPr>
            <a:xfrm rot="-2562352">
              <a:off x="1053912" y="533211"/>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8" name="Google Shape;2828;p36"/>
            <p:cNvSpPr/>
            <p:nvPr/>
          </p:nvSpPr>
          <p:spPr>
            <a:xfrm rot="-2562352">
              <a:off x="1012495" y="570160"/>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9" name="Google Shape;2829;p36"/>
            <p:cNvSpPr/>
            <p:nvPr/>
          </p:nvSpPr>
          <p:spPr>
            <a:xfrm rot="-2562352">
              <a:off x="930996" y="499630"/>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2830" name="Google Shape;2830;p36"/>
          <p:cNvGrpSpPr/>
          <p:nvPr/>
        </p:nvGrpSpPr>
        <p:grpSpPr>
          <a:xfrm>
            <a:off x="527341" y="3687038"/>
            <a:ext cx="387517" cy="1083352"/>
            <a:chOff x="527341" y="3687038"/>
            <a:chExt cx="387517" cy="1083352"/>
          </a:xfrm>
        </p:grpSpPr>
        <p:sp>
          <p:nvSpPr>
            <p:cNvPr id="2831" name="Google Shape;2831;p36"/>
            <p:cNvSpPr/>
            <p:nvPr/>
          </p:nvSpPr>
          <p:spPr>
            <a:xfrm rot="-5400000">
              <a:off x="513982" y="4147697"/>
              <a:ext cx="135057" cy="1083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6"/>
            <p:cNvSpPr/>
            <p:nvPr/>
          </p:nvSpPr>
          <p:spPr>
            <a:xfrm rot="-5400000">
              <a:off x="495889" y="4542561"/>
              <a:ext cx="104533" cy="4084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6"/>
            <p:cNvSpPr/>
            <p:nvPr/>
          </p:nvSpPr>
          <p:spPr>
            <a:xfrm rot="-5400000">
              <a:off x="479394" y="4328000"/>
              <a:ext cx="119346" cy="2266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6"/>
            <p:cNvSpPr/>
            <p:nvPr/>
          </p:nvSpPr>
          <p:spPr>
            <a:xfrm rot="-5400000">
              <a:off x="495917" y="4438619"/>
              <a:ext cx="98585" cy="34953"/>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6"/>
            <p:cNvSpPr/>
            <p:nvPr/>
          </p:nvSpPr>
          <p:spPr>
            <a:xfrm rot="-5400000">
              <a:off x="520551" y="4260978"/>
              <a:ext cx="16721" cy="235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6"/>
            <p:cNvSpPr/>
            <p:nvPr/>
          </p:nvSpPr>
          <p:spPr>
            <a:xfrm rot="-5400000">
              <a:off x="679076" y="4672624"/>
              <a:ext cx="79452" cy="10878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6"/>
            <p:cNvSpPr/>
            <p:nvPr/>
          </p:nvSpPr>
          <p:spPr>
            <a:xfrm rot="-5400000">
              <a:off x="738267" y="4390339"/>
              <a:ext cx="108348" cy="87973"/>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6"/>
            <p:cNvSpPr/>
            <p:nvPr/>
          </p:nvSpPr>
          <p:spPr>
            <a:xfrm rot="-5400000">
              <a:off x="762842" y="4591882"/>
              <a:ext cx="91908" cy="79052"/>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6"/>
            <p:cNvSpPr/>
            <p:nvPr/>
          </p:nvSpPr>
          <p:spPr>
            <a:xfrm rot="-5400000">
              <a:off x="508654" y="4640219"/>
              <a:ext cx="80742" cy="42247"/>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6"/>
            <p:cNvSpPr/>
            <p:nvPr/>
          </p:nvSpPr>
          <p:spPr>
            <a:xfrm rot="-5400000">
              <a:off x="805061" y="4263505"/>
              <a:ext cx="120075" cy="9638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6"/>
            <p:cNvSpPr/>
            <p:nvPr/>
          </p:nvSpPr>
          <p:spPr>
            <a:xfrm rot="-5400000">
              <a:off x="755380" y="4496217"/>
              <a:ext cx="92862" cy="83484"/>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6"/>
            <p:cNvSpPr/>
            <p:nvPr/>
          </p:nvSpPr>
          <p:spPr>
            <a:xfrm rot="-5400000">
              <a:off x="523102" y="4709934"/>
              <a:ext cx="51846" cy="42584"/>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6"/>
            <p:cNvSpPr/>
            <p:nvPr/>
          </p:nvSpPr>
          <p:spPr>
            <a:xfrm rot="-5400000">
              <a:off x="525484" y="4042044"/>
              <a:ext cx="105543" cy="10104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6"/>
            <p:cNvSpPr/>
            <p:nvPr/>
          </p:nvSpPr>
          <p:spPr>
            <a:xfrm rot="-5400000">
              <a:off x="584369" y="4689848"/>
              <a:ext cx="66210" cy="79837"/>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6"/>
            <p:cNvSpPr/>
            <p:nvPr/>
          </p:nvSpPr>
          <p:spPr>
            <a:xfrm rot="-5400000">
              <a:off x="518022" y="3822321"/>
              <a:ext cx="117607" cy="981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6"/>
            <p:cNvSpPr/>
            <p:nvPr/>
          </p:nvSpPr>
          <p:spPr>
            <a:xfrm rot="-5400000">
              <a:off x="822595" y="4389946"/>
              <a:ext cx="104926" cy="78828"/>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6"/>
            <p:cNvSpPr/>
            <p:nvPr/>
          </p:nvSpPr>
          <p:spPr>
            <a:xfrm rot="-5400000">
              <a:off x="884791" y="4274781"/>
              <a:ext cx="53361" cy="6003"/>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6"/>
            <p:cNvSpPr/>
            <p:nvPr/>
          </p:nvSpPr>
          <p:spPr>
            <a:xfrm rot="-5400000">
              <a:off x="828625" y="4155324"/>
              <a:ext cx="151329" cy="2036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6"/>
            <p:cNvSpPr/>
            <p:nvPr/>
          </p:nvSpPr>
          <p:spPr>
            <a:xfrm rot="-5400000">
              <a:off x="527673" y="3936559"/>
              <a:ext cx="100886" cy="100765"/>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6"/>
            <p:cNvSpPr/>
            <p:nvPr/>
          </p:nvSpPr>
          <p:spPr>
            <a:xfrm rot="-5400000">
              <a:off x="834714" y="4495767"/>
              <a:ext cx="91684" cy="6749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6"/>
            <p:cNvSpPr/>
            <p:nvPr/>
          </p:nvSpPr>
          <p:spPr>
            <a:xfrm rot="-5400000">
              <a:off x="869136" y="4037104"/>
              <a:ext cx="70081" cy="20254"/>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6"/>
            <p:cNvSpPr/>
            <p:nvPr/>
          </p:nvSpPr>
          <p:spPr>
            <a:xfrm rot="-5400000">
              <a:off x="838193" y="4595360"/>
              <a:ext cx="91908" cy="60650"/>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6"/>
            <p:cNvSpPr/>
            <p:nvPr/>
          </p:nvSpPr>
          <p:spPr>
            <a:xfrm rot="-5400000">
              <a:off x="840886" y="4696580"/>
              <a:ext cx="91515" cy="55320"/>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6"/>
            <p:cNvSpPr/>
            <p:nvPr/>
          </p:nvSpPr>
          <p:spPr>
            <a:xfrm rot="-5400000">
              <a:off x="616741" y="3700593"/>
              <a:ext cx="118729" cy="92742"/>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6"/>
            <p:cNvSpPr/>
            <p:nvPr/>
          </p:nvSpPr>
          <p:spPr>
            <a:xfrm rot="-5400000">
              <a:off x="525120" y="3704970"/>
              <a:ext cx="103411" cy="98969"/>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6"/>
            <p:cNvSpPr/>
            <p:nvPr/>
          </p:nvSpPr>
          <p:spPr>
            <a:xfrm rot="-5400000">
              <a:off x="691866" y="4139419"/>
              <a:ext cx="152507" cy="7793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6"/>
            <p:cNvSpPr/>
            <p:nvPr/>
          </p:nvSpPr>
          <p:spPr>
            <a:xfrm rot="-5400000">
              <a:off x="718658" y="3695683"/>
              <a:ext cx="113174" cy="95883"/>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6"/>
            <p:cNvSpPr/>
            <p:nvPr/>
          </p:nvSpPr>
          <p:spPr>
            <a:xfrm rot="-5400000">
              <a:off x="892843" y="3866000"/>
              <a:ext cx="38211" cy="5049"/>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6"/>
            <p:cNvSpPr/>
            <p:nvPr/>
          </p:nvSpPr>
          <p:spPr>
            <a:xfrm rot="-5400000">
              <a:off x="851630" y="3941550"/>
              <a:ext cx="108012" cy="17673"/>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6"/>
            <p:cNvSpPr/>
            <p:nvPr/>
          </p:nvSpPr>
          <p:spPr>
            <a:xfrm rot="-5400000">
              <a:off x="816507" y="3695122"/>
              <a:ext cx="105655" cy="90273"/>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6"/>
            <p:cNvSpPr/>
            <p:nvPr/>
          </p:nvSpPr>
          <p:spPr>
            <a:xfrm rot="-5400000">
              <a:off x="715544" y="3927889"/>
              <a:ext cx="110649" cy="7568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6"/>
            <p:cNvSpPr/>
            <p:nvPr/>
          </p:nvSpPr>
          <p:spPr>
            <a:xfrm rot="-5400000">
              <a:off x="652733" y="4395080"/>
              <a:ext cx="103355" cy="89992"/>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6"/>
            <p:cNvSpPr/>
            <p:nvPr/>
          </p:nvSpPr>
          <p:spPr>
            <a:xfrm rot="-5400000">
              <a:off x="557633" y="4404114"/>
              <a:ext cx="99764" cy="92461"/>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6"/>
            <p:cNvSpPr/>
            <p:nvPr/>
          </p:nvSpPr>
          <p:spPr>
            <a:xfrm rot="-5400000">
              <a:off x="627597" y="4283311"/>
              <a:ext cx="127538" cy="92629"/>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6"/>
            <p:cNvSpPr/>
            <p:nvPr/>
          </p:nvSpPr>
          <p:spPr>
            <a:xfrm rot="-5400000">
              <a:off x="717227" y="4271332"/>
              <a:ext cx="121029" cy="9358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6"/>
            <p:cNvSpPr/>
            <p:nvPr/>
          </p:nvSpPr>
          <p:spPr>
            <a:xfrm rot="-5400000">
              <a:off x="660981" y="4498602"/>
              <a:ext cx="99707" cy="9711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6"/>
            <p:cNvSpPr/>
            <p:nvPr/>
          </p:nvSpPr>
          <p:spPr>
            <a:xfrm rot="-5400000">
              <a:off x="530309" y="4279216"/>
              <a:ext cx="129277" cy="109517"/>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6"/>
            <p:cNvSpPr/>
            <p:nvPr/>
          </p:nvSpPr>
          <p:spPr>
            <a:xfrm rot="-5400000">
              <a:off x="770865" y="4687155"/>
              <a:ext cx="89047" cy="7742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6"/>
            <p:cNvSpPr/>
            <p:nvPr/>
          </p:nvSpPr>
          <p:spPr>
            <a:xfrm rot="-5400000">
              <a:off x="573821" y="4614325"/>
              <a:ext cx="87475" cy="74283"/>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6"/>
            <p:cNvSpPr/>
            <p:nvPr/>
          </p:nvSpPr>
          <p:spPr>
            <a:xfrm rot="-5400000">
              <a:off x="778465" y="4128563"/>
              <a:ext cx="153068" cy="82923"/>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6"/>
            <p:cNvSpPr/>
            <p:nvPr/>
          </p:nvSpPr>
          <p:spPr>
            <a:xfrm rot="-5400000">
              <a:off x="668022" y="4588909"/>
              <a:ext cx="93423" cy="103458"/>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6"/>
            <p:cNvSpPr/>
            <p:nvPr/>
          </p:nvSpPr>
          <p:spPr>
            <a:xfrm rot="-5400000">
              <a:off x="560635" y="4514452"/>
              <a:ext cx="107956" cy="828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6"/>
            <p:cNvSpPr/>
            <p:nvPr/>
          </p:nvSpPr>
          <p:spPr>
            <a:xfrm rot="-5400000">
              <a:off x="815441" y="3801841"/>
              <a:ext cx="101671" cy="90666"/>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6"/>
            <p:cNvSpPr/>
            <p:nvPr/>
          </p:nvSpPr>
          <p:spPr>
            <a:xfrm rot="-5400000">
              <a:off x="812104" y="4018281"/>
              <a:ext cx="76758" cy="69963"/>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6"/>
            <p:cNvSpPr/>
            <p:nvPr/>
          </p:nvSpPr>
          <p:spPr>
            <a:xfrm rot="-5400000">
              <a:off x="717508" y="3817804"/>
              <a:ext cx="110312" cy="8264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6"/>
            <p:cNvSpPr/>
            <p:nvPr/>
          </p:nvSpPr>
          <p:spPr>
            <a:xfrm rot="-5400000">
              <a:off x="798469" y="3914872"/>
              <a:ext cx="115306" cy="8180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6"/>
            <p:cNvSpPr/>
            <p:nvPr/>
          </p:nvSpPr>
          <p:spPr>
            <a:xfrm rot="-5400000">
              <a:off x="635369" y="4035114"/>
              <a:ext cx="90169" cy="8427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6"/>
            <p:cNvSpPr/>
            <p:nvPr/>
          </p:nvSpPr>
          <p:spPr>
            <a:xfrm rot="-5400000">
              <a:off x="621874" y="3823724"/>
              <a:ext cx="115867" cy="8903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6"/>
            <p:cNvSpPr/>
            <p:nvPr/>
          </p:nvSpPr>
          <p:spPr>
            <a:xfrm rot="-5400000">
              <a:off x="728169" y="4027651"/>
              <a:ext cx="80181" cy="73498"/>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6"/>
            <p:cNvSpPr/>
            <p:nvPr/>
          </p:nvSpPr>
          <p:spPr>
            <a:xfrm rot="-5400000">
              <a:off x="609334" y="4147275"/>
              <a:ext cx="142127" cy="81016"/>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6"/>
            <p:cNvSpPr/>
            <p:nvPr/>
          </p:nvSpPr>
          <p:spPr>
            <a:xfrm rot="-5400000">
              <a:off x="627794" y="3932996"/>
              <a:ext cx="103972" cy="89431"/>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6"/>
            <p:cNvSpPr/>
            <p:nvPr/>
          </p:nvSpPr>
          <p:spPr>
            <a:xfrm rot="-5400000">
              <a:off x="909816" y="4085470"/>
              <a:ext cx="9258" cy="56"/>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6"/>
            <p:cNvSpPr/>
            <p:nvPr/>
          </p:nvSpPr>
          <p:spPr>
            <a:xfrm rot="-5400000">
              <a:off x="878001" y="4340820"/>
              <a:ext cx="72887" cy="56"/>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6"/>
            <p:cNvSpPr/>
            <p:nvPr/>
          </p:nvSpPr>
          <p:spPr>
            <a:xfrm rot="-5400000">
              <a:off x="909703" y="4007310"/>
              <a:ext cx="9483" cy="56"/>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6"/>
            <p:cNvSpPr/>
            <p:nvPr/>
          </p:nvSpPr>
          <p:spPr>
            <a:xfrm rot="-5400000">
              <a:off x="909423" y="4246109"/>
              <a:ext cx="10044" cy="56"/>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6"/>
            <p:cNvSpPr/>
            <p:nvPr/>
          </p:nvSpPr>
          <p:spPr>
            <a:xfrm rot="-5400000">
              <a:off x="876458" y="3811461"/>
              <a:ext cx="75973" cy="56"/>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6"/>
            <p:cNvSpPr/>
            <p:nvPr/>
          </p:nvSpPr>
          <p:spPr>
            <a:xfrm rot="-5400000">
              <a:off x="910012" y="3891978"/>
              <a:ext cx="8865" cy="56"/>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6"/>
            <p:cNvSpPr/>
            <p:nvPr/>
          </p:nvSpPr>
          <p:spPr>
            <a:xfrm rot="-5400000">
              <a:off x="858535" y="4765622"/>
              <a:ext cx="56" cy="869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6"/>
            <p:cNvSpPr/>
            <p:nvPr/>
          </p:nvSpPr>
          <p:spPr>
            <a:xfrm rot="-5400000">
              <a:off x="909732" y="4673967"/>
              <a:ext cx="9426" cy="56"/>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6"/>
            <p:cNvSpPr/>
            <p:nvPr/>
          </p:nvSpPr>
          <p:spPr>
            <a:xfrm rot="-5400000">
              <a:off x="909732" y="4478989"/>
              <a:ext cx="9426" cy="56"/>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6"/>
            <p:cNvSpPr/>
            <p:nvPr/>
          </p:nvSpPr>
          <p:spPr>
            <a:xfrm rot="-5400000">
              <a:off x="909816" y="4575132"/>
              <a:ext cx="9258" cy="56"/>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6"/>
            <p:cNvSpPr/>
            <p:nvPr/>
          </p:nvSpPr>
          <p:spPr>
            <a:xfrm rot="-5400000">
              <a:off x="180171" y="4035311"/>
              <a:ext cx="1082586" cy="38678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3" name="Google Shape;2893;p36"/>
          <p:cNvSpPr/>
          <p:nvPr/>
        </p:nvSpPr>
        <p:spPr>
          <a:xfrm rot="-1535504">
            <a:off x="3848112" y="4758122"/>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6"/>
          <p:cNvSpPr/>
          <p:nvPr/>
        </p:nvSpPr>
        <p:spPr>
          <a:xfrm rot="-1535504">
            <a:off x="3870101" y="4809576"/>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6"/>
          <p:cNvSpPr/>
          <p:nvPr/>
        </p:nvSpPr>
        <p:spPr>
          <a:xfrm rot="-737274">
            <a:off x="8591984" y="2780972"/>
            <a:ext cx="79864" cy="461762"/>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6" name="Google Shape;2896;p36"/>
          <p:cNvGrpSpPr/>
          <p:nvPr/>
        </p:nvGrpSpPr>
        <p:grpSpPr>
          <a:xfrm>
            <a:off x="2868586" y="3970053"/>
            <a:ext cx="1249348" cy="893508"/>
            <a:chOff x="2840311" y="3864928"/>
            <a:chExt cx="1249348" cy="893508"/>
          </a:xfrm>
        </p:grpSpPr>
        <p:sp>
          <p:nvSpPr>
            <p:cNvPr id="2897" name="Google Shape;2897;p36"/>
            <p:cNvSpPr/>
            <p:nvPr/>
          </p:nvSpPr>
          <p:spPr>
            <a:xfrm rot="-1196953">
              <a:off x="2898292" y="40420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6"/>
            <p:cNvSpPr/>
            <p:nvPr/>
          </p:nvSpPr>
          <p:spPr>
            <a:xfrm rot="-1196953">
              <a:off x="3006654" y="42508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899" name="Google Shape;2899;p36"/>
            <p:cNvSpPr/>
            <p:nvPr/>
          </p:nvSpPr>
          <p:spPr>
            <a:xfrm rot="-1196953">
              <a:off x="3376587" y="40596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2900" name="Google Shape;2900;p36"/>
          <p:cNvSpPr/>
          <p:nvPr/>
        </p:nvSpPr>
        <p:spPr>
          <a:xfrm rot="-5083198">
            <a:off x="423319" y="1564329"/>
            <a:ext cx="58123" cy="50808"/>
          </a:xfrm>
          <a:custGeom>
            <a:avLst/>
            <a:gdLst/>
            <a:ahLst/>
            <a:cxnLst/>
            <a:rect l="l" t="t" r="r" b="b"/>
            <a:pathLst>
              <a:path w="1112" h="972" extrusionOk="0">
                <a:moveTo>
                  <a:pt x="598" y="0"/>
                </a:moveTo>
                <a:cubicBezTo>
                  <a:pt x="430" y="0"/>
                  <a:pt x="281" y="47"/>
                  <a:pt x="178" y="140"/>
                </a:cubicBezTo>
                <a:cubicBezTo>
                  <a:pt x="57" y="234"/>
                  <a:pt x="1" y="364"/>
                  <a:pt x="1" y="504"/>
                </a:cubicBezTo>
                <a:cubicBezTo>
                  <a:pt x="1" y="644"/>
                  <a:pt x="47" y="766"/>
                  <a:pt x="131" y="840"/>
                </a:cubicBezTo>
                <a:cubicBezTo>
                  <a:pt x="206" y="943"/>
                  <a:pt x="337" y="971"/>
                  <a:pt x="514" y="971"/>
                </a:cubicBezTo>
                <a:cubicBezTo>
                  <a:pt x="691" y="971"/>
                  <a:pt x="831" y="924"/>
                  <a:pt x="943" y="831"/>
                </a:cubicBezTo>
                <a:cubicBezTo>
                  <a:pt x="1046" y="738"/>
                  <a:pt x="1111" y="598"/>
                  <a:pt x="1111" y="439"/>
                </a:cubicBezTo>
                <a:cubicBezTo>
                  <a:pt x="1111" y="299"/>
                  <a:pt x="1065" y="187"/>
                  <a:pt x="971" y="122"/>
                </a:cubicBezTo>
                <a:cubicBezTo>
                  <a:pt x="878" y="47"/>
                  <a:pt x="747" y="0"/>
                  <a:pt x="5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493259" y="1872070"/>
            <a:ext cx="5700094" cy="1523494"/>
          </a:xfrm>
          <a:prstGeom prst="rect">
            <a:avLst/>
          </a:prstGeom>
          <a:noFill/>
        </p:spPr>
        <p:txBody>
          <a:bodyPr wrap="square" rtlCol="0">
            <a:spAutoFit/>
          </a:bodyPr>
          <a:lstStyle/>
          <a:p>
            <a:pPr algn="ctr">
              <a:lnSpc>
                <a:spcPct val="150000"/>
              </a:lnSpc>
            </a:pPr>
            <a:r>
              <a:rPr lang="en-US" sz="3100" b="1" dirty="0" smtClean="0">
                <a:solidFill>
                  <a:srgbClr val="C00000"/>
                </a:solidFill>
                <a:effectLst>
                  <a:outerShdw blurRad="38100" dist="38100" dir="2700000" algn="tl">
                    <a:srgbClr val="000000">
                      <a:alpha val="43137"/>
                    </a:srgbClr>
                  </a:outerShdw>
                </a:effectLst>
              </a:rPr>
              <a:t>BÀI 11: NGÀY HỘI QUÊ EM </a:t>
            </a:r>
            <a:r>
              <a:rPr lang="en-US" sz="3100" b="1" dirty="0" smtClean="0">
                <a:solidFill>
                  <a:srgbClr val="C00000"/>
                </a:solidFill>
              </a:rPr>
              <a:t>(2 </a:t>
            </a:r>
            <a:r>
              <a:rPr lang="en-US" sz="3100" b="1" dirty="0" err="1" smtClean="0">
                <a:solidFill>
                  <a:srgbClr val="C00000"/>
                </a:solidFill>
              </a:rPr>
              <a:t>Tiết</a:t>
            </a:r>
            <a:r>
              <a:rPr lang="en-US" sz="3100" b="1" dirty="0" smtClean="0">
                <a:solidFill>
                  <a:srgbClr val="C00000"/>
                </a:solidFill>
              </a:rPr>
              <a:t>)</a:t>
            </a:r>
            <a:endParaRPr lang="en-US" sz="3100" b="1" dirty="0">
              <a:solidFill>
                <a:srgbClr val="C0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7"/>
        <p:cNvGrpSpPr/>
        <p:nvPr/>
      </p:nvGrpSpPr>
      <p:grpSpPr>
        <a:xfrm>
          <a:off x="0" y="0"/>
          <a:ext cx="0" cy="0"/>
          <a:chOff x="0" y="0"/>
          <a:chExt cx="0" cy="0"/>
        </a:xfrm>
      </p:grpSpPr>
      <p:grpSp>
        <p:nvGrpSpPr>
          <p:cNvPr id="2978" name="Google Shape;2978;p39"/>
          <p:cNvGrpSpPr/>
          <p:nvPr/>
        </p:nvGrpSpPr>
        <p:grpSpPr>
          <a:xfrm>
            <a:off x="426813" y="4048574"/>
            <a:ext cx="250137" cy="252072"/>
            <a:chOff x="721088" y="4381549"/>
            <a:chExt cx="250137" cy="252072"/>
          </a:xfrm>
        </p:grpSpPr>
        <p:sp>
          <p:nvSpPr>
            <p:cNvPr id="2979" name="Google Shape;2979;p39"/>
            <p:cNvSpPr/>
            <p:nvPr/>
          </p:nvSpPr>
          <p:spPr>
            <a:xfrm>
              <a:off x="721088" y="43815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9"/>
            <p:cNvSpPr/>
            <p:nvPr/>
          </p:nvSpPr>
          <p:spPr>
            <a:xfrm>
              <a:off x="807018" y="44781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1" name="Google Shape;2981;p39"/>
          <p:cNvSpPr/>
          <p:nvPr/>
        </p:nvSpPr>
        <p:spPr>
          <a:xfrm rot="5400000">
            <a:off x="8288050" y="603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9"/>
          <p:cNvSpPr txBox="1">
            <a:spLocks noGrp="1"/>
          </p:cNvSpPr>
          <p:nvPr>
            <p:ph type="title" idx="15"/>
          </p:nvPr>
        </p:nvSpPr>
        <p:spPr>
          <a:xfrm>
            <a:off x="1204950" y="538000"/>
            <a:ext cx="67341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solidFill>
                  <a:srgbClr val="C00000"/>
                </a:solidFill>
                <a:latin typeface="+mn-lt"/>
              </a:rPr>
              <a:t>NỘI DUNG BÀI HỌC</a:t>
            </a:r>
            <a:endParaRPr b="1" dirty="0">
              <a:solidFill>
                <a:srgbClr val="C00000"/>
              </a:solidFill>
              <a:latin typeface="+mn-lt"/>
            </a:endParaRPr>
          </a:p>
        </p:txBody>
      </p:sp>
      <p:sp>
        <p:nvSpPr>
          <p:cNvPr id="2983" name="Google Shape;2983;p39"/>
          <p:cNvSpPr txBox="1">
            <a:spLocks noGrp="1"/>
          </p:cNvSpPr>
          <p:nvPr>
            <p:ph type="subTitle" idx="1"/>
          </p:nvPr>
        </p:nvSpPr>
        <p:spPr>
          <a:xfrm>
            <a:off x="1171163" y="2073280"/>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solidFill>
                  <a:srgbClr val="0070C0"/>
                </a:solidFill>
                <a:latin typeface="+mn-lt"/>
              </a:rPr>
              <a:t>Khám</a:t>
            </a:r>
            <a:r>
              <a:rPr lang="en-US" sz="2800" dirty="0" smtClean="0">
                <a:solidFill>
                  <a:srgbClr val="0070C0"/>
                </a:solidFill>
                <a:latin typeface="+mn-lt"/>
              </a:rPr>
              <a:t> </a:t>
            </a:r>
            <a:r>
              <a:rPr lang="en-US" sz="2800" dirty="0" err="1" smtClean="0">
                <a:solidFill>
                  <a:srgbClr val="0070C0"/>
                </a:solidFill>
                <a:latin typeface="+mn-lt"/>
              </a:rPr>
              <a:t>phá</a:t>
            </a:r>
            <a:endParaRPr sz="2800" dirty="0">
              <a:solidFill>
                <a:srgbClr val="0070C0"/>
              </a:solidFill>
              <a:latin typeface="+mn-lt"/>
            </a:endParaRPr>
          </a:p>
        </p:txBody>
      </p:sp>
      <p:sp>
        <p:nvSpPr>
          <p:cNvPr id="2984" name="Google Shape;2984;p39"/>
          <p:cNvSpPr txBox="1">
            <a:spLocks noGrp="1"/>
          </p:cNvSpPr>
          <p:nvPr>
            <p:ph type="title"/>
          </p:nvPr>
        </p:nvSpPr>
        <p:spPr>
          <a:xfrm>
            <a:off x="1937963" y="1151075"/>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01</a:t>
            </a:r>
            <a:endParaRPr dirty="0"/>
          </a:p>
        </p:txBody>
      </p:sp>
      <p:sp>
        <p:nvSpPr>
          <p:cNvPr id="2986" name="Google Shape;2986;p39"/>
          <p:cNvSpPr txBox="1">
            <a:spLocks noGrp="1"/>
          </p:cNvSpPr>
          <p:nvPr>
            <p:ph type="subTitle" idx="3"/>
          </p:nvPr>
        </p:nvSpPr>
        <p:spPr>
          <a:xfrm>
            <a:off x="1171163" y="3856246"/>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solidFill>
                  <a:srgbClr val="0070C0"/>
                </a:solidFill>
                <a:latin typeface="+mn-lt"/>
              </a:rPr>
              <a:t>Thảo</a:t>
            </a:r>
            <a:r>
              <a:rPr lang="en-US" sz="2800" dirty="0" smtClean="0">
                <a:solidFill>
                  <a:srgbClr val="0070C0"/>
                </a:solidFill>
                <a:latin typeface="+mn-lt"/>
              </a:rPr>
              <a:t> </a:t>
            </a:r>
            <a:r>
              <a:rPr lang="en-US" sz="2800" dirty="0" err="1" smtClean="0">
                <a:solidFill>
                  <a:srgbClr val="0070C0"/>
                </a:solidFill>
                <a:latin typeface="+mn-lt"/>
              </a:rPr>
              <a:t>luận</a:t>
            </a:r>
            <a:endParaRPr sz="2800" dirty="0">
              <a:solidFill>
                <a:srgbClr val="0070C0"/>
              </a:solidFill>
              <a:latin typeface="+mn-lt"/>
            </a:endParaRPr>
          </a:p>
        </p:txBody>
      </p:sp>
      <p:sp>
        <p:nvSpPr>
          <p:cNvPr id="2987" name="Google Shape;2987;p39"/>
          <p:cNvSpPr txBox="1">
            <a:spLocks noGrp="1"/>
          </p:cNvSpPr>
          <p:nvPr>
            <p:ph type="title" idx="4"/>
          </p:nvPr>
        </p:nvSpPr>
        <p:spPr>
          <a:xfrm>
            <a:off x="1937963" y="295750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2989" name="Google Shape;2989;p39"/>
          <p:cNvSpPr txBox="1">
            <a:spLocks noGrp="1"/>
          </p:cNvSpPr>
          <p:nvPr>
            <p:ph type="subTitle" idx="6"/>
          </p:nvPr>
        </p:nvSpPr>
        <p:spPr>
          <a:xfrm>
            <a:off x="4943063" y="2090681"/>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solidFill>
                  <a:srgbClr val="0070C0"/>
                </a:solidFill>
                <a:latin typeface="+mn-lt"/>
              </a:rPr>
              <a:t>Sáng</a:t>
            </a:r>
            <a:r>
              <a:rPr lang="en-US" sz="2800" dirty="0" smtClean="0">
                <a:solidFill>
                  <a:srgbClr val="0070C0"/>
                </a:solidFill>
                <a:latin typeface="+mn-lt"/>
              </a:rPr>
              <a:t> </a:t>
            </a:r>
            <a:r>
              <a:rPr lang="en-US" sz="2800" dirty="0" err="1" smtClean="0">
                <a:solidFill>
                  <a:srgbClr val="0070C0"/>
                </a:solidFill>
                <a:latin typeface="+mn-lt"/>
              </a:rPr>
              <a:t>tạo</a:t>
            </a:r>
            <a:endParaRPr sz="2800" dirty="0">
              <a:solidFill>
                <a:srgbClr val="0070C0"/>
              </a:solidFill>
              <a:latin typeface="+mn-lt"/>
            </a:endParaRPr>
          </a:p>
        </p:txBody>
      </p:sp>
      <p:sp>
        <p:nvSpPr>
          <p:cNvPr id="2990" name="Google Shape;2990;p39"/>
          <p:cNvSpPr txBox="1">
            <a:spLocks noGrp="1"/>
          </p:cNvSpPr>
          <p:nvPr>
            <p:ph type="title" idx="7"/>
          </p:nvPr>
        </p:nvSpPr>
        <p:spPr>
          <a:xfrm>
            <a:off x="5709863" y="1151075"/>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a:t>
            </a:r>
            <a:endParaRPr dirty="0"/>
          </a:p>
        </p:txBody>
      </p:sp>
      <p:sp>
        <p:nvSpPr>
          <p:cNvPr id="2992" name="Google Shape;2992;p39"/>
          <p:cNvSpPr txBox="1">
            <a:spLocks noGrp="1"/>
          </p:cNvSpPr>
          <p:nvPr>
            <p:ph type="subTitle" idx="9"/>
          </p:nvPr>
        </p:nvSpPr>
        <p:spPr>
          <a:xfrm>
            <a:off x="4943063" y="3874672"/>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solidFill>
                  <a:srgbClr val="0070C0"/>
                </a:solidFill>
                <a:latin typeface="+mn-lt"/>
              </a:rPr>
              <a:t>Ứng</a:t>
            </a:r>
            <a:r>
              <a:rPr lang="en-US" sz="2800" dirty="0" smtClean="0">
                <a:solidFill>
                  <a:srgbClr val="0070C0"/>
                </a:solidFill>
                <a:latin typeface="+mn-lt"/>
              </a:rPr>
              <a:t> </a:t>
            </a:r>
            <a:r>
              <a:rPr lang="en-US" sz="2800" dirty="0" err="1" smtClean="0">
                <a:solidFill>
                  <a:srgbClr val="0070C0"/>
                </a:solidFill>
                <a:latin typeface="+mn-lt"/>
              </a:rPr>
              <a:t>dụng</a:t>
            </a:r>
            <a:endParaRPr sz="2800" dirty="0">
              <a:solidFill>
                <a:srgbClr val="0070C0"/>
              </a:solidFill>
              <a:latin typeface="+mn-lt"/>
            </a:endParaRPr>
          </a:p>
        </p:txBody>
      </p:sp>
      <p:sp>
        <p:nvSpPr>
          <p:cNvPr id="2993" name="Google Shape;2993;p39"/>
          <p:cNvSpPr txBox="1">
            <a:spLocks noGrp="1"/>
          </p:cNvSpPr>
          <p:nvPr>
            <p:ph type="title" idx="13"/>
          </p:nvPr>
        </p:nvSpPr>
        <p:spPr>
          <a:xfrm>
            <a:off x="5709863" y="295750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grpSp>
        <p:nvGrpSpPr>
          <p:cNvPr id="2995" name="Google Shape;2995;p39"/>
          <p:cNvGrpSpPr/>
          <p:nvPr/>
        </p:nvGrpSpPr>
        <p:grpSpPr>
          <a:xfrm>
            <a:off x="0" y="4279165"/>
            <a:ext cx="1124996" cy="941428"/>
            <a:chOff x="-28012" y="4236749"/>
            <a:chExt cx="881313" cy="737507"/>
          </a:xfrm>
        </p:grpSpPr>
        <p:sp>
          <p:nvSpPr>
            <p:cNvPr id="2996" name="Google Shape;2996;p39"/>
            <p:cNvSpPr/>
            <p:nvPr/>
          </p:nvSpPr>
          <p:spPr>
            <a:xfrm rot="1305743">
              <a:off x="36778" y="4358500"/>
              <a:ext cx="751733" cy="494004"/>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9"/>
            <p:cNvSpPr/>
            <p:nvPr/>
          </p:nvSpPr>
          <p:spPr>
            <a:xfrm rot="1305743">
              <a:off x="101041" y="4425269"/>
              <a:ext cx="623703" cy="361618"/>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8" name="Google Shape;2998;p39"/>
          <p:cNvGrpSpPr/>
          <p:nvPr/>
        </p:nvGrpSpPr>
        <p:grpSpPr>
          <a:xfrm>
            <a:off x="1346025" y="1568125"/>
            <a:ext cx="2347501" cy="107300"/>
            <a:chOff x="1346025" y="1568125"/>
            <a:chExt cx="2347501" cy="107300"/>
          </a:xfrm>
        </p:grpSpPr>
        <p:sp>
          <p:nvSpPr>
            <p:cNvPr id="2999" name="Google Shape;2999;p39"/>
            <p:cNvSpPr/>
            <p:nvPr/>
          </p:nvSpPr>
          <p:spPr>
            <a:xfrm>
              <a:off x="1346025"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9"/>
            <p:cNvSpPr/>
            <p:nvPr/>
          </p:nvSpPr>
          <p:spPr>
            <a:xfrm>
              <a:off x="3376076" y="1574309"/>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1" name="Google Shape;3001;p39"/>
          <p:cNvGrpSpPr/>
          <p:nvPr/>
        </p:nvGrpSpPr>
        <p:grpSpPr>
          <a:xfrm>
            <a:off x="1346025" y="3411213"/>
            <a:ext cx="2347501" cy="107300"/>
            <a:chOff x="1346025" y="1568125"/>
            <a:chExt cx="2347501" cy="107300"/>
          </a:xfrm>
        </p:grpSpPr>
        <p:sp>
          <p:nvSpPr>
            <p:cNvPr id="3002" name="Google Shape;3002;p39"/>
            <p:cNvSpPr/>
            <p:nvPr/>
          </p:nvSpPr>
          <p:spPr>
            <a:xfrm>
              <a:off x="1346025"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9"/>
            <p:cNvSpPr/>
            <p:nvPr/>
          </p:nvSpPr>
          <p:spPr>
            <a:xfrm>
              <a:off x="3376076" y="1574309"/>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4" name="Google Shape;3004;p39"/>
          <p:cNvGrpSpPr/>
          <p:nvPr/>
        </p:nvGrpSpPr>
        <p:grpSpPr>
          <a:xfrm>
            <a:off x="5115125" y="1568125"/>
            <a:ext cx="2347501" cy="107300"/>
            <a:chOff x="3595875" y="1568125"/>
            <a:chExt cx="2347501" cy="107300"/>
          </a:xfrm>
        </p:grpSpPr>
        <p:sp>
          <p:nvSpPr>
            <p:cNvPr id="3005" name="Google Shape;3005;p39"/>
            <p:cNvSpPr/>
            <p:nvPr/>
          </p:nvSpPr>
          <p:spPr>
            <a:xfrm rot="10800000">
              <a:off x="5599101"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9"/>
            <p:cNvSpPr/>
            <p:nvPr/>
          </p:nvSpPr>
          <p:spPr>
            <a:xfrm rot="10800000">
              <a:off x="3595875" y="1574303"/>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7" name="Google Shape;3007;p39"/>
          <p:cNvGrpSpPr/>
          <p:nvPr/>
        </p:nvGrpSpPr>
        <p:grpSpPr>
          <a:xfrm>
            <a:off x="5115125" y="3411213"/>
            <a:ext cx="2347501" cy="107300"/>
            <a:chOff x="3595875" y="1568125"/>
            <a:chExt cx="2347501" cy="107300"/>
          </a:xfrm>
        </p:grpSpPr>
        <p:sp>
          <p:nvSpPr>
            <p:cNvPr id="3008" name="Google Shape;3008;p39"/>
            <p:cNvSpPr/>
            <p:nvPr/>
          </p:nvSpPr>
          <p:spPr>
            <a:xfrm rot="10800000">
              <a:off x="5599101"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9"/>
            <p:cNvSpPr/>
            <p:nvPr/>
          </p:nvSpPr>
          <p:spPr>
            <a:xfrm rot="10800000">
              <a:off x="3595875" y="1574303"/>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0" name="Google Shape;3010;p39"/>
          <p:cNvGrpSpPr/>
          <p:nvPr/>
        </p:nvGrpSpPr>
        <p:grpSpPr>
          <a:xfrm>
            <a:off x="8422911" y="4124722"/>
            <a:ext cx="546680" cy="696064"/>
            <a:chOff x="8422911" y="4124722"/>
            <a:chExt cx="546680" cy="696064"/>
          </a:xfrm>
        </p:grpSpPr>
        <p:sp>
          <p:nvSpPr>
            <p:cNvPr id="3011" name="Google Shape;3011;p39"/>
            <p:cNvSpPr/>
            <p:nvPr/>
          </p:nvSpPr>
          <p:spPr>
            <a:xfrm rot="896404">
              <a:off x="8495144" y="4166207"/>
              <a:ext cx="402216" cy="613094"/>
            </a:xfrm>
            <a:custGeom>
              <a:avLst/>
              <a:gdLst/>
              <a:ahLst/>
              <a:cxnLst/>
              <a:rect l="l" t="t" r="r" b="b"/>
              <a:pathLst>
                <a:path w="8974" h="13679" extrusionOk="0">
                  <a:moveTo>
                    <a:pt x="8973" y="0"/>
                  </a:moveTo>
                  <a:cubicBezTo>
                    <a:pt x="8714" y="0"/>
                    <a:pt x="0" y="86"/>
                    <a:pt x="0" y="86"/>
                  </a:cubicBezTo>
                  <a:lnTo>
                    <a:pt x="1917" y="13679"/>
                  </a:lnTo>
                  <a:lnTo>
                    <a:pt x="8539" y="12982"/>
                  </a:lnTo>
                  <a:lnTo>
                    <a:pt x="89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9"/>
            <p:cNvSpPr/>
            <p:nvPr/>
          </p:nvSpPr>
          <p:spPr>
            <a:xfrm rot="896404">
              <a:off x="8559522" y="4254271"/>
              <a:ext cx="326425" cy="440985"/>
            </a:xfrm>
            <a:custGeom>
              <a:avLst/>
              <a:gdLst/>
              <a:ahLst/>
              <a:cxnLst/>
              <a:rect l="l" t="t" r="r" b="b"/>
              <a:pathLst>
                <a:path w="7283" h="9839" extrusionOk="0">
                  <a:moveTo>
                    <a:pt x="0" y="0"/>
                  </a:moveTo>
                  <a:lnTo>
                    <a:pt x="0" y="1080"/>
                  </a:lnTo>
                  <a:lnTo>
                    <a:pt x="2990" y="1080"/>
                  </a:lnTo>
                  <a:lnTo>
                    <a:pt x="2990" y="9838"/>
                  </a:lnTo>
                  <a:lnTo>
                    <a:pt x="4275" y="9838"/>
                  </a:lnTo>
                  <a:lnTo>
                    <a:pt x="4275" y="1080"/>
                  </a:lnTo>
                  <a:lnTo>
                    <a:pt x="7282" y="1080"/>
                  </a:lnTo>
                  <a:lnTo>
                    <a:pt x="72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984"/>
                                        </p:tgtEl>
                                        <p:attrNameLst>
                                          <p:attrName>style.visibility</p:attrName>
                                        </p:attrNameLst>
                                      </p:cBhvr>
                                      <p:to>
                                        <p:strVal val="visible"/>
                                      </p:to>
                                    </p:set>
                                    <p:anim calcmode="lin" valueType="num">
                                      <p:cBhvr>
                                        <p:cTn id="7" dur="500" fill="hold"/>
                                        <p:tgtEl>
                                          <p:spTgt spid="2984"/>
                                        </p:tgtEl>
                                        <p:attrNameLst>
                                          <p:attrName>ppt_x</p:attrName>
                                        </p:attrNameLst>
                                      </p:cBhvr>
                                      <p:tavLst>
                                        <p:tav tm="0">
                                          <p:val>
                                            <p:strVal val="#ppt_x"/>
                                          </p:val>
                                        </p:tav>
                                        <p:tav tm="100000">
                                          <p:val>
                                            <p:strVal val="#ppt_x"/>
                                          </p:val>
                                        </p:tav>
                                      </p:tavLst>
                                    </p:anim>
                                    <p:anim calcmode="lin" valueType="num">
                                      <p:cBhvr>
                                        <p:cTn id="8" dur="500" fill="hold"/>
                                        <p:tgtEl>
                                          <p:spTgt spid="2984"/>
                                        </p:tgtEl>
                                        <p:attrNameLst>
                                          <p:attrName>ppt_y</p:attrName>
                                        </p:attrNameLst>
                                      </p:cBhvr>
                                      <p:tavLst>
                                        <p:tav tm="0">
                                          <p:val>
                                            <p:strVal val="#ppt_y-#ppt_h/2"/>
                                          </p:val>
                                        </p:tav>
                                        <p:tav tm="100000">
                                          <p:val>
                                            <p:strVal val="#ppt_y"/>
                                          </p:val>
                                        </p:tav>
                                      </p:tavLst>
                                    </p:anim>
                                    <p:anim calcmode="lin" valueType="num">
                                      <p:cBhvr>
                                        <p:cTn id="9" dur="500" fill="hold"/>
                                        <p:tgtEl>
                                          <p:spTgt spid="2984"/>
                                        </p:tgtEl>
                                        <p:attrNameLst>
                                          <p:attrName>ppt_w</p:attrName>
                                        </p:attrNameLst>
                                      </p:cBhvr>
                                      <p:tavLst>
                                        <p:tav tm="0">
                                          <p:val>
                                            <p:strVal val="#ppt_w"/>
                                          </p:val>
                                        </p:tav>
                                        <p:tav tm="100000">
                                          <p:val>
                                            <p:strVal val="#ppt_w"/>
                                          </p:val>
                                        </p:tav>
                                      </p:tavLst>
                                    </p:anim>
                                    <p:anim calcmode="lin" valueType="num">
                                      <p:cBhvr>
                                        <p:cTn id="10" dur="500" fill="hold"/>
                                        <p:tgtEl>
                                          <p:spTgt spid="2984"/>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2983">
                                            <p:txEl>
                                              <p:pRg st="0" end="0"/>
                                            </p:txEl>
                                          </p:spTgt>
                                        </p:tgtEl>
                                        <p:attrNameLst>
                                          <p:attrName>style.visibility</p:attrName>
                                        </p:attrNameLst>
                                      </p:cBhvr>
                                      <p:to>
                                        <p:strVal val="visible"/>
                                      </p:to>
                                    </p:set>
                                    <p:anim calcmode="lin" valueType="num">
                                      <p:cBhvr>
                                        <p:cTn id="13" dur="500" fill="hold"/>
                                        <p:tgtEl>
                                          <p:spTgt spid="298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983">
                                            <p:txEl>
                                              <p:pRg st="0" end="0"/>
                                            </p:txEl>
                                          </p:spTgt>
                                        </p:tgtEl>
                                        <p:attrNameLst>
                                          <p:attrName>ppt_y</p:attrName>
                                        </p:attrNameLst>
                                      </p:cBhvr>
                                      <p:tavLst>
                                        <p:tav tm="0">
                                          <p:val>
                                            <p:strVal val="#ppt_y-#ppt_h/2"/>
                                          </p:val>
                                        </p:tav>
                                        <p:tav tm="100000">
                                          <p:val>
                                            <p:strVal val="#ppt_y"/>
                                          </p:val>
                                        </p:tav>
                                      </p:tavLst>
                                    </p:anim>
                                    <p:anim calcmode="lin" valueType="num">
                                      <p:cBhvr>
                                        <p:cTn id="15" dur="500" fill="hold"/>
                                        <p:tgtEl>
                                          <p:spTgt spid="2983">
                                            <p:txEl>
                                              <p:pRg st="0" end="0"/>
                                            </p:txEl>
                                          </p:spTgt>
                                        </p:tgtEl>
                                        <p:attrNameLst>
                                          <p:attrName>ppt_w</p:attrName>
                                        </p:attrNameLst>
                                      </p:cBhvr>
                                      <p:tavLst>
                                        <p:tav tm="0">
                                          <p:val>
                                            <p:strVal val="#ppt_w"/>
                                          </p:val>
                                        </p:tav>
                                        <p:tav tm="100000">
                                          <p:val>
                                            <p:strVal val="#ppt_w"/>
                                          </p:val>
                                        </p:tav>
                                      </p:tavLst>
                                    </p:anim>
                                    <p:anim calcmode="lin" valueType="num">
                                      <p:cBhvr>
                                        <p:cTn id="16" dur="500" fill="hold"/>
                                        <p:tgtEl>
                                          <p:spTgt spid="29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grpId="0" nodeType="clickEffect">
                                  <p:stCondLst>
                                    <p:cond delay="0"/>
                                  </p:stCondLst>
                                  <p:childTnLst>
                                    <p:set>
                                      <p:cBhvr>
                                        <p:cTn id="20" dur="1" fill="hold">
                                          <p:stCondLst>
                                            <p:cond delay="0"/>
                                          </p:stCondLst>
                                        </p:cTn>
                                        <p:tgtEl>
                                          <p:spTgt spid="2990"/>
                                        </p:tgtEl>
                                        <p:attrNameLst>
                                          <p:attrName>style.visibility</p:attrName>
                                        </p:attrNameLst>
                                      </p:cBhvr>
                                      <p:to>
                                        <p:strVal val="visible"/>
                                      </p:to>
                                    </p:set>
                                    <p:anim calcmode="lin" valueType="num">
                                      <p:cBhvr>
                                        <p:cTn id="21" dur="500" fill="hold"/>
                                        <p:tgtEl>
                                          <p:spTgt spid="2990"/>
                                        </p:tgtEl>
                                        <p:attrNameLst>
                                          <p:attrName>ppt_x</p:attrName>
                                        </p:attrNameLst>
                                      </p:cBhvr>
                                      <p:tavLst>
                                        <p:tav tm="0">
                                          <p:val>
                                            <p:strVal val="#ppt_x"/>
                                          </p:val>
                                        </p:tav>
                                        <p:tav tm="100000">
                                          <p:val>
                                            <p:strVal val="#ppt_x"/>
                                          </p:val>
                                        </p:tav>
                                      </p:tavLst>
                                    </p:anim>
                                    <p:anim calcmode="lin" valueType="num">
                                      <p:cBhvr>
                                        <p:cTn id="22" dur="500" fill="hold"/>
                                        <p:tgtEl>
                                          <p:spTgt spid="2990"/>
                                        </p:tgtEl>
                                        <p:attrNameLst>
                                          <p:attrName>ppt_y</p:attrName>
                                        </p:attrNameLst>
                                      </p:cBhvr>
                                      <p:tavLst>
                                        <p:tav tm="0">
                                          <p:val>
                                            <p:strVal val="#ppt_y-#ppt_h/2"/>
                                          </p:val>
                                        </p:tav>
                                        <p:tav tm="100000">
                                          <p:val>
                                            <p:strVal val="#ppt_y"/>
                                          </p:val>
                                        </p:tav>
                                      </p:tavLst>
                                    </p:anim>
                                    <p:anim calcmode="lin" valueType="num">
                                      <p:cBhvr>
                                        <p:cTn id="23" dur="500" fill="hold"/>
                                        <p:tgtEl>
                                          <p:spTgt spid="2990"/>
                                        </p:tgtEl>
                                        <p:attrNameLst>
                                          <p:attrName>ppt_w</p:attrName>
                                        </p:attrNameLst>
                                      </p:cBhvr>
                                      <p:tavLst>
                                        <p:tav tm="0">
                                          <p:val>
                                            <p:strVal val="#ppt_w"/>
                                          </p:val>
                                        </p:tav>
                                        <p:tav tm="100000">
                                          <p:val>
                                            <p:strVal val="#ppt_w"/>
                                          </p:val>
                                        </p:tav>
                                      </p:tavLst>
                                    </p:anim>
                                    <p:anim calcmode="lin" valueType="num">
                                      <p:cBhvr>
                                        <p:cTn id="24" dur="500" fill="hold"/>
                                        <p:tgtEl>
                                          <p:spTgt spid="2990"/>
                                        </p:tgtEl>
                                        <p:attrNameLst>
                                          <p:attrName>ppt_h</p:attrName>
                                        </p:attrNameLst>
                                      </p:cBhvr>
                                      <p:tavLst>
                                        <p:tav tm="0">
                                          <p:val>
                                            <p:fltVal val="0"/>
                                          </p:val>
                                        </p:tav>
                                        <p:tav tm="100000">
                                          <p:val>
                                            <p:strVal val="#ppt_h"/>
                                          </p:val>
                                        </p:tav>
                                      </p:tavLst>
                                    </p:anim>
                                  </p:childTnLst>
                                </p:cTn>
                              </p:par>
                              <p:par>
                                <p:cTn id="25" presetID="17" presetClass="entr" presetSubtype="1" fill="hold" grpId="0" nodeType="withEffect">
                                  <p:stCondLst>
                                    <p:cond delay="0"/>
                                  </p:stCondLst>
                                  <p:childTnLst>
                                    <p:set>
                                      <p:cBhvr>
                                        <p:cTn id="26" dur="1" fill="hold">
                                          <p:stCondLst>
                                            <p:cond delay="0"/>
                                          </p:stCondLst>
                                        </p:cTn>
                                        <p:tgtEl>
                                          <p:spTgt spid="2989">
                                            <p:txEl>
                                              <p:pRg st="0" end="0"/>
                                            </p:txEl>
                                          </p:spTgt>
                                        </p:tgtEl>
                                        <p:attrNameLst>
                                          <p:attrName>style.visibility</p:attrName>
                                        </p:attrNameLst>
                                      </p:cBhvr>
                                      <p:to>
                                        <p:strVal val="visible"/>
                                      </p:to>
                                    </p:set>
                                    <p:anim calcmode="lin" valueType="num">
                                      <p:cBhvr>
                                        <p:cTn id="27" dur="500" fill="hold"/>
                                        <p:tgtEl>
                                          <p:spTgt spid="2989">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2989">
                                            <p:txEl>
                                              <p:pRg st="0" end="0"/>
                                            </p:txEl>
                                          </p:spTgt>
                                        </p:tgtEl>
                                        <p:attrNameLst>
                                          <p:attrName>ppt_y</p:attrName>
                                        </p:attrNameLst>
                                      </p:cBhvr>
                                      <p:tavLst>
                                        <p:tav tm="0">
                                          <p:val>
                                            <p:strVal val="#ppt_y-#ppt_h/2"/>
                                          </p:val>
                                        </p:tav>
                                        <p:tav tm="100000">
                                          <p:val>
                                            <p:strVal val="#ppt_y"/>
                                          </p:val>
                                        </p:tav>
                                      </p:tavLst>
                                    </p:anim>
                                    <p:anim calcmode="lin" valueType="num">
                                      <p:cBhvr>
                                        <p:cTn id="29" dur="500" fill="hold"/>
                                        <p:tgtEl>
                                          <p:spTgt spid="2989">
                                            <p:txEl>
                                              <p:pRg st="0" end="0"/>
                                            </p:txEl>
                                          </p:spTgt>
                                        </p:tgtEl>
                                        <p:attrNameLst>
                                          <p:attrName>ppt_w</p:attrName>
                                        </p:attrNameLst>
                                      </p:cBhvr>
                                      <p:tavLst>
                                        <p:tav tm="0">
                                          <p:val>
                                            <p:strVal val="#ppt_w"/>
                                          </p:val>
                                        </p:tav>
                                        <p:tav tm="100000">
                                          <p:val>
                                            <p:strVal val="#ppt_w"/>
                                          </p:val>
                                        </p:tav>
                                      </p:tavLst>
                                    </p:anim>
                                    <p:anim calcmode="lin" valueType="num">
                                      <p:cBhvr>
                                        <p:cTn id="30" dur="500" fill="hold"/>
                                        <p:tgtEl>
                                          <p:spTgt spid="29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 fill="hold" grpId="0" nodeType="clickEffect">
                                  <p:stCondLst>
                                    <p:cond delay="0"/>
                                  </p:stCondLst>
                                  <p:childTnLst>
                                    <p:set>
                                      <p:cBhvr>
                                        <p:cTn id="34" dur="1" fill="hold">
                                          <p:stCondLst>
                                            <p:cond delay="0"/>
                                          </p:stCondLst>
                                        </p:cTn>
                                        <p:tgtEl>
                                          <p:spTgt spid="2987"/>
                                        </p:tgtEl>
                                        <p:attrNameLst>
                                          <p:attrName>style.visibility</p:attrName>
                                        </p:attrNameLst>
                                      </p:cBhvr>
                                      <p:to>
                                        <p:strVal val="visible"/>
                                      </p:to>
                                    </p:set>
                                    <p:anim calcmode="lin" valueType="num">
                                      <p:cBhvr>
                                        <p:cTn id="35" dur="500" fill="hold"/>
                                        <p:tgtEl>
                                          <p:spTgt spid="2987"/>
                                        </p:tgtEl>
                                        <p:attrNameLst>
                                          <p:attrName>ppt_x</p:attrName>
                                        </p:attrNameLst>
                                      </p:cBhvr>
                                      <p:tavLst>
                                        <p:tav tm="0">
                                          <p:val>
                                            <p:strVal val="#ppt_x"/>
                                          </p:val>
                                        </p:tav>
                                        <p:tav tm="100000">
                                          <p:val>
                                            <p:strVal val="#ppt_x"/>
                                          </p:val>
                                        </p:tav>
                                      </p:tavLst>
                                    </p:anim>
                                    <p:anim calcmode="lin" valueType="num">
                                      <p:cBhvr>
                                        <p:cTn id="36" dur="500" fill="hold"/>
                                        <p:tgtEl>
                                          <p:spTgt spid="2987"/>
                                        </p:tgtEl>
                                        <p:attrNameLst>
                                          <p:attrName>ppt_y</p:attrName>
                                        </p:attrNameLst>
                                      </p:cBhvr>
                                      <p:tavLst>
                                        <p:tav tm="0">
                                          <p:val>
                                            <p:strVal val="#ppt_y-#ppt_h/2"/>
                                          </p:val>
                                        </p:tav>
                                        <p:tav tm="100000">
                                          <p:val>
                                            <p:strVal val="#ppt_y"/>
                                          </p:val>
                                        </p:tav>
                                      </p:tavLst>
                                    </p:anim>
                                    <p:anim calcmode="lin" valueType="num">
                                      <p:cBhvr>
                                        <p:cTn id="37" dur="500" fill="hold"/>
                                        <p:tgtEl>
                                          <p:spTgt spid="2987"/>
                                        </p:tgtEl>
                                        <p:attrNameLst>
                                          <p:attrName>ppt_w</p:attrName>
                                        </p:attrNameLst>
                                      </p:cBhvr>
                                      <p:tavLst>
                                        <p:tav tm="0">
                                          <p:val>
                                            <p:strVal val="#ppt_w"/>
                                          </p:val>
                                        </p:tav>
                                        <p:tav tm="100000">
                                          <p:val>
                                            <p:strVal val="#ppt_w"/>
                                          </p:val>
                                        </p:tav>
                                      </p:tavLst>
                                    </p:anim>
                                    <p:anim calcmode="lin" valueType="num">
                                      <p:cBhvr>
                                        <p:cTn id="38" dur="500" fill="hold"/>
                                        <p:tgtEl>
                                          <p:spTgt spid="2987"/>
                                        </p:tgtEl>
                                        <p:attrNameLst>
                                          <p:attrName>ppt_h</p:attrName>
                                        </p:attrNameLst>
                                      </p:cBhvr>
                                      <p:tavLst>
                                        <p:tav tm="0">
                                          <p:val>
                                            <p:fltVal val="0"/>
                                          </p:val>
                                        </p:tav>
                                        <p:tav tm="100000">
                                          <p:val>
                                            <p:strVal val="#ppt_h"/>
                                          </p:val>
                                        </p:tav>
                                      </p:tavLst>
                                    </p:anim>
                                  </p:childTnLst>
                                </p:cTn>
                              </p:par>
                              <p:par>
                                <p:cTn id="39" presetID="17" presetClass="entr" presetSubtype="1" fill="hold" grpId="0" nodeType="withEffect">
                                  <p:stCondLst>
                                    <p:cond delay="0"/>
                                  </p:stCondLst>
                                  <p:childTnLst>
                                    <p:set>
                                      <p:cBhvr>
                                        <p:cTn id="40" dur="1" fill="hold">
                                          <p:stCondLst>
                                            <p:cond delay="0"/>
                                          </p:stCondLst>
                                        </p:cTn>
                                        <p:tgtEl>
                                          <p:spTgt spid="2986">
                                            <p:txEl>
                                              <p:pRg st="0" end="0"/>
                                            </p:txEl>
                                          </p:spTgt>
                                        </p:tgtEl>
                                        <p:attrNameLst>
                                          <p:attrName>style.visibility</p:attrName>
                                        </p:attrNameLst>
                                      </p:cBhvr>
                                      <p:to>
                                        <p:strVal val="visible"/>
                                      </p:to>
                                    </p:set>
                                    <p:anim calcmode="lin" valueType="num">
                                      <p:cBhvr>
                                        <p:cTn id="41" dur="500" fill="hold"/>
                                        <p:tgtEl>
                                          <p:spTgt spid="2986">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2986">
                                            <p:txEl>
                                              <p:pRg st="0" end="0"/>
                                            </p:txEl>
                                          </p:spTgt>
                                        </p:tgtEl>
                                        <p:attrNameLst>
                                          <p:attrName>ppt_y</p:attrName>
                                        </p:attrNameLst>
                                      </p:cBhvr>
                                      <p:tavLst>
                                        <p:tav tm="0">
                                          <p:val>
                                            <p:strVal val="#ppt_y-#ppt_h/2"/>
                                          </p:val>
                                        </p:tav>
                                        <p:tav tm="100000">
                                          <p:val>
                                            <p:strVal val="#ppt_y"/>
                                          </p:val>
                                        </p:tav>
                                      </p:tavLst>
                                    </p:anim>
                                    <p:anim calcmode="lin" valueType="num">
                                      <p:cBhvr>
                                        <p:cTn id="43" dur="500" fill="hold"/>
                                        <p:tgtEl>
                                          <p:spTgt spid="2986">
                                            <p:txEl>
                                              <p:pRg st="0" end="0"/>
                                            </p:txEl>
                                          </p:spTgt>
                                        </p:tgtEl>
                                        <p:attrNameLst>
                                          <p:attrName>ppt_w</p:attrName>
                                        </p:attrNameLst>
                                      </p:cBhvr>
                                      <p:tavLst>
                                        <p:tav tm="0">
                                          <p:val>
                                            <p:strVal val="#ppt_w"/>
                                          </p:val>
                                        </p:tav>
                                        <p:tav tm="100000">
                                          <p:val>
                                            <p:strVal val="#ppt_w"/>
                                          </p:val>
                                        </p:tav>
                                      </p:tavLst>
                                    </p:anim>
                                    <p:anim calcmode="lin" valueType="num">
                                      <p:cBhvr>
                                        <p:cTn id="44" dur="500" fill="hold"/>
                                        <p:tgtEl>
                                          <p:spTgt spid="298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2993"/>
                                        </p:tgtEl>
                                        <p:attrNameLst>
                                          <p:attrName>style.visibility</p:attrName>
                                        </p:attrNameLst>
                                      </p:cBhvr>
                                      <p:to>
                                        <p:strVal val="visible"/>
                                      </p:to>
                                    </p:set>
                                    <p:anim calcmode="lin" valueType="num">
                                      <p:cBhvr>
                                        <p:cTn id="49" dur="500" fill="hold"/>
                                        <p:tgtEl>
                                          <p:spTgt spid="2993"/>
                                        </p:tgtEl>
                                        <p:attrNameLst>
                                          <p:attrName>ppt_x</p:attrName>
                                        </p:attrNameLst>
                                      </p:cBhvr>
                                      <p:tavLst>
                                        <p:tav tm="0">
                                          <p:val>
                                            <p:strVal val="#ppt_x"/>
                                          </p:val>
                                        </p:tav>
                                        <p:tav tm="100000">
                                          <p:val>
                                            <p:strVal val="#ppt_x"/>
                                          </p:val>
                                        </p:tav>
                                      </p:tavLst>
                                    </p:anim>
                                    <p:anim calcmode="lin" valueType="num">
                                      <p:cBhvr>
                                        <p:cTn id="50" dur="500" fill="hold"/>
                                        <p:tgtEl>
                                          <p:spTgt spid="2993"/>
                                        </p:tgtEl>
                                        <p:attrNameLst>
                                          <p:attrName>ppt_y</p:attrName>
                                        </p:attrNameLst>
                                      </p:cBhvr>
                                      <p:tavLst>
                                        <p:tav tm="0">
                                          <p:val>
                                            <p:strVal val="#ppt_y-#ppt_h/2"/>
                                          </p:val>
                                        </p:tav>
                                        <p:tav tm="100000">
                                          <p:val>
                                            <p:strVal val="#ppt_y"/>
                                          </p:val>
                                        </p:tav>
                                      </p:tavLst>
                                    </p:anim>
                                    <p:anim calcmode="lin" valueType="num">
                                      <p:cBhvr>
                                        <p:cTn id="51" dur="500" fill="hold"/>
                                        <p:tgtEl>
                                          <p:spTgt spid="2993"/>
                                        </p:tgtEl>
                                        <p:attrNameLst>
                                          <p:attrName>ppt_w</p:attrName>
                                        </p:attrNameLst>
                                      </p:cBhvr>
                                      <p:tavLst>
                                        <p:tav tm="0">
                                          <p:val>
                                            <p:strVal val="#ppt_w"/>
                                          </p:val>
                                        </p:tav>
                                        <p:tav tm="100000">
                                          <p:val>
                                            <p:strVal val="#ppt_w"/>
                                          </p:val>
                                        </p:tav>
                                      </p:tavLst>
                                    </p:anim>
                                    <p:anim calcmode="lin" valueType="num">
                                      <p:cBhvr>
                                        <p:cTn id="52" dur="500" fill="hold"/>
                                        <p:tgtEl>
                                          <p:spTgt spid="2993"/>
                                        </p:tgtEl>
                                        <p:attrNameLst>
                                          <p:attrName>ppt_h</p:attrName>
                                        </p:attrNameLst>
                                      </p:cBhvr>
                                      <p:tavLst>
                                        <p:tav tm="0">
                                          <p:val>
                                            <p:fltVal val="0"/>
                                          </p:val>
                                        </p:tav>
                                        <p:tav tm="100000">
                                          <p:val>
                                            <p:strVal val="#ppt_h"/>
                                          </p:val>
                                        </p:tav>
                                      </p:tavLst>
                                    </p:anim>
                                  </p:childTnLst>
                                </p:cTn>
                              </p:par>
                              <p:par>
                                <p:cTn id="53" presetID="17" presetClass="entr" presetSubtype="1" fill="hold" grpId="0" nodeType="withEffect">
                                  <p:stCondLst>
                                    <p:cond delay="0"/>
                                  </p:stCondLst>
                                  <p:childTnLst>
                                    <p:set>
                                      <p:cBhvr>
                                        <p:cTn id="54" dur="1" fill="hold">
                                          <p:stCondLst>
                                            <p:cond delay="0"/>
                                          </p:stCondLst>
                                        </p:cTn>
                                        <p:tgtEl>
                                          <p:spTgt spid="2992">
                                            <p:txEl>
                                              <p:pRg st="0" end="0"/>
                                            </p:txEl>
                                          </p:spTgt>
                                        </p:tgtEl>
                                        <p:attrNameLst>
                                          <p:attrName>style.visibility</p:attrName>
                                        </p:attrNameLst>
                                      </p:cBhvr>
                                      <p:to>
                                        <p:strVal val="visible"/>
                                      </p:to>
                                    </p:set>
                                    <p:anim calcmode="lin" valueType="num">
                                      <p:cBhvr>
                                        <p:cTn id="55" dur="500" fill="hold"/>
                                        <p:tgtEl>
                                          <p:spTgt spid="2992">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2992">
                                            <p:txEl>
                                              <p:pRg st="0" end="0"/>
                                            </p:txEl>
                                          </p:spTgt>
                                        </p:tgtEl>
                                        <p:attrNameLst>
                                          <p:attrName>ppt_y</p:attrName>
                                        </p:attrNameLst>
                                      </p:cBhvr>
                                      <p:tavLst>
                                        <p:tav tm="0">
                                          <p:val>
                                            <p:strVal val="#ppt_y-#ppt_h/2"/>
                                          </p:val>
                                        </p:tav>
                                        <p:tav tm="100000">
                                          <p:val>
                                            <p:strVal val="#ppt_y"/>
                                          </p:val>
                                        </p:tav>
                                      </p:tavLst>
                                    </p:anim>
                                    <p:anim calcmode="lin" valueType="num">
                                      <p:cBhvr>
                                        <p:cTn id="57" dur="500" fill="hold"/>
                                        <p:tgtEl>
                                          <p:spTgt spid="2992">
                                            <p:txEl>
                                              <p:pRg st="0" end="0"/>
                                            </p:txEl>
                                          </p:spTgt>
                                        </p:tgtEl>
                                        <p:attrNameLst>
                                          <p:attrName>ppt_w</p:attrName>
                                        </p:attrNameLst>
                                      </p:cBhvr>
                                      <p:tavLst>
                                        <p:tav tm="0">
                                          <p:val>
                                            <p:strVal val="#ppt_w"/>
                                          </p:val>
                                        </p:tav>
                                        <p:tav tm="100000">
                                          <p:val>
                                            <p:strVal val="#ppt_w"/>
                                          </p:val>
                                        </p:tav>
                                      </p:tavLst>
                                    </p:anim>
                                    <p:anim calcmode="lin" valueType="num">
                                      <p:cBhvr>
                                        <p:cTn id="58" dur="500" fill="hold"/>
                                        <p:tgtEl>
                                          <p:spTgt spid="299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3" grpId="0" build="p"/>
      <p:bldP spid="2984" grpId="0"/>
      <p:bldP spid="2986" grpId="0" build="p"/>
      <p:bldP spid="2987" grpId="0"/>
      <p:bldP spid="2989" grpId="0" build="p"/>
      <p:bldP spid="2990" grpId="0"/>
      <p:bldP spid="2992" grpId="0" build="p"/>
      <p:bldP spid="299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10" name="Google Shape;2910;p37"/>
          <p:cNvSpPr/>
          <p:nvPr/>
        </p:nvSpPr>
        <p:spPr>
          <a:xfrm rot="-1535504">
            <a:off x="847990" y="191816"/>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1" name="Google Shape;2911;p37"/>
          <p:cNvGrpSpPr/>
          <p:nvPr/>
        </p:nvGrpSpPr>
        <p:grpSpPr>
          <a:xfrm>
            <a:off x="102075" y="3716551"/>
            <a:ext cx="388847" cy="1312654"/>
            <a:chOff x="102075" y="3716551"/>
            <a:chExt cx="388847" cy="1312654"/>
          </a:xfrm>
        </p:grpSpPr>
        <p:sp>
          <p:nvSpPr>
            <p:cNvPr id="2912" name="Google Shape;2912;p37"/>
            <p:cNvSpPr/>
            <p:nvPr/>
          </p:nvSpPr>
          <p:spPr>
            <a:xfrm rot="-611512">
              <a:off x="132937" y="3742511"/>
              <a:ext cx="327123" cy="378003"/>
            </a:xfrm>
            <a:custGeom>
              <a:avLst/>
              <a:gdLst/>
              <a:ahLst/>
              <a:cxnLst/>
              <a:rect l="l" t="t" r="r" b="b"/>
              <a:pathLst>
                <a:path w="10724" h="12392" extrusionOk="0">
                  <a:moveTo>
                    <a:pt x="9688" y="1"/>
                  </a:moveTo>
                  <a:lnTo>
                    <a:pt x="1" y="1033"/>
                  </a:lnTo>
                  <a:cubicBezTo>
                    <a:pt x="83" y="1272"/>
                    <a:pt x="558" y="12391"/>
                    <a:pt x="558" y="12391"/>
                  </a:cubicBezTo>
                  <a:lnTo>
                    <a:pt x="10724" y="11838"/>
                  </a:lnTo>
                  <a:lnTo>
                    <a:pt x="9688" y="1"/>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7"/>
            <p:cNvSpPr/>
            <p:nvPr/>
          </p:nvSpPr>
          <p:spPr>
            <a:xfrm rot="-611512">
              <a:off x="200571" y="3800773"/>
              <a:ext cx="167344" cy="288231"/>
            </a:xfrm>
            <a:custGeom>
              <a:avLst/>
              <a:gdLst/>
              <a:ahLst/>
              <a:cxnLst/>
              <a:rect l="l" t="t" r="r" b="b"/>
              <a:pathLst>
                <a:path w="5486" h="9449" extrusionOk="0">
                  <a:moveTo>
                    <a:pt x="1" y="0"/>
                  </a:moveTo>
                  <a:lnTo>
                    <a:pt x="1" y="9449"/>
                  </a:lnTo>
                  <a:lnTo>
                    <a:pt x="1169" y="9449"/>
                  </a:lnTo>
                  <a:lnTo>
                    <a:pt x="1169" y="5563"/>
                  </a:lnTo>
                  <a:cubicBezTo>
                    <a:pt x="1169" y="5338"/>
                    <a:pt x="1183" y="5160"/>
                    <a:pt x="1251" y="5003"/>
                  </a:cubicBezTo>
                  <a:cubicBezTo>
                    <a:pt x="1463" y="4367"/>
                    <a:pt x="2061" y="3831"/>
                    <a:pt x="2823" y="3831"/>
                  </a:cubicBezTo>
                  <a:cubicBezTo>
                    <a:pt x="3930" y="3831"/>
                    <a:pt x="4313" y="4713"/>
                    <a:pt x="4313" y="5751"/>
                  </a:cubicBezTo>
                  <a:lnTo>
                    <a:pt x="4313" y="9449"/>
                  </a:lnTo>
                  <a:lnTo>
                    <a:pt x="5485" y="9449"/>
                  </a:lnTo>
                  <a:lnTo>
                    <a:pt x="5485" y="5618"/>
                  </a:lnTo>
                  <a:cubicBezTo>
                    <a:pt x="5485" y="3397"/>
                    <a:pt x="4101" y="2864"/>
                    <a:pt x="3237" y="2864"/>
                  </a:cubicBezTo>
                  <a:cubicBezTo>
                    <a:pt x="2803" y="2864"/>
                    <a:pt x="2386" y="2997"/>
                    <a:pt x="2041" y="3195"/>
                  </a:cubicBezTo>
                  <a:cubicBezTo>
                    <a:pt x="1682" y="3397"/>
                    <a:pt x="1392" y="3687"/>
                    <a:pt x="1204" y="4022"/>
                  </a:cubicBezTo>
                  <a:lnTo>
                    <a:pt x="1176" y="4022"/>
                  </a:lnTo>
                  <a:lnTo>
                    <a:pt x="1176"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7"/>
            <p:cNvSpPr/>
            <p:nvPr/>
          </p:nvSpPr>
          <p:spPr>
            <a:xfrm>
              <a:off x="170483" y="4167699"/>
              <a:ext cx="320429" cy="460961"/>
            </a:xfrm>
            <a:custGeom>
              <a:avLst/>
              <a:gdLst/>
              <a:ahLst/>
              <a:cxnLst/>
              <a:rect l="l" t="t" r="r" b="b"/>
              <a:pathLst>
                <a:path w="10505" h="15111" extrusionOk="0">
                  <a:moveTo>
                    <a:pt x="1757" y="0"/>
                  </a:moveTo>
                  <a:lnTo>
                    <a:pt x="0" y="14321"/>
                  </a:lnTo>
                  <a:lnTo>
                    <a:pt x="9985" y="15111"/>
                  </a:lnTo>
                  <a:lnTo>
                    <a:pt x="10505" y="359"/>
                  </a:lnTo>
                  <a:lnTo>
                    <a:pt x="1757"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7"/>
            <p:cNvSpPr/>
            <p:nvPr/>
          </p:nvSpPr>
          <p:spPr>
            <a:xfrm>
              <a:off x="234999" y="4211563"/>
              <a:ext cx="217971" cy="356634"/>
            </a:xfrm>
            <a:custGeom>
              <a:avLst/>
              <a:gdLst/>
              <a:ahLst/>
              <a:cxnLst/>
              <a:rect l="l" t="t" r="r" b="b"/>
              <a:pathLst>
                <a:path w="7146" h="11691" extrusionOk="0">
                  <a:moveTo>
                    <a:pt x="1197" y="1"/>
                  </a:moveTo>
                  <a:lnTo>
                    <a:pt x="1" y="11018"/>
                  </a:lnTo>
                  <a:lnTo>
                    <a:pt x="6192" y="11691"/>
                  </a:lnTo>
                  <a:lnTo>
                    <a:pt x="6322" y="10498"/>
                  </a:lnTo>
                  <a:lnTo>
                    <a:pt x="1549" y="9982"/>
                  </a:lnTo>
                  <a:lnTo>
                    <a:pt x="1983" y="6012"/>
                  </a:lnTo>
                  <a:lnTo>
                    <a:pt x="6264" y="6476"/>
                  </a:lnTo>
                  <a:lnTo>
                    <a:pt x="6394" y="5294"/>
                  </a:lnTo>
                  <a:lnTo>
                    <a:pt x="2109" y="4826"/>
                  </a:lnTo>
                  <a:lnTo>
                    <a:pt x="2488" y="1344"/>
                  </a:lnTo>
                  <a:lnTo>
                    <a:pt x="7016" y="1836"/>
                  </a:lnTo>
                  <a:lnTo>
                    <a:pt x="7146" y="643"/>
                  </a:lnTo>
                  <a:lnTo>
                    <a:pt x="1197"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7"/>
            <p:cNvSpPr/>
            <p:nvPr/>
          </p:nvSpPr>
          <p:spPr>
            <a:xfrm rot="-343701">
              <a:off x="188085" y="4658494"/>
              <a:ext cx="190823" cy="362093"/>
            </a:xfrm>
            <a:custGeom>
              <a:avLst/>
              <a:gdLst/>
              <a:ahLst/>
              <a:cxnLst/>
              <a:rect l="l" t="t" r="r" b="b"/>
              <a:pathLst>
                <a:path w="6255" h="11870" extrusionOk="0">
                  <a:moveTo>
                    <a:pt x="332" y="0"/>
                  </a:moveTo>
                  <a:cubicBezTo>
                    <a:pt x="123" y="0"/>
                    <a:pt x="1" y="18"/>
                    <a:pt x="1" y="60"/>
                  </a:cubicBezTo>
                  <a:cubicBezTo>
                    <a:pt x="1" y="341"/>
                    <a:pt x="1019" y="11870"/>
                    <a:pt x="1019" y="11870"/>
                  </a:cubicBezTo>
                  <a:lnTo>
                    <a:pt x="6254" y="10934"/>
                  </a:lnTo>
                  <a:lnTo>
                    <a:pt x="5564" y="590"/>
                  </a:lnTo>
                  <a:cubicBezTo>
                    <a:pt x="5564" y="590"/>
                    <a:pt x="1530" y="0"/>
                    <a:pt x="332"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7"/>
            <p:cNvSpPr/>
            <p:nvPr/>
          </p:nvSpPr>
          <p:spPr>
            <a:xfrm rot="-343701">
              <a:off x="229847" y="4794443"/>
              <a:ext cx="141402" cy="219452"/>
            </a:xfrm>
            <a:custGeom>
              <a:avLst/>
              <a:gdLst/>
              <a:ahLst/>
              <a:cxnLst/>
              <a:rect l="l" t="t" r="r" b="b"/>
              <a:pathLst>
                <a:path w="4635" h="7194" extrusionOk="0">
                  <a:moveTo>
                    <a:pt x="1" y="1"/>
                  </a:moveTo>
                  <a:lnTo>
                    <a:pt x="1822" y="4549"/>
                  </a:lnTo>
                  <a:cubicBezTo>
                    <a:pt x="1863" y="4658"/>
                    <a:pt x="1884" y="4733"/>
                    <a:pt x="1884" y="4785"/>
                  </a:cubicBezTo>
                  <a:cubicBezTo>
                    <a:pt x="1884" y="4836"/>
                    <a:pt x="1853" y="4908"/>
                    <a:pt x="1812" y="4996"/>
                  </a:cubicBezTo>
                  <a:cubicBezTo>
                    <a:pt x="1607" y="5454"/>
                    <a:pt x="1299" y="5803"/>
                    <a:pt x="1053" y="5998"/>
                  </a:cubicBezTo>
                  <a:cubicBezTo>
                    <a:pt x="790" y="6223"/>
                    <a:pt x="496" y="6363"/>
                    <a:pt x="267" y="6435"/>
                  </a:cubicBezTo>
                  <a:lnTo>
                    <a:pt x="496" y="7194"/>
                  </a:lnTo>
                  <a:cubicBezTo>
                    <a:pt x="722" y="7153"/>
                    <a:pt x="1156" y="6999"/>
                    <a:pt x="1597" y="6613"/>
                  </a:cubicBezTo>
                  <a:cubicBezTo>
                    <a:pt x="2208" y="6083"/>
                    <a:pt x="2649" y="5215"/>
                    <a:pt x="3288" y="3524"/>
                  </a:cubicBezTo>
                  <a:lnTo>
                    <a:pt x="4634" y="4"/>
                  </a:lnTo>
                  <a:lnTo>
                    <a:pt x="3684" y="4"/>
                  </a:lnTo>
                  <a:lnTo>
                    <a:pt x="2707" y="2898"/>
                  </a:lnTo>
                  <a:cubicBezTo>
                    <a:pt x="2584" y="3254"/>
                    <a:pt x="2482" y="3633"/>
                    <a:pt x="2393" y="3930"/>
                  </a:cubicBezTo>
                  <a:lnTo>
                    <a:pt x="2372" y="3930"/>
                  </a:lnTo>
                  <a:cubicBezTo>
                    <a:pt x="2290" y="3633"/>
                    <a:pt x="2167" y="3247"/>
                    <a:pt x="2054" y="2922"/>
                  </a:cubicBezTo>
                  <a:lnTo>
                    <a:pt x="975" y="4"/>
                  </a:lnTo>
                  <a:lnTo>
                    <a:pt x="975"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3030876" y="308224"/>
            <a:ext cx="2630184" cy="523220"/>
          </a:xfrm>
          <a:prstGeom prst="rect">
            <a:avLst/>
          </a:prstGeom>
          <a:noFill/>
        </p:spPr>
        <p:txBody>
          <a:bodyPr wrap="square" rtlCol="0">
            <a:spAutoFit/>
          </a:bodyPr>
          <a:lstStyle/>
          <a:p>
            <a:r>
              <a:rPr lang="en-US" sz="2800" b="1" dirty="0" smtClean="0">
                <a:solidFill>
                  <a:srgbClr val="0070C0"/>
                </a:solidFill>
              </a:rPr>
              <a:t>1. KHÁM PHÁ</a:t>
            </a:r>
            <a:endParaRPr lang="en-US" sz="2800" b="1" dirty="0">
              <a:solidFill>
                <a:srgbClr val="0070C0"/>
              </a:solidFill>
            </a:endParaRPr>
          </a:p>
        </p:txBody>
      </p:sp>
      <p:sp>
        <p:nvSpPr>
          <p:cNvPr id="5" name="TextBox 4"/>
          <p:cNvSpPr txBox="1"/>
          <p:nvPr/>
        </p:nvSpPr>
        <p:spPr>
          <a:xfrm>
            <a:off x="945221" y="914401"/>
            <a:ext cx="6996702" cy="496996"/>
          </a:xfrm>
          <a:prstGeom prst="rect">
            <a:avLst/>
          </a:prstGeom>
          <a:noFill/>
          <a:ln>
            <a:noFill/>
          </a:ln>
        </p:spPr>
        <p:txBody>
          <a:bodyPr wrap="square" rtlCol="0">
            <a:spAutoFit/>
          </a:bodyPr>
          <a:lstStyle/>
          <a:p>
            <a:pPr>
              <a:lnSpc>
                <a:spcPct val="150000"/>
              </a:lnSpc>
            </a:pPr>
            <a:r>
              <a:rPr lang="en-US" sz="2000" i="1" dirty="0" err="1" smtClean="0"/>
              <a:t>Quan</a:t>
            </a:r>
            <a:r>
              <a:rPr lang="en-US" sz="2000" i="1" dirty="0" smtClean="0"/>
              <a:t> </a:t>
            </a:r>
            <a:r>
              <a:rPr lang="en-US" sz="2000" i="1" dirty="0" err="1"/>
              <a:t>sát</a:t>
            </a:r>
            <a:r>
              <a:rPr lang="en-US" sz="2000" i="1" dirty="0"/>
              <a:t> </a:t>
            </a:r>
            <a:r>
              <a:rPr lang="en-US" sz="2000" i="1" dirty="0" err="1"/>
              <a:t>hình</a:t>
            </a:r>
            <a:r>
              <a:rPr lang="en-US" sz="2000" i="1" dirty="0"/>
              <a:t> </a:t>
            </a:r>
            <a:r>
              <a:rPr lang="en-US" sz="2000" i="1" dirty="0" err="1" smtClean="0"/>
              <a:t>ảnh</a:t>
            </a:r>
            <a:r>
              <a:rPr lang="en-US" sz="2000" i="1" dirty="0" smtClean="0"/>
              <a:t> </a:t>
            </a:r>
            <a:r>
              <a:rPr lang="en-US" sz="2000" i="1" dirty="0" err="1" smtClean="0"/>
              <a:t>lễ</a:t>
            </a:r>
            <a:r>
              <a:rPr lang="en-US" sz="2000" i="1" dirty="0" smtClean="0"/>
              <a:t> </a:t>
            </a:r>
            <a:r>
              <a:rPr lang="en-US" sz="2000" i="1" dirty="0" err="1" smtClean="0"/>
              <a:t>hội</a:t>
            </a:r>
            <a:r>
              <a:rPr lang="en-US" sz="2000" i="1" dirty="0" smtClean="0"/>
              <a:t> </a:t>
            </a:r>
            <a:r>
              <a:rPr lang="en-US" sz="2000" i="1" dirty="0" err="1" smtClean="0"/>
              <a:t>trong</a:t>
            </a:r>
            <a:r>
              <a:rPr lang="en-US" sz="2000" i="1" dirty="0" smtClean="0"/>
              <a:t> SGK</a:t>
            </a:r>
            <a:r>
              <a:rPr lang="en-US" sz="1800" i="1" dirty="0" smtClean="0"/>
              <a:t>:</a:t>
            </a:r>
            <a:endParaRPr lang="en-US" sz="1800"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01" y="1695235"/>
            <a:ext cx="2996270" cy="28001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968" y="1647605"/>
            <a:ext cx="3788332" cy="2847781"/>
          </a:xfrm>
          <a:prstGeom prst="rect">
            <a:avLst/>
          </a:prstGeom>
        </p:spPr>
      </p:pic>
    </p:spTree>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10" name="Google Shape;2910;p37"/>
          <p:cNvSpPr/>
          <p:nvPr/>
        </p:nvSpPr>
        <p:spPr>
          <a:xfrm rot="-1535504">
            <a:off x="847990" y="191816"/>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1" name="Google Shape;2911;p37"/>
          <p:cNvGrpSpPr/>
          <p:nvPr/>
        </p:nvGrpSpPr>
        <p:grpSpPr>
          <a:xfrm>
            <a:off x="102075" y="3716551"/>
            <a:ext cx="388847" cy="1312654"/>
            <a:chOff x="102075" y="3716551"/>
            <a:chExt cx="388847" cy="1312654"/>
          </a:xfrm>
        </p:grpSpPr>
        <p:sp>
          <p:nvSpPr>
            <p:cNvPr id="2912" name="Google Shape;2912;p37"/>
            <p:cNvSpPr/>
            <p:nvPr/>
          </p:nvSpPr>
          <p:spPr>
            <a:xfrm rot="-611512">
              <a:off x="132937" y="3742511"/>
              <a:ext cx="327123" cy="378003"/>
            </a:xfrm>
            <a:custGeom>
              <a:avLst/>
              <a:gdLst/>
              <a:ahLst/>
              <a:cxnLst/>
              <a:rect l="l" t="t" r="r" b="b"/>
              <a:pathLst>
                <a:path w="10724" h="12392" extrusionOk="0">
                  <a:moveTo>
                    <a:pt x="9688" y="1"/>
                  </a:moveTo>
                  <a:lnTo>
                    <a:pt x="1" y="1033"/>
                  </a:lnTo>
                  <a:cubicBezTo>
                    <a:pt x="83" y="1272"/>
                    <a:pt x="558" y="12391"/>
                    <a:pt x="558" y="12391"/>
                  </a:cubicBezTo>
                  <a:lnTo>
                    <a:pt x="10724" y="11838"/>
                  </a:lnTo>
                  <a:lnTo>
                    <a:pt x="9688" y="1"/>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7"/>
            <p:cNvSpPr/>
            <p:nvPr/>
          </p:nvSpPr>
          <p:spPr>
            <a:xfrm rot="-611512">
              <a:off x="200571" y="3800773"/>
              <a:ext cx="167344" cy="288231"/>
            </a:xfrm>
            <a:custGeom>
              <a:avLst/>
              <a:gdLst/>
              <a:ahLst/>
              <a:cxnLst/>
              <a:rect l="l" t="t" r="r" b="b"/>
              <a:pathLst>
                <a:path w="5486" h="9449" extrusionOk="0">
                  <a:moveTo>
                    <a:pt x="1" y="0"/>
                  </a:moveTo>
                  <a:lnTo>
                    <a:pt x="1" y="9449"/>
                  </a:lnTo>
                  <a:lnTo>
                    <a:pt x="1169" y="9449"/>
                  </a:lnTo>
                  <a:lnTo>
                    <a:pt x="1169" y="5563"/>
                  </a:lnTo>
                  <a:cubicBezTo>
                    <a:pt x="1169" y="5338"/>
                    <a:pt x="1183" y="5160"/>
                    <a:pt x="1251" y="5003"/>
                  </a:cubicBezTo>
                  <a:cubicBezTo>
                    <a:pt x="1463" y="4367"/>
                    <a:pt x="2061" y="3831"/>
                    <a:pt x="2823" y="3831"/>
                  </a:cubicBezTo>
                  <a:cubicBezTo>
                    <a:pt x="3930" y="3831"/>
                    <a:pt x="4313" y="4713"/>
                    <a:pt x="4313" y="5751"/>
                  </a:cubicBezTo>
                  <a:lnTo>
                    <a:pt x="4313" y="9449"/>
                  </a:lnTo>
                  <a:lnTo>
                    <a:pt x="5485" y="9449"/>
                  </a:lnTo>
                  <a:lnTo>
                    <a:pt x="5485" y="5618"/>
                  </a:lnTo>
                  <a:cubicBezTo>
                    <a:pt x="5485" y="3397"/>
                    <a:pt x="4101" y="2864"/>
                    <a:pt x="3237" y="2864"/>
                  </a:cubicBezTo>
                  <a:cubicBezTo>
                    <a:pt x="2803" y="2864"/>
                    <a:pt x="2386" y="2997"/>
                    <a:pt x="2041" y="3195"/>
                  </a:cubicBezTo>
                  <a:cubicBezTo>
                    <a:pt x="1682" y="3397"/>
                    <a:pt x="1392" y="3687"/>
                    <a:pt x="1204" y="4022"/>
                  </a:cubicBezTo>
                  <a:lnTo>
                    <a:pt x="1176" y="4022"/>
                  </a:lnTo>
                  <a:lnTo>
                    <a:pt x="1176"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7"/>
            <p:cNvSpPr/>
            <p:nvPr/>
          </p:nvSpPr>
          <p:spPr>
            <a:xfrm>
              <a:off x="170483" y="4167699"/>
              <a:ext cx="320429" cy="460961"/>
            </a:xfrm>
            <a:custGeom>
              <a:avLst/>
              <a:gdLst/>
              <a:ahLst/>
              <a:cxnLst/>
              <a:rect l="l" t="t" r="r" b="b"/>
              <a:pathLst>
                <a:path w="10505" h="15111" extrusionOk="0">
                  <a:moveTo>
                    <a:pt x="1757" y="0"/>
                  </a:moveTo>
                  <a:lnTo>
                    <a:pt x="0" y="14321"/>
                  </a:lnTo>
                  <a:lnTo>
                    <a:pt x="9985" y="15111"/>
                  </a:lnTo>
                  <a:lnTo>
                    <a:pt x="10505" y="359"/>
                  </a:lnTo>
                  <a:lnTo>
                    <a:pt x="1757"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7"/>
            <p:cNvSpPr/>
            <p:nvPr/>
          </p:nvSpPr>
          <p:spPr>
            <a:xfrm>
              <a:off x="234999" y="4211563"/>
              <a:ext cx="217971" cy="356634"/>
            </a:xfrm>
            <a:custGeom>
              <a:avLst/>
              <a:gdLst/>
              <a:ahLst/>
              <a:cxnLst/>
              <a:rect l="l" t="t" r="r" b="b"/>
              <a:pathLst>
                <a:path w="7146" h="11691" extrusionOk="0">
                  <a:moveTo>
                    <a:pt x="1197" y="1"/>
                  </a:moveTo>
                  <a:lnTo>
                    <a:pt x="1" y="11018"/>
                  </a:lnTo>
                  <a:lnTo>
                    <a:pt x="6192" y="11691"/>
                  </a:lnTo>
                  <a:lnTo>
                    <a:pt x="6322" y="10498"/>
                  </a:lnTo>
                  <a:lnTo>
                    <a:pt x="1549" y="9982"/>
                  </a:lnTo>
                  <a:lnTo>
                    <a:pt x="1983" y="6012"/>
                  </a:lnTo>
                  <a:lnTo>
                    <a:pt x="6264" y="6476"/>
                  </a:lnTo>
                  <a:lnTo>
                    <a:pt x="6394" y="5294"/>
                  </a:lnTo>
                  <a:lnTo>
                    <a:pt x="2109" y="4826"/>
                  </a:lnTo>
                  <a:lnTo>
                    <a:pt x="2488" y="1344"/>
                  </a:lnTo>
                  <a:lnTo>
                    <a:pt x="7016" y="1836"/>
                  </a:lnTo>
                  <a:lnTo>
                    <a:pt x="7146" y="643"/>
                  </a:lnTo>
                  <a:lnTo>
                    <a:pt x="1197"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7"/>
            <p:cNvSpPr/>
            <p:nvPr/>
          </p:nvSpPr>
          <p:spPr>
            <a:xfrm rot="-343701">
              <a:off x="188085" y="4658494"/>
              <a:ext cx="190823" cy="362093"/>
            </a:xfrm>
            <a:custGeom>
              <a:avLst/>
              <a:gdLst/>
              <a:ahLst/>
              <a:cxnLst/>
              <a:rect l="l" t="t" r="r" b="b"/>
              <a:pathLst>
                <a:path w="6255" h="11870" extrusionOk="0">
                  <a:moveTo>
                    <a:pt x="332" y="0"/>
                  </a:moveTo>
                  <a:cubicBezTo>
                    <a:pt x="123" y="0"/>
                    <a:pt x="1" y="18"/>
                    <a:pt x="1" y="60"/>
                  </a:cubicBezTo>
                  <a:cubicBezTo>
                    <a:pt x="1" y="341"/>
                    <a:pt x="1019" y="11870"/>
                    <a:pt x="1019" y="11870"/>
                  </a:cubicBezTo>
                  <a:lnTo>
                    <a:pt x="6254" y="10934"/>
                  </a:lnTo>
                  <a:lnTo>
                    <a:pt x="5564" y="590"/>
                  </a:lnTo>
                  <a:cubicBezTo>
                    <a:pt x="5564" y="590"/>
                    <a:pt x="1530" y="0"/>
                    <a:pt x="332"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7"/>
            <p:cNvSpPr/>
            <p:nvPr/>
          </p:nvSpPr>
          <p:spPr>
            <a:xfrm rot="-343701">
              <a:off x="229847" y="4794443"/>
              <a:ext cx="141402" cy="219452"/>
            </a:xfrm>
            <a:custGeom>
              <a:avLst/>
              <a:gdLst/>
              <a:ahLst/>
              <a:cxnLst/>
              <a:rect l="l" t="t" r="r" b="b"/>
              <a:pathLst>
                <a:path w="4635" h="7194" extrusionOk="0">
                  <a:moveTo>
                    <a:pt x="1" y="1"/>
                  </a:moveTo>
                  <a:lnTo>
                    <a:pt x="1822" y="4549"/>
                  </a:lnTo>
                  <a:cubicBezTo>
                    <a:pt x="1863" y="4658"/>
                    <a:pt x="1884" y="4733"/>
                    <a:pt x="1884" y="4785"/>
                  </a:cubicBezTo>
                  <a:cubicBezTo>
                    <a:pt x="1884" y="4836"/>
                    <a:pt x="1853" y="4908"/>
                    <a:pt x="1812" y="4996"/>
                  </a:cubicBezTo>
                  <a:cubicBezTo>
                    <a:pt x="1607" y="5454"/>
                    <a:pt x="1299" y="5803"/>
                    <a:pt x="1053" y="5998"/>
                  </a:cubicBezTo>
                  <a:cubicBezTo>
                    <a:pt x="790" y="6223"/>
                    <a:pt x="496" y="6363"/>
                    <a:pt x="267" y="6435"/>
                  </a:cubicBezTo>
                  <a:lnTo>
                    <a:pt x="496" y="7194"/>
                  </a:lnTo>
                  <a:cubicBezTo>
                    <a:pt x="722" y="7153"/>
                    <a:pt x="1156" y="6999"/>
                    <a:pt x="1597" y="6613"/>
                  </a:cubicBezTo>
                  <a:cubicBezTo>
                    <a:pt x="2208" y="6083"/>
                    <a:pt x="2649" y="5215"/>
                    <a:pt x="3288" y="3524"/>
                  </a:cubicBezTo>
                  <a:lnTo>
                    <a:pt x="4634" y="4"/>
                  </a:lnTo>
                  <a:lnTo>
                    <a:pt x="3684" y="4"/>
                  </a:lnTo>
                  <a:lnTo>
                    <a:pt x="2707" y="2898"/>
                  </a:lnTo>
                  <a:cubicBezTo>
                    <a:pt x="2584" y="3254"/>
                    <a:pt x="2482" y="3633"/>
                    <a:pt x="2393" y="3930"/>
                  </a:cubicBezTo>
                  <a:lnTo>
                    <a:pt x="2372" y="3930"/>
                  </a:lnTo>
                  <a:cubicBezTo>
                    <a:pt x="2290" y="3633"/>
                    <a:pt x="2167" y="3247"/>
                    <a:pt x="2054" y="2922"/>
                  </a:cubicBezTo>
                  <a:lnTo>
                    <a:pt x="975" y="4"/>
                  </a:lnTo>
                  <a:lnTo>
                    <a:pt x="975"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3030876" y="308224"/>
            <a:ext cx="2630184" cy="523220"/>
          </a:xfrm>
          <a:prstGeom prst="rect">
            <a:avLst/>
          </a:prstGeom>
          <a:noFill/>
        </p:spPr>
        <p:txBody>
          <a:bodyPr wrap="square" rtlCol="0">
            <a:spAutoFit/>
          </a:bodyPr>
          <a:lstStyle/>
          <a:p>
            <a:r>
              <a:rPr lang="en-US" sz="2800" b="1" dirty="0" smtClean="0"/>
              <a:t>1. KHÁM PHÁ</a:t>
            </a:r>
            <a:endParaRPr lang="en-US" sz="2800" b="1" dirty="0"/>
          </a:p>
        </p:txBody>
      </p:sp>
      <p:sp>
        <p:nvSpPr>
          <p:cNvPr id="5" name="TextBox 4"/>
          <p:cNvSpPr txBox="1"/>
          <p:nvPr/>
        </p:nvSpPr>
        <p:spPr>
          <a:xfrm>
            <a:off x="945221" y="914401"/>
            <a:ext cx="6996702" cy="553998"/>
          </a:xfrm>
          <a:prstGeom prst="rect">
            <a:avLst/>
          </a:prstGeom>
          <a:noFill/>
          <a:ln>
            <a:noFill/>
          </a:ln>
        </p:spPr>
        <p:txBody>
          <a:bodyPr wrap="square" rtlCol="0">
            <a:spAutoFit/>
          </a:bodyPr>
          <a:lstStyle/>
          <a:p>
            <a:pPr>
              <a:lnSpc>
                <a:spcPct val="150000"/>
              </a:lnSpc>
            </a:pPr>
            <a:r>
              <a:rPr lang="en-US" sz="2000" dirty="0" err="1" smtClean="0"/>
              <a:t>Quan</a:t>
            </a:r>
            <a:r>
              <a:rPr lang="en-US" sz="2000" dirty="0" smtClean="0"/>
              <a:t> </a:t>
            </a:r>
            <a:r>
              <a:rPr lang="en-US" sz="2000" dirty="0" err="1"/>
              <a:t>sát</a:t>
            </a:r>
            <a:r>
              <a:rPr lang="en-US" sz="2000" dirty="0"/>
              <a:t> </a:t>
            </a:r>
            <a:r>
              <a:rPr lang="en-US" sz="2000" dirty="0" err="1"/>
              <a:t>hình</a:t>
            </a:r>
            <a:r>
              <a:rPr lang="en-US" sz="2000" dirty="0"/>
              <a:t> </a:t>
            </a:r>
            <a:r>
              <a:rPr lang="en-US" sz="2000" dirty="0" err="1" smtClean="0"/>
              <a:t>ảnh</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trong</a:t>
            </a:r>
            <a:r>
              <a:rPr lang="en-US" sz="2000" dirty="0" smtClean="0"/>
              <a:t> SGK</a:t>
            </a:r>
            <a:r>
              <a:rPr lang="en-US" sz="1800" dirty="0" smtClean="0"/>
              <a:t>:</a:t>
            </a:r>
            <a:endParaRPr 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7" y="1647604"/>
            <a:ext cx="3590200" cy="28477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805" y="1647604"/>
            <a:ext cx="3455466" cy="2847781"/>
          </a:xfrm>
          <a:prstGeom prst="rect">
            <a:avLst/>
          </a:prstGeom>
        </p:spPr>
      </p:pic>
    </p:spTree>
    <p:extLst>
      <p:ext uri="{BB962C8B-B14F-4D97-AF65-F5344CB8AC3E}">
        <p14:creationId xmlns:p14="http://schemas.microsoft.com/office/powerpoint/2010/main" val="183005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Callout 1 (Border and Accent Bar) 10"/>
          <p:cNvSpPr/>
          <p:nvPr/>
        </p:nvSpPr>
        <p:spPr>
          <a:xfrm>
            <a:off x="811659" y="452063"/>
            <a:ext cx="2558265" cy="708917"/>
          </a:xfrm>
          <a:prstGeom prst="accentBorderCallout1">
            <a:avLst>
              <a:gd name="adj1" fmla="val 18750"/>
              <a:gd name="adj2" fmla="val -8333"/>
              <a:gd name="adj3" fmla="val 16848"/>
              <a:gd name="adj4" fmla="val -31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Hoạt</a:t>
            </a:r>
            <a:r>
              <a:rPr lang="en-US" sz="2400" dirty="0" smtClean="0"/>
              <a:t> </a:t>
            </a:r>
            <a:r>
              <a:rPr lang="en-US" sz="2400" dirty="0" err="1" smtClean="0"/>
              <a:t>động</a:t>
            </a:r>
            <a:r>
              <a:rPr lang="en-US" sz="2400" dirty="0" smtClean="0"/>
              <a:t> </a:t>
            </a:r>
            <a:r>
              <a:rPr lang="en-US" sz="2400" dirty="0" err="1" smtClean="0"/>
              <a:t>nhóm</a:t>
            </a:r>
            <a:endParaRPr lang="en-US" sz="2400" dirty="0"/>
          </a:p>
        </p:txBody>
      </p:sp>
      <p:sp>
        <p:nvSpPr>
          <p:cNvPr id="12" name="TextBox 11"/>
          <p:cNvSpPr txBox="1"/>
          <p:nvPr/>
        </p:nvSpPr>
        <p:spPr>
          <a:xfrm>
            <a:off x="904126" y="1962364"/>
            <a:ext cx="2763749" cy="1477328"/>
          </a:xfrm>
          <a:prstGeom prst="rect">
            <a:avLst/>
          </a:prstGeom>
          <a:noFill/>
        </p:spPr>
        <p:txBody>
          <a:bodyPr wrap="square" rtlCol="0">
            <a:spAutoFit/>
          </a:bodyPr>
          <a:lstStyle/>
          <a:p>
            <a:pPr algn="just">
              <a:lnSpc>
                <a:spcPct val="150000"/>
              </a:lnSpc>
            </a:pPr>
            <a:r>
              <a:rPr lang="en-US" sz="2000" dirty="0" err="1" smtClean="0"/>
              <a:t>Dựa</a:t>
            </a:r>
            <a:r>
              <a:rPr lang="en-US" sz="2000" dirty="0" smtClean="0"/>
              <a:t> </a:t>
            </a:r>
            <a:r>
              <a:rPr lang="en-US" sz="2000" dirty="0" err="1" smtClean="0"/>
              <a:t>vào</a:t>
            </a:r>
            <a:r>
              <a:rPr lang="en-US" sz="2000" dirty="0" smtClean="0"/>
              <a:t> </a:t>
            </a:r>
            <a:r>
              <a:rPr lang="en-US" sz="2000" dirty="0" err="1" smtClean="0"/>
              <a:t>các</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vừa</a:t>
            </a:r>
            <a:r>
              <a:rPr lang="en-US" sz="2000" dirty="0" smtClean="0"/>
              <a:t> </a:t>
            </a:r>
            <a:r>
              <a:rPr lang="en-US" sz="2000" dirty="0" err="1" smtClean="0"/>
              <a:t>quan</a:t>
            </a:r>
            <a:r>
              <a:rPr lang="en-US" sz="2000" dirty="0" smtClean="0"/>
              <a:t> </a:t>
            </a:r>
            <a:r>
              <a:rPr lang="en-US" sz="2000" dirty="0" err="1" smtClean="0"/>
              <a:t>sát</a:t>
            </a:r>
            <a:r>
              <a:rPr lang="en-US" sz="2000" dirty="0" smtClean="0"/>
              <a:t> </a:t>
            </a:r>
            <a:r>
              <a:rPr lang="en-US" sz="2000" dirty="0" err="1" smtClean="0"/>
              <a:t>và</a:t>
            </a:r>
            <a:r>
              <a:rPr lang="en-US" sz="2000" dirty="0" smtClean="0"/>
              <a:t> </a:t>
            </a:r>
            <a:r>
              <a:rPr lang="en-US" sz="2000" dirty="0" err="1" smtClean="0"/>
              <a:t>trả</a:t>
            </a:r>
            <a:r>
              <a:rPr lang="en-US" sz="2000" dirty="0" smtClean="0"/>
              <a:t> </a:t>
            </a:r>
            <a:r>
              <a:rPr lang="en-US" sz="2000" dirty="0" err="1" smtClean="0"/>
              <a:t>lời</a:t>
            </a:r>
            <a:r>
              <a:rPr lang="en-US" sz="2000" dirty="0" smtClean="0"/>
              <a:t> </a:t>
            </a:r>
            <a:r>
              <a:rPr lang="en-US" sz="2000" dirty="0" err="1" smtClean="0"/>
              <a:t>câu</a:t>
            </a:r>
            <a:r>
              <a:rPr lang="en-US" sz="2000" dirty="0" smtClean="0"/>
              <a:t> </a:t>
            </a:r>
            <a:r>
              <a:rPr lang="en-US" sz="2000" dirty="0" err="1" smtClean="0"/>
              <a:t>hỏi</a:t>
            </a:r>
            <a:r>
              <a:rPr lang="en-US" sz="2000" dirty="0" smtClean="0"/>
              <a:t>:</a:t>
            </a:r>
            <a:endParaRPr lang="en-US" sz="2000" dirty="0"/>
          </a:p>
        </p:txBody>
      </p:sp>
      <p:sp>
        <p:nvSpPr>
          <p:cNvPr id="13" name="Rectangle 12"/>
          <p:cNvSpPr/>
          <p:nvPr/>
        </p:nvSpPr>
        <p:spPr>
          <a:xfrm>
            <a:off x="4304873" y="1160980"/>
            <a:ext cx="4012058" cy="2400657"/>
          </a:xfrm>
          <a:prstGeom prst="rect">
            <a:avLst/>
          </a:prstGeom>
        </p:spPr>
        <p:txBody>
          <a:bodyPr wrap="square">
            <a:spAutoFit/>
          </a:bodyPr>
          <a:lstStyle/>
          <a:p>
            <a:pPr algn="just">
              <a:lnSpc>
                <a:spcPct val="150000"/>
              </a:lnSpc>
            </a:pPr>
            <a:r>
              <a:rPr lang="en-US" sz="2000" dirty="0" smtClean="0"/>
              <a:t>+ </a:t>
            </a:r>
            <a:r>
              <a:rPr lang="en-US" sz="2000" dirty="0" err="1" smtClean="0"/>
              <a:t>Kể</a:t>
            </a:r>
            <a:r>
              <a:rPr lang="en-US" sz="2000" dirty="0" smtClean="0"/>
              <a:t> </a:t>
            </a:r>
            <a:r>
              <a:rPr lang="en-US" sz="2000" dirty="0" err="1" smtClean="0"/>
              <a:t>tên</a:t>
            </a:r>
            <a:r>
              <a:rPr lang="en-US" sz="2000" dirty="0" smtClean="0"/>
              <a:t> </a:t>
            </a:r>
            <a:r>
              <a:rPr lang="en-US" sz="2000" dirty="0" err="1"/>
              <a:t>một</a:t>
            </a:r>
            <a:r>
              <a:rPr lang="en-US" sz="2000" dirty="0"/>
              <a:t> </a:t>
            </a:r>
            <a:r>
              <a:rPr lang="en-US" sz="2000" dirty="0" err="1"/>
              <a:t>số</a:t>
            </a:r>
            <a:r>
              <a:rPr lang="en-US" sz="2000" dirty="0"/>
              <a:t> </a:t>
            </a:r>
            <a:r>
              <a:rPr lang="en-US" sz="2000" dirty="0" err="1"/>
              <a:t>lễ</a:t>
            </a:r>
            <a:r>
              <a:rPr lang="en-US" sz="2000" dirty="0"/>
              <a:t> </a:t>
            </a:r>
            <a:r>
              <a:rPr lang="en-US" sz="2000" dirty="0" err="1"/>
              <a:t>hội</a:t>
            </a:r>
            <a:r>
              <a:rPr lang="en-US" sz="2000" dirty="0"/>
              <a:t> </a:t>
            </a:r>
            <a:r>
              <a:rPr lang="en-US" sz="2000" dirty="0" err="1"/>
              <a:t>mà</a:t>
            </a:r>
            <a:r>
              <a:rPr lang="en-US" sz="2000" dirty="0"/>
              <a:t> </a:t>
            </a:r>
            <a:r>
              <a:rPr lang="en-US" sz="2000" dirty="0" err="1"/>
              <a:t>em</a:t>
            </a:r>
            <a:r>
              <a:rPr lang="en-US" sz="2000" dirty="0"/>
              <a:t> </a:t>
            </a:r>
            <a:r>
              <a:rPr lang="en-US" sz="2000" dirty="0" err="1"/>
              <a:t>biết</a:t>
            </a:r>
            <a:endParaRPr lang="en-US" sz="2000" dirty="0"/>
          </a:p>
          <a:p>
            <a:pPr algn="just">
              <a:lnSpc>
                <a:spcPct val="150000"/>
              </a:lnSpc>
            </a:pPr>
            <a:r>
              <a:rPr lang="en-US" sz="2000" dirty="0"/>
              <a:t>+ </a:t>
            </a:r>
            <a:r>
              <a:rPr lang="en-US" sz="2000" dirty="0" err="1"/>
              <a:t>Nêu</a:t>
            </a:r>
            <a:r>
              <a:rPr lang="en-US" sz="2000" dirty="0"/>
              <a:t> </a:t>
            </a:r>
            <a:r>
              <a:rPr lang="en-US" sz="2000" dirty="0" err="1"/>
              <a:t>một</a:t>
            </a:r>
            <a:r>
              <a:rPr lang="en-US" sz="2000" dirty="0"/>
              <a:t> </a:t>
            </a:r>
            <a:r>
              <a:rPr lang="en-US" sz="2000" dirty="0" err="1"/>
              <a:t>số</a:t>
            </a:r>
            <a:r>
              <a:rPr lang="en-US" sz="2000" dirty="0"/>
              <a:t> </a:t>
            </a:r>
            <a:r>
              <a:rPr lang="en-US" sz="2000" dirty="0" err="1"/>
              <a:t>hoạt</a:t>
            </a:r>
            <a:r>
              <a:rPr lang="en-US" sz="2000" dirty="0"/>
              <a:t> </a:t>
            </a:r>
            <a:r>
              <a:rPr lang="en-US" sz="2000" dirty="0" err="1"/>
              <a:t>động</a:t>
            </a:r>
            <a:r>
              <a:rPr lang="en-US" sz="2000" dirty="0"/>
              <a:t> </a:t>
            </a:r>
            <a:r>
              <a:rPr lang="en-US" sz="2000" dirty="0" err="1"/>
              <a:t>mà</a:t>
            </a:r>
            <a:r>
              <a:rPr lang="en-US" sz="2000" dirty="0"/>
              <a:t> </a:t>
            </a:r>
            <a:r>
              <a:rPr lang="en-US" sz="2000" dirty="0" err="1"/>
              <a:t>em</a:t>
            </a:r>
            <a:r>
              <a:rPr lang="en-US" sz="2000" dirty="0"/>
              <a:t> </a:t>
            </a:r>
            <a:r>
              <a:rPr lang="en-US" sz="2000" dirty="0" err="1"/>
              <a:t>biết</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p>
          <a:p>
            <a:pPr algn="just">
              <a:lnSpc>
                <a:spcPct val="150000"/>
              </a:lnSpc>
            </a:pPr>
            <a:r>
              <a:rPr lang="en-US" sz="2000" dirty="0"/>
              <a:t>+ </a:t>
            </a:r>
            <a:r>
              <a:rPr lang="en-US" sz="2000" dirty="0" err="1"/>
              <a:t>Màu</a:t>
            </a:r>
            <a:r>
              <a:rPr lang="en-US" sz="2000" dirty="0"/>
              <a:t> </a:t>
            </a:r>
            <a:r>
              <a:rPr lang="en-US" sz="2000" dirty="0" err="1"/>
              <a:t>sắc</a:t>
            </a:r>
            <a:r>
              <a:rPr lang="en-US" sz="2000" dirty="0"/>
              <a:t>, </a:t>
            </a:r>
            <a:r>
              <a:rPr lang="en-US" sz="2000" dirty="0" err="1"/>
              <a:t>trang</a:t>
            </a:r>
            <a:r>
              <a:rPr lang="en-US" sz="2000" dirty="0"/>
              <a:t> </a:t>
            </a:r>
            <a:r>
              <a:rPr lang="en-US" sz="2000" dirty="0" err="1"/>
              <a:t>phục</a:t>
            </a:r>
            <a:r>
              <a:rPr lang="en-US" sz="2000" dirty="0"/>
              <a:t> </a:t>
            </a:r>
            <a:r>
              <a:rPr lang="en-US" sz="2000" dirty="0" err="1"/>
              <a:t>của</a:t>
            </a:r>
            <a:r>
              <a:rPr lang="en-US" sz="2000" dirty="0"/>
              <a:t> </a:t>
            </a:r>
            <a:r>
              <a:rPr lang="en-US" sz="2000" dirty="0" err="1"/>
              <a:t>nhân</a:t>
            </a:r>
            <a:r>
              <a:rPr lang="en-US" sz="2000" dirty="0"/>
              <a:t> </a:t>
            </a:r>
            <a:r>
              <a:rPr lang="en-US" sz="2000" dirty="0" err="1"/>
              <a:t>vật</a:t>
            </a:r>
            <a:r>
              <a:rPr lang="en-US" sz="2000" dirty="0"/>
              <a:t> </a:t>
            </a:r>
            <a:r>
              <a:rPr lang="en-US" sz="2000" dirty="0" err="1"/>
              <a:t>xuất</a:t>
            </a:r>
            <a:r>
              <a:rPr lang="en-US" sz="2000" dirty="0"/>
              <a:t> </a:t>
            </a:r>
            <a:r>
              <a:rPr lang="en-US" sz="2000" dirty="0" err="1"/>
              <a:t>hiện</a:t>
            </a:r>
            <a:r>
              <a:rPr lang="en-US" sz="2000" dirty="0"/>
              <a:t> </a:t>
            </a:r>
            <a:r>
              <a:rPr lang="en-US" sz="2000" dirty="0" err="1"/>
              <a:t>trong</a:t>
            </a:r>
            <a:r>
              <a:rPr lang="en-US" sz="2000" dirty="0"/>
              <a:t> </a:t>
            </a:r>
            <a:r>
              <a:rPr lang="en-US" sz="2000" dirty="0" err="1"/>
              <a:t>lễ</a:t>
            </a:r>
            <a:r>
              <a:rPr lang="en-US" sz="2000" dirty="0"/>
              <a:t> </a:t>
            </a:r>
            <a:r>
              <a:rPr lang="en-US" sz="2000" dirty="0" err="1" smtClean="0"/>
              <a:t>hội</a:t>
            </a:r>
            <a:r>
              <a:rPr lang="en-US" sz="2000" dirty="0" smtClean="0"/>
              <a:t>?</a:t>
            </a:r>
            <a:endParaRPr lang="en-US" sz="2000" dirty="0"/>
          </a:p>
        </p:txBody>
      </p:sp>
    </p:spTree>
    <p:extLst>
      <p:ext uri="{BB962C8B-B14F-4D97-AF65-F5344CB8AC3E}">
        <p14:creationId xmlns:p14="http://schemas.microsoft.com/office/powerpoint/2010/main" val="40461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barn(inVertic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strips(downRight)">
                                      <p:cBhvr>
                                        <p:cTn id="20" dur="500"/>
                                        <p:tgtEl>
                                          <p:spTgt spid="13">
                                            <p:txEl>
                                              <p:pRg st="0" end="0"/>
                                            </p:txEl>
                                          </p:spTgt>
                                        </p:tgtEl>
                                      </p:cBhvr>
                                    </p:animEffect>
                                  </p:childTnLst>
                                </p:cTn>
                              </p:par>
                              <p:par>
                                <p:cTn id="21" presetID="18" presetClass="entr" presetSubtype="6"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strips(downRight)">
                                      <p:cBhvr>
                                        <p:cTn id="23" dur="500"/>
                                        <p:tgtEl>
                                          <p:spTgt spid="13">
                                            <p:txEl>
                                              <p:pRg st="1" end="1"/>
                                            </p:txEl>
                                          </p:spTgt>
                                        </p:tgtEl>
                                      </p:cBhvr>
                                    </p:animEffect>
                                  </p:childTnLst>
                                </p:cTn>
                              </p:par>
                              <p:par>
                                <p:cTn id="24" presetID="18" presetClass="entr" presetSubtype="6" fill="hold" nodeType="with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strips(downRight)">
                                      <p:cBhvr>
                                        <p:cTn id="26"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Callout 1 (Border and Accent Bar) 10"/>
          <p:cNvSpPr/>
          <p:nvPr/>
        </p:nvSpPr>
        <p:spPr>
          <a:xfrm>
            <a:off x="811659" y="452063"/>
            <a:ext cx="2558265" cy="708917"/>
          </a:xfrm>
          <a:prstGeom prst="accentBorderCallout1">
            <a:avLst>
              <a:gd name="adj1" fmla="val 18750"/>
              <a:gd name="adj2" fmla="val -8333"/>
              <a:gd name="adj3" fmla="val 16848"/>
              <a:gd name="adj4" fmla="val -31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Hoạt</a:t>
            </a:r>
            <a:r>
              <a:rPr lang="en-US" sz="2400" dirty="0" smtClean="0"/>
              <a:t> </a:t>
            </a:r>
            <a:r>
              <a:rPr lang="en-US" sz="2400" dirty="0" err="1" smtClean="0"/>
              <a:t>động</a:t>
            </a:r>
            <a:r>
              <a:rPr lang="en-US" sz="2400" dirty="0" smtClean="0"/>
              <a:t> </a:t>
            </a:r>
            <a:r>
              <a:rPr lang="en-US" sz="2400" dirty="0" err="1" smtClean="0"/>
              <a:t>nhóm</a:t>
            </a:r>
            <a:endParaRPr lang="en-US" sz="2400" dirty="0"/>
          </a:p>
        </p:txBody>
      </p:sp>
      <p:sp>
        <p:nvSpPr>
          <p:cNvPr id="12" name="TextBox 11"/>
          <p:cNvSpPr txBox="1"/>
          <p:nvPr/>
        </p:nvSpPr>
        <p:spPr>
          <a:xfrm>
            <a:off x="904126" y="1962364"/>
            <a:ext cx="2763749" cy="1477328"/>
          </a:xfrm>
          <a:prstGeom prst="rect">
            <a:avLst/>
          </a:prstGeom>
          <a:noFill/>
        </p:spPr>
        <p:txBody>
          <a:bodyPr wrap="square" rtlCol="0">
            <a:spAutoFit/>
          </a:bodyPr>
          <a:lstStyle/>
          <a:p>
            <a:pPr algn="just">
              <a:lnSpc>
                <a:spcPct val="150000"/>
              </a:lnSpc>
            </a:pPr>
            <a:r>
              <a:rPr lang="en-US" sz="2000" dirty="0" err="1" smtClean="0"/>
              <a:t>Dựa</a:t>
            </a:r>
            <a:r>
              <a:rPr lang="en-US" sz="2000" dirty="0" smtClean="0"/>
              <a:t> </a:t>
            </a:r>
            <a:r>
              <a:rPr lang="en-US" sz="2000" dirty="0" err="1" smtClean="0"/>
              <a:t>vào</a:t>
            </a:r>
            <a:r>
              <a:rPr lang="en-US" sz="2000" dirty="0" smtClean="0"/>
              <a:t> </a:t>
            </a:r>
            <a:r>
              <a:rPr lang="en-US" sz="2000" dirty="0" err="1" smtClean="0"/>
              <a:t>các</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vừa</a:t>
            </a:r>
            <a:r>
              <a:rPr lang="en-US" sz="2000" dirty="0" smtClean="0"/>
              <a:t> </a:t>
            </a:r>
            <a:r>
              <a:rPr lang="en-US" sz="2000" dirty="0" err="1" smtClean="0"/>
              <a:t>quan</a:t>
            </a:r>
            <a:r>
              <a:rPr lang="en-US" sz="2000" dirty="0" smtClean="0"/>
              <a:t> </a:t>
            </a:r>
            <a:r>
              <a:rPr lang="en-US" sz="2000" dirty="0" err="1" smtClean="0"/>
              <a:t>sát</a:t>
            </a:r>
            <a:r>
              <a:rPr lang="en-US" sz="2000" dirty="0" smtClean="0"/>
              <a:t> </a:t>
            </a:r>
            <a:r>
              <a:rPr lang="en-US" sz="2000" dirty="0" err="1" smtClean="0"/>
              <a:t>và</a:t>
            </a:r>
            <a:r>
              <a:rPr lang="en-US" sz="2000" dirty="0" smtClean="0"/>
              <a:t> </a:t>
            </a:r>
            <a:r>
              <a:rPr lang="en-US" sz="2000" dirty="0" err="1" smtClean="0"/>
              <a:t>trả</a:t>
            </a:r>
            <a:r>
              <a:rPr lang="en-US" sz="2000" dirty="0" smtClean="0"/>
              <a:t> </a:t>
            </a:r>
            <a:r>
              <a:rPr lang="en-US" sz="2000" dirty="0" err="1" smtClean="0"/>
              <a:t>lời</a:t>
            </a:r>
            <a:r>
              <a:rPr lang="en-US" sz="2000" dirty="0" smtClean="0"/>
              <a:t> </a:t>
            </a:r>
            <a:r>
              <a:rPr lang="en-US" sz="2000" dirty="0" err="1" smtClean="0"/>
              <a:t>câu</a:t>
            </a:r>
            <a:r>
              <a:rPr lang="en-US" sz="2000" dirty="0" smtClean="0"/>
              <a:t> </a:t>
            </a:r>
            <a:r>
              <a:rPr lang="en-US" sz="2000" dirty="0" err="1" smtClean="0"/>
              <a:t>hỏi</a:t>
            </a:r>
            <a:r>
              <a:rPr lang="en-US" sz="2000" dirty="0" smtClean="0"/>
              <a:t>:</a:t>
            </a:r>
            <a:endParaRPr lang="en-US" sz="2000" dirty="0"/>
          </a:p>
        </p:txBody>
      </p:sp>
      <p:sp>
        <p:nvSpPr>
          <p:cNvPr id="2" name="Rectangle 1"/>
          <p:cNvSpPr/>
          <p:nvPr/>
        </p:nvSpPr>
        <p:spPr>
          <a:xfrm>
            <a:off x="4299735" y="977390"/>
            <a:ext cx="4022331" cy="2862322"/>
          </a:xfrm>
          <a:prstGeom prst="rect">
            <a:avLst/>
          </a:prstGeom>
        </p:spPr>
        <p:txBody>
          <a:bodyPr wrap="square">
            <a:spAutoFit/>
          </a:bodyPr>
          <a:lstStyle/>
          <a:p>
            <a:pPr algn="just">
              <a:lnSpc>
                <a:spcPct val="150000"/>
              </a:lnSpc>
            </a:pPr>
            <a:r>
              <a:rPr lang="en-US" sz="2000" dirty="0" smtClean="0"/>
              <a:t>+ </a:t>
            </a:r>
            <a:r>
              <a:rPr lang="en-US" sz="2000" dirty="0" err="1" smtClean="0"/>
              <a:t>Cảm</a:t>
            </a:r>
            <a:r>
              <a:rPr lang="en-US" sz="2000" dirty="0" smtClean="0"/>
              <a:t> </a:t>
            </a:r>
            <a:r>
              <a:rPr lang="en-US" sz="2000" dirty="0" err="1"/>
              <a:t>nhận</a:t>
            </a:r>
            <a:r>
              <a:rPr lang="en-US" sz="2000" dirty="0"/>
              <a:t> </a:t>
            </a:r>
            <a:r>
              <a:rPr lang="en-US" sz="2000" dirty="0" err="1"/>
              <a:t>của</a:t>
            </a:r>
            <a:r>
              <a:rPr lang="en-US" sz="2000" dirty="0"/>
              <a:t> </a:t>
            </a:r>
            <a:r>
              <a:rPr lang="en-US" sz="2000" dirty="0" err="1"/>
              <a:t>em</a:t>
            </a:r>
            <a:r>
              <a:rPr lang="en-US" sz="2000" dirty="0"/>
              <a:t> </a:t>
            </a:r>
            <a:r>
              <a:rPr lang="en-US" sz="2000" dirty="0" err="1"/>
              <a:t>về</a:t>
            </a:r>
            <a:r>
              <a:rPr lang="en-US" sz="2000" dirty="0"/>
              <a:t> </a:t>
            </a:r>
            <a:r>
              <a:rPr lang="en-US" sz="2000" dirty="0" err="1"/>
              <a:t>không</a:t>
            </a:r>
            <a:r>
              <a:rPr lang="en-US" sz="2000" dirty="0"/>
              <a:t> </a:t>
            </a:r>
            <a:r>
              <a:rPr lang="en-US" sz="2000" dirty="0" err="1"/>
              <a:t>khí</a:t>
            </a:r>
            <a:r>
              <a:rPr lang="en-US" sz="2000" dirty="0"/>
              <a:t> </a:t>
            </a:r>
            <a:r>
              <a:rPr lang="en-US" sz="2000" dirty="0" err="1"/>
              <a:t>của</a:t>
            </a:r>
            <a:r>
              <a:rPr lang="en-US" sz="2000" dirty="0"/>
              <a:t> </a:t>
            </a:r>
            <a:r>
              <a:rPr lang="en-US" sz="2000" dirty="0" err="1"/>
              <a:t>lễ</a:t>
            </a:r>
            <a:r>
              <a:rPr lang="en-US" sz="2000" dirty="0"/>
              <a:t> </a:t>
            </a:r>
            <a:r>
              <a:rPr lang="en-US" sz="2000" dirty="0" err="1"/>
              <a:t>hội</a:t>
            </a:r>
            <a:r>
              <a:rPr lang="en-US" sz="2000" dirty="0"/>
              <a:t> </a:t>
            </a:r>
            <a:r>
              <a:rPr lang="en-US" sz="2000" dirty="0" err="1"/>
              <a:t>mà</a:t>
            </a:r>
            <a:r>
              <a:rPr lang="en-US" sz="2000" dirty="0"/>
              <a:t> </a:t>
            </a:r>
            <a:r>
              <a:rPr lang="en-US" sz="2000" dirty="0" err="1"/>
              <a:t>em</a:t>
            </a:r>
            <a:r>
              <a:rPr lang="en-US" sz="2000" dirty="0"/>
              <a:t> </a:t>
            </a:r>
            <a:r>
              <a:rPr lang="en-US" sz="2000" dirty="0" err="1"/>
              <a:t>đã</a:t>
            </a:r>
            <a:r>
              <a:rPr lang="en-US" sz="2000" dirty="0"/>
              <a:t> </a:t>
            </a:r>
            <a:r>
              <a:rPr lang="en-US" sz="2000" dirty="0" err="1"/>
              <a:t>tham</a:t>
            </a:r>
            <a:r>
              <a:rPr lang="en-US" sz="2000" dirty="0"/>
              <a:t> </a:t>
            </a:r>
            <a:r>
              <a:rPr lang="en-US" sz="2000" dirty="0" err="1"/>
              <a:t>gia</a:t>
            </a:r>
            <a:r>
              <a:rPr lang="en-US" sz="2000" dirty="0"/>
              <a:t>.</a:t>
            </a:r>
          </a:p>
          <a:p>
            <a:pPr algn="just">
              <a:lnSpc>
                <a:spcPct val="150000"/>
              </a:lnSpc>
            </a:pPr>
            <a:r>
              <a:rPr lang="en-US" sz="2000" dirty="0"/>
              <a:t>+ Ý </a:t>
            </a:r>
            <a:r>
              <a:rPr lang="en-US" sz="2000" dirty="0" err="1"/>
              <a:t>nghĩa</a:t>
            </a:r>
            <a:r>
              <a:rPr lang="en-US" sz="2000" dirty="0"/>
              <a:t> </a:t>
            </a:r>
            <a:r>
              <a:rPr lang="en-US" sz="2000" dirty="0" err="1"/>
              <a:t>của</a:t>
            </a:r>
            <a:r>
              <a:rPr lang="en-US" sz="2000" dirty="0"/>
              <a:t> </a:t>
            </a:r>
            <a:r>
              <a:rPr lang="en-US" sz="2000" dirty="0" err="1"/>
              <a:t>lễ</a:t>
            </a:r>
            <a:r>
              <a:rPr lang="en-US" sz="2000" dirty="0"/>
              <a:t> </a:t>
            </a:r>
            <a:r>
              <a:rPr lang="en-US" sz="2000" dirty="0" err="1"/>
              <a:t>hội</a:t>
            </a:r>
            <a:r>
              <a:rPr lang="en-US" sz="2000" dirty="0"/>
              <a:t>.</a:t>
            </a:r>
          </a:p>
          <a:p>
            <a:pPr algn="just">
              <a:lnSpc>
                <a:spcPct val="150000"/>
              </a:lnSpc>
            </a:pPr>
            <a:r>
              <a:rPr lang="en-US" sz="2000" dirty="0"/>
              <a:t>+ </a:t>
            </a:r>
            <a:r>
              <a:rPr lang="en-US" sz="2000" dirty="0" err="1"/>
              <a:t>Nêu</a:t>
            </a:r>
            <a:r>
              <a:rPr lang="en-US" sz="2000" dirty="0"/>
              <a:t> </a:t>
            </a:r>
            <a:r>
              <a:rPr lang="en-US" sz="2000" dirty="0" err="1"/>
              <a:t>tên</a:t>
            </a:r>
            <a:r>
              <a:rPr lang="en-US" sz="2000" dirty="0"/>
              <a:t> </a:t>
            </a:r>
            <a:r>
              <a:rPr lang="en-US" sz="2000" dirty="0" err="1"/>
              <a:t>một</a:t>
            </a:r>
            <a:r>
              <a:rPr lang="en-US" sz="2000" dirty="0"/>
              <a:t> </a:t>
            </a:r>
            <a:r>
              <a:rPr lang="en-US" sz="2000" dirty="0" err="1"/>
              <a:t>số</a:t>
            </a:r>
            <a:r>
              <a:rPr lang="en-US" sz="2000" dirty="0"/>
              <a:t> </a:t>
            </a:r>
            <a:r>
              <a:rPr lang="en-US" sz="2000" dirty="0" err="1"/>
              <a:t>lễ</a:t>
            </a:r>
            <a:r>
              <a:rPr lang="en-US" sz="2000" dirty="0"/>
              <a:t> </a:t>
            </a:r>
            <a:r>
              <a:rPr lang="en-US" sz="2000" dirty="0" err="1"/>
              <a:t>hội</a:t>
            </a:r>
            <a:r>
              <a:rPr lang="en-US" sz="2000" dirty="0"/>
              <a:t> </a:t>
            </a:r>
            <a:r>
              <a:rPr lang="en-US" sz="2000" dirty="0" err="1"/>
              <a:t>khác</a:t>
            </a:r>
            <a:r>
              <a:rPr lang="en-US" sz="2000" dirty="0"/>
              <a:t> </a:t>
            </a:r>
            <a:r>
              <a:rPr lang="en-US" sz="2000" dirty="0" err="1"/>
              <a:t>mà</a:t>
            </a:r>
            <a:r>
              <a:rPr lang="en-US" sz="2000" dirty="0"/>
              <a:t> </a:t>
            </a:r>
            <a:r>
              <a:rPr lang="en-US" sz="2000" dirty="0" err="1"/>
              <a:t>em</a:t>
            </a:r>
            <a:r>
              <a:rPr lang="en-US" sz="2000" dirty="0"/>
              <a:t> </a:t>
            </a:r>
            <a:r>
              <a:rPr lang="en-US" sz="2000" dirty="0" err="1"/>
              <a:t>biết</a:t>
            </a:r>
            <a:r>
              <a:rPr lang="en-US" sz="2000" dirty="0"/>
              <a:t>, </a:t>
            </a:r>
            <a:r>
              <a:rPr lang="en-US" sz="2000" dirty="0" err="1"/>
              <a:t>các</a:t>
            </a:r>
            <a:r>
              <a:rPr lang="en-US" sz="2000" dirty="0"/>
              <a:t> </a:t>
            </a:r>
            <a:r>
              <a:rPr lang="en-US" sz="2000" dirty="0" err="1"/>
              <a:t>hoạt</a:t>
            </a:r>
            <a:r>
              <a:rPr lang="en-US" sz="2000" dirty="0"/>
              <a:t> </a:t>
            </a:r>
            <a:r>
              <a:rPr lang="en-US" sz="2000" dirty="0" err="1"/>
              <a:t>động</a:t>
            </a:r>
            <a:r>
              <a:rPr lang="en-US" sz="2000" dirty="0"/>
              <a:t> </a:t>
            </a:r>
            <a:r>
              <a:rPr lang="en-US" sz="2000" dirty="0" err="1"/>
              <a:t>diễn</a:t>
            </a:r>
            <a:r>
              <a:rPr lang="en-US" sz="2000" dirty="0"/>
              <a:t> </a:t>
            </a:r>
            <a:r>
              <a:rPr lang="en-US" sz="2000" dirty="0" err="1"/>
              <a:t>ra</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r>
              <a:rPr lang="en-US" sz="2000" dirty="0" err="1"/>
              <a:t>đó</a:t>
            </a:r>
            <a:r>
              <a:rPr lang="en-US" sz="2000" dirty="0"/>
              <a:t>,... </a:t>
            </a:r>
          </a:p>
        </p:txBody>
      </p:sp>
      <p:pic>
        <p:nvPicPr>
          <p:cNvPr id="3" name="3 Minutes Countdown 4k Giant Clock - 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5915" y="4259280"/>
            <a:ext cx="1571946" cy="884220"/>
          </a:xfrm>
          <a:prstGeom prst="rect">
            <a:avLst/>
          </a:prstGeom>
        </p:spPr>
      </p:pic>
    </p:spTree>
    <p:extLst>
      <p:ext uri="{BB962C8B-B14F-4D97-AF65-F5344CB8AC3E}">
        <p14:creationId xmlns:p14="http://schemas.microsoft.com/office/powerpoint/2010/main" val="70750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Right)">
                                      <p:cBhvr>
                                        <p:cTn id="7" dur="500"/>
                                        <p:tgtEl>
                                          <p:spTgt spid="2">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strips(downRight)">
                                      <p:cBhvr>
                                        <p:cTn id="10" dur="500"/>
                                        <p:tgtEl>
                                          <p:spTgt spid="2">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strips(downRight)">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8369" y="400692"/>
            <a:ext cx="4202130" cy="4708981"/>
          </a:xfrm>
          <a:prstGeom prst="rect">
            <a:avLst/>
          </a:prstGeom>
          <a:noFill/>
        </p:spPr>
        <p:txBody>
          <a:bodyPr wrap="square" rtlCol="0">
            <a:spAutoFit/>
          </a:bodyPr>
          <a:lstStyle/>
          <a:p>
            <a:pPr>
              <a:lnSpc>
                <a:spcPct val="150000"/>
              </a:lnSpc>
            </a:pPr>
            <a:r>
              <a:rPr lang="en-US" sz="2000" b="1" i="1" dirty="0" err="1" smtClean="0"/>
              <a:t>Quan</a:t>
            </a:r>
            <a:r>
              <a:rPr lang="en-US" sz="2000" b="1" i="1" dirty="0" smtClean="0"/>
              <a:t> </a:t>
            </a:r>
            <a:r>
              <a:rPr lang="en-US" sz="2000" b="1" i="1" dirty="0" err="1" smtClean="0"/>
              <a:t>sát</a:t>
            </a:r>
            <a:r>
              <a:rPr lang="en-US" sz="2000" b="1" i="1" dirty="0" smtClean="0"/>
              <a:t> </a:t>
            </a:r>
            <a:r>
              <a:rPr lang="en-US" sz="2000" b="1" i="1" dirty="0" err="1" smtClean="0"/>
              <a:t>một</a:t>
            </a:r>
            <a:r>
              <a:rPr lang="en-US" sz="2000" b="1" i="1" dirty="0" smtClean="0"/>
              <a:t> </a:t>
            </a:r>
            <a:r>
              <a:rPr lang="en-US" sz="2000" b="1" i="1" dirty="0" err="1" smtClean="0"/>
              <a:t>số</a:t>
            </a:r>
            <a:r>
              <a:rPr lang="en-US" sz="2000" b="1" i="1" dirty="0" smtClean="0"/>
              <a:t> </a:t>
            </a:r>
            <a:r>
              <a:rPr lang="en-US" sz="2000" b="1" i="1" dirty="0" err="1" smtClean="0"/>
              <a:t>bức</a:t>
            </a:r>
            <a:r>
              <a:rPr lang="en-US" sz="2000" b="1" i="1" dirty="0" smtClean="0"/>
              <a:t> </a:t>
            </a:r>
            <a:r>
              <a:rPr lang="en-US" sz="2000" b="1" i="1" dirty="0" err="1" smtClean="0"/>
              <a:t>tranh</a:t>
            </a:r>
            <a:r>
              <a:rPr lang="en-US" sz="2000" b="1" i="1" dirty="0" smtClean="0"/>
              <a:t> </a:t>
            </a:r>
            <a:r>
              <a:rPr lang="en-US" sz="2000" b="1" i="1" dirty="0" err="1" smtClean="0"/>
              <a:t>vẽ</a:t>
            </a:r>
            <a:r>
              <a:rPr lang="en-US" sz="2000" b="1" i="1" dirty="0" smtClean="0"/>
              <a:t> </a:t>
            </a:r>
            <a:r>
              <a:rPr lang="en-US" sz="2000" b="1" i="1" dirty="0" err="1" smtClean="0"/>
              <a:t>về</a:t>
            </a:r>
            <a:r>
              <a:rPr lang="en-US" sz="2000" b="1" i="1" dirty="0" smtClean="0"/>
              <a:t> </a:t>
            </a:r>
            <a:r>
              <a:rPr lang="en-US" sz="2000" b="1" i="1" dirty="0" err="1" smtClean="0"/>
              <a:t>đề</a:t>
            </a:r>
            <a:r>
              <a:rPr lang="en-US" sz="2000" b="1" i="1" dirty="0" smtClean="0"/>
              <a:t> </a:t>
            </a:r>
            <a:r>
              <a:rPr lang="en-US" sz="2000" b="1" i="1" dirty="0" err="1" smtClean="0"/>
              <a:t>tài</a:t>
            </a:r>
            <a:r>
              <a:rPr lang="en-US" sz="2000" b="1" i="1" dirty="0" smtClean="0"/>
              <a:t> </a:t>
            </a:r>
            <a:r>
              <a:rPr lang="en-US" sz="2000" b="1" i="1" dirty="0" err="1" smtClean="0"/>
              <a:t>lễ</a:t>
            </a:r>
            <a:r>
              <a:rPr lang="en-US" sz="2000" b="1" i="1" dirty="0" smtClean="0"/>
              <a:t> </a:t>
            </a:r>
            <a:r>
              <a:rPr lang="en-US" sz="2000" b="1" i="1" dirty="0" err="1" smtClean="0"/>
              <a:t>hội</a:t>
            </a:r>
            <a:r>
              <a:rPr lang="en-US" sz="2000" b="1" i="1" dirty="0" smtClean="0"/>
              <a:t> </a:t>
            </a:r>
            <a:r>
              <a:rPr lang="en-US" sz="2000" b="1" i="1" dirty="0" err="1" smtClean="0"/>
              <a:t>và</a:t>
            </a:r>
            <a:r>
              <a:rPr lang="en-US" sz="2000" b="1" i="1" dirty="0" smtClean="0"/>
              <a:t> </a:t>
            </a:r>
            <a:r>
              <a:rPr lang="en-US" sz="2000" b="1" i="1" dirty="0" err="1" smtClean="0"/>
              <a:t>trả</a:t>
            </a:r>
            <a:r>
              <a:rPr lang="en-US" sz="2000" b="1" i="1" dirty="0" smtClean="0"/>
              <a:t> </a:t>
            </a:r>
            <a:r>
              <a:rPr lang="en-US" sz="2000" b="1" i="1" dirty="0" err="1" smtClean="0"/>
              <a:t>lời</a:t>
            </a:r>
            <a:r>
              <a:rPr lang="en-US" sz="2000" b="1" i="1" dirty="0" smtClean="0"/>
              <a:t>:</a:t>
            </a:r>
          </a:p>
          <a:p>
            <a:pPr marL="342900" indent="-342900">
              <a:lnSpc>
                <a:spcPct val="150000"/>
              </a:lnSpc>
              <a:buFont typeface="Wingdings" panose="05000000000000000000" pitchFamily="2" charset="2"/>
              <a:buChar char="Ø"/>
            </a:pPr>
            <a:r>
              <a:rPr lang="en-US" sz="2000" dirty="0" err="1" smtClean="0"/>
              <a:t>Nội</a:t>
            </a:r>
            <a:r>
              <a:rPr lang="en-US" sz="2000" dirty="0" smtClean="0"/>
              <a:t> dung </a:t>
            </a:r>
            <a:r>
              <a:rPr lang="en-US" sz="2000" dirty="0" err="1" smtClean="0"/>
              <a:t>của</a:t>
            </a:r>
            <a:r>
              <a:rPr lang="en-US" sz="2000" dirty="0" smtClean="0"/>
              <a:t> </a:t>
            </a:r>
            <a:r>
              <a:rPr lang="en-US" sz="2000" dirty="0" err="1" smtClean="0"/>
              <a:t>tranh</a:t>
            </a:r>
            <a:r>
              <a:rPr lang="en-US" sz="2000" dirty="0" smtClean="0"/>
              <a:t> </a:t>
            </a:r>
            <a:r>
              <a:rPr lang="en-US" sz="2000" dirty="0" err="1" smtClean="0"/>
              <a:t>diễn</a:t>
            </a:r>
            <a:r>
              <a:rPr lang="en-US" sz="2000" dirty="0" smtClean="0"/>
              <a:t> </a:t>
            </a:r>
            <a:r>
              <a:rPr lang="en-US" sz="2000" dirty="0" err="1" smtClean="0"/>
              <a:t>tả</a:t>
            </a:r>
            <a:r>
              <a:rPr lang="en-US" sz="2000" dirty="0" smtClean="0"/>
              <a:t> </a:t>
            </a:r>
            <a:r>
              <a:rPr lang="en-US" sz="2000" dirty="0" err="1" smtClean="0"/>
              <a:t>hoạt</a:t>
            </a:r>
            <a:r>
              <a:rPr lang="en-US" sz="2000" dirty="0" smtClean="0"/>
              <a:t> </a:t>
            </a:r>
            <a:r>
              <a:rPr lang="en-US" sz="2000" dirty="0" err="1" smtClean="0"/>
              <a:t>động</a:t>
            </a:r>
            <a:r>
              <a:rPr lang="en-US" sz="2000" dirty="0" smtClean="0"/>
              <a:t> </a:t>
            </a:r>
            <a:r>
              <a:rPr lang="en-US" sz="2000" dirty="0" err="1" smtClean="0"/>
              <a:t>gì</a:t>
            </a:r>
            <a:r>
              <a:rPr lang="en-US" sz="2000" dirty="0" smtClean="0"/>
              <a:t>?</a:t>
            </a:r>
          </a:p>
          <a:p>
            <a:pPr marL="342900" indent="-342900">
              <a:lnSpc>
                <a:spcPct val="150000"/>
              </a:lnSpc>
              <a:buFont typeface="Wingdings" panose="05000000000000000000" pitchFamily="2" charset="2"/>
              <a:buChar char="Ø"/>
            </a:pPr>
            <a:r>
              <a:rPr lang="en-US" sz="2000" dirty="0" err="1" smtClean="0"/>
              <a:t>Sắp</a:t>
            </a:r>
            <a:r>
              <a:rPr lang="en-US" sz="2000" dirty="0" smtClean="0"/>
              <a:t> </a:t>
            </a:r>
            <a:r>
              <a:rPr lang="en-US" sz="2000" dirty="0" err="1" smtClean="0"/>
              <a:t>xếp</a:t>
            </a:r>
            <a:r>
              <a:rPr lang="en-US" sz="2000" dirty="0" smtClean="0"/>
              <a:t> </a:t>
            </a:r>
            <a:r>
              <a:rPr lang="en-US" sz="2000" dirty="0" err="1" smtClean="0"/>
              <a:t>bố</a:t>
            </a:r>
            <a:r>
              <a:rPr lang="en-US" sz="2000" dirty="0" smtClean="0"/>
              <a:t> </a:t>
            </a:r>
            <a:r>
              <a:rPr lang="en-US" sz="2000" dirty="0" err="1" smtClean="0"/>
              <a:t>cục</a:t>
            </a:r>
            <a:r>
              <a:rPr lang="en-US" sz="2000" dirty="0" smtClean="0"/>
              <a:t> </a:t>
            </a:r>
            <a:r>
              <a:rPr lang="en-US" sz="2000" dirty="0" err="1" smtClean="0"/>
              <a:t>nhân</a:t>
            </a:r>
            <a:r>
              <a:rPr lang="en-US" sz="2000" dirty="0" smtClean="0"/>
              <a:t> </a:t>
            </a:r>
            <a:r>
              <a:rPr lang="en-US" sz="2000" dirty="0" err="1" smtClean="0"/>
              <a:t>vật</a:t>
            </a:r>
            <a:r>
              <a:rPr lang="en-US" sz="2000" dirty="0" smtClean="0"/>
              <a:t> </a:t>
            </a:r>
            <a:r>
              <a:rPr lang="en-US" sz="2000" dirty="0" err="1" smtClean="0"/>
              <a:t>có</a:t>
            </a:r>
            <a:r>
              <a:rPr lang="en-US" sz="2000" dirty="0" smtClean="0"/>
              <a:t> </a:t>
            </a:r>
            <a:r>
              <a:rPr lang="en-US" sz="2000" dirty="0" err="1" smtClean="0"/>
              <a:t>gì</a:t>
            </a:r>
            <a:r>
              <a:rPr lang="en-US" sz="2000" dirty="0" smtClean="0"/>
              <a:t> </a:t>
            </a:r>
            <a:r>
              <a:rPr lang="en-US" sz="2000" dirty="0" err="1" smtClean="0"/>
              <a:t>đặc</a:t>
            </a:r>
            <a:r>
              <a:rPr lang="en-US" sz="2000" dirty="0" smtClean="0"/>
              <a:t> </a:t>
            </a:r>
            <a:r>
              <a:rPr lang="en-US" sz="2000" dirty="0" err="1" smtClean="0"/>
              <a:t>biệt</a:t>
            </a:r>
            <a:r>
              <a:rPr lang="en-US" sz="2000" dirty="0" smtClean="0"/>
              <a:t>?</a:t>
            </a:r>
          </a:p>
          <a:p>
            <a:pPr marL="342900" indent="-342900">
              <a:lnSpc>
                <a:spcPct val="150000"/>
              </a:lnSpc>
              <a:buFont typeface="Wingdings" panose="05000000000000000000" pitchFamily="2" charset="2"/>
              <a:buChar char="Ø"/>
            </a:pPr>
            <a:r>
              <a:rPr lang="en-US" sz="2000" dirty="0" err="1" smtClean="0"/>
              <a:t>Điểm</a:t>
            </a:r>
            <a:r>
              <a:rPr lang="en-US" sz="2000" dirty="0" smtClean="0"/>
              <a:t> </a:t>
            </a:r>
            <a:r>
              <a:rPr lang="en-US" sz="2000" dirty="0" err="1" smtClean="0"/>
              <a:t>đặc</a:t>
            </a:r>
            <a:r>
              <a:rPr lang="en-US" sz="2000" dirty="0" smtClean="0"/>
              <a:t> </a:t>
            </a:r>
            <a:r>
              <a:rPr lang="en-US" sz="2000" dirty="0" err="1" smtClean="0"/>
              <a:t>biệt</a:t>
            </a:r>
            <a:r>
              <a:rPr lang="en-US" sz="2000" dirty="0" smtClean="0"/>
              <a:t> </a:t>
            </a:r>
            <a:r>
              <a:rPr lang="en-US" sz="2000" dirty="0" err="1" smtClean="0"/>
              <a:t>về</a:t>
            </a:r>
            <a:r>
              <a:rPr lang="en-US" sz="2000" dirty="0" smtClean="0"/>
              <a:t> </a:t>
            </a:r>
            <a:r>
              <a:rPr lang="en-US" sz="2000" dirty="0" err="1" smtClean="0"/>
              <a:t>hình</a:t>
            </a:r>
            <a:r>
              <a:rPr lang="en-US" sz="2000" dirty="0" smtClean="0"/>
              <a:t> </a:t>
            </a:r>
            <a:r>
              <a:rPr lang="en-US" sz="2000" dirty="0" err="1" smtClean="0"/>
              <a:t>dáng</a:t>
            </a:r>
            <a:r>
              <a:rPr lang="en-US" sz="2000" dirty="0" smtClean="0"/>
              <a:t> </a:t>
            </a:r>
            <a:r>
              <a:rPr lang="en-US" sz="2000" dirty="0" err="1" smtClean="0"/>
              <a:t>nhân</a:t>
            </a:r>
            <a:r>
              <a:rPr lang="en-US" sz="2000" dirty="0" smtClean="0"/>
              <a:t> </a:t>
            </a:r>
            <a:r>
              <a:rPr lang="en-US" sz="2000" dirty="0" err="1" smtClean="0"/>
              <a:t>vật</a:t>
            </a:r>
            <a:r>
              <a:rPr lang="en-US" sz="2000" dirty="0" smtClean="0"/>
              <a:t> </a:t>
            </a:r>
            <a:r>
              <a:rPr lang="en-US" sz="2000" dirty="0" err="1" smtClean="0"/>
              <a:t>và</a:t>
            </a:r>
            <a:r>
              <a:rPr lang="en-US" sz="2000" dirty="0" smtClean="0"/>
              <a:t> </a:t>
            </a:r>
            <a:r>
              <a:rPr lang="en-US" sz="2000" dirty="0" err="1" smtClean="0"/>
              <a:t>khung</a:t>
            </a:r>
            <a:r>
              <a:rPr lang="en-US" sz="2000" dirty="0" smtClean="0"/>
              <a:t> </a:t>
            </a:r>
            <a:r>
              <a:rPr lang="en-US" sz="2000" dirty="0" err="1" smtClean="0"/>
              <a:t>cảnh</a:t>
            </a:r>
            <a:r>
              <a:rPr lang="en-US" sz="2000" dirty="0" smtClean="0"/>
              <a:t> </a:t>
            </a:r>
            <a:r>
              <a:rPr lang="en-US" sz="2000" dirty="0" err="1" smtClean="0"/>
              <a:t>là</a:t>
            </a:r>
            <a:r>
              <a:rPr lang="en-US" sz="2000" dirty="0" smtClean="0"/>
              <a:t> </a:t>
            </a:r>
            <a:r>
              <a:rPr lang="en-US" sz="2000" dirty="0" err="1" smtClean="0"/>
              <a:t>gì</a:t>
            </a:r>
            <a:r>
              <a:rPr lang="en-US" sz="2000" dirty="0" smtClean="0"/>
              <a:t>?</a:t>
            </a:r>
          </a:p>
          <a:p>
            <a:pPr marL="342900" indent="-342900">
              <a:lnSpc>
                <a:spcPct val="150000"/>
              </a:lnSpc>
              <a:buFont typeface="Wingdings" panose="05000000000000000000" pitchFamily="2" charset="2"/>
              <a:buChar char="Ø"/>
            </a:pPr>
            <a:r>
              <a:rPr lang="en-US" sz="2000" dirty="0" err="1" smtClean="0"/>
              <a:t>Màu</a:t>
            </a:r>
            <a:r>
              <a:rPr lang="en-US" sz="2000" dirty="0" smtClean="0"/>
              <a:t> </a:t>
            </a:r>
            <a:r>
              <a:rPr lang="en-US" sz="2000" dirty="0" err="1" smtClean="0"/>
              <a:t>sắc</a:t>
            </a:r>
            <a:r>
              <a:rPr lang="en-US" sz="2000" dirty="0" smtClean="0"/>
              <a:t> </a:t>
            </a:r>
            <a:r>
              <a:rPr lang="en-US" sz="2000" dirty="0" err="1" smtClean="0"/>
              <a:t>của</a:t>
            </a:r>
            <a:r>
              <a:rPr lang="en-US" sz="2000" dirty="0" smtClean="0"/>
              <a:t> </a:t>
            </a:r>
            <a:r>
              <a:rPr lang="en-US" sz="2000" dirty="0" err="1" smtClean="0"/>
              <a:t>tranh</a:t>
            </a:r>
            <a:r>
              <a:rPr lang="en-US" sz="2000" dirty="0" smtClean="0"/>
              <a:t> </a:t>
            </a:r>
            <a:r>
              <a:rPr lang="en-US" sz="2000" dirty="0" err="1" smtClean="0"/>
              <a:t>như</a:t>
            </a:r>
            <a:r>
              <a:rPr lang="en-US" sz="2000" dirty="0" smtClean="0"/>
              <a:t> </a:t>
            </a:r>
            <a:r>
              <a:rPr lang="en-US" sz="2000" dirty="0" err="1" smtClean="0"/>
              <a:t>thế</a:t>
            </a:r>
            <a:r>
              <a:rPr lang="en-US" sz="2000" dirty="0" smtClean="0"/>
              <a:t> </a:t>
            </a:r>
            <a:r>
              <a:rPr lang="en-US" sz="2000" dirty="0" err="1" smtClean="0"/>
              <a:t>nào</a:t>
            </a:r>
            <a:r>
              <a:rPr lang="en-US" sz="2000" dirty="0" smtClean="0"/>
              <a:t>?</a:t>
            </a:r>
          </a:p>
          <a:p>
            <a:pPr marL="342900" indent="-342900">
              <a:lnSpc>
                <a:spcPct val="150000"/>
              </a:lnSpc>
              <a:buFont typeface="Wingdings" panose="05000000000000000000" pitchFamily="2" charset="2"/>
              <a:buChar char="Ø"/>
            </a:pPr>
            <a:endParaRPr lang="en-US" sz="20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3240" y="544532"/>
            <a:ext cx="3626778" cy="3930214"/>
          </a:xfrm>
          <a:prstGeom prst="rect">
            <a:avLst/>
          </a:prstGeom>
        </p:spPr>
      </p:pic>
    </p:spTree>
    <p:extLst>
      <p:ext uri="{BB962C8B-B14F-4D97-AF65-F5344CB8AC3E}">
        <p14:creationId xmlns:p14="http://schemas.microsoft.com/office/powerpoint/2010/main" val="6451391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wipe(up)">
                                      <p:cBhvr>
                                        <p:cTn id="13" dur="500"/>
                                        <p:tgtEl>
                                          <p:spTgt spid="10">
                                            <p:txEl>
                                              <p:pRg st="1" end="1"/>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up)">
                                      <p:cBhvr>
                                        <p:cTn id="16" dur="500"/>
                                        <p:tgtEl>
                                          <p:spTgt spid="10">
                                            <p:txEl>
                                              <p:pRg st="2" end="2"/>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wipe(up)">
                                      <p:cBhvr>
                                        <p:cTn id="19" dur="500"/>
                                        <p:tgtEl>
                                          <p:spTgt spid="10">
                                            <p:txEl>
                                              <p:pRg st="3" end="3"/>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wipe(up)">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pe Scrapbook for Marketing by Slidesgo">
  <a:themeElements>
    <a:clrScheme name="Simple Light">
      <a:dk1>
        <a:srgbClr val="1D190B"/>
      </a:dk1>
      <a:lt1>
        <a:srgbClr val="FFF7F5"/>
      </a:lt1>
      <a:dk2>
        <a:srgbClr val="BE8483"/>
      </a:dk2>
      <a:lt2>
        <a:srgbClr val="E4D7D7"/>
      </a:lt2>
      <a:accent1>
        <a:srgbClr val="9F7E69"/>
      </a:accent1>
      <a:accent2>
        <a:srgbClr val="DCBE86"/>
      </a:accent2>
      <a:accent3>
        <a:srgbClr val="FFE6B7"/>
      </a:accent3>
      <a:accent4>
        <a:srgbClr val="53614E"/>
      </a:accent4>
      <a:accent5>
        <a:srgbClr val="0E422C"/>
      </a:accent5>
      <a:accent6>
        <a:srgbClr val="FFFFFF"/>
      </a:accent6>
      <a:hlink>
        <a:srgbClr val="1D19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968</Words>
  <Application>Microsoft Office PowerPoint</Application>
  <PresentationFormat>On-screen Show (16:9)</PresentationFormat>
  <Paragraphs>92</Paragraphs>
  <Slides>26</Slides>
  <Notes>16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Wingdings</vt:lpstr>
      <vt:lpstr>Assistant ExtraLight</vt:lpstr>
      <vt:lpstr>Times New Roman</vt:lpstr>
      <vt:lpstr>Arial</vt:lpstr>
      <vt:lpstr>DM Serif Display</vt:lpstr>
      <vt:lpstr>Yeseva One</vt:lpstr>
      <vt:lpstr>Assistant</vt:lpstr>
      <vt:lpstr>Calibri</vt:lpstr>
      <vt:lpstr>Tape Scrapbook for Marketing by Slidesgo</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SÁNG TẠO</vt:lpstr>
      <vt:lpstr>PowerPoint Presentation</vt:lpstr>
      <vt:lpstr>PowerPoint Presentation</vt:lpstr>
      <vt:lpstr>Luyện tập</vt:lpstr>
      <vt:lpstr>Một số tranh vẽ tham khảo</vt:lpstr>
      <vt:lpstr>Một số tranh vẽ tham khảo</vt:lpstr>
      <vt:lpstr>3. THẢO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Tape Scrapbook for Marketing</dc:title>
  <dc:creator>User</dc:creator>
  <cp:lastModifiedBy>Windows User</cp:lastModifiedBy>
  <cp:revision>18</cp:revision>
  <dcterms:modified xsi:type="dcterms:W3CDTF">2021-09-07T11:59:18Z</dcterms:modified>
</cp:coreProperties>
</file>